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5" r:id="rId3"/>
    <p:sldId id="293" r:id="rId4"/>
    <p:sldId id="309" r:id="rId5"/>
    <p:sldId id="312" r:id="rId6"/>
    <p:sldId id="313" r:id="rId7"/>
    <p:sldId id="314" r:id="rId8"/>
    <p:sldId id="301" r:id="rId9"/>
    <p:sldId id="302" r:id="rId10"/>
    <p:sldId id="310" r:id="rId11"/>
    <p:sldId id="308" r:id="rId12"/>
    <p:sldId id="315" r:id="rId13"/>
    <p:sldId id="258" r:id="rId14"/>
    <p:sldId id="289" r:id="rId15"/>
    <p:sldId id="277" r:id="rId16"/>
    <p:sldId id="281" r:id="rId17"/>
    <p:sldId id="278" r:id="rId18"/>
    <p:sldId id="280" r:id="rId19"/>
    <p:sldId id="279" r:id="rId20"/>
    <p:sldId id="282" r:id="rId21"/>
    <p:sldId id="304" r:id="rId22"/>
    <p:sldId id="305" r:id="rId23"/>
    <p:sldId id="306" r:id="rId24"/>
    <p:sldId id="311" r:id="rId25"/>
    <p:sldId id="261" r:id="rId26"/>
    <p:sldId id="283" r:id="rId27"/>
    <p:sldId id="285" r:id="rId28"/>
    <p:sldId id="299" r:id="rId2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BA8EFD-29C5-4E72-A2EA-E16938E72835}" v="1178" dt="2019-09-24T21:08:48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1185D-46B0-4168-82CE-C7411B37A365}" type="doc">
      <dgm:prSet loTypeId="urn:microsoft.com/office/officeart/2005/8/layout/vProcess5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20BA4B8-EABF-4B11-BFEA-89FAA5D6AAB0}">
      <dgm:prSet/>
      <dgm:spPr/>
      <dgm:t>
        <a:bodyPr/>
        <a:lstStyle/>
        <a:p>
          <a:r>
            <a:rPr lang="es-CL"/>
            <a:t>Concepto amplio e inclusivo </a:t>
          </a:r>
          <a:endParaRPr lang="en-US"/>
        </a:p>
      </dgm:t>
    </dgm:pt>
    <dgm:pt modelId="{D0087835-E601-49B7-8B75-9379A7C64A62}" type="parTrans" cxnId="{1D4B241C-91E1-4AD8-B62E-C4FA1E20707C}">
      <dgm:prSet/>
      <dgm:spPr/>
      <dgm:t>
        <a:bodyPr/>
        <a:lstStyle/>
        <a:p>
          <a:endParaRPr lang="en-US"/>
        </a:p>
      </dgm:t>
    </dgm:pt>
    <dgm:pt modelId="{849AB043-687F-4A49-8F7E-AAFED98BF998}" type="sibTrans" cxnId="{1D4B241C-91E1-4AD8-B62E-C4FA1E20707C}">
      <dgm:prSet/>
      <dgm:spPr/>
      <dgm:t>
        <a:bodyPr/>
        <a:lstStyle/>
        <a:p>
          <a:endParaRPr lang="en-US"/>
        </a:p>
      </dgm:t>
    </dgm:pt>
    <dgm:pt modelId="{E8DFA08A-A9BC-4D25-9E4E-26184066A3D9}">
      <dgm:prSet/>
      <dgm:spPr/>
      <dgm:t>
        <a:bodyPr/>
        <a:lstStyle/>
        <a:p>
          <a:r>
            <a:rPr lang="es-CL"/>
            <a:t>Énfasis en la prevención</a:t>
          </a:r>
          <a:endParaRPr lang="en-US"/>
        </a:p>
      </dgm:t>
    </dgm:pt>
    <dgm:pt modelId="{C6552971-B19A-47AB-99D4-4BA89692AF62}" type="parTrans" cxnId="{7C13C5C8-97AF-4613-9EC8-69C4640DA1FD}">
      <dgm:prSet/>
      <dgm:spPr/>
      <dgm:t>
        <a:bodyPr/>
        <a:lstStyle/>
        <a:p>
          <a:endParaRPr lang="en-US"/>
        </a:p>
      </dgm:t>
    </dgm:pt>
    <dgm:pt modelId="{74F82B12-7580-4035-B477-CA43BDC557E5}" type="sibTrans" cxnId="{7C13C5C8-97AF-4613-9EC8-69C4640DA1FD}">
      <dgm:prSet/>
      <dgm:spPr/>
      <dgm:t>
        <a:bodyPr/>
        <a:lstStyle/>
        <a:p>
          <a:endParaRPr lang="en-US"/>
        </a:p>
      </dgm:t>
    </dgm:pt>
    <dgm:pt modelId="{52953B7F-C887-424E-89C3-F26197ACE3DE}">
      <dgm:prSet/>
      <dgm:spPr/>
      <dgm:t>
        <a:bodyPr/>
        <a:lstStyle/>
        <a:p>
          <a:r>
            <a:rPr lang="es-CL"/>
            <a:t>Se enfoca desde el uso y necesidad de recursos más que diagnósticos crónicos </a:t>
          </a:r>
          <a:endParaRPr lang="en-US"/>
        </a:p>
      </dgm:t>
    </dgm:pt>
    <dgm:pt modelId="{580E32D8-C8A5-49DD-AAE5-A2ADD986C677}" type="parTrans" cxnId="{F5B1A5D8-3547-415A-84B0-20F65B996287}">
      <dgm:prSet/>
      <dgm:spPr/>
      <dgm:t>
        <a:bodyPr/>
        <a:lstStyle/>
        <a:p>
          <a:endParaRPr lang="en-US"/>
        </a:p>
      </dgm:t>
    </dgm:pt>
    <dgm:pt modelId="{EB1502B5-7162-4E8E-AA53-FC77F4EE5EBF}" type="sibTrans" cxnId="{F5B1A5D8-3547-415A-84B0-20F65B996287}">
      <dgm:prSet/>
      <dgm:spPr/>
      <dgm:t>
        <a:bodyPr/>
        <a:lstStyle/>
        <a:p>
          <a:endParaRPr lang="en-US"/>
        </a:p>
      </dgm:t>
    </dgm:pt>
    <dgm:pt modelId="{30E241E9-1EBF-4262-B632-93A0E8FB9FD6}">
      <dgm:prSet/>
      <dgm:spPr/>
      <dgm:t>
        <a:bodyPr/>
        <a:lstStyle/>
        <a:p>
          <a:r>
            <a:rPr lang="es-CL"/>
            <a:t>Evita estigmatización </a:t>
          </a:r>
          <a:endParaRPr lang="en-US"/>
        </a:p>
      </dgm:t>
    </dgm:pt>
    <dgm:pt modelId="{FEECC52D-22B6-4075-8A8A-D31913FCD3CA}" type="parTrans" cxnId="{957F9315-FED4-456C-B4CB-DDFDF99F58A6}">
      <dgm:prSet/>
      <dgm:spPr/>
      <dgm:t>
        <a:bodyPr/>
        <a:lstStyle/>
        <a:p>
          <a:endParaRPr lang="en-US"/>
        </a:p>
      </dgm:t>
    </dgm:pt>
    <dgm:pt modelId="{72F5E10B-A0BC-4994-801C-DA1E6C07368D}" type="sibTrans" cxnId="{957F9315-FED4-456C-B4CB-DDFDF99F58A6}">
      <dgm:prSet/>
      <dgm:spPr/>
      <dgm:t>
        <a:bodyPr/>
        <a:lstStyle/>
        <a:p>
          <a:endParaRPr lang="en-US"/>
        </a:p>
      </dgm:t>
    </dgm:pt>
    <dgm:pt modelId="{0B29BAB6-6933-4F84-8D3B-8BAEAF9F49AA}">
      <dgm:prSet/>
      <dgm:spPr/>
      <dgm:t>
        <a:bodyPr/>
        <a:lstStyle/>
        <a:p>
          <a:r>
            <a:rPr lang="es-CL"/>
            <a:t>Promoción manejo integral y coordinado </a:t>
          </a:r>
          <a:endParaRPr lang="en-US"/>
        </a:p>
      </dgm:t>
    </dgm:pt>
    <dgm:pt modelId="{E9E3C042-8CB9-450A-9435-C1118816B57E}" type="parTrans" cxnId="{89990763-8F4E-4BDB-9054-0C9FDE70AE78}">
      <dgm:prSet/>
      <dgm:spPr/>
      <dgm:t>
        <a:bodyPr/>
        <a:lstStyle/>
        <a:p>
          <a:endParaRPr lang="en-US"/>
        </a:p>
      </dgm:t>
    </dgm:pt>
    <dgm:pt modelId="{731A1504-0584-4EA1-ACA2-D74B9E254C47}" type="sibTrans" cxnId="{89990763-8F4E-4BDB-9054-0C9FDE70AE78}">
      <dgm:prSet/>
      <dgm:spPr/>
      <dgm:t>
        <a:bodyPr/>
        <a:lstStyle/>
        <a:p>
          <a:endParaRPr lang="en-US"/>
        </a:p>
      </dgm:t>
    </dgm:pt>
    <dgm:pt modelId="{64F6D782-5584-4231-A2F8-C281F2F06C4E}" type="pres">
      <dgm:prSet presAssocID="{3311185D-46B0-4168-82CE-C7411B37A365}" presName="outerComposite" presStyleCnt="0">
        <dgm:presLayoutVars>
          <dgm:chMax val="5"/>
          <dgm:dir/>
          <dgm:resizeHandles val="exact"/>
        </dgm:presLayoutVars>
      </dgm:prSet>
      <dgm:spPr/>
    </dgm:pt>
    <dgm:pt modelId="{3E4951F5-71F1-417C-8564-2113FB3F4F7D}" type="pres">
      <dgm:prSet presAssocID="{3311185D-46B0-4168-82CE-C7411B37A365}" presName="dummyMaxCanvas" presStyleCnt="0">
        <dgm:presLayoutVars/>
      </dgm:prSet>
      <dgm:spPr/>
    </dgm:pt>
    <dgm:pt modelId="{0B3EF174-0800-4E44-B6A3-713D0D6582BD}" type="pres">
      <dgm:prSet presAssocID="{3311185D-46B0-4168-82CE-C7411B37A365}" presName="FiveNodes_1" presStyleLbl="node1" presStyleIdx="0" presStyleCnt="5">
        <dgm:presLayoutVars>
          <dgm:bulletEnabled val="1"/>
        </dgm:presLayoutVars>
      </dgm:prSet>
      <dgm:spPr/>
    </dgm:pt>
    <dgm:pt modelId="{F646DF62-829C-46C2-BBE8-0926E2AEFF5F}" type="pres">
      <dgm:prSet presAssocID="{3311185D-46B0-4168-82CE-C7411B37A365}" presName="FiveNodes_2" presStyleLbl="node1" presStyleIdx="1" presStyleCnt="5">
        <dgm:presLayoutVars>
          <dgm:bulletEnabled val="1"/>
        </dgm:presLayoutVars>
      </dgm:prSet>
      <dgm:spPr/>
    </dgm:pt>
    <dgm:pt modelId="{FEC73AEA-E0E6-4444-A60E-636A66483D4D}" type="pres">
      <dgm:prSet presAssocID="{3311185D-46B0-4168-82CE-C7411B37A365}" presName="FiveNodes_3" presStyleLbl="node1" presStyleIdx="2" presStyleCnt="5">
        <dgm:presLayoutVars>
          <dgm:bulletEnabled val="1"/>
        </dgm:presLayoutVars>
      </dgm:prSet>
      <dgm:spPr/>
    </dgm:pt>
    <dgm:pt modelId="{09D7BF24-E537-44DC-8C76-8547B5C03B64}" type="pres">
      <dgm:prSet presAssocID="{3311185D-46B0-4168-82CE-C7411B37A365}" presName="FiveNodes_4" presStyleLbl="node1" presStyleIdx="3" presStyleCnt="5">
        <dgm:presLayoutVars>
          <dgm:bulletEnabled val="1"/>
        </dgm:presLayoutVars>
      </dgm:prSet>
      <dgm:spPr/>
    </dgm:pt>
    <dgm:pt modelId="{C5E753D1-1485-48D2-80A1-EFEF4CED0069}" type="pres">
      <dgm:prSet presAssocID="{3311185D-46B0-4168-82CE-C7411B37A365}" presName="FiveNodes_5" presStyleLbl="node1" presStyleIdx="4" presStyleCnt="5">
        <dgm:presLayoutVars>
          <dgm:bulletEnabled val="1"/>
        </dgm:presLayoutVars>
      </dgm:prSet>
      <dgm:spPr/>
    </dgm:pt>
    <dgm:pt modelId="{3B2EB72D-0ABF-47F2-8BC0-05D6D60B8F08}" type="pres">
      <dgm:prSet presAssocID="{3311185D-46B0-4168-82CE-C7411B37A365}" presName="FiveConn_1-2" presStyleLbl="fgAccFollowNode1" presStyleIdx="0" presStyleCnt="4">
        <dgm:presLayoutVars>
          <dgm:bulletEnabled val="1"/>
        </dgm:presLayoutVars>
      </dgm:prSet>
      <dgm:spPr/>
    </dgm:pt>
    <dgm:pt modelId="{4C071211-6990-476E-9079-DF234D3A54DF}" type="pres">
      <dgm:prSet presAssocID="{3311185D-46B0-4168-82CE-C7411B37A365}" presName="FiveConn_2-3" presStyleLbl="fgAccFollowNode1" presStyleIdx="1" presStyleCnt="4">
        <dgm:presLayoutVars>
          <dgm:bulletEnabled val="1"/>
        </dgm:presLayoutVars>
      </dgm:prSet>
      <dgm:spPr/>
    </dgm:pt>
    <dgm:pt modelId="{85CC6B93-D5F5-459F-93D1-8EC13727BC41}" type="pres">
      <dgm:prSet presAssocID="{3311185D-46B0-4168-82CE-C7411B37A365}" presName="FiveConn_3-4" presStyleLbl="fgAccFollowNode1" presStyleIdx="2" presStyleCnt="4">
        <dgm:presLayoutVars>
          <dgm:bulletEnabled val="1"/>
        </dgm:presLayoutVars>
      </dgm:prSet>
      <dgm:spPr/>
    </dgm:pt>
    <dgm:pt modelId="{CFE81D13-1098-43A1-B143-0735D4226F17}" type="pres">
      <dgm:prSet presAssocID="{3311185D-46B0-4168-82CE-C7411B37A365}" presName="FiveConn_4-5" presStyleLbl="fgAccFollowNode1" presStyleIdx="3" presStyleCnt="4">
        <dgm:presLayoutVars>
          <dgm:bulletEnabled val="1"/>
        </dgm:presLayoutVars>
      </dgm:prSet>
      <dgm:spPr/>
    </dgm:pt>
    <dgm:pt modelId="{9BE5C22F-7714-4D62-A8EB-A79AE9E6A663}" type="pres">
      <dgm:prSet presAssocID="{3311185D-46B0-4168-82CE-C7411B37A365}" presName="FiveNodes_1_text" presStyleLbl="node1" presStyleIdx="4" presStyleCnt="5">
        <dgm:presLayoutVars>
          <dgm:bulletEnabled val="1"/>
        </dgm:presLayoutVars>
      </dgm:prSet>
      <dgm:spPr/>
    </dgm:pt>
    <dgm:pt modelId="{6D09D817-EDBF-47DF-B8A9-CD520C40BF10}" type="pres">
      <dgm:prSet presAssocID="{3311185D-46B0-4168-82CE-C7411B37A365}" presName="FiveNodes_2_text" presStyleLbl="node1" presStyleIdx="4" presStyleCnt="5">
        <dgm:presLayoutVars>
          <dgm:bulletEnabled val="1"/>
        </dgm:presLayoutVars>
      </dgm:prSet>
      <dgm:spPr/>
    </dgm:pt>
    <dgm:pt modelId="{B5B0931A-0434-4012-9386-99C3D780AF5F}" type="pres">
      <dgm:prSet presAssocID="{3311185D-46B0-4168-82CE-C7411B37A365}" presName="FiveNodes_3_text" presStyleLbl="node1" presStyleIdx="4" presStyleCnt="5">
        <dgm:presLayoutVars>
          <dgm:bulletEnabled val="1"/>
        </dgm:presLayoutVars>
      </dgm:prSet>
      <dgm:spPr/>
    </dgm:pt>
    <dgm:pt modelId="{6931A608-E3C8-4FBB-88F0-C526C0097AB9}" type="pres">
      <dgm:prSet presAssocID="{3311185D-46B0-4168-82CE-C7411B37A365}" presName="FiveNodes_4_text" presStyleLbl="node1" presStyleIdx="4" presStyleCnt="5">
        <dgm:presLayoutVars>
          <dgm:bulletEnabled val="1"/>
        </dgm:presLayoutVars>
      </dgm:prSet>
      <dgm:spPr/>
    </dgm:pt>
    <dgm:pt modelId="{C21004D1-2814-49EB-9625-B093307ED7D5}" type="pres">
      <dgm:prSet presAssocID="{3311185D-46B0-4168-82CE-C7411B37A36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984802-D1F7-4585-A676-8AE90EDB956C}" type="presOf" srcId="{30E241E9-1EBF-4262-B632-93A0E8FB9FD6}" destId="{6931A608-E3C8-4FBB-88F0-C526C0097AB9}" srcOrd="1" destOrd="0" presId="urn:microsoft.com/office/officeart/2005/8/layout/vProcess5"/>
    <dgm:cxn modelId="{AD35D610-DD06-4884-8A7F-A3FF34CE90D0}" type="presOf" srcId="{52953B7F-C887-424E-89C3-F26197ACE3DE}" destId="{FEC73AEA-E0E6-4444-A60E-636A66483D4D}" srcOrd="0" destOrd="0" presId="urn:microsoft.com/office/officeart/2005/8/layout/vProcess5"/>
    <dgm:cxn modelId="{957F9315-FED4-456C-B4CB-DDFDF99F58A6}" srcId="{3311185D-46B0-4168-82CE-C7411B37A365}" destId="{30E241E9-1EBF-4262-B632-93A0E8FB9FD6}" srcOrd="3" destOrd="0" parTransId="{FEECC52D-22B6-4075-8A8A-D31913FCD3CA}" sibTransId="{72F5E10B-A0BC-4994-801C-DA1E6C07368D}"/>
    <dgm:cxn modelId="{E0592216-00BD-4532-A597-468D3185CA63}" type="presOf" srcId="{E8DFA08A-A9BC-4D25-9E4E-26184066A3D9}" destId="{F646DF62-829C-46C2-BBE8-0926E2AEFF5F}" srcOrd="0" destOrd="0" presId="urn:microsoft.com/office/officeart/2005/8/layout/vProcess5"/>
    <dgm:cxn modelId="{1D4B241C-91E1-4AD8-B62E-C4FA1E20707C}" srcId="{3311185D-46B0-4168-82CE-C7411B37A365}" destId="{F20BA4B8-EABF-4B11-BFEA-89FAA5D6AAB0}" srcOrd="0" destOrd="0" parTransId="{D0087835-E601-49B7-8B75-9379A7C64A62}" sibTransId="{849AB043-687F-4A49-8F7E-AAFED98BF998}"/>
    <dgm:cxn modelId="{9C54DF24-9013-4EED-BE66-F41EBE8EFCCF}" type="presOf" srcId="{30E241E9-1EBF-4262-B632-93A0E8FB9FD6}" destId="{09D7BF24-E537-44DC-8C76-8547B5C03B64}" srcOrd="0" destOrd="0" presId="urn:microsoft.com/office/officeart/2005/8/layout/vProcess5"/>
    <dgm:cxn modelId="{1D04FE2A-975A-4092-AD81-70E3DEFE757A}" type="presOf" srcId="{74F82B12-7580-4035-B477-CA43BDC557E5}" destId="{4C071211-6990-476E-9079-DF234D3A54DF}" srcOrd="0" destOrd="0" presId="urn:microsoft.com/office/officeart/2005/8/layout/vProcess5"/>
    <dgm:cxn modelId="{FF5F8A5D-4C67-4EDC-A71E-DF9BD7DFF28A}" type="presOf" srcId="{0B29BAB6-6933-4F84-8D3B-8BAEAF9F49AA}" destId="{C21004D1-2814-49EB-9625-B093307ED7D5}" srcOrd="1" destOrd="0" presId="urn:microsoft.com/office/officeart/2005/8/layout/vProcess5"/>
    <dgm:cxn modelId="{89990763-8F4E-4BDB-9054-0C9FDE70AE78}" srcId="{3311185D-46B0-4168-82CE-C7411B37A365}" destId="{0B29BAB6-6933-4F84-8D3B-8BAEAF9F49AA}" srcOrd="4" destOrd="0" parTransId="{E9E3C042-8CB9-450A-9435-C1118816B57E}" sibTransId="{731A1504-0584-4EA1-ACA2-D74B9E254C47}"/>
    <dgm:cxn modelId="{E680346D-5709-4B2C-ACD5-49624D92CBCE}" type="presOf" srcId="{3311185D-46B0-4168-82CE-C7411B37A365}" destId="{64F6D782-5584-4231-A2F8-C281F2F06C4E}" srcOrd="0" destOrd="0" presId="urn:microsoft.com/office/officeart/2005/8/layout/vProcess5"/>
    <dgm:cxn modelId="{5376DD4D-795E-4722-9017-E7448F75EBC7}" type="presOf" srcId="{F20BA4B8-EABF-4B11-BFEA-89FAA5D6AAB0}" destId="{9BE5C22F-7714-4D62-A8EB-A79AE9E6A663}" srcOrd="1" destOrd="0" presId="urn:microsoft.com/office/officeart/2005/8/layout/vProcess5"/>
    <dgm:cxn modelId="{C007A0A8-AF38-4FEA-8305-595400E02BE4}" type="presOf" srcId="{849AB043-687F-4A49-8F7E-AAFED98BF998}" destId="{3B2EB72D-0ABF-47F2-8BC0-05D6D60B8F08}" srcOrd="0" destOrd="0" presId="urn:microsoft.com/office/officeart/2005/8/layout/vProcess5"/>
    <dgm:cxn modelId="{4403A8AB-5EFA-46A7-8946-8C86EDD89F6E}" type="presOf" srcId="{F20BA4B8-EABF-4B11-BFEA-89FAA5D6AAB0}" destId="{0B3EF174-0800-4E44-B6A3-713D0D6582BD}" srcOrd="0" destOrd="0" presId="urn:microsoft.com/office/officeart/2005/8/layout/vProcess5"/>
    <dgm:cxn modelId="{79464CBD-107A-457D-924E-ECFB12B89C80}" type="presOf" srcId="{EB1502B5-7162-4E8E-AA53-FC77F4EE5EBF}" destId="{85CC6B93-D5F5-459F-93D1-8EC13727BC41}" srcOrd="0" destOrd="0" presId="urn:microsoft.com/office/officeart/2005/8/layout/vProcess5"/>
    <dgm:cxn modelId="{7C13C5C8-97AF-4613-9EC8-69C4640DA1FD}" srcId="{3311185D-46B0-4168-82CE-C7411B37A365}" destId="{E8DFA08A-A9BC-4D25-9E4E-26184066A3D9}" srcOrd="1" destOrd="0" parTransId="{C6552971-B19A-47AB-99D4-4BA89692AF62}" sibTransId="{74F82B12-7580-4035-B477-CA43BDC557E5}"/>
    <dgm:cxn modelId="{F5B1A5D8-3547-415A-84B0-20F65B996287}" srcId="{3311185D-46B0-4168-82CE-C7411B37A365}" destId="{52953B7F-C887-424E-89C3-F26197ACE3DE}" srcOrd="2" destOrd="0" parTransId="{580E32D8-C8A5-49DD-AAE5-A2ADD986C677}" sibTransId="{EB1502B5-7162-4E8E-AA53-FC77F4EE5EBF}"/>
    <dgm:cxn modelId="{E2DC5FDB-D2BF-4375-9FD7-5F1171FC39B7}" type="presOf" srcId="{52953B7F-C887-424E-89C3-F26197ACE3DE}" destId="{B5B0931A-0434-4012-9386-99C3D780AF5F}" srcOrd="1" destOrd="0" presId="urn:microsoft.com/office/officeart/2005/8/layout/vProcess5"/>
    <dgm:cxn modelId="{E9E83EE2-A7DE-4AAC-BE9F-52CB363E3EBE}" type="presOf" srcId="{0B29BAB6-6933-4F84-8D3B-8BAEAF9F49AA}" destId="{C5E753D1-1485-48D2-80A1-EFEF4CED0069}" srcOrd="0" destOrd="0" presId="urn:microsoft.com/office/officeart/2005/8/layout/vProcess5"/>
    <dgm:cxn modelId="{77CF16FB-4E2A-42C3-9FD6-9F2BB1F54711}" type="presOf" srcId="{72F5E10B-A0BC-4994-801C-DA1E6C07368D}" destId="{CFE81D13-1098-43A1-B143-0735D4226F17}" srcOrd="0" destOrd="0" presId="urn:microsoft.com/office/officeart/2005/8/layout/vProcess5"/>
    <dgm:cxn modelId="{4C1892FF-3A83-4E1B-B30D-7F16D211A178}" type="presOf" srcId="{E8DFA08A-A9BC-4D25-9E4E-26184066A3D9}" destId="{6D09D817-EDBF-47DF-B8A9-CD520C40BF10}" srcOrd="1" destOrd="0" presId="urn:microsoft.com/office/officeart/2005/8/layout/vProcess5"/>
    <dgm:cxn modelId="{DFF85AB0-BD60-497D-B41D-C5BE68265972}" type="presParOf" srcId="{64F6D782-5584-4231-A2F8-C281F2F06C4E}" destId="{3E4951F5-71F1-417C-8564-2113FB3F4F7D}" srcOrd="0" destOrd="0" presId="urn:microsoft.com/office/officeart/2005/8/layout/vProcess5"/>
    <dgm:cxn modelId="{78A874A2-5FA0-4BA7-A3AC-1ACE33594F01}" type="presParOf" srcId="{64F6D782-5584-4231-A2F8-C281F2F06C4E}" destId="{0B3EF174-0800-4E44-B6A3-713D0D6582BD}" srcOrd="1" destOrd="0" presId="urn:microsoft.com/office/officeart/2005/8/layout/vProcess5"/>
    <dgm:cxn modelId="{070AB402-1B7F-410B-AAB3-A6C405B33C7D}" type="presParOf" srcId="{64F6D782-5584-4231-A2F8-C281F2F06C4E}" destId="{F646DF62-829C-46C2-BBE8-0926E2AEFF5F}" srcOrd="2" destOrd="0" presId="urn:microsoft.com/office/officeart/2005/8/layout/vProcess5"/>
    <dgm:cxn modelId="{9AE339E9-6A50-4E13-A349-D15EF2058AA3}" type="presParOf" srcId="{64F6D782-5584-4231-A2F8-C281F2F06C4E}" destId="{FEC73AEA-E0E6-4444-A60E-636A66483D4D}" srcOrd="3" destOrd="0" presId="urn:microsoft.com/office/officeart/2005/8/layout/vProcess5"/>
    <dgm:cxn modelId="{5D331DCD-79F8-4720-8175-B69CD1C83F7E}" type="presParOf" srcId="{64F6D782-5584-4231-A2F8-C281F2F06C4E}" destId="{09D7BF24-E537-44DC-8C76-8547B5C03B64}" srcOrd="4" destOrd="0" presId="urn:microsoft.com/office/officeart/2005/8/layout/vProcess5"/>
    <dgm:cxn modelId="{48B1628A-2BAD-49A6-BB87-345C81FBD7E0}" type="presParOf" srcId="{64F6D782-5584-4231-A2F8-C281F2F06C4E}" destId="{C5E753D1-1485-48D2-80A1-EFEF4CED0069}" srcOrd="5" destOrd="0" presId="urn:microsoft.com/office/officeart/2005/8/layout/vProcess5"/>
    <dgm:cxn modelId="{11CCEBAD-4DC9-4F3F-9439-1EC6217B0C6F}" type="presParOf" srcId="{64F6D782-5584-4231-A2F8-C281F2F06C4E}" destId="{3B2EB72D-0ABF-47F2-8BC0-05D6D60B8F08}" srcOrd="6" destOrd="0" presId="urn:microsoft.com/office/officeart/2005/8/layout/vProcess5"/>
    <dgm:cxn modelId="{AFAAA730-557D-4E36-9A15-8CF21EC546CE}" type="presParOf" srcId="{64F6D782-5584-4231-A2F8-C281F2F06C4E}" destId="{4C071211-6990-476E-9079-DF234D3A54DF}" srcOrd="7" destOrd="0" presId="urn:microsoft.com/office/officeart/2005/8/layout/vProcess5"/>
    <dgm:cxn modelId="{F50E7401-2549-43D9-BD75-1310E0084A0B}" type="presParOf" srcId="{64F6D782-5584-4231-A2F8-C281F2F06C4E}" destId="{85CC6B93-D5F5-459F-93D1-8EC13727BC41}" srcOrd="8" destOrd="0" presId="urn:microsoft.com/office/officeart/2005/8/layout/vProcess5"/>
    <dgm:cxn modelId="{D4142AFF-8E76-4CCD-9628-04E391C7E153}" type="presParOf" srcId="{64F6D782-5584-4231-A2F8-C281F2F06C4E}" destId="{CFE81D13-1098-43A1-B143-0735D4226F17}" srcOrd="9" destOrd="0" presId="urn:microsoft.com/office/officeart/2005/8/layout/vProcess5"/>
    <dgm:cxn modelId="{BA2A48A1-F4C7-41E0-A31E-B9A66D12D682}" type="presParOf" srcId="{64F6D782-5584-4231-A2F8-C281F2F06C4E}" destId="{9BE5C22F-7714-4D62-A8EB-A79AE9E6A663}" srcOrd="10" destOrd="0" presId="urn:microsoft.com/office/officeart/2005/8/layout/vProcess5"/>
    <dgm:cxn modelId="{41E74510-5172-4171-B1E7-EF09BA157D7F}" type="presParOf" srcId="{64F6D782-5584-4231-A2F8-C281F2F06C4E}" destId="{6D09D817-EDBF-47DF-B8A9-CD520C40BF10}" srcOrd="11" destOrd="0" presId="urn:microsoft.com/office/officeart/2005/8/layout/vProcess5"/>
    <dgm:cxn modelId="{A4125407-52CC-4A0E-B163-EC0DB543777D}" type="presParOf" srcId="{64F6D782-5584-4231-A2F8-C281F2F06C4E}" destId="{B5B0931A-0434-4012-9386-99C3D780AF5F}" srcOrd="12" destOrd="0" presId="urn:microsoft.com/office/officeart/2005/8/layout/vProcess5"/>
    <dgm:cxn modelId="{D0EE5A45-C018-461D-9C46-DDC3F2ACF90E}" type="presParOf" srcId="{64F6D782-5584-4231-A2F8-C281F2F06C4E}" destId="{6931A608-E3C8-4FBB-88F0-C526C0097AB9}" srcOrd="13" destOrd="0" presId="urn:microsoft.com/office/officeart/2005/8/layout/vProcess5"/>
    <dgm:cxn modelId="{AEC4B815-46E8-43FF-B0AC-9C8795F34CFE}" type="presParOf" srcId="{64F6D782-5584-4231-A2F8-C281F2F06C4E}" destId="{C21004D1-2814-49EB-9625-B093307ED7D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9648CF-1517-4E93-B017-F3F33928FB99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0FD82BE-8CDF-4093-B7F5-846CB8DED0FD}">
      <dgm:prSet/>
      <dgm:spPr/>
      <dgm:t>
        <a:bodyPr/>
        <a:lstStyle/>
        <a:p>
          <a:r>
            <a:rPr lang="es-CL" dirty="0"/>
            <a:t> Condiciones crónicas , fragilidad </a:t>
          </a:r>
          <a:endParaRPr lang="en-US" dirty="0"/>
        </a:p>
      </dgm:t>
    </dgm:pt>
    <dgm:pt modelId="{8EB29DC2-9802-4E19-B7B5-B240088FE614}" type="parTrans" cxnId="{C171EC73-D3B1-47E1-AAD4-483BBD3156E7}">
      <dgm:prSet/>
      <dgm:spPr/>
      <dgm:t>
        <a:bodyPr/>
        <a:lstStyle/>
        <a:p>
          <a:endParaRPr lang="en-US"/>
        </a:p>
      </dgm:t>
    </dgm:pt>
    <dgm:pt modelId="{1B130FAC-AA4C-4E8A-BCB1-5F534BE903CE}" type="sibTrans" cxnId="{C171EC73-D3B1-47E1-AAD4-483BBD3156E7}">
      <dgm:prSet/>
      <dgm:spPr/>
      <dgm:t>
        <a:bodyPr/>
        <a:lstStyle/>
        <a:p>
          <a:endParaRPr lang="en-US"/>
        </a:p>
      </dgm:t>
    </dgm:pt>
    <dgm:pt modelId="{62367459-D46A-46FF-B064-F18D3AB1B7C4}">
      <dgm:prSet/>
      <dgm:spPr/>
      <dgm:t>
        <a:bodyPr/>
        <a:lstStyle/>
        <a:p>
          <a:r>
            <a:rPr lang="es-CL" dirty="0"/>
            <a:t>Necesidades aumentadas : familia , aspecto económico</a:t>
          </a:r>
          <a:endParaRPr lang="en-US" dirty="0"/>
        </a:p>
      </dgm:t>
    </dgm:pt>
    <dgm:pt modelId="{D08AD25B-6F7E-4E6E-A4F2-2F2E2840EABA}" type="parTrans" cxnId="{E8DD201D-A286-4EEA-A000-45619691E56F}">
      <dgm:prSet/>
      <dgm:spPr/>
      <dgm:t>
        <a:bodyPr/>
        <a:lstStyle/>
        <a:p>
          <a:endParaRPr lang="en-US"/>
        </a:p>
      </dgm:t>
    </dgm:pt>
    <dgm:pt modelId="{4D606832-6263-48BA-B2F3-5A3DCF4B7E77}" type="sibTrans" cxnId="{E8DD201D-A286-4EEA-A000-45619691E56F}">
      <dgm:prSet/>
      <dgm:spPr/>
      <dgm:t>
        <a:bodyPr/>
        <a:lstStyle/>
        <a:p>
          <a:endParaRPr lang="en-US"/>
        </a:p>
      </dgm:t>
    </dgm:pt>
    <dgm:pt modelId="{73889123-5857-4724-A03D-E3F61C9B2F66}">
      <dgm:prSet/>
      <dgm:spPr/>
      <dgm:t>
        <a:bodyPr/>
        <a:lstStyle/>
        <a:p>
          <a:r>
            <a:rPr lang="es-CL" dirty="0"/>
            <a:t>Limitaciones funcionales asociadas a uso de tecnología </a:t>
          </a:r>
          <a:endParaRPr lang="en-US" dirty="0"/>
        </a:p>
      </dgm:t>
    </dgm:pt>
    <dgm:pt modelId="{B985732E-7D4A-42A4-B6ED-3E7EE9C5DE51}" type="parTrans" cxnId="{DC61CCF0-DD76-4EC0-AAC2-06B3C7E79A35}">
      <dgm:prSet/>
      <dgm:spPr/>
      <dgm:t>
        <a:bodyPr/>
        <a:lstStyle/>
        <a:p>
          <a:endParaRPr lang="en-US"/>
        </a:p>
      </dgm:t>
    </dgm:pt>
    <dgm:pt modelId="{BA99CA07-DF40-4ADC-9BB8-43CBDAA41B58}" type="sibTrans" cxnId="{DC61CCF0-DD76-4EC0-AAC2-06B3C7E79A35}">
      <dgm:prSet/>
      <dgm:spPr/>
      <dgm:t>
        <a:bodyPr/>
        <a:lstStyle/>
        <a:p>
          <a:endParaRPr lang="en-US"/>
        </a:p>
      </dgm:t>
    </dgm:pt>
    <dgm:pt modelId="{C76DBA9F-73BC-4612-B8AD-99CA63F44AE6}">
      <dgm:prSet/>
      <dgm:spPr/>
      <dgm:t>
        <a:bodyPr/>
        <a:lstStyle/>
        <a:p>
          <a:r>
            <a:rPr lang="es-CL" dirty="0"/>
            <a:t>Uso de recursos aumentados de salud , consultas, especialistas </a:t>
          </a:r>
          <a:endParaRPr lang="en-US" dirty="0"/>
        </a:p>
      </dgm:t>
    </dgm:pt>
    <dgm:pt modelId="{55A588B1-7ACE-415A-96DF-B4B53EC2C8C0}" type="parTrans" cxnId="{6A4CDEC6-24EB-414A-A715-4515DEB02E59}">
      <dgm:prSet/>
      <dgm:spPr/>
      <dgm:t>
        <a:bodyPr/>
        <a:lstStyle/>
        <a:p>
          <a:endParaRPr lang="en-US"/>
        </a:p>
      </dgm:t>
    </dgm:pt>
    <dgm:pt modelId="{B479D862-76DB-46A2-9601-C15874CA4B6B}" type="sibTrans" cxnId="{6A4CDEC6-24EB-414A-A715-4515DEB02E59}">
      <dgm:prSet/>
      <dgm:spPr/>
      <dgm:t>
        <a:bodyPr/>
        <a:lstStyle/>
        <a:p>
          <a:endParaRPr lang="en-US"/>
        </a:p>
      </dgm:t>
    </dgm:pt>
    <dgm:pt modelId="{BC619AF8-20A9-4369-8356-FEE4A577F3BA}" type="pres">
      <dgm:prSet presAssocID="{F09648CF-1517-4E93-B017-F3F33928FB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A7DB0C-325A-4067-BA33-6EDA3A3FFE02}" type="pres">
      <dgm:prSet presAssocID="{B0FD82BE-8CDF-4093-B7F5-846CB8DED0FD}" presName="hierRoot1" presStyleCnt="0"/>
      <dgm:spPr/>
    </dgm:pt>
    <dgm:pt modelId="{CB1DE603-709E-44B3-9A97-1A3030AAA7B2}" type="pres">
      <dgm:prSet presAssocID="{B0FD82BE-8CDF-4093-B7F5-846CB8DED0FD}" presName="composite" presStyleCnt="0"/>
      <dgm:spPr/>
    </dgm:pt>
    <dgm:pt modelId="{420D0E47-BCF3-4DA3-8CFA-68EF1EFA1267}" type="pres">
      <dgm:prSet presAssocID="{B0FD82BE-8CDF-4093-B7F5-846CB8DED0FD}" presName="background" presStyleLbl="node0" presStyleIdx="0" presStyleCnt="4"/>
      <dgm:spPr/>
    </dgm:pt>
    <dgm:pt modelId="{C2AC5261-4614-49EC-82CE-1A59946AEC36}" type="pres">
      <dgm:prSet presAssocID="{B0FD82BE-8CDF-4093-B7F5-846CB8DED0FD}" presName="text" presStyleLbl="fgAcc0" presStyleIdx="0" presStyleCnt="4">
        <dgm:presLayoutVars>
          <dgm:chPref val="3"/>
        </dgm:presLayoutVars>
      </dgm:prSet>
      <dgm:spPr/>
    </dgm:pt>
    <dgm:pt modelId="{6F02DC8F-FF28-489D-9460-9BF92372AE88}" type="pres">
      <dgm:prSet presAssocID="{B0FD82BE-8CDF-4093-B7F5-846CB8DED0FD}" presName="hierChild2" presStyleCnt="0"/>
      <dgm:spPr/>
    </dgm:pt>
    <dgm:pt modelId="{891A0A2D-79EA-4B74-9717-8C7D32B18CC4}" type="pres">
      <dgm:prSet presAssocID="{62367459-D46A-46FF-B064-F18D3AB1B7C4}" presName="hierRoot1" presStyleCnt="0"/>
      <dgm:spPr/>
    </dgm:pt>
    <dgm:pt modelId="{A5A28ED0-A96C-45A4-AB54-22B3FD3A6B9C}" type="pres">
      <dgm:prSet presAssocID="{62367459-D46A-46FF-B064-F18D3AB1B7C4}" presName="composite" presStyleCnt="0"/>
      <dgm:spPr/>
    </dgm:pt>
    <dgm:pt modelId="{F72D84B1-D492-4897-97C9-C95147EE0DBF}" type="pres">
      <dgm:prSet presAssocID="{62367459-D46A-46FF-B064-F18D3AB1B7C4}" presName="background" presStyleLbl="node0" presStyleIdx="1" presStyleCnt="4"/>
      <dgm:spPr/>
    </dgm:pt>
    <dgm:pt modelId="{979314F1-1570-45DD-AC41-E4CAA3EFB19E}" type="pres">
      <dgm:prSet presAssocID="{62367459-D46A-46FF-B064-F18D3AB1B7C4}" presName="text" presStyleLbl="fgAcc0" presStyleIdx="1" presStyleCnt="4">
        <dgm:presLayoutVars>
          <dgm:chPref val="3"/>
        </dgm:presLayoutVars>
      </dgm:prSet>
      <dgm:spPr/>
    </dgm:pt>
    <dgm:pt modelId="{0CE897DA-E846-45FE-BF05-DD35652D2B4D}" type="pres">
      <dgm:prSet presAssocID="{62367459-D46A-46FF-B064-F18D3AB1B7C4}" presName="hierChild2" presStyleCnt="0"/>
      <dgm:spPr/>
    </dgm:pt>
    <dgm:pt modelId="{147774F4-1745-4A8E-AF1A-1390D09B0E0B}" type="pres">
      <dgm:prSet presAssocID="{73889123-5857-4724-A03D-E3F61C9B2F66}" presName="hierRoot1" presStyleCnt="0"/>
      <dgm:spPr/>
    </dgm:pt>
    <dgm:pt modelId="{FBC15D33-8CBE-4A67-B46B-874100859C06}" type="pres">
      <dgm:prSet presAssocID="{73889123-5857-4724-A03D-E3F61C9B2F66}" presName="composite" presStyleCnt="0"/>
      <dgm:spPr/>
    </dgm:pt>
    <dgm:pt modelId="{B0FF5363-36CD-4762-8B15-400063A59843}" type="pres">
      <dgm:prSet presAssocID="{73889123-5857-4724-A03D-E3F61C9B2F66}" presName="background" presStyleLbl="node0" presStyleIdx="2" presStyleCnt="4"/>
      <dgm:spPr/>
    </dgm:pt>
    <dgm:pt modelId="{AFE7843D-E1F6-423F-B9DE-DBD1DE865FFC}" type="pres">
      <dgm:prSet presAssocID="{73889123-5857-4724-A03D-E3F61C9B2F66}" presName="text" presStyleLbl="fgAcc0" presStyleIdx="2" presStyleCnt="4">
        <dgm:presLayoutVars>
          <dgm:chPref val="3"/>
        </dgm:presLayoutVars>
      </dgm:prSet>
      <dgm:spPr/>
    </dgm:pt>
    <dgm:pt modelId="{A1E8F883-35FC-4E0A-9CE0-43965EA94903}" type="pres">
      <dgm:prSet presAssocID="{73889123-5857-4724-A03D-E3F61C9B2F66}" presName="hierChild2" presStyleCnt="0"/>
      <dgm:spPr/>
    </dgm:pt>
    <dgm:pt modelId="{4575FCA1-9482-420C-90EE-C19C965CC081}" type="pres">
      <dgm:prSet presAssocID="{C76DBA9F-73BC-4612-B8AD-99CA63F44AE6}" presName="hierRoot1" presStyleCnt="0"/>
      <dgm:spPr/>
    </dgm:pt>
    <dgm:pt modelId="{0F35921A-9C4B-46B6-86E7-6333CC4F318C}" type="pres">
      <dgm:prSet presAssocID="{C76DBA9F-73BC-4612-B8AD-99CA63F44AE6}" presName="composite" presStyleCnt="0"/>
      <dgm:spPr/>
    </dgm:pt>
    <dgm:pt modelId="{BEDBF936-90AA-4291-A8E2-D639B7DA824C}" type="pres">
      <dgm:prSet presAssocID="{C76DBA9F-73BC-4612-B8AD-99CA63F44AE6}" presName="background" presStyleLbl="node0" presStyleIdx="3" presStyleCnt="4"/>
      <dgm:spPr/>
    </dgm:pt>
    <dgm:pt modelId="{829F4E62-49ED-47B6-AFD4-0949A8FD76A4}" type="pres">
      <dgm:prSet presAssocID="{C76DBA9F-73BC-4612-B8AD-99CA63F44AE6}" presName="text" presStyleLbl="fgAcc0" presStyleIdx="3" presStyleCnt="4">
        <dgm:presLayoutVars>
          <dgm:chPref val="3"/>
        </dgm:presLayoutVars>
      </dgm:prSet>
      <dgm:spPr/>
    </dgm:pt>
    <dgm:pt modelId="{8FA2B585-56E6-44B3-AAA0-3726BA4680A4}" type="pres">
      <dgm:prSet presAssocID="{C76DBA9F-73BC-4612-B8AD-99CA63F44AE6}" presName="hierChild2" presStyleCnt="0"/>
      <dgm:spPr/>
    </dgm:pt>
  </dgm:ptLst>
  <dgm:cxnLst>
    <dgm:cxn modelId="{E8DD201D-A286-4EEA-A000-45619691E56F}" srcId="{F09648CF-1517-4E93-B017-F3F33928FB99}" destId="{62367459-D46A-46FF-B064-F18D3AB1B7C4}" srcOrd="1" destOrd="0" parTransId="{D08AD25B-6F7E-4E6E-A4F2-2F2E2840EABA}" sibTransId="{4D606832-6263-48BA-B2F3-5A3DCF4B7E77}"/>
    <dgm:cxn modelId="{FC201A42-5B28-4CEC-BEF5-631175CADB63}" type="presOf" srcId="{C76DBA9F-73BC-4612-B8AD-99CA63F44AE6}" destId="{829F4E62-49ED-47B6-AFD4-0949A8FD76A4}" srcOrd="0" destOrd="0" presId="urn:microsoft.com/office/officeart/2005/8/layout/hierarchy1"/>
    <dgm:cxn modelId="{0475CE64-334B-4BA9-96EF-34E5EFE8B77A}" type="presOf" srcId="{B0FD82BE-8CDF-4093-B7F5-846CB8DED0FD}" destId="{C2AC5261-4614-49EC-82CE-1A59946AEC36}" srcOrd="0" destOrd="0" presId="urn:microsoft.com/office/officeart/2005/8/layout/hierarchy1"/>
    <dgm:cxn modelId="{98132765-51F1-44A0-AE50-7FC0182CB9F4}" type="presOf" srcId="{62367459-D46A-46FF-B064-F18D3AB1B7C4}" destId="{979314F1-1570-45DD-AC41-E4CAA3EFB19E}" srcOrd="0" destOrd="0" presId="urn:microsoft.com/office/officeart/2005/8/layout/hierarchy1"/>
    <dgm:cxn modelId="{C171EC73-D3B1-47E1-AAD4-483BBD3156E7}" srcId="{F09648CF-1517-4E93-B017-F3F33928FB99}" destId="{B0FD82BE-8CDF-4093-B7F5-846CB8DED0FD}" srcOrd="0" destOrd="0" parTransId="{8EB29DC2-9802-4E19-B7B5-B240088FE614}" sibTransId="{1B130FAC-AA4C-4E8A-BCB1-5F534BE903CE}"/>
    <dgm:cxn modelId="{6A4CDEC6-24EB-414A-A715-4515DEB02E59}" srcId="{F09648CF-1517-4E93-B017-F3F33928FB99}" destId="{C76DBA9F-73BC-4612-B8AD-99CA63F44AE6}" srcOrd="3" destOrd="0" parTransId="{55A588B1-7ACE-415A-96DF-B4B53EC2C8C0}" sibTransId="{B479D862-76DB-46A2-9601-C15874CA4B6B}"/>
    <dgm:cxn modelId="{49F2F8D0-4BD1-4089-9BF9-1A967902FD8E}" type="presOf" srcId="{73889123-5857-4724-A03D-E3F61C9B2F66}" destId="{AFE7843D-E1F6-423F-B9DE-DBD1DE865FFC}" srcOrd="0" destOrd="0" presId="urn:microsoft.com/office/officeart/2005/8/layout/hierarchy1"/>
    <dgm:cxn modelId="{CBCDCADD-BC68-46F0-9F47-3A64D1EC0A86}" type="presOf" srcId="{F09648CF-1517-4E93-B017-F3F33928FB99}" destId="{BC619AF8-20A9-4369-8356-FEE4A577F3BA}" srcOrd="0" destOrd="0" presId="urn:microsoft.com/office/officeart/2005/8/layout/hierarchy1"/>
    <dgm:cxn modelId="{DC61CCF0-DD76-4EC0-AAC2-06B3C7E79A35}" srcId="{F09648CF-1517-4E93-B017-F3F33928FB99}" destId="{73889123-5857-4724-A03D-E3F61C9B2F66}" srcOrd="2" destOrd="0" parTransId="{B985732E-7D4A-42A4-B6ED-3E7EE9C5DE51}" sibTransId="{BA99CA07-DF40-4ADC-9BB8-43CBDAA41B58}"/>
    <dgm:cxn modelId="{9A5154E5-808B-4BC6-AC4C-E7CF61301052}" type="presParOf" srcId="{BC619AF8-20A9-4369-8356-FEE4A577F3BA}" destId="{15A7DB0C-325A-4067-BA33-6EDA3A3FFE02}" srcOrd="0" destOrd="0" presId="urn:microsoft.com/office/officeart/2005/8/layout/hierarchy1"/>
    <dgm:cxn modelId="{AA52CD00-392F-4FC4-80E4-A550E252647A}" type="presParOf" srcId="{15A7DB0C-325A-4067-BA33-6EDA3A3FFE02}" destId="{CB1DE603-709E-44B3-9A97-1A3030AAA7B2}" srcOrd="0" destOrd="0" presId="urn:microsoft.com/office/officeart/2005/8/layout/hierarchy1"/>
    <dgm:cxn modelId="{BAB6451C-EC17-429C-A384-4BBEAFDBDC79}" type="presParOf" srcId="{CB1DE603-709E-44B3-9A97-1A3030AAA7B2}" destId="{420D0E47-BCF3-4DA3-8CFA-68EF1EFA1267}" srcOrd="0" destOrd="0" presId="urn:microsoft.com/office/officeart/2005/8/layout/hierarchy1"/>
    <dgm:cxn modelId="{A017CE3B-9C66-4937-8719-7C003F39F848}" type="presParOf" srcId="{CB1DE603-709E-44B3-9A97-1A3030AAA7B2}" destId="{C2AC5261-4614-49EC-82CE-1A59946AEC36}" srcOrd="1" destOrd="0" presId="urn:microsoft.com/office/officeart/2005/8/layout/hierarchy1"/>
    <dgm:cxn modelId="{EEE6CA12-3C87-4447-8012-3BF97E8F8B69}" type="presParOf" srcId="{15A7DB0C-325A-4067-BA33-6EDA3A3FFE02}" destId="{6F02DC8F-FF28-489D-9460-9BF92372AE88}" srcOrd="1" destOrd="0" presId="urn:microsoft.com/office/officeart/2005/8/layout/hierarchy1"/>
    <dgm:cxn modelId="{0FD6DA09-11C6-4F44-A1C9-85EC8E955A30}" type="presParOf" srcId="{BC619AF8-20A9-4369-8356-FEE4A577F3BA}" destId="{891A0A2D-79EA-4B74-9717-8C7D32B18CC4}" srcOrd="1" destOrd="0" presId="urn:microsoft.com/office/officeart/2005/8/layout/hierarchy1"/>
    <dgm:cxn modelId="{0BFD4A43-1F58-47A7-B094-5B6725DB4C29}" type="presParOf" srcId="{891A0A2D-79EA-4B74-9717-8C7D32B18CC4}" destId="{A5A28ED0-A96C-45A4-AB54-22B3FD3A6B9C}" srcOrd="0" destOrd="0" presId="urn:microsoft.com/office/officeart/2005/8/layout/hierarchy1"/>
    <dgm:cxn modelId="{9D670739-1E07-44CB-9601-A902483109A1}" type="presParOf" srcId="{A5A28ED0-A96C-45A4-AB54-22B3FD3A6B9C}" destId="{F72D84B1-D492-4897-97C9-C95147EE0DBF}" srcOrd="0" destOrd="0" presId="urn:microsoft.com/office/officeart/2005/8/layout/hierarchy1"/>
    <dgm:cxn modelId="{2D48683E-EFBA-43B8-B89E-7ACF9F1CBE19}" type="presParOf" srcId="{A5A28ED0-A96C-45A4-AB54-22B3FD3A6B9C}" destId="{979314F1-1570-45DD-AC41-E4CAA3EFB19E}" srcOrd="1" destOrd="0" presId="urn:microsoft.com/office/officeart/2005/8/layout/hierarchy1"/>
    <dgm:cxn modelId="{271C5601-50A0-4B81-8537-82A9C6589F1F}" type="presParOf" srcId="{891A0A2D-79EA-4B74-9717-8C7D32B18CC4}" destId="{0CE897DA-E846-45FE-BF05-DD35652D2B4D}" srcOrd="1" destOrd="0" presId="urn:microsoft.com/office/officeart/2005/8/layout/hierarchy1"/>
    <dgm:cxn modelId="{7D9F7349-3E22-4E45-AFE5-BBAB6A756BA1}" type="presParOf" srcId="{BC619AF8-20A9-4369-8356-FEE4A577F3BA}" destId="{147774F4-1745-4A8E-AF1A-1390D09B0E0B}" srcOrd="2" destOrd="0" presId="urn:microsoft.com/office/officeart/2005/8/layout/hierarchy1"/>
    <dgm:cxn modelId="{D0BBEE9F-859E-40A7-83F2-F6B20B214F51}" type="presParOf" srcId="{147774F4-1745-4A8E-AF1A-1390D09B0E0B}" destId="{FBC15D33-8CBE-4A67-B46B-874100859C06}" srcOrd="0" destOrd="0" presId="urn:microsoft.com/office/officeart/2005/8/layout/hierarchy1"/>
    <dgm:cxn modelId="{F008CE4F-147E-4764-B28A-78ECB430B071}" type="presParOf" srcId="{FBC15D33-8CBE-4A67-B46B-874100859C06}" destId="{B0FF5363-36CD-4762-8B15-400063A59843}" srcOrd="0" destOrd="0" presId="urn:microsoft.com/office/officeart/2005/8/layout/hierarchy1"/>
    <dgm:cxn modelId="{54EA984C-11F4-47C0-8159-7CAD441DF260}" type="presParOf" srcId="{FBC15D33-8CBE-4A67-B46B-874100859C06}" destId="{AFE7843D-E1F6-423F-B9DE-DBD1DE865FFC}" srcOrd="1" destOrd="0" presId="urn:microsoft.com/office/officeart/2005/8/layout/hierarchy1"/>
    <dgm:cxn modelId="{A0780A73-C2FE-4D06-AE9F-0B5851E7F331}" type="presParOf" srcId="{147774F4-1745-4A8E-AF1A-1390D09B0E0B}" destId="{A1E8F883-35FC-4E0A-9CE0-43965EA94903}" srcOrd="1" destOrd="0" presId="urn:microsoft.com/office/officeart/2005/8/layout/hierarchy1"/>
    <dgm:cxn modelId="{A8073AC9-B2BC-4DD5-865C-94A8431E7592}" type="presParOf" srcId="{BC619AF8-20A9-4369-8356-FEE4A577F3BA}" destId="{4575FCA1-9482-420C-90EE-C19C965CC081}" srcOrd="3" destOrd="0" presId="urn:microsoft.com/office/officeart/2005/8/layout/hierarchy1"/>
    <dgm:cxn modelId="{6DA06F32-0725-4767-B354-9A1EEE98E5BF}" type="presParOf" srcId="{4575FCA1-9482-420C-90EE-C19C965CC081}" destId="{0F35921A-9C4B-46B6-86E7-6333CC4F318C}" srcOrd="0" destOrd="0" presId="urn:microsoft.com/office/officeart/2005/8/layout/hierarchy1"/>
    <dgm:cxn modelId="{8220CDA6-D18B-4C9F-955D-0D937E2D68EA}" type="presParOf" srcId="{0F35921A-9C4B-46B6-86E7-6333CC4F318C}" destId="{BEDBF936-90AA-4291-A8E2-D639B7DA824C}" srcOrd="0" destOrd="0" presId="urn:microsoft.com/office/officeart/2005/8/layout/hierarchy1"/>
    <dgm:cxn modelId="{4DCE3FBF-08A4-4E4A-91DA-8B418BE95D43}" type="presParOf" srcId="{0F35921A-9C4B-46B6-86E7-6333CC4F318C}" destId="{829F4E62-49ED-47B6-AFD4-0949A8FD76A4}" srcOrd="1" destOrd="0" presId="urn:microsoft.com/office/officeart/2005/8/layout/hierarchy1"/>
    <dgm:cxn modelId="{E6F89F89-7455-4F4E-BC43-4148731638E9}" type="presParOf" srcId="{4575FCA1-9482-420C-90EE-C19C965CC081}" destId="{8FA2B585-56E6-44B3-AAA0-3726BA4680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26585E-0B0B-499E-B5D3-386BD8758B6D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E30E71-9000-495A-90B2-94A1A877F9F0}">
      <dgm:prSet/>
      <dgm:spPr/>
      <dgm:t>
        <a:bodyPr/>
        <a:lstStyle/>
        <a:p>
          <a:r>
            <a:rPr lang="es-CL"/>
            <a:t>Máximo 2 necesidades en categoría mayor, excepto punto 3 /ALPAR) o 4 (tecnología compleja para vivir ) </a:t>
          </a:r>
          <a:endParaRPr lang="en-US"/>
        </a:p>
      </dgm:t>
    </dgm:pt>
    <dgm:pt modelId="{8E378925-5D50-4FD0-8012-22DC0CC28C5C}" type="parTrans" cxnId="{579F15D9-0EBB-4905-BDE2-37B766A7D139}">
      <dgm:prSet/>
      <dgm:spPr/>
      <dgm:t>
        <a:bodyPr/>
        <a:lstStyle/>
        <a:p>
          <a:endParaRPr lang="en-US"/>
        </a:p>
      </dgm:t>
    </dgm:pt>
    <dgm:pt modelId="{8136D22F-05C5-4F03-8F1C-99FCACD18CED}" type="sibTrans" cxnId="{579F15D9-0EBB-4905-BDE2-37B766A7D139}">
      <dgm:prSet/>
      <dgm:spPr/>
      <dgm:t>
        <a:bodyPr/>
        <a:lstStyle/>
        <a:p>
          <a:endParaRPr lang="en-US"/>
        </a:p>
      </dgm:t>
    </dgm:pt>
    <dgm:pt modelId="{195ECA3F-4B45-4153-A2EA-7EBA66DA3354}">
      <dgm:prSet/>
      <dgm:spPr/>
      <dgm:t>
        <a:bodyPr/>
        <a:lstStyle/>
        <a:p>
          <a:r>
            <a:rPr lang="es-CL"/>
            <a:t>Niños estables , familias autovalentes </a:t>
          </a:r>
          <a:endParaRPr lang="en-US"/>
        </a:p>
      </dgm:t>
    </dgm:pt>
    <dgm:pt modelId="{FFA043DA-0184-42A4-BA74-7EEF38585CF3}" type="parTrans" cxnId="{03B2F2C7-C5DB-48A2-808B-47AE65C6D191}">
      <dgm:prSet/>
      <dgm:spPr/>
      <dgm:t>
        <a:bodyPr/>
        <a:lstStyle/>
        <a:p>
          <a:endParaRPr lang="en-US"/>
        </a:p>
      </dgm:t>
    </dgm:pt>
    <dgm:pt modelId="{E4E96EBC-FFF1-4907-8F06-E6291B1339E9}" type="sibTrans" cxnId="{03B2F2C7-C5DB-48A2-808B-47AE65C6D191}">
      <dgm:prSet/>
      <dgm:spPr/>
      <dgm:t>
        <a:bodyPr/>
        <a:lstStyle/>
        <a:p>
          <a:endParaRPr lang="en-US"/>
        </a:p>
      </dgm:t>
    </dgm:pt>
    <dgm:pt modelId="{3E8EE792-E1D4-446A-ADB3-B22767E1A8F7}">
      <dgm:prSet/>
      <dgm:spPr/>
      <dgm:t>
        <a:bodyPr/>
        <a:lstStyle/>
        <a:p>
          <a:r>
            <a:rPr lang="es-CL"/>
            <a:t>ACOMPAÑAR y COORDINAR CUIDADOS </a:t>
          </a:r>
          <a:endParaRPr lang="en-US"/>
        </a:p>
      </dgm:t>
    </dgm:pt>
    <dgm:pt modelId="{B0B9217B-89EB-4F58-8966-0BE632830791}" type="parTrans" cxnId="{4A7FD086-C837-4D8B-A42B-2F421EFD16AB}">
      <dgm:prSet/>
      <dgm:spPr/>
      <dgm:t>
        <a:bodyPr/>
        <a:lstStyle/>
        <a:p>
          <a:endParaRPr lang="en-US"/>
        </a:p>
      </dgm:t>
    </dgm:pt>
    <dgm:pt modelId="{6D23CCA5-DF6E-4FEE-8F00-9C195B362FD5}" type="sibTrans" cxnId="{4A7FD086-C837-4D8B-A42B-2F421EFD16AB}">
      <dgm:prSet/>
      <dgm:spPr/>
      <dgm:t>
        <a:bodyPr/>
        <a:lstStyle/>
        <a:p>
          <a:endParaRPr lang="en-US"/>
        </a:p>
      </dgm:t>
    </dgm:pt>
    <dgm:pt modelId="{4DFEC511-A047-4986-9AE6-BCFF4F976DE4}">
      <dgm:prSet/>
      <dgm:spPr/>
      <dgm:t>
        <a:bodyPr/>
        <a:lstStyle/>
        <a:p>
          <a:r>
            <a:rPr lang="es-CL"/>
            <a:t>Vincular con redes de apoyo </a:t>
          </a:r>
          <a:endParaRPr lang="en-US"/>
        </a:p>
      </dgm:t>
    </dgm:pt>
    <dgm:pt modelId="{90BA5525-9035-4D44-ABE1-DD6922AD0158}" type="parTrans" cxnId="{D81CF93A-DDD4-45AD-B9E4-25520F507CB4}">
      <dgm:prSet/>
      <dgm:spPr/>
      <dgm:t>
        <a:bodyPr/>
        <a:lstStyle/>
        <a:p>
          <a:endParaRPr lang="en-US"/>
        </a:p>
      </dgm:t>
    </dgm:pt>
    <dgm:pt modelId="{C3C5F5DA-74EB-4FD4-94FA-210590578C71}" type="sibTrans" cxnId="{D81CF93A-DDD4-45AD-B9E4-25520F507CB4}">
      <dgm:prSet/>
      <dgm:spPr/>
      <dgm:t>
        <a:bodyPr/>
        <a:lstStyle/>
        <a:p>
          <a:endParaRPr lang="en-US"/>
        </a:p>
      </dgm:t>
    </dgm:pt>
    <dgm:pt modelId="{83461600-79C0-4A18-B3C4-7156E499C903}">
      <dgm:prSet/>
      <dgm:spPr/>
      <dgm:t>
        <a:bodyPr/>
        <a:lstStyle/>
        <a:p>
          <a:r>
            <a:rPr lang="es-CL"/>
            <a:t>Lugar para centralizar cuidados : APS</a:t>
          </a:r>
          <a:endParaRPr lang="en-US"/>
        </a:p>
      </dgm:t>
    </dgm:pt>
    <dgm:pt modelId="{88D6A5C5-E059-44C6-BA16-0DDEABE49E5A}" type="parTrans" cxnId="{6C03CF17-26DF-4AC4-86AA-0777B92F6704}">
      <dgm:prSet/>
      <dgm:spPr/>
      <dgm:t>
        <a:bodyPr/>
        <a:lstStyle/>
        <a:p>
          <a:endParaRPr lang="en-US"/>
        </a:p>
      </dgm:t>
    </dgm:pt>
    <dgm:pt modelId="{CA825593-4369-4613-B45F-7C9605B00985}" type="sibTrans" cxnId="{6C03CF17-26DF-4AC4-86AA-0777B92F6704}">
      <dgm:prSet/>
      <dgm:spPr/>
      <dgm:t>
        <a:bodyPr/>
        <a:lstStyle/>
        <a:p>
          <a:endParaRPr lang="en-US"/>
        </a:p>
      </dgm:t>
    </dgm:pt>
    <dgm:pt modelId="{FF86C747-86F2-489E-B63A-933E9068F32E}" type="pres">
      <dgm:prSet presAssocID="{4326585E-0B0B-499E-B5D3-386BD8758B6D}" presName="linear" presStyleCnt="0">
        <dgm:presLayoutVars>
          <dgm:animLvl val="lvl"/>
          <dgm:resizeHandles val="exact"/>
        </dgm:presLayoutVars>
      </dgm:prSet>
      <dgm:spPr/>
    </dgm:pt>
    <dgm:pt modelId="{FC0008A9-4F5D-4D5C-81DC-9E91DCF28725}" type="pres">
      <dgm:prSet presAssocID="{B8E30E71-9000-495A-90B2-94A1A877F9F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8E356AB-0B2D-49F9-BD19-914B1BA90385}" type="pres">
      <dgm:prSet presAssocID="{8136D22F-05C5-4F03-8F1C-99FCACD18CED}" presName="spacer" presStyleCnt="0"/>
      <dgm:spPr/>
    </dgm:pt>
    <dgm:pt modelId="{4BF218B4-D501-4932-9609-1796E62C88EA}" type="pres">
      <dgm:prSet presAssocID="{195ECA3F-4B45-4153-A2EA-7EBA66DA335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D2BF50F-A14A-43A7-A542-82D78A341F73}" type="pres">
      <dgm:prSet presAssocID="{E4E96EBC-FFF1-4907-8F06-E6291B1339E9}" presName="spacer" presStyleCnt="0"/>
      <dgm:spPr/>
    </dgm:pt>
    <dgm:pt modelId="{20D910F0-A0D9-4161-BB3F-2C2C2DE7994B}" type="pres">
      <dgm:prSet presAssocID="{3E8EE792-E1D4-446A-ADB3-B22767E1A8F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894CD14-875C-41BE-A851-1008943244DD}" type="pres">
      <dgm:prSet presAssocID="{6D23CCA5-DF6E-4FEE-8F00-9C195B362FD5}" presName="spacer" presStyleCnt="0"/>
      <dgm:spPr/>
    </dgm:pt>
    <dgm:pt modelId="{41D763A2-DDA6-4A58-9C22-B92C49EB4552}" type="pres">
      <dgm:prSet presAssocID="{4DFEC511-A047-4986-9AE6-BCFF4F976DE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ED3C78A-6E52-4D94-9D3D-4D17A5282185}" type="pres">
      <dgm:prSet presAssocID="{C3C5F5DA-74EB-4FD4-94FA-210590578C71}" presName="spacer" presStyleCnt="0"/>
      <dgm:spPr/>
    </dgm:pt>
    <dgm:pt modelId="{332B663D-8257-4CA6-B83A-231A8280EC59}" type="pres">
      <dgm:prSet presAssocID="{83461600-79C0-4A18-B3C4-7156E499C9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C03CF17-26DF-4AC4-86AA-0777B92F6704}" srcId="{4326585E-0B0B-499E-B5D3-386BD8758B6D}" destId="{83461600-79C0-4A18-B3C4-7156E499C903}" srcOrd="4" destOrd="0" parTransId="{88D6A5C5-E059-44C6-BA16-0DDEABE49E5A}" sibTransId="{CA825593-4369-4613-B45F-7C9605B00985}"/>
    <dgm:cxn modelId="{B96B891F-0A36-48F6-A4FB-5AA3958CB1F9}" type="presOf" srcId="{4DFEC511-A047-4986-9AE6-BCFF4F976DE4}" destId="{41D763A2-DDA6-4A58-9C22-B92C49EB4552}" srcOrd="0" destOrd="0" presId="urn:microsoft.com/office/officeart/2005/8/layout/vList2"/>
    <dgm:cxn modelId="{D81CF93A-DDD4-45AD-B9E4-25520F507CB4}" srcId="{4326585E-0B0B-499E-B5D3-386BD8758B6D}" destId="{4DFEC511-A047-4986-9AE6-BCFF4F976DE4}" srcOrd="3" destOrd="0" parTransId="{90BA5525-9035-4D44-ABE1-DD6922AD0158}" sibTransId="{C3C5F5DA-74EB-4FD4-94FA-210590578C71}"/>
    <dgm:cxn modelId="{EDAB2C4E-0627-424A-B4CE-6B9694054183}" type="presOf" srcId="{B8E30E71-9000-495A-90B2-94A1A877F9F0}" destId="{FC0008A9-4F5D-4D5C-81DC-9E91DCF28725}" srcOrd="0" destOrd="0" presId="urn:microsoft.com/office/officeart/2005/8/layout/vList2"/>
    <dgm:cxn modelId="{4A7FD086-C837-4D8B-A42B-2F421EFD16AB}" srcId="{4326585E-0B0B-499E-B5D3-386BD8758B6D}" destId="{3E8EE792-E1D4-446A-ADB3-B22767E1A8F7}" srcOrd="2" destOrd="0" parTransId="{B0B9217B-89EB-4F58-8966-0BE632830791}" sibTransId="{6D23CCA5-DF6E-4FEE-8F00-9C195B362FD5}"/>
    <dgm:cxn modelId="{B8DB5DA3-0ABD-44F4-858A-A43908B93F7A}" type="presOf" srcId="{4326585E-0B0B-499E-B5D3-386BD8758B6D}" destId="{FF86C747-86F2-489E-B63A-933E9068F32E}" srcOrd="0" destOrd="0" presId="urn:microsoft.com/office/officeart/2005/8/layout/vList2"/>
    <dgm:cxn modelId="{B14E37A9-D2AF-453F-A50A-F9B7D79539F8}" type="presOf" srcId="{83461600-79C0-4A18-B3C4-7156E499C903}" destId="{332B663D-8257-4CA6-B83A-231A8280EC59}" srcOrd="0" destOrd="0" presId="urn:microsoft.com/office/officeart/2005/8/layout/vList2"/>
    <dgm:cxn modelId="{03B2F2C7-C5DB-48A2-808B-47AE65C6D191}" srcId="{4326585E-0B0B-499E-B5D3-386BD8758B6D}" destId="{195ECA3F-4B45-4153-A2EA-7EBA66DA3354}" srcOrd="1" destOrd="0" parTransId="{FFA043DA-0184-42A4-BA74-7EEF38585CF3}" sibTransId="{E4E96EBC-FFF1-4907-8F06-E6291B1339E9}"/>
    <dgm:cxn modelId="{579F15D9-0EBB-4905-BDE2-37B766A7D139}" srcId="{4326585E-0B0B-499E-B5D3-386BD8758B6D}" destId="{B8E30E71-9000-495A-90B2-94A1A877F9F0}" srcOrd="0" destOrd="0" parTransId="{8E378925-5D50-4FD0-8012-22DC0CC28C5C}" sibTransId="{8136D22F-05C5-4F03-8F1C-99FCACD18CED}"/>
    <dgm:cxn modelId="{432DF3DA-40AD-4ED2-9253-354B098BF318}" type="presOf" srcId="{195ECA3F-4B45-4153-A2EA-7EBA66DA3354}" destId="{4BF218B4-D501-4932-9609-1796E62C88EA}" srcOrd="0" destOrd="0" presId="urn:microsoft.com/office/officeart/2005/8/layout/vList2"/>
    <dgm:cxn modelId="{55A1AAE1-CCB8-4CD1-9E15-2863DC58CBD7}" type="presOf" srcId="{3E8EE792-E1D4-446A-ADB3-B22767E1A8F7}" destId="{20D910F0-A0D9-4161-BB3F-2C2C2DE7994B}" srcOrd="0" destOrd="0" presId="urn:microsoft.com/office/officeart/2005/8/layout/vList2"/>
    <dgm:cxn modelId="{B21A40B8-D1B4-4EB2-85DE-753959A4E05E}" type="presParOf" srcId="{FF86C747-86F2-489E-B63A-933E9068F32E}" destId="{FC0008A9-4F5D-4D5C-81DC-9E91DCF28725}" srcOrd="0" destOrd="0" presId="urn:microsoft.com/office/officeart/2005/8/layout/vList2"/>
    <dgm:cxn modelId="{18978089-3D4A-4E50-932F-7200615745E6}" type="presParOf" srcId="{FF86C747-86F2-489E-B63A-933E9068F32E}" destId="{88E356AB-0B2D-49F9-BD19-914B1BA90385}" srcOrd="1" destOrd="0" presId="urn:microsoft.com/office/officeart/2005/8/layout/vList2"/>
    <dgm:cxn modelId="{254F14B0-AEEA-47BE-BD73-0F4E05753CDA}" type="presParOf" srcId="{FF86C747-86F2-489E-B63A-933E9068F32E}" destId="{4BF218B4-D501-4932-9609-1796E62C88EA}" srcOrd="2" destOrd="0" presId="urn:microsoft.com/office/officeart/2005/8/layout/vList2"/>
    <dgm:cxn modelId="{958D1026-C99A-4437-8A72-7D3D978264A6}" type="presParOf" srcId="{FF86C747-86F2-489E-B63A-933E9068F32E}" destId="{FD2BF50F-A14A-43A7-A542-82D78A341F73}" srcOrd="3" destOrd="0" presId="urn:microsoft.com/office/officeart/2005/8/layout/vList2"/>
    <dgm:cxn modelId="{9AD8A56F-B0C7-4A29-9CC0-D495146DF086}" type="presParOf" srcId="{FF86C747-86F2-489E-B63A-933E9068F32E}" destId="{20D910F0-A0D9-4161-BB3F-2C2C2DE7994B}" srcOrd="4" destOrd="0" presId="urn:microsoft.com/office/officeart/2005/8/layout/vList2"/>
    <dgm:cxn modelId="{E1B553F5-3992-44A4-B6A1-6BFA0362F7B5}" type="presParOf" srcId="{FF86C747-86F2-489E-B63A-933E9068F32E}" destId="{9894CD14-875C-41BE-A851-1008943244DD}" srcOrd="5" destOrd="0" presId="urn:microsoft.com/office/officeart/2005/8/layout/vList2"/>
    <dgm:cxn modelId="{27FEDBDA-E7AC-42EF-B503-8D0F35611C01}" type="presParOf" srcId="{FF86C747-86F2-489E-B63A-933E9068F32E}" destId="{41D763A2-DDA6-4A58-9C22-B92C49EB4552}" srcOrd="6" destOrd="0" presId="urn:microsoft.com/office/officeart/2005/8/layout/vList2"/>
    <dgm:cxn modelId="{50D00A0B-DD29-4433-B60F-CAF66D37167D}" type="presParOf" srcId="{FF86C747-86F2-489E-B63A-933E9068F32E}" destId="{6ED3C78A-6E52-4D94-9D3D-4D17A5282185}" srcOrd="7" destOrd="0" presId="urn:microsoft.com/office/officeart/2005/8/layout/vList2"/>
    <dgm:cxn modelId="{0C5106ED-F92D-4B5F-A957-E64E47EA99D0}" type="presParOf" srcId="{FF86C747-86F2-489E-B63A-933E9068F32E}" destId="{332B663D-8257-4CA6-B83A-231A8280EC5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4D12AE-FB5D-4FC8-85E9-BD286079DE9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8074933-89A7-4D9A-ACB8-634314514929}">
      <dgm:prSet/>
      <dgm:spPr/>
      <dgm:t>
        <a:bodyPr/>
        <a:lstStyle/>
        <a:p>
          <a:r>
            <a:rPr lang="es-CL"/>
            <a:t>3-5 necesidades en categoría mayor o necesidad mayor áreas 3 y 4 </a:t>
          </a:r>
          <a:endParaRPr lang="en-US"/>
        </a:p>
      </dgm:t>
    </dgm:pt>
    <dgm:pt modelId="{72C854CB-C7B9-4312-9558-B8CD9573B830}" type="parTrans" cxnId="{001E6F29-91DF-4B2E-8737-DE0AD8A5726F}">
      <dgm:prSet/>
      <dgm:spPr/>
      <dgm:t>
        <a:bodyPr/>
        <a:lstStyle/>
        <a:p>
          <a:endParaRPr lang="en-US"/>
        </a:p>
      </dgm:t>
    </dgm:pt>
    <dgm:pt modelId="{FFBEAB8D-0E91-44B9-B364-4145828CDB3F}" type="sibTrans" cxnId="{001E6F29-91DF-4B2E-8737-DE0AD8A5726F}">
      <dgm:prSet/>
      <dgm:spPr/>
      <dgm:t>
        <a:bodyPr/>
        <a:lstStyle/>
        <a:p>
          <a:endParaRPr lang="en-US"/>
        </a:p>
      </dgm:t>
    </dgm:pt>
    <dgm:pt modelId="{48E916F7-FB2B-4B35-B88B-4E53462F5492}">
      <dgm:prSet/>
      <dgm:spPr/>
      <dgm:t>
        <a:bodyPr/>
        <a:lstStyle/>
        <a:p>
          <a:r>
            <a:rPr lang="es-CL"/>
            <a:t>Niños en general estables </a:t>
          </a:r>
          <a:endParaRPr lang="en-US"/>
        </a:p>
      </dgm:t>
    </dgm:pt>
    <dgm:pt modelId="{F38BFFE9-18E0-457F-A05D-DA3926378F3F}" type="parTrans" cxnId="{206B033F-A11F-461B-86C8-58A1B841A099}">
      <dgm:prSet/>
      <dgm:spPr/>
      <dgm:t>
        <a:bodyPr/>
        <a:lstStyle/>
        <a:p>
          <a:endParaRPr lang="en-US"/>
        </a:p>
      </dgm:t>
    </dgm:pt>
    <dgm:pt modelId="{D27D8273-C33C-403C-AA42-C80413F0384B}" type="sibTrans" cxnId="{206B033F-A11F-461B-86C8-58A1B841A099}">
      <dgm:prSet/>
      <dgm:spPr/>
      <dgm:t>
        <a:bodyPr/>
        <a:lstStyle/>
        <a:p>
          <a:endParaRPr lang="en-US"/>
        </a:p>
      </dgm:t>
    </dgm:pt>
    <dgm:pt modelId="{0D17B962-989E-430E-92B3-E82EA060466C}">
      <dgm:prSet/>
      <dgm:spPr/>
      <dgm:t>
        <a:bodyPr/>
        <a:lstStyle/>
        <a:p>
          <a:r>
            <a:rPr lang="es-CL"/>
            <a:t>Requieren cuidados permanentes o frecuentes </a:t>
          </a:r>
          <a:endParaRPr lang="en-US"/>
        </a:p>
      </dgm:t>
    </dgm:pt>
    <dgm:pt modelId="{EB9F11AE-88BA-4C4A-98F4-04A8603E28C0}" type="parTrans" cxnId="{34963BF4-FBA1-42EB-89A7-C161DB6F1162}">
      <dgm:prSet/>
      <dgm:spPr/>
      <dgm:t>
        <a:bodyPr/>
        <a:lstStyle/>
        <a:p>
          <a:endParaRPr lang="en-US"/>
        </a:p>
      </dgm:t>
    </dgm:pt>
    <dgm:pt modelId="{9CD82366-4914-4648-8B16-AC421F342538}" type="sibTrans" cxnId="{34963BF4-FBA1-42EB-89A7-C161DB6F1162}">
      <dgm:prSet/>
      <dgm:spPr/>
      <dgm:t>
        <a:bodyPr/>
        <a:lstStyle/>
        <a:p>
          <a:endParaRPr lang="en-US"/>
        </a:p>
      </dgm:t>
    </dgm:pt>
    <dgm:pt modelId="{60116E48-0D55-40FC-8C7E-CA71DD4AC525}">
      <dgm:prSet/>
      <dgm:spPr/>
      <dgm:t>
        <a:bodyPr/>
        <a:lstStyle/>
        <a:p>
          <a:r>
            <a:rPr lang="es-CL"/>
            <a:t>Equipo salud especializado y multidisciplinario</a:t>
          </a:r>
          <a:endParaRPr lang="en-US"/>
        </a:p>
      </dgm:t>
    </dgm:pt>
    <dgm:pt modelId="{D0009DA1-2469-4ABC-B1E2-65996C029254}" type="parTrans" cxnId="{7F60195F-502F-4567-9A46-777672E1FD9F}">
      <dgm:prSet/>
      <dgm:spPr/>
      <dgm:t>
        <a:bodyPr/>
        <a:lstStyle/>
        <a:p>
          <a:endParaRPr lang="en-US"/>
        </a:p>
      </dgm:t>
    </dgm:pt>
    <dgm:pt modelId="{9B149E4D-2F40-43E5-8F70-E4D7B88A5449}" type="sibTrans" cxnId="{7F60195F-502F-4567-9A46-777672E1FD9F}">
      <dgm:prSet/>
      <dgm:spPr/>
      <dgm:t>
        <a:bodyPr/>
        <a:lstStyle/>
        <a:p>
          <a:endParaRPr lang="en-US"/>
        </a:p>
      </dgm:t>
    </dgm:pt>
    <dgm:pt modelId="{4642AE09-C218-41CF-8823-9097FB4C507A}">
      <dgm:prSet/>
      <dgm:spPr/>
      <dgm:t>
        <a:bodyPr/>
        <a:lstStyle/>
        <a:p>
          <a:r>
            <a:rPr lang="es-CL"/>
            <a:t>CDT </a:t>
          </a:r>
          <a:endParaRPr lang="en-US"/>
        </a:p>
      </dgm:t>
    </dgm:pt>
    <dgm:pt modelId="{6DD7F3C3-7F9C-404B-952B-ED1B599A1AD0}" type="parTrans" cxnId="{7CD7463D-1131-4B74-98CE-BD3E2DB18D9E}">
      <dgm:prSet/>
      <dgm:spPr/>
      <dgm:t>
        <a:bodyPr/>
        <a:lstStyle/>
        <a:p>
          <a:endParaRPr lang="en-US"/>
        </a:p>
      </dgm:t>
    </dgm:pt>
    <dgm:pt modelId="{54E5CD5C-19A6-4311-BA9E-D58780C01D50}" type="sibTrans" cxnId="{7CD7463D-1131-4B74-98CE-BD3E2DB18D9E}">
      <dgm:prSet/>
      <dgm:spPr/>
      <dgm:t>
        <a:bodyPr/>
        <a:lstStyle/>
        <a:p>
          <a:endParaRPr lang="en-US"/>
        </a:p>
      </dgm:t>
    </dgm:pt>
    <dgm:pt modelId="{81016F82-03E9-4027-B4E5-58EE6F6CC77D}" type="pres">
      <dgm:prSet presAssocID="{A64D12AE-FB5D-4FC8-85E9-BD286079DE91}" presName="linear" presStyleCnt="0">
        <dgm:presLayoutVars>
          <dgm:animLvl val="lvl"/>
          <dgm:resizeHandles val="exact"/>
        </dgm:presLayoutVars>
      </dgm:prSet>
      <dgm:spPr/>
    </dgm:pt>
    <dgm:pt modelId="{9BF65C5D-569A-496E-A341-1F9D96997A4D}" type="pres">
      <dgm:prSet presAssocID="{88074933-89A7-4D9A-ACB8-63431451492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194AE73-51BB-4231-9E2A-6F13F1FA5DC9}" type="pres">
      <dgm:prSet presAssocID="{FFBEAB8D-0E91-44B9-B364-4145828CDB3F}" presName="spacer" presStyleCnt="0"/>
      <dgm:spPr/>
    </dgm:pt>
    <dgm:pt modelId="{705F2B95-0DC9-4247-B05A-93543ABA976D}" type="pres">
      <dgm:prSet presAssocID="{48E916F7-FB2B-4B35-B88B-4E53462F549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0A9F7B2-8FCB-405B-9CEB-AC119A3EFEB9}" type="pres">
      <dgm:prSet presAssocID="{D27D8273-C33C-403C-AA42-C80413F0384B}" presName="spacer" presStyleCnt="0"/>
      <dgm:spPr/>
    </dgm:pt>
    <dgm:pt modelId="{AC1BCDFE-D33F-4232-8BF1-89F0946449BF}" type="pres">
      <dgm:prSet presAssocID="{0D17B962-989E-430E-92B3-E82EA060466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87E056-BABB-4446-9E13-5CABF2ADEDDC}" type="pres">
      <dgm:prSet presAssocID="{9CD82366-4914-4648-8B16-AC421F342538}" presName="spacer" presStyleCnt="0"/>
      <dgm:spPr/>
    </dgm:pt>
    <dgm:pt modelId="{5F2BD476-2475-4D28-8591-F58E3A06F643}" type="pres">
      <dgm:prSet presAssocID="{60116E48-0D55-40FC-8C7E-CA71DD4AC52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078C2BC-00EB-4C1F-97E6-8A782E01AEDD}" type="pres">
      <dgm:prSet presAssocID="{9B149E4D-2F40-43E5-8F70-E4D7B88A5449}" presName="spacer" presStyleCnt="0"/>
      <dgm:spPr/>
    </dgm:pt>
    <dgm:pt modelId="{690CC061-3E5C-402A-9ECE-06AA50E1253B}" type="pres">
      <dgm:prSet presAssocID="{4642AE09-C218-41CF-8823-9097FB4C507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8F82B02-B9A5-49D5-B1B7-1D7903BB2BE1}" type="presOf" srcId="{4642AE09-C218-41CF-8823-9097FB4C507A}" destId="{690CC061-3E5C-402A-9ECE-06AA50E1253B}" srcOrd="0" destOrd="0" presId="urn:microsoft.com/office/officeart/2005/8/layout/vList2"/>
    <dgm:cxn modelId="{6AE9620E-CF27-48B0-AE5A-199FB7C1CF69}" type="presOf" srcId="{0D17B962-989E-430E-92B3-E82EA060466C}" destId="{AC1BCDFE-D33F-4232-8BF1-89F0946449BF}" srcOrd="0" destOrd="0" presId="urn:microsoft.com/office/officeart/2005/8/layout/vList2"/>
    <dgm:cxn modelId="{427AF41F-FB52-460A-BE52-F50EC6C2580E}" type="presOf" srcId="{A64D12AE-FB5D-4FC8-85E9-BD286079DE91}" destId="{81016F82-03E9-4027-B4E5-58EE6F6CC77D}" srcOrd="0" destOrd="0" presId="urn:microsoft.com/office/officeart/2005/8/layout/vList2"/>
    <dgm:cxn modelId="{001E6F29-91DF-4B2E-8737-DE0AD8A5726F}" srcId="{A64D12AE-FB5D-4FC8-85E9-BD286079DE91}" destId="{88074933-89A7-4D9A-ACB8-634314514929}" srcOrd="0" destOrd="0" parTransId="{72C854CB-C7B9-4312-9558-B8CD9573B830}" sibTransId="{FFBEAB8D-0E91-44B9-B364-4145828CDB3F}"/>
    <dgm:cxn modelId="{7CD7463D-1131-4B74-98CE-BD3E2DB18D9E}" srcId="{A64D12AE-FB5D-4FC8-85E9-BD286079DE91}" destId="{4642AE09-C218-41CF-8823-9097FB4C507A}" srcOrd="4" destOrd="0" parTransId="{6DD7F3C3-7F9C-404B-952B-ED1B599A1AD0}" sibTransId="{54E5CD5C-19A6-4311-BA9E-D58780C01D50}"/>
    <dgm:cxn modelId="{206B033F-A11F-461B-86C8-58A1B841A099}" srcId="{A64D12AE-FB5D-4FC8-85E9-BD286079DE91}" destId="{48E916F7-FB2B-4B35-B88B-4E53462F5492}" srcOrd="1" destOrd="0" parTransId="{F38BFFE9-18E0-457F-A05D-DA3926378F3F}" sibTransId="{D27D8273-C33C-403C-AA42-C80413F0384B}"/>
    <dgm:cxn modelId="{7F60195F-502F-4567-9A46-777672E1FD9F}" srcId="{A64D12AE-FB5D-4FC8-85E9-BD286079DE91}" destId="{60116E48-0D55-40FC-8C7E-CA71DD4AC525}" srcOrd="3" destOrd="0" parTransId="{D0009DA1-2469-4ABC-B1E2-65996C029254}" sibTransId="{9B149E4D-2F40-43E5-8F70-E4D7B88A5449}"/>
    <dgm:cxn modelId="{205E2176-DBF4-461E-8C94-BCC9BC1CF6C4}" type="presOf" srcId="{48E916F7-FB2B-4B35-B88B-4E53462F5492}" destId="{705F2B95-0DC9-4247-B05A-93543ABA976D}" srcOrd="0" destOrd="0" presId="urn:microsoft.com/office/officeart/2005/8/layout/vList2"/>
    <dgm:cxn modelId="{49053096-9EBC-45C2-93CF-46B1D4F9BE58}" type="presOf" srcId="{88074933-89A7-4D9A-ACB8-634314514929}" destId="{9BF65C5D-569A-496E-A341-1F9D96997A4D}" srcOrd="0" destOrd="0" presId="urn:microsoft.com/office/officeart/2005/8/layout/vList2"/>
    <dgm:cxn modelId="{34963BF4-FBA1-42EB-89A7-C161DB6F1162}" srcId="{A64D12AE-FB5D-4FC8-85E9-BD286079DE91}" destId="{0D17B962-989E-430E-92B3-E82EA060466C}" srcOrd="2" destOrd="0" parTransId="{EB9F11AE-88BA-4C4A-98F4-04A8603E28C0}" sibTransId="{9CD82366-4914-4648-8B16-AC421F342538}"/>
    <dgm:cxn modelId="{C97410FF-E2C9-4E96-A237-41A51769B27F}" type="presOf" srcId="{60116E48-0D55-40FC-8C7E-CA71DD4AC525}" destId="{5F2BD476-2475-4D28-8591-F58E3A06F643}" srcOrd="0" destOrd="0" presId="urn:microsoft.com/office/officeart/2005/8/layout/vList2"/>
    <dgm:cxn modelId="{DCE7CD5D-90BD-41FB-BFA8-44575B6F975B}" type="presParOf" srcId="{81016F82-03E9-4027-B4E5-58EE6F6CC77D}" destId="{9BF65C5D-569A-496E-A341-1F9D96997A4D}" srcOrd="0" destOrd="0" presId="urn:microsoft.com/office/officeart/2005/8/layout/vList2"/>
    <dgm:cxn modelId="{02453748-3CC5-4B2C-82A1-4A79FCA6FA36}" type="presParOf" srcId="{81016F82-03E9-4027-B4E5-58EE6F6CC77D}" destId="{A194AE73-51BB-4231-9E2A-6F13F1FA5DC9}" srcOrd="1" destOrd="0" presId="urn:microsoft.com/office/officeart/2005/8/layout/vList2"/>
    <dgm:cxn modelId="{136E3DDC-9A89-4D46-AD4B-EDD4B51DE132}" type="presParOf" srcId="{81016F82-03E9-4027-B4E5-58EE6F6CC77D}" destId="{705F2B95-0DC9-4247-B05A-93543ABA976D}" srcOrd="2" destOrd="0" presId="urn:microsoft.com/office/officeart/2005/8/layout/vList2"/>
    <dgm:cxn modelId="{89EA14AF-E243-44FF-BF48-072663CE7C75}" type="presParOf" srcId="{81016F82-03E9-4027-B4E5-58EE6F6CC77D}" destId="{20A9F7B2-8FCB-405B-9CEB-AC119A3EFEB9}" srcOrd="3" destOrd="0" presId="urn:microsoft.com/office/officeart/2005/8/layout/vList2"/>
    <dgm:cxn modelId="{84C64AF7-0F22-4DC3-ADB5-77B6C583EB6C}" type="presParOf" srcId="{81016F82-03E9-4027-B4E5-58EE6F6CC77D}" destId="{AC1BCDFE-D33F-4232-8BF1-89F0946449BF}" srcOrd="4" destOrd="0" presId="urn:microsoft.com/office/officeart/2005/8/layout/vList2"/>
    <dgm:cxn modelId="{84F10111-81A5-4A0D-A7EF-57C45C056DFB}" type="presParOf" srcId="{81016F82-03E9-4027-B4E5-58EE6F6CC77D}" destId="{6F87E056-BABB-4446-9E13-5CABF2ADEDDC}" srcOrd="5" destOrd="0" presId="urn:microsoft.com/office/officeart/2005/8/layout/vList2"/>
    <dgm:cxn modelId="{1F65A3D8-C937-49E3-A12A-5B281C5852C0}" type="presParOf" srcId="{81016F82-03E9-4027-B4E5-58EE6F6CC77D}" destId="{5F2BD476-2475-4D28-8591-F58E3A06F643}" srcOrd="6" destOrd="0" presId="urn:microsoft.com/office/officeart/2005/8/layout/vList2"/>
    <dgm:cxn modelId="{7E0E977C-2511-47FC-B2B2-76D1958A2C7D}" type="presParOf" srcId="{81016F82-03E9-4027-B4E5-58EE6F6CC77D}" destId="{3078C2BC-00EB-4C1F-97E6-8A782E01AEDD}" srcOrd="7" destOrd="0" presId="urn:microsoft.com/office/officeart/2005/8/layout/vList2"/>
    <dgm:cxn modelId="{362077CE-C54C-4B3D-A7CB-F63302849728}" type="presParOf" srcId="{81016F82-03E9-4027-B4E5-58EE6F6CC77D}" destId="{690CC061-3E5C-402A-9ECE-06AA50E125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461197-FAB8-4C66-AD65-F7E0A791115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844087B-84F6-4910-9468-77C77C8E6F66}">
      <dgm:prSet/>
      <dgm:spPr/>
      <dgm:t>
        <a:bodyPr/>
        <a:lstStyle/>
        <a:p>
          <a:r>
            <a:rPr lang="es-CL"/>
            <a:t>Todas las necesidades en categoría mayor u hospitalizaciones prolongadas o frecuentes </a:t>
          </a:r>
          <a:endParaRPr lang="en-US"/>
        </a:p>
      </dgm:t>
    </dgm:pt>
    <dgm:pt modelId="{E774EC06-CD31-4215-BB7B-F12611D744F7}" type="parTrans" cxnId="{D7DF5E5B-30B2-419F-A9A3-6EEF85BE498F}">
      <dgm:prSet/>
      <dgm:spPr/>
      <dgm:t>
        <a:bodyPr/>
        <a:lstStyle/>
        <a:p>
          <a:endParaRPr lang="en-US"/>
        </a:p>
      </dgm:t>
    </dgm:pt>
    <dgm:pt modelId="{FD5E0EB2-FD70-463A-894E-96242620C371}" type="sibTrans" cxnId="{D7DF5E5B-30B2-419F-A9A3-6EEF85BE498F}">
      <dgm:prSet/>
      <dgm:spPr/>
      <dgm:t>
        <a:bodyPr/>
        <a:lstStyle/>
        <a:p>
          <a:endParaRPr lang="en-US"/>
        </a:p>
      </dgm:t>
    </dgm:pt>
    <dgm:pt modelId="{A6EAF755-3FC2-4607-9542-B16D4F407C94}">
      <dgm:prSet/>
      <dgm:spPr/>
      <dgm:t>
        <a:bodyPr/>
        <a:lstStyle/>
        <a:p>
          <a:r>
            <a:rPr lang="es-CL"/>
            <a:t>Fragilidad médica extrema </a:t>
          </a:r>
          <a:endParaRPr lang="en-US"/>
        </a:p>
      </dgm:t>
    </dgm:pt>
    <dgm:pt modelId="{8EC85163-286A-416B-A73B-A5100F10C7DA}" type="parTrans" cxnId="{F596C924-66EB-4D47-9A93-2C369A2C882B}">
      <dgm:prSet/>
      <dgm:spPr/>
      <dgm:t>
        <a:bodyPr/>
        <a:lstStyle/>
        <a:p>
          <a:endParaRPr lang="en-US"/>
        </a:p>
      </dgm:t>
    </dgm:pt>
    <dgm:pt modelId="{47F46065-397D-41A8-AB73-B505B6641663}" type="sibTrans" cxnId="{F596C924-66EB-4D47-9A93-2C369A2C882B}">
      <dgm:prSet/>
      <dgm:spPr/>
      <dgm:t>
        <a:bodyPr/>
        <a:lstStyle/>
        <a:p>
          <a:endParaRPr lang="en-US"/>
        </a:p>
      </dgm:t>
    </dgm:pt>
    <dgm:pt modelId="{F9CB00AF-51E6-4FD4-A0DE-279114AF659A}">
      <dgm:prSet/>
      <dgm:spPr/>
      <dgm:t>
        <a:bodyPr/>
        <a:lstStyle/>
        <a:p>
          <a:r>
            <a:rPr lang="es-CL"/>
            <a:t>Limitaciones funcionales severas y permanentes </a:t>
          </a:r>
          <a:endParaRPr lang="en-US"/>
        </a:p>
      </dgm:t>
    </dgm:pt>
    <dgm:pt modelId="{DA61B82D-8A7F-4D9D-9F43-7140AEB734A2}" type="parTrans" cxnId="{FDB50AFF-03CC-4153-9787-09882700F481}">
      <dgm:prSet/>
      <dgm:spPr/>
      <dgm:t>
        <a:bodyPr/>
        <a:lstStyle/>
        <a:p>
          <a:endParaRPr lang="en-US"/>
        </a:p>
      </dgm:t>
    </dgm:pt>
    <dgm:pt modelId="{B999C5A3-11AD-42F9-8FA8-0E8891AC82B3}" type="sibTrans" cxnId="{FDB50AFF-03CC-4153-9787-09882700F481}">
      <dgm:prSet/>
      <dgm:spPr/>
      <dgm:t>
        <a:bodyPr/>
        <a:lstStyle/>
        <a:p>
          <a:endParaRPr lang="en-US"/>
        </a:p>
      </dgm:t>
    </dgm:pt>
    <dgm:pt modelId="{A2588D95-CBEC-4D51-83F5-98C52FA30D8D}">
      <dgm:prSet/>
      <dgm:spPr/>
      <dgm:t>
        <a:bodyPr/>
        <a:lstStyle/>
        <a:p>
          <a:r>
            <a:rPr lang="es-CL"/>
            <a:t>Servicio a cargo: unidades NANEAS adosadas al hospital </a:t>
          </a:r>
          <a:endParaRPr lang="en-US"/>
        </a:p>
      </dgm:t>
    </dgm:pt>
    <dgm:pt modelId="{16145A18-9B0B-4D65-A29F-6C36192A425F}" type="parTrans" cxnId="{6534FD43-CE8C-4665-B6B2-C66F81C81577}">
      <dgm:prSet/>
      <dgm:spPr/>
      <dgm:t>
        <a:bodyPr/>
        <a:lstStyle/>
        <a:p>
          <a:endParaRPr lang="en-US"/>
        </a:p>
      </dgm:t>
    </dgm:pt>
    <dgm:pt modelId="{59865FD5-E266-45C9-916B-8A0F25225066}" type="sibTrans" cxnId="{6534FD43-CE8C-4665-B6B2-C66F81C81577}">
      <dgm:prSet/>
      <dgm:spPr/>
      <dgm:t>
        <a:bodyPr/>
        <a:lstStyle/>
        <a:p>
          <a:endParaRPr lang="en-US"/>
        </a:p>
      </dgm:t>
    </dgm:pt>
    <dgm:pt modelId="{28E77D21-D8A0-4B4A-B65F-92F0AFE1F80E}" type="pres">
      <dgm:prSet presAssocID="{D3461197-FAB8-4C66-AD65-F7E0A791115B}" presName="linear" presStyleCnt="0">
        <dgm:presLayoutVars>
          <dgm:animLvl val="lvl"/>
          <dgm:resizeHandles val="exact"/>
        </dgm:presLayoutVars>
      </dgm:prSet>
      <dgm:spPr/>
    </dgm:pt>
    <dgm:pt modelId="{4C67D914-1674-4AEE-A78C-93EC9E38F7E1}" type="pres">
      <dgm:prSet presAssocID="{5844087B-84F6-4910-9468-77C77C8E6F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298C35-B6DE-4964-89A4-F5E2E1D51D48}" type="pres">
      <dgm:prSet presAssocID="{FD5E0EB2-FD70-463A-894E-96242620C371}" presName="spacer" presStyleCnt="0"/>
      <dgm:spPr/>
    </dgm:pt>
    <dgm:pt modelId="{566ACFC2-D3CA-4A30-8872-4FB2BAA8D59B}" type="pres">
      <dgm:prSet presAssocID="{A6EAF755-3FC2-4607-9542-B16D4F407C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5304F5A-7221-4403-8812-D13E2A77A9EA}" type="pres">
      <dgm:prSet presAssocID="{47F46065-397D-41A8-AB73-B505B6641663}" presName="spacer" presStyleCnt="0"/>
      <dgm:spPr/>
    </dgm:pt>
    <dgm:pt modelId="{B7A96CBF-82B2-4FDE-8BFF-306C6F641FE5}" type="pres">
      <dgm:prSet presAssocID="{F9CB00AF-51E6-4FD4-A0DE-279114AF659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49932D0-E309-42F3-92F8-36B3FCF74234}" type="pres">
      <dgm:prSet presAssocID="{B999C5A3-11AD-42F9-8FA8-0E8891AC82B3}" presName="spacer" presStyleCnt="0"/>
      <dgm:spPr/>
    </dgm:pt>
    <dgm:pt modelId="{41ADCD1B-5C03-4D58-B121-6D97B40E5849}" type="pres">
      <dgm:prSet presAssocID="{A2588D95-CBEC-4D51-83F5-98C52FA30D8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596C924-66EB-4D47-9A93-2C369A2C882B}" srcId="{D3461197-FAB8-4C66-AD65-F7E0A791115B}" destId="{A6EAF755-3FC2-4607-9542-B16D4F407C94}" srcOrd="1" destOrd="0" parTransId="{8EC85163-286A-416B-A73B-A5100F10C7DA}" sibTransId="{47F46065-397D-41A8-AB73-B505B6641663}"/>
    <dgm:cxn modelId="{D7DF5E5B-30B2-419F-A9A3-6EEF85BE498F}" srcId="{D3461197-FAB8-4C66-AD65-F7E0A791115B}" destId="{5844087B-84F6-4910-9468-77C77C8E6F66}" srcOrd="0" destOrd="0" parTransId="{E774EC06-CD31-4215-BB7B-F12611D744F7}" sibTransId="{FD5E0EB2-FD70-463A-894E-96242620C371}"/>
    <dgm:cxn modelId="{6534FD43-CE8C-4665-B6B2-C66F81C81577}" srcId="{D3461197-FAB8-4C66-AD65-F7E0A791115B}" destId="{A2588D95-CBEC-4D51-83F5-98C52FA30D8D}" srcOrd="3" destOrd="0" parTransId="{16145A18-9B0B-4D65-A29F-6C36192A425F}" sibTransId="{59865FD5-E266-45C9-916B-8A0F25225066}"/>
    <dgm:cxn modelId="{BD402476-F8F2-4D08-BD56-1C8D07BC7B0D}" type="presOf" srcId="{A6EAF755-3FC2-4607-9542-B16D4F407C94}" destId="{566ACFC2-D3CA-4A30-8872-4FB2BAA8D59B}" srcOrd="0" destOrd="0" presId="urn:microsoft.com/office/officeart/2005/8/layout/vList2"/>
    <dgm:cxn modelId="{7F8B185A-3C30-4577-88C6-E778CD36B90E}" type="presOf" srcId="{D3461197-FAB8-4C66-AD65-F7E0A791115B}" destId="{28E77D21-D8A0-4B4A-B65F-92F0AFE1F80E}" srcOrd="0" destOrd="0" presId="urn:microsoft.com/office/officeart/2005/8/layout/vList2"/>
    <dgm:cxn modelId="{AC3C187C-5685-4053-BFE6-48D635A0351C}" type="presOf" srcId="{A2588D95-CBEC-4D51-83F5-98C52FA30D8D}" destId="{41ADCD1B-5C03-4D58-B121-6D97B40E5849}" srcOrd="0" destOrd="0" presId="urn:microsoft.com/office/officeart/2005/8/layout/vList2"/>
    <dgm:cxn modelId="{4AA5919D-3270-438C-B05E-B091AD483582}" type="presOf" srcId="{F9CB00AF-51E6-4FD4-A0DE-279114AF659A}" destId="{B7A96CBF-82B2-4FDE-8BFF-306C6F641FE5}" srcOrd="0" destOrd="0" presId="urn:microsoft.com/office/officeart/2005/8/layout/vList2"/>
    <dgm:cxn modelId="{1607F7F5-93B6-4489-847B-C398CFFC90B3}" type="presOf" srcId="{5844087B-84F6-4910-9468-77C77C8E6F66}" destId="{4C67D914-1674-4AEE-A78C-93EC9E38F7E1}" srcOrd="0" destOrd="0" presId="urn:microsoft.com/office/officeart/2005/8/layout/vList2"/>
    <dgm:cxn modelId="{FDB50AFF-03CC-4153-9787-09882700F481}" srcId="{D3461197-FAB8-4C66-AD65-F7E0A791115B}" destId="{F9CB00AF-51E6-4FD4-A0DE-279114AF659A}" srcOrd="2" destOrd="0" parTransId="{DA61B82D-8A7F-4D9D-9F43-7140AEB734A2}" sibTransId="{B999C5A3-11AD-42F9-8FA8-0E8891AC82B3}"/>
    <dgm:cxn modelId="{E2895DD4-A0B5-478A-A552-4D3CF7CBD553}" type="presParOf" srcId="{28E77D21-D8A0-4B4A-B65F-92F0AFE1F80E}" destId="{4C67D914-1674-4AEE-A78C-93EC9E38F7E1}" srcOrd="0" destOrd="0" presId="urn:microsoft.com/office/officeart/2005/8/layout/vList2"/>
    <dgm:cxn modelId="{4D5482B4-8BEA-4228-9478-6BE651F6B36A}" type="presParOf" srcId="{28E77D21-D8A0-4B4A-B65F-92F0AFE1F80E}" destId="{6D298C35-B6DE-4964-89A4-F5E2E1D51D48}" srcOrd="1" destOrd="0" presId="urn:microsoft.com/office/officeart/2005/8/layout/vList2"/>
    <dgm:cxn modelId="{5D221784-A0A5-4C52-8296-C0B019EE0DF6}" type="presParOf" srcId="{28E77D21-D8A0-4B4A-B65F-92F0AFE1F80E}" destId="{566ACFC2-D3CA-4A30-8872-4FB2BAA8D59B}" srcOrd="2" destOrd="0" presId="urn:microsoft.com/office/officeart/2005/8/layout/vList2"/>
    <dgm:cxn modelId="{7E6145C1-5945-4ADC-A914-1C2F88BAFEC7}" type="presParOf" srcId="{28E77D21-D8A0-4B4A-B65F-92F0AFE1F80E}" destId="{05304F5A-7221-4403-8812-D13E2A77A9EA}" srcOrd="3" destOrd="0" presId="urn:microsoft.com/office/officeart/2005/8/layout/vList2"/>
    <dgm:cxn modelId="{C9F62995-B85F-46CF-A2D1-ECB0A2F3FD46}" type="presParOf" srcId="{28E77D21-D8A0-4B4A-B65F-92F0AFE1F80E}" destId="{B7A96CBF-82B2-4FDE-8BFF-306C6F641FE5}" srcOrd="4" destOrd="0" presId="urn:microsoft.com/office/officeart/2005/8/layout/vList2"/>
    <dgm:cxn modelId="{D1D45BDA-07C2-405B-A5D8-CF22F994C63C}" type="presParOf" srcId="{28E77D21-D8A0-4B4A-B65F-92F0AFE1F80E}" destId="{649932D0-E309-42F3-92F8-36B3FCF74234}" srcOrd="5" destOrd="0" presId="urn:microsoft.com/office/officeart/2005/8/layout/vList2"/>
    <dgm:cxn modelId="{0E69BF57-4B0F-450C-A022-72DB530DCD0B}" type="presParOf" srcId="{28E77D21-D8A0-4B4A-B65F-92F0AFE1F80E}" destId="{41ADCD1B-5C03-4D58-B121-6D97B40E584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8F367A-3ED3-4129-A09B-9B0EE26F5768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CF648E-1BA1-4720-994B-6C3AF71C9FD8}">
      <dgm:prSet phldrT="[Texto]"/>
      <dgm:spPr/>
      <dgm:t>
        <a:bodyPr/>
        <a:lstStyle/>
        <a:p>
          <a:r>
            <a:rPr lang="es-ES" dirty="0"/>
            <a:t>Naneas de baja complejidad</a:t>
          </a:r>
        </a:p>
      </dgm:t>
    </dgm:pt>
    <dgm:pt modelId="{059F7367-2255-404F-A8C1-29FC0CDDCE5A}" type="parTrans" cxnId="{46E3035E-E8E9-4541-B00F-26DC95E902C5}">
      <dgm:prSet/>
      <dgm:spPr/>
      <dgm:t>
        <a:bodyPr/>
        <a:lstStyle/>
        <a:p>
          <a:endParaRPr lang="es-ES"/>
        </a:p>
      </dgm:t>
    </dgm:pt>
    <dgm:pt modelId="{6563C3E6-1564-4A7A-999E-E090CB9925B2}" type="sibTrans" cxnId="{46E3035E-E8E9-4541-B00F-26DC95E902C5}">
      <dgm:prSet/>
      <dgm:spPr/>
      <dgm:t>
        <a:bodyPr/>
        <a:lstStyle/>
        <a:p>
          <a:endParaRPr lang="es-ES"/>
        </a:p>
      </dgm:t>
    </dgm:pt>
    <dgm:pt modelId="{EB85A5B7-B70E-4DD2-A2A0-3415A199643F}">
      <dgm:prSet phldrT="[Texto]"/>
      <dgm:spPr/>
      <dgm:t>
        <a:bodyPr/>
        <a:lstStyle/>
        <a:p>
          <a:r>
            <a:rPr lang="es-ES" dirty="0"/>
            <a:t>Atención primaria de salud </a:t>
          </a:r>
        </a:p>
      </dgm:t>
    </dgm:pt>
    <dgm:pt modelId="{783383B2-18E1-43A8-97D7-5949CC1525E1}" type="parTrans" cxnId="{BDEAAAA3-F554-4DFE-BED3-D9DA74C5034A}">
      <dgm:prSet/>
      <dgm:spPr/>
      <dgm:t>
        <a:bodyPr/>
        <a:lstStyle/>
        <a:p>
          <a:endParaRPr lang="es-ES"/>
        </a:p>
      </dgm:t>
    </dgm:pt>
    <dgm:pt modelId="{C18699CF-B669-4097-9DC4-AE8F791AF917}" type="sibTrans" cxnId="{BDEAAAA3-F554-4DFE-BED3-D9DA74C5034A}">
      <dgm:prSet/>
      <dgm:spPr/>
      <dgm:t>
        <a:bodyPr/>
        <a:lstStyle/>
        <a:p>
          <a:endParaRPr lang="es-ES"/>
        </a:p>
      </dgm:t>
    </dgm:pt>
    <dgm:pt modelId="{1EBFF7C3-E202-4939-B039-8BF9EC1E2ED4}">
      <dgm:prSet phldrT="[Texto]"/>
      <dgm:spPr/>
      <dgm:t>
        <a:bodyPr/>
        <a:lstStyle/>
        <a:p>
          <a:r>
            <a:rPr lang="es-ES" dirty="0"/>
            <a:t>Naneas de mediana  complejidad</a:t>
          </a:r>
        </a:p>
      </dgm:t>
    </dgm:pt>
    <dgm:pt modelId="{72FDBAD2-A752-434D-9564-E55E57C78FAD}" type="parTrans" cxnId="{45462117-3CD0-4DF4-9DFE-C9A47CB161E6}">
      <dgm:prSet/>
      <dgm:spPr/>
      <dgm:t>
        <a:bodyPr/>
        <a:lstStyle/>
        <a:p>
          <a:endParaRPr lang="es-ES"/>
        </a:p>
      </dgm:t>
    </dgm:pt>
    <dgm:pt modelId="{43F5F16B-8B60-41E1-AC5E-AE49B2CDCA8C}" type="sibTrans" cxnId="{45462117-3CD0-4DF4-9DFE-C9A47CB161E6}">
      <dgm:prSet/>
      <dgm:spPr/>
      <dgm:t>
        <a:bodyPr/>
        <a:lstStyle/>
        <a:p>
          <a:endParaRPr lang="es-ES"/>
        </a:p>
      </dgm:t>
    </dgm:pt>
    <dgm:pt modelId="{C4FF0FCD-F075-46A0-8D75-0F82D4B385BA}">
      <dgm:prSet phldrT="[Texto]"/>
      <dgm:spPr/>
      <dgm:t>
        <a:bodyPr/>
        <a:lstStyle/>
        <a:p>
          <a:r>
            <a:rPr lang="es-ES" dirty="0"/>
            <a:t>Nivel secundario</a:t>
          </a:r>
        </a:p>
        <a:p>
          <a:endParaRPr lang="es-ES" dirty="0"/>
        </a:p>
        <a:p>
          <a:r>
            <a:rPr lang="es-ES" dirty="0"/>
            <a:t>Equipo multidisciplinario CDT</a:t>
          </a:r>
        </a:p>
      </dgm:t>
    </dgm:pt>
    <dgm:pt modelId="{DBDA1874-B7C7-41B4-9603-0AD938BCDE7C}" type="parTrans" cxnId="{AE5F4E97-B02D-4557-B686-41F55EABB1F0}">
      <dgm:prSet/>
      <dgm:spPr/>
      <dgm:t>
        <a:bodyPr/>
        <a:lstStyle/>
        <a:p>
          <a:endParaRPr lang="es-ES"/>
        </a:p>
      </dgm:t>
    </dgm:pt>
    <dgm:pt modelId="{1A599C38-626D-45EF-B7DE-F3F02EBFA323}" type="sibTrans" cxnId="{AE5F4E97-B02D-4557-B686-41F55EABB1F0}">
      <dgm:prSet/>
      <dgm:spPr/>
      <dgm:t>
        <a:bodyPr/>
        <a:lstStyle/>
        <a:p>
          <a:endParaRPr lang="es-ES"/>
        </a:p>
      </dgm:t>
    </dgm:pt>
    <dgm:pt modelId="{C00CDC1C-4394-4DF2-A708-936F18C10E26}">
      <dgm:prSet phldrT="[Texto]"/>
      <dgm:spPr/>
      <dgm:t>
        <a:bodyPr/>
        <a:lstStyle/>
        <a:p>
          <a:r>
            <a:rPr lang="es-ES" dirty="0"/>
            <a:t>Naneas de alta complejidad</a:t>
          </a:r>
        </a:p>
      </dgm:t>
    </dgm:pt>
    <dgm:pt modelId="{4D201B5B-3537-45E3-A934-187B4173F938}" type="parTrans" cxnId="{A2176018-950C-4B21-8C89-941F9736D414}">
      <dgm:prSet/>
      <dgm:spPr/>
      <dgm:t>
        <a:bodyPr/>
        <a:lstStyle/>
        <a:p>
          <a:endParaRPr lang="es-ES"/>
        </a:p>
      </dgm:t>
    </dgm:pt>
    <dgm:pt modelId="{3B87C3E5-838C-4765-BDCD-A0E41D863819}" type="sibTrans" cxnId="{A2176018-950C-4B21-8C89-941F9736D414}">
      <dgm:prSet/>
      <dgm:spPr/>
      <dgm:t>
        <a:bodyPr/>
        <a:lstStyle/>
        <a:p>
          <a:endParaRPr lang="es-ES"/>
        </a:p>
      </dgm:t>
    </dgm:pt>
    <dgm:pt modelId="{0E30BE0E-7417-400F-8D79-752CE9115D6C}">
      <dgm:prSet phldrT="[Texto]"/>
      <dgm:spPr/>
      <dgm:t>
        <a:bodyPr/>
        <a:lstStyle/>
        <a:p>
          <a:r>
            <a:rPr lang="es-ES" dirty="0"/>
            <a:t>Nivel terciario</a:t>
          </a:r>
        </a:p>
        <a:p>
          <a:endParaRPr lang="es-ES" dirty="0"/>
        </a:p>
        <a:p>
          <a:r>
            <a:rPr lang="es-ES" dirty="0"/>
            <a:t>Equipos hospitalarios </a:t>
          </a:r>
        </a:p>
      </dgm:t>
    </dgm:pt>
    <dgm:pt modelId="{EA198E48-876E-402F-981A-C3F7CC789538}" type="parTrans" cxnId="{2FEEA604-ED08-4887-ACAE-E513AA55A428}">
      <dgm:prSet/>
      <dgm:spPr/>
      <dgm:t>
        <a:bodyPr/>
        <a:lstStyle/>
        <a:p>
          <a:endParaRPr lang="es-ES"/>
        </a:p>
      </dgm:t>
    </dgm:pt>
    <dgm:pt modelId="{8F6FB30F-BFDC-4DD5-9626-B251BDF82E42}" type="sibTrans" cxnId="{2FEEA604-ED08-4887-ACAE-E513AA55A428}">
      <dgm:prSet/>
      <dgm:spPr/>
      <dgm:t>
        <a:bodyPr/>
        <a:lstStyle/>
        <a:p>
          <a:endParaRPr lang="es-ES"/>
        </a:p>
      </dgm:t>
    </dgm:pt>
    <dgm:pt modelId="{A82583AD-A80F-462D-9F30-5C82C8DB1E5C}" type="pres">
      <dgm:prSet presAssocID="{638F367A-3ED3-4129-A09B-9B0EE26F5768}" presName="Name0" presStyleCnt="0">
        <dgm:presLayoutVars>
          <dgm:dir/>
          <dgm:animLvl val="lvl"/>
          <dgm:resizeHandles val="exact"/>
        </dgm:presLayoutVars>
      </dgm:prSet>
      <dgm:spPr/>
    </dgm:pt>
    <dgm:pt modelId="{B96CEAC9-827F-4635-AD5C-912332DD6F32}" type="pres">
      <dgm:prSet presAssocID="{4ACF648E-1BA1-4720-994B-6C3AF71C9FD8}" presName="compositeNode" presStyleCnt="0">
        <dgm:presLayoutVars>
          <dgm:bulletEnabled val="1"/>
        </dgm:presLayoutVars>
      </dgm:prSet>
      <dgm:spPr/>
    </dgm:pt>
    <dgm:pt modelId="{ADD2298F-6DBD-4E99-9FE4-A562DCEAD692}" type="pres">
      <dgm:prSet presAssocID="{4ACF648E-1BA1-4720-994B-6C3AF71C9FD8}" presName="bgRect" presStyleLbl="node1" presStyleIdx="0" presStyleCnt="3" custLinFactNeighborX="-23" custLinFactNeighborY="-322"/>
      <dgm:spPr/>
    </dgm:pt>
    <dgm:pt modelId="{7FCCC659-A1E3-4582-B4C7-732B66BB26E1}" type="pres">
      <dgm:prSet presAssocID="{4ACF648E-1BA1-4720-994B-6C3AF71C9FD8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A6DBBDA6-CDD2-4B29-BCB1-E4D01A8A3129}" type="pres">
      <dgm:prSet presAssocID="{4ACF648E-1BA1-4720-994B-6C3AF71C9FD8}" presName="childNode" presStyleLbl="node1" presStyleIdx="0" presStyleCnt="3">
        <dgm:presLayoutVars>
          <dgm:bulletEnabled val="1"/>
        </dgm:presLayoutVars>
      </dgm:prSet>
      <dgm:spPr/>
    </dgm:pt>
    <dgm:pt modelId="{5216EFA3-3978-427B-BD18-43E7AA02C909}" type="pres">
      <dgm:prSet presAssocID="{6563C3E6-1564-4A7A-999E-E090CB9925B2}" presName="hSp" presStyleCnt="0"/>
      <dgm:spPr/>
    </dgm:pt>
    <dgm:pt modelId="{05EF94D7-A4C2-4677-9D6C-1CBA76E9F3AA}" type="pres">
      <dgm:prSet presAssocID="{6563C3E6-1564-4A7A-999E-E090CB9925B2}" presName="vProcSp" presStyleCnt="0"/>
      <dgm:spPr/>
    </dgm:pt>
    <dgm:pt modelId="{ADED02EE-A687-4786-92EA-497F314BDC48}" type="pres">
      <dgm:prSet presAssocID="{6563C3E6-1564-4A7A-999E-E090CB9925B2}" presName="vSp1" presStyleCnt="0"/>
      <dgm:spPr/>
    </dgm:pt>
    <dgm:pt modelId="{F5DC033F-75FC-46AE-BB15-DC8E6EA36616}" type="pres">
      <dgm:prSet presAssocID="{6563C3E6-1564-4A7A-999E-E090CB9925B2}" presName="simulatedConn" presStyleLbl="solidFgAcc1" presStyleIdx="0" presStyleCnt="2"/>
      <dgm:spPr/>
    </dgm:pt>
    <dgm:pt modelId="{18B1924F-1FA1-4DD1-88AB-6A351A296B75}" type="pres">
      <dgm:prSet presAssocID="{6563C3E6-1564-4A7A-999E-E090CB9925B2}" presName="vSp2" presStyleCnt="0"/>
      <dgm:spPr/>
    </dgm:pt>
    <dgm:pt modelId="{ACA4FE0E-72F6-4FA3-84C9-BD056F878273}" type="pres">
      <dgm:prSet presAssocID="{6563C3E6-1564-4A7A-999E-E090CB9925B2}" presName="sibTrans" presStyleCnt="0"/>
      <dgm:spPr/>
    </dgm:pt>
    <dgm:pt modelId="{643A50F3-D249-4A8A-B2A5-81A9C5B46531}" type="pres">
      <dgm:prSet presAssocID="{1EBFF7C3-E202-4939-B039-8BF9EC1E2ED4}" presName="compositeNode" presStyleCnt="0">
        <dgm:presLayoutVars>
          <dgm:bulletEnabled val="1"/>
        </dgm:presLayoutVars>
      </dgm:prSet>
      <dgm:spPr/>
    </dgm:pt>
    <dgm:pt modelId="{35D138AA-94AC-4918-AC10-FFB1489A8A83}" type="pres">
      <dgm:prSet presAssocID="{1EBFF7C3-E202-4939-B039-8BF9EC1E2ED4}" presName="bgRect" presStyleLbl="node1" presStyleIdx="1" presStyleCnt="3"/>
      <dgm:spPr/>
    </dgm:pt>
    <dgm:pt modelId="{69306112-728F-4067-B0B4-3610EF848F65}" type="pres">
      <dgm:prSet presAssocID="{1EBFF7C3-E202-4939-B039-8BF9EC1E2ED4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5882BDC-BFE3-47B0-B816-B6643F8DC934}" type="pres">
      <dgm:prSet presAssocID="{1EBFF7C3-E202-4939-B039-8BF9EC1E2ED4}" presName="childNode" presStyleLbl="node1" presStyleIdx="1" presStyleCnt="3">
        <dgm:presLayoutVars>
          <dgm:bulletEnabled val="1"/>
        </dgm:presLayoutVars>
      </dgm:prSet>
      <dgm:spPr/>
    </dgm:pt>
    <dgm:pt modelId="{9FCAC586-B596-475E-AA41-876831DD3156}" type="pres">
      <dgm:prSet presAssocID="{43F5F16B-8B60-41E1-AC5E-AE49B2CDCA8C}" presName="hSp" presStyleCnt="0"/>
      <dgm:spPr/>
    </dgm:pt>
    <dgm:pt modelId="{79B3039F-48BB-4039-AB7B-8B6EA7A73ACF}" type="pres">
      <dgm:prSet presAssocID="{43F5F16B-8B60-41E1-AC5E-AE49B2CDCA8C}" presName="vProcSp" presStyleCnt="0"/>
      <dgm:spPr/>
    </dgm:pt>
    <dgm:pt modelId="{8D0D097A-BDC9-42C3-95D2-0A9244AAFA4B}" type="pres">
      <dgm:prSet presAssocID="{43F5F16B-8B60-41E1-AC5E-AE49B2CDCA8C}" presName="vSp1" presStyleCnt="0"/>
      <dgm:spPr/>
    </dgm:pt>
    <dgm:pt modelId="{1E95CFCF-5231-440C-A6DB-B37AB325CD51}" type="pres">
      <dgm:prSet presAssocID="{43F5F16B-8B60-41E1-AC5E-AE49B2CDCA8C}" presName="simulatedConn" presStyleLbl="solidFgAcc1" presStyleIdx="1" presStyleCnt="2"/>
      <dgm:spPr/>
    </dgm:pt>
    <dgm:pt modelId="{0BC65598-F5A7-4353-87FA-047BCA6C5833}" type="pres">
      <dgm:prSet presAssocID="{43F5F16B-8B60-41E1-AC5E-AE49B2CDCA8C}" presName="vSp2" presStyleCnt="0"/>
      <dgm:spPr/>
    </dgm:pt>
    <dgm:pt modelId="{C96F9687-9C66-4D13-A632-E67FFC4D113C}" type="pres">
      <dgm:prSet presAssocID="{43F5F16B-8B60-41E1-AC5E-AE49B2CDCA8C}" presName="sibTrans" presStyleCnt="0"/>
      <dgm:spPr/>
    </dgm:pt>
    <dgm:pt modelId="{920444F9-ADE0-4E66-868F-E3BC630E6F02}" type="pres">
      <dgm:prSet presAssocID="{C00CDC1C-4394-4DF2-A708-936F18C10E26}" presName="compositeNode" presStyleCnt="0">
        <dgm:presLayoutVars>
          <dgm:bulletEnabled val="1"/>
        </dgm:presLayoutVars>
      </dgm:prSet>
      <dgm:spPr/>
    </dgm:pt>
    <dgm:pt modelId="{DAAF8EE8-756B-478D-AEC6-6A9E9AE8E9AF}" type="pres">
      <dgm:prSet presAssocID="{C00CDC1C-4394-4DF2-A708-936F18C10E26}" presName="bgRect" presStyleLbl="node1" presStyleIdx="2" presStyleCnt="3"/>
      <dgm:spPr/>
    </dgm:pt>
    <dgm:pt modelId="{260E662E-0457-4049-8A6E-BA36CA9BFFE3}" type="pres">
      <dgm:prSet presAssocID="{C00CDC1C-4394-4DF2-A708-936F18C10E2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CE7C63D-71E6-4E89-9C01-60D4EAFC8561}" type="pres">
      <dgm:prSet presAssocID="{C00CDC1C-4394-4DF2-A708-936F18C10E2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FEEA604-ED08-4887-ACAE-E513AA55A428}" srcId="{C00CDC1C-4394-4DF2-A708-936F18C10E26}" destId="{0E30BE0E-7417-400F-8D79-752CE9115D6C}" srcOrd="0" destOrd="0" parTransId="{EA198E48-876E-402F-981A-C3F7CC789538}" sibTransId="{8F6FB30F-BFDC-4DD5-9626-B251BDF82E42}"/>
    <dgm:cxn modelId="{45462117-3CD0-4DF4-9DFE-C9A47CB161E6}" srcId="{638F367A-3ED3-4129-A09B-9B0EE26F5768}" destId="{1EBFF7C3-E202-4939-B039-8BF9EC1E2ED4}" srcOrd="1" destOrd="0" parTransId="{72FDBAD2-A752-434D-9564-E55E57C78FAD}" sibTransId="{43F5F16B-8B60-41E1-AC5E-AE49B2CDCA8C}"/>
    <dgm:cxn modelId="{A2176018-950C-4B21-8C89-941F9736D414}" srcId="{638F367A-3ED3-4129-A09B-9B0EE26F5768}" destId="{C00CDC1C-4394-4DF2-A708-936F18C10E26}" srcOrd="2" destOrd="0" parTransId="{4D201B5B-3537-45E3-A934-187B4173F938}" sibTransId="{3B87C3E5-838C-4765-BDCD-A0E41D863819}"/>
    <dgm:cxn modelId="{A1A73B24-5010-4E0F-842D-1F542B433CC9}" type="presOf" srcId="{C00CDC1C-4394-4DF2-A708-936F18C10E26}" destId="{260E662E-0457-4049-8A6E-BA36CA9BFFE3}" srcOrd="1" destOrd="0" presId="urn:microsoft.com/office/officeart/2005/8/layout/hProcess7"/>
    <dgm:cxn modelId="{46E3035E-E8E9-4541-B00F-26DC95E902C5}" srcId="{638F367A-3ED3-4129-A09B-9B0EE26F5768}" destId="{4ACF648E-1BA1-4720-994B-6C3AF71C9FD8}" srcOrd="0" destOrd="0" parTransId="{059F7367-2255-404F-A8C1-29FC0CDDCE5A}" sibTransId="{6563C3E6-1564-4A7A-999E-E090CB9925B2}"/>
    <dgm:cxn modelId="{4E2C8348-903E-4D15-962B-60940499DA49}" type="presOf" srcId="{4ACF648E-1BA1-4720-994B-6C3AF71C9FD8}" destId="{7FCCC659-A1E3-4582-B4C7-732B66BB26E1}" srcOrd="1" destOrd="0" presId="urn:microsoft.com/office/officeart/2005/8/layout/hProcess7"/>
    <dgm:cxn modelId="{E9FB2A57-8524-4E9A-B966-AF388B1AB0BB}" type="presOf" srcId="{4ACF648E-1BA1-4720-994B-6C3AF71C9FD8}" destId="{ADD2298F-6DBD-4E99-9FE4-A562DCEAD692}" srcOrd="0" destOrd="0" presId="urn:microsoft.com/office/officeart/2005/8/layout/hProcess7"/>
    <dgm:cxn modelId="{AE5F4E97-B02D-4557-B686-41F55EABB1F0}" srcId="{1EBFF7C3-E202-4939-B039-8BF9EC1E2ED4}" destId="{C4FF0FCD-F075-46A0-8D75-0F82D4B385BA}" srcOrd="0" destOrd="0" parTransId="{DBDA1874-B7C7-41B4-9603-0AD938BCDE7C}" sibTransId="{1A599C38-626D-45EF-B7DE-F3F02EBFA323}"/>
    <dgm:cxn modelId="{56BA62A2-726C-43F7-8137-8FCF265DEEA1}" type="presOf" srcId="{1EBFF7C3-E202-4939-B039-8BF9EC1E2ED4}" destId="{35D138AA-94AC-4918-AC10-FFB1489A8A83}" srcOrd="0" destOrd="0" presId="urn:microsoft.com/office/officeart/2005/8/layout/hProcess7"/>
    <dgm:cxn modelId="{BDEAAAA3-F554-4DFE-BED3-D9DA74C5034A}" srcId="{4ACF648E-1BA1-4720-994B-6C3AF71C9FD8}" destId="{EB85A5B7-B70E-4DD2-A2A0-3415A199643F}" srcOrd="0" destOrd="0" parTransId="{783383B2-18E1-43A8-97D7-5949CC1525E1}" sibTransId="{C18699CF-B669-4097-9DC4-AE8F791AF917}"/>
    <dgm:cxn modelId="{6A8BBFCD-EB93-44C0-9226-6B794F8FB521}" type="presOf" srcId="{0E30BE0E-7417-400F-8D79-752CE9115D6C}" destId="{FCE7C63D-71E6-4E89-9C01-60D4EAFC8561}" srcOrd="0" destOrd="0" presId="urn:microsoft.com/office/officeart/2005/8/layout/hProcess7"/>
    <dgm:cxn modelId="{D86E8CEB-299E-4490-9F87-25C79F5A5D61}" type="presOf" srcId="{EB85A5B7-B70E-4DD2-A2A0-3415A199643F}" destId="{A6DBBDA6-CDD2-4B29-BCB1-E4D01A8A3129}" srcOrd="0" destOrd="0" presId="urn:microsoft.com/office/officeart/2005/8/layout/hProcess7"/>
    <dgm:cxn modelId="{DA48E3EF-452D-4D9C-9377-3B4A9AC5AF9E}" type="presOf" srcId="{1EBFF7C3-E202-4939-B039-8BF9EC1E2ED4}" destId="{69306112-728F-4067-B0B4-3610EF848F65}" srcOrd="1" destOrd="0" presId="urn:microsoft.com/office/officeart/2005/8/layout/hProcess7"/>
    <dgm:cxn modelId="{D84165F5-23B1-4488-ACA3-1721CC1E3BE1}" type="presOf" srcId="{C4FF0FCD-F075-46A0-8D75-0F82D4B385BA}" destId="{75882BDC-BFE3-47B0-B816-B6643F8DC934}" srcOrd="0" destOrd="0" presId="urn:microsoft.com/office/officeart/2005/8/layout/hProcess7"/>
    <dgm:cxn modelId="{23514DFB-6A01-434A-9332-6737981E9834}" type="presOf" srcId="{C00CDC1C-4394-4DF2-A708-936F18C10E26}" destId="{DAAF8EE8-756B-478D-AEC6-6A9E9AE8E9AF}" srcOrd="0" destOrd="0" presId="urn:microsoft.com/office/officeart/2005/8/layout/hProcess7"/>
    <dgm:cxn modelId="{35FA2CFF-67E0-4DF3-8BA2-F4B8990A66AA}" type="presOf" srcId="{638F367A-3ED3-4129-A09B-9B0EE26F5768}" destId="{A82583AD-A80F-462D-9F30-5C82C8DB1E5C}" srcOrd="0" destOrd="0" presId="urn:microsoft.com/office/officeart/2005/8/layout/hProcess7"/>
    <dgm:cxn modelId="{673A23BE-91A1-4368-A9F1-0789CB8343F3}" type="presParOf" srcId="{A82583AD-A80F-462D-9F30-5C82C8DB1E5C}" destId="{B96CEAC9-827F-4635-AD5C-912332DD6F32}" srcOrd="0" destOrd="0" presId="urn:microsoft.com/office/officeart/2005/8/layout/hProcess7"/>
    <dgm:cxn modelId="{841B5937-B430-4C2D-AC93-617B1630B09D}" type="presParOf" srcId="{B96CEAC9-827F-4635-AD5C-912332DD6F32}" destId="{ADD2298F-6DBD-4E99-9FE4-A562DCEAD692}" srcOrd="0" destOrd="0" presId="urn:microsoft.com/office/officeart/2005/8/layout/hProcess7"/>
    <dgm:cxn modelId="{92230379-0D9C-4228-AA71-4ACD14B2BC51}" type="presParOf" srcId="{B96CEAC9-827F-4635-AD5C-912332DD6F32}" destId="{7FCCC659-A1E3-4582-B4C7-732B66BB26E1}" srcOrd="1" destOrd="0" presId="urn:microsoft.com/office/officeart/2005/8/layout/hProcess7"/>
    <dgm:cxn modelId="{4E7B0909-ECBD-42F6-90BF-F139EDD08752}" type="presParOf" srcId="{B96CEAC9-827F-4635-AD5C-912332DD6F32}" destId="{A6DBBDA6-CDD2-4B29-BCB1-E4D01A8A3129}" srcOrd="2" destOrd="0" presId="urn:microsoft.com/office/officeart/2005/8/layout/hProcess7"/>
    <dgm:cxn modelId="{C2EBEDF7-3064-4ADB-AED0-3BF8FF04F165}" type="presParOf" srcId="{A82583AD-A80F-462D-9F30-5C82C8DB1E5C}" destId="{5216EFA3-3978-427B-BD18-43E7AA02C909}" srcOrd="1" destOrd="0" presId="urn:microsoft.com/office/officeart/2005/8/layout/hProcess7"/>
    <dgm:cxn modelId="{F1A3B481-9C4F-4EFA-A1CC-E98BB8588860}" type="presParOf" srcId="{A82583AD-A80F-462D-9F30-5C82C8DB1E5C}" destId="{05EF94D7-A4C2-4677-9D6C-1CBA76E9F3AA}" srcOrd="2" destOrd="0" presId="urn:microsoft.com/office/officeart/2005/8/layout/hProcess7"/>
    <dgm:cxn modelId="{1AFA00CD-47B3-407E-B0D9-B77040658CDA}" type="presParOf" srcId="{05EF94D7-A4C2-4677-9D6C-1CBA76E9F3AA}" destId="{ADED02EE-A687-4786-92EA-497F314BDC48}" srcOrd="0" destOrd="0" presId="urn:microsoft.com/office/officeart/2005/8/layout/hProcess7"/>
    <dgm:cxn modelId="{11615EED-0FBC-4532-9A93-8D422FFBA8A9}" type="presParOf" srcId="{05EF94D7-A4C2-4677-9D6C-1CBA76E9F3AA}" destId="{F5DC033F-75FC-46AE-BB15-DC8E6EA36616}" srcOrd="1" destOrd="0" presId="urn:microsoft.com/office/officeart/2005/8/layout/hProcess7"/>
    <dgm:cxn modelId="{9CD18D55-3917-423A-94E0-AACFB1A37D10}" type="presParOf" srcId="{05EF94D7-A4C2-4677-9D6C-1CBA76E9F3AA}" destId="{18B1924F-1FA1-4DD1-88AB-6A351A296B75}" srcOrd="2" destOrd="0" presId="urn:microsoft.com/office/officeart/2005/8/layout/hProcess7"/>
    <dgm:cxn modelId="{B15D53AE-D31B-4E2C-83A6-10D601A23414}" type="presParOf" srcId="{A82583AD-A80F-462D-9F30-5C82C8DB1E5C}" destId="{ACA4FE0E-72F6-4FA3-84C9-BD056F878273}" srcOrd="3" destOrd="0" presId="urn:microsoft.com/office/officeart/2005/8/layout/hProcess7"/>
    <dgm:cxn modelId="{AEE02B2F-60C8-4643-B638-3D619425BCD7}" type="presParOf" srcId="{A82583AD-A80F-462D-9F30-5C82C8DB1E5C}" destId="{643A50F3-D249-4A8A-B2A5-81A9C5B46531}" srcOrd="4" destOrd="0" presId="urn:microsoft.com/office/officeart/2005/8/layout/hProcess7"/>
    <dgm:cxn modelId="{8A9D68B3-D97D-4C32-9B95-2A8592A0E814}" type="presParOf" srcId="{643A50F3-D249-4A8A-B2A5-81A9C5B46531}" destId="{35D138AA-94AC-4918-AC10-FFB1489A8A83}" srcOrd="0" destOrd="0" presId="urn:microsoft.com/office/officeart/2005/8/layout/hProcess7"/>
    <dgm:cxn modelId="{EEE5F1E1-C603-4B4C-A921-F447AFAA35F9}" type="presParOf" srcId="{643A50F3-D249-4A8A-B2A5-81A9C5B46531}" destId="{69306112-728F-4067-B0B4-3610EF848F65}" srcOrd="1" destOrd="0" presId="urn:microsoft.com/office/officeart/2005/8/layout/hProcess7"/>
    <dgm:cxn modelId="{0D5FF227-244F-403B-B7D2-CBC6EFF0C239}" type="presParOf" srcId="{643A50F3-D249-4A8A-B2A5-81A9C5B46531}" destId="{75882BDC-BFE3-47B0-B816-B6643F8DC934}" srcOrd="2" destOrd="0" presId="urn:microsoft.com/office/officeart/2005/8/layout/hProcess7"/>
    <dgm:cxn modelId="{C667ED51-53A3-473D-88C2-D55546182F13}" type="presParOf" srcId="{A82583AD-A80F-462D-9F30-5C82C8DB1E5C}" destId="{9FCAC586-B596-475E-AA41-876831DD3156}" srcOrd="5" destOrd="0" presId="urn:microsoft.com/office/officeart/2005/8/layout/hProcess7"/>
    <dgm:cxn modelId="{4CEBE4C0-2EB4-484A-83B9-94A448971928}" type="presParOf" srcId="{A82583AD-A80F-462D-9F30-5C82C8DB1E5C}" destId="{79B3039F-48BB-4039-AB7B-8B6EA7A73ACF}" srcOrd="6" destOrd="0" presId="urn:microsoft.com/office/officeart/2005/8/layout/hProcess7"/>
    <dgm:cxn modelId="{E1388171-2491-4E9A-BDBC-E69F2DE45DBC}" type="presParOf" srcId="{79B3039F-48BB-4039-AB7B-8B6EA7A73ACF}" destId="{8D0D097A-BDC9-42C3-95D2-0A9244AAFA4B}" srcOrd="0" destOrd="0" presId="urn:microsoft.com/office/officeart/2005/8/layout/hProcess7"/>
    <dgm:cxn modelId="{09C96699-972C-46BC-B566-7BAA7A2A21BA}" type="presParOf" srcId="{79B3039F-48BB-4039-AB7B-8B6EA7A73ACF}" destId="{1E95CFCF-5231-440C-A6DB-B37AB325CD51}" srcOrd="1" destOrd="0" presId="urn:microsoft.com/office/officeart/2005/8/layout/hProcess7"/>
    <dgm:cxn modelId="{768BF485-6CFC-4FD6-91C2-8F746FA8995D}" type="presParOf" srcId="{79B3039F-48BB-4039-AB7B-8B6EA7A73ACF}" destId="{0BC65598-F5A7-4353-87FA-047BCA6C5833}" srcOrd="2" destOrd="0" presId="urn:microsoft.com/office/officeart/2005/8/layout/hProcess7"/>
    <dgm:cxn modelId="{A902E907-8112-4777-B886-10C32748BBE6}" type="presParOf" srcId="{A82583AD-A80F-462D-9F30-5C82C8DB1E5C}" destId="{C96F9687-9C66-4D13-A632-E67FFC4D113C}" srcOrd="7" destOrd="0" presId="urn:microsoft.com/office/officeart/2005/8/layout/hProcess7"/>
    <dgm:cxn modelId="{7B218216-5086-477D-AD7C-9661343C057F}" type="presParOf" srcId="{A82583AD-A80F-462D-9F30-5C82C8DB1E5C}" destId="{920444F9-ADE0-4E66-868F-E3BC630E6F02}" srcOrd="8" destOrd="0" presId="urn:microsoft.com/office/officeart/2005/8/layout/hProcess7"/>
    <dgm:cxn modelId="{479A617C-C38B-44A6-9A5D-D7F695D11EF8}" type="presParOf" srcId="{920444F9-ADE0-4E66-868F-E3BC630E6F02}" destId="{DAAF8EE8-756B-478D-AEC6-6A9E9AE8E9AF}" srcOrd="0" destOrd="0" presId="urn:microsoft.com/office/officeart/2005/8/layout/hProcess7"/>
    <dgm:cxn modelId="{4433E9CE-EF74-444B-A61F-055CFC0ECAC3}" type="presParOf" srcId="{920444F9-ADE0-4E66-868F-E3BC630E6F02}" destId="{260E662E-0457-4049-8A6E-BA36CA9BFFE3}" srcOrd="1" destOrd="0" presId="urn:microsoft.com/office/officeart/2005/8/layout/hProcess7"/>
    <dgm:cxn modelId="{34109E20-2344-4587-B340-38D64F18E5CA}" type="presParOf" srcId="{920444F9-ADE0-4E66-868F-E3BC630E6F02}" destId="{FCE7C63D-71E6-4E89-9C01-60D4EAFC856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EF174-0800-4E44-B6A3-713D0D6582BD}">
      <dsp:nvSpPr>
        <dsp:cNvPr id="0" name=""/>
        <dsp:cNvSpPr/>
      </dsp:nvSpPr>
      <dsp:spPr>
        <a:xfrm>
          <a:off x="0" y="0"/>
          <a:ext cx="5632704" cy="8144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Concepto amplio e inclusivo </a:t>
          </a:r>
          <a:endParaRPr lang="en-US" sz="2100" kern="1200"/>
        </a:p>
      </dsp:txBody>
      <dsp:txXfrm>
        <a:off x="23854" y="23854"/>
        <a:ext cx="4658562" cy="766739"/>
      </dsp:txXfrm>
    </dsp:sp>
    <dsp:sp modelId="{F646DF62-829C-46C2-BBE8-0926E2AEFF5F}">
      <dsp:nvSpPr>
        <dsp:cNvPr id="0" name=""/>
        <dsp:cNvSpPr/>
      </dsp:nvSpPr>
      <dsp:spPr>
        <a:xfrm>
          <a:off x="420624" y="927564"/>
          <a:ext cx="5632704" cy="814447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Énfasis en la prevención</a:t>
          </a:r>
          <a:endParaRPr lang="en-US" sz="2100" kern="1200"/>
        </a:p>
      </dsp:txBody>
      <dsp:txXfrm>
        <a:off x="444478" y="951418"/>
        <a:ext cx="4634981" cy="766739"/>
      </dsp:txXfrm>
    </dsp:sp>
    <dsp:sp modelId="{FEC73AEA-E0E6-4444-A60E-636A66483D4D}">
      <dsp:nvSpPr>
        <dsp:cNvPr id="0" name=""/>
        <dsp:cNvSpPr/>
      </dsp:nvSpPr>
      <dsp:spPr>
        <a:xfrm>
          <a:off x="841247" y="1855129"/>
          <a:ext cx="5632704" cy="81444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Se enfoca desde el uso y necesidad de recursos más que diagnósticos crónicos </a:t>
          </a:r>
          <a:endParaRPr lang="en-US" sz="2100" kern="1200"/>
        </a:p>
      </dsp:txBody>
      <dsp:txXfrm>
        <a:off x="865101" y="1878983"/>
        <a:ext cx="4634981" cy="766739"/>
      </dsp:txXfrm>
    </dsp:sp>
    <dsp:sp modelId="{09D7BF24-E537-44DC-8C76-8547B5C03B64}">
      <dsp:nvSpPr>
        <dsp:cNvPr id="0" name=""/>
        <dsp:cNvSpPr/>
      </dsp:nvSpPr>
      <dsp:spPr>
        <a:xfrm>
          <a:off x="1261871" y="2782694"/>
          <a:ext cx="5632704" cy="814447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Evita estigmatización </a:t>
          </a:r>
          <a:endParaRPr lang="en-US" sz="2100" kern="1200"/>
        </a:p>
      </dsp:txBody>
      <dsp:txXfrm>
        <a:off x="1285725" y="2806548"/>
        <a:ext cx="4634981" cy="766739"/>
      </dsp:txXfrm>
    </dsp:sp>
    <dsp:sp modelId="{C5E753D1-1485-48D2-80A1-EFEF4CED0069}">
      <dsp:nvSpPr>
        <dsp:cNvPr id="0" name=""/>
        <dsp:cNvSpPr/>
      </dsp:nvSpPr>
      <dsp:spPr>
        <a:xfrm>
          <a:off x="1682495" y="3710258"/>
          <a:ext cx="5632704" cy="81444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Promoción manejo integral y coordinado </a:t>
          </a:r>
          <a:endParaRPr lang="en-US" sz="2100" kern="1200"/>
        </a:p>
      </dsp:txBody>
      <dsp:txXfrm>
        <a:off x="1706349" y="3734112"/>
        <a:ext cx="4634981" cy="766739"/>
      </dsp:txXfrm>
    </dsp:sp>
    <dsp:sp modelId="{3B2EB72D-0ABF-47F2-8BC0-05D6D60B8F08}">
      <dsp:nvSpPr>
        <dsp:cNvPr id="0" name=""/>
        <dsp:cNvSpPr/>
      </dsp:nvSpPr>
      <dsp:spPr>
        <a:xfrm>
          <a:off x="5103313" y="594998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222426" y="594998"/>
        <a:ext cx="291164" cy="398366"/>
      </dsp:txXfrm>
    </dsp:sp>
    <dsp:sp modelId="{4C071211-6990-476E-9079-DF234D3A54DF}">
      <dsp:nvSpPr>
        <dsp:cNvPr id="0" name=""/>
        <dsp:cNvSpPr/>
      </dsp:nvSpPr>
      <dsp:spPr>
        <a:xfrm>
          <a:off x="5523937" y="1522563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643050" y="1522563"/>
        <a:ext cx="291164" cy="398366"/>
      </dsp:txXfrm>
    </dsp:sp>
    <dsp:sp modelId="{85CC6B93-D5F5-459F-93D1-8EC13727BC41}">
      <dsp:nvSpPr>
        <dsp:cNvPr id="0" name=""/>
        <dsp:cNvSpPr/>
      </dsp:nvSpPr>
      <dsp:spPr>
        <a:xfrm>
          <a:off x="5944561" y="2436554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063674" y="2436554"/>
        <a:ext cx="291164" cy="398366"/>
      </dsp:txXfrm>
    </dsp:sp>
    <dsp:sp modelId="{CFE81D13-1098-43A1-B143-0735D4226F17}">
      <dsp:nvSpPr>
        <dsp:cNvPr id="0" name=""/>
        <dsp:cNvSpPr/>
      </dsp:nvSpPr>
      <dsp:spPr>
        <a:xfrm>
          <a:off x="6365185" y="3373168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484298" y="3373168"/>
        <a:ext cx="291164" cy="398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D0E47-BCF3-4DA3-8CFA-68EF1EFA1267}">
      <dsp:nvSpPr>
        <dsp:cNvPr id="0" name=""/>
        <dsp:cNvSpPr/>
      </dsp:nvSpPr>
      <dsp:spPr>
        <a:xfrm>
          <a:off x="2964" y="781891"/>
          <a:ext cx="2116764" cy="1344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AC5261-4614-49EC-82CE-1A59946AEC36}">
      <dsp:nvSpPr>
        <dsp:cNvPr id="0" name=""/>
        <dsp:cNvSpPr/>
      </dsp:nvSpPr>
      <dsp:spPr>
        <a:xfrm>
          <a:off x="23816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 Condiciones crónicas , fragilidad </a:t>
          </a:r>
          <a:endParaRPr lang="en-US" sz="1900" kern="1200" dirty="0"/>
        </a:p>
      </dsp:txBody>
      <dsp:txXfrm>
        <a:off x="277529" y="1044696"/>
        <a:ext cx="2038026" cy="1265407"/>
      </dsp:txXfrm>
    </dsp:sp>
    <dsp:sp modelId="{F72D84B1-D492-4897-97C9-C95147EE0DBF}">
      <dsp:nvSpPr>
        <dsp:cNvPr id="0" name=""/>
        <dsp:cNvSpPr/>
      </dsp:nvSpPr>
      <dsp:spPr>
        <a:xfrm>
          <a:off x="2590121" y="781891"/>
          <a:ext cx="2116764" cy="1344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9314F1-1570-45DD-AC41-E4CAA3EFB19E}">
      <dsp:nvSpPr>
        <dsp:cNvPr id="0" name=""/>
        <dsp:cNvSpPr/>
      </dsp:nvSpPr>
      <dsp:spPr>
        <a:xfrm>
          <a:off x="2825317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Necesidades aumentadas : familia , aspecto económico</a:t>
          </a:r>
          <a:endParaRPr lang="en-US" sz="1900" kern="1200" dirty="0"/>
        </a:p>
      </dsp:txBody>
      <dsp:txXfrm>
        <a:off x="2864686" y="1044696"/>
        <a:ext cx="2038026" cy="1265407"/>
      </dsp:txXfrm>
    </dsp:sp>
    <dsp:sp modelId="{B0FF5363-36CD-4762-8B15-400063A59843}">
      <dsp:nvSpPr>
        <dsp:cNvPr id="0" name=""/>
        <dsp:cNvSpPr/>
      </dsp:nvSpPr>
      <dsp:spPr>
        <a:xfrm>
          <a:off x="5177278" y="781891"/>
          <a:ext cx="2116764" cy="1344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E7843D-E1F6-423F-B9DE-DBD1DE865FFC}">
      <dsp:nvSpPr>
        <dsp:cNvPr id="0" name=""/>
        <dsp:cNvSpPr/>
      </dsp:nvSpPr>
      <dsp:spPr>
        <a:xfrm>
          <a:off x="5412474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Limitaciones funcionales asociadas a uso de tecnología </a:t>
          </a:r>
          <a:endParaRPr lang="en-US" sz="1900" kern="1200" dirty="0"/>
        </a:p>
      </dsp:txBody>
      <dsp:txXfrm>
        <a:off x="5451843" y="1044696"/>
        <a:ext cx="2038026" cy="1265407"/>
      </dsp:txXfrm>
    </dsp:sp>
    <dsp:sp modelId="{BEDBF936-90AA-4291-A8E2-D639B7DA824C}">
      <dsp:nvSpPr>
        <dsp:cNvPr id="0" name=""/>
        <dsp:cNvSpPr/>
      </dsp:nvSpPr>
      <dsp:spPr>
        <a:xfrm>
          <a:off x="7764434" y="781891"/>
          <a:ext cx="2116764" cy="1344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9F4E62-49ED-47B6-AFD4-0949A8FD76A4}">
      <dsp:nvSpPr>
        <dsp:cNvPr id="0" name=""/>
        <dsp:cNvSpPr/>
      </dsp:nvSpPr>
      <dsp:spPr>
        <a:xfrm>
          <a:off x="799963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Uso de recursos aumentados de salud , consultas, especialistas </a:t>
          </a:r>
          <a:endParaRPr lang="en-US" sz="1900" kern="1200" dirty="0"/>
        </a:p>
      </dsp:txBody>
      <dsp:txXfrm>
        <a:off x="8038999" y="1044696"/>
        <a:ext cx="2038026" cy="1265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008A9-4F5D-4D5C-81DC-9E91DCF28725}">
      <dsp:nvSpPr>
        <dsp:cNvPr id="0" name=""/>
        <dsp:cNvSpPr/>
      </dsp:nvSpPr>
      <dsp:spPr>
        <a:xfrm>
          <a:off x="0" y="522882"/>
          <a:ext cx="6513603" cy="9149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/>
            <a:t>Máximo 2 necesidades en categoría mayor, excepto punto 3 /ALPAR) o 4 (tecnología compleja para vivir ) </a:t>
          </a:r>
          <a:endParaRPr lang="en-US" sz="2300" kern="1200"/>
        </a:p>
      </dsp:txBody>
      <dsp:txXfrm>
        <a:off x="44664" y="567546"/>
        <a:ext cx="6424275" cy="825612"/>
      </dsp:txXfrm>
    </dsp:sp>
    <dsp:sp modelId="{4BF218B4-D501-4932-9609-1796E62C88EA}">
      <dsp:nvSpPr>
        <dsp:cNvPr id="0" name=""/>
        <dsp:cNvSpPr/>
      </dsp:nvSpPr>
      <dsp:spPr>
        <a:xfrm>
          <a:off x="0" y="1504062"/>
          <a:ext cx="6513603" cy="91494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/>
            <a:t>Niños estables , familias autovalentes </a:t>
          </a:r>
          <a:endParaRPr lang="en-US" sz="2300" kern="1200"/>
        </a:p>
      </dsp:txBody>
      <dsp:txXfrm>
        <a:off x="44664" y="1548726"/>
        <a:ext cx="6424275" cy="825612"/>
      </dsp:txXfrm>
    </dsp:sp>
    <dsp:sp modelId="{20D910F0-A0D9-4161-BB3F-2C2C2DE7994B}">
      <dsp:nvSpPr>
        <dsp:cNvPr id="0" name=""/>
        <dsp:cNvSpPr/>
      </dsp:nvSpPr>
      <dsp:spPr>
        <a:xfrm>
          <a:off x="0" y="2485242"/>
          <a:ext cx="6513603" cy="91494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/>
            <a:t>ACOMPAÑAR y COORDINAR CUIDADOS </a:t>
          </a:r>
          <a:endParaRPr lang="en-US" sz="2300" kern="1200"/>
        </a:p>
      </dsp:txBody>
      <dsp:txXfrm>
        <a:off x="44664" y="2529906"/>
        <a:ext cx="6424275" cy="825612"/>
      </dsp:txXfrm>
    </dsp:sp>
    <dsp:sp modelId="{41D763A2-DDA6-4A58-9C22-B92C49EB4552}">
      <dsp:nvSpPr>
        <dsp:cNvPr id="0" name=""/>
        <dsp:cNvSpPr/>
      </dsp:nvSpPr>
      <dsp:spPr>
        <a:xfrm>
          <a:off x="0" y="3466423"/>
          <a:ext cx="6513603" cy="91494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/>
            <a:t>Vincular con redes de apoyo </a:t>
          </a:r>
          <a:endParaRPr lang="en-US" sz="2300" kern="1200"/>
        </a:p>
      </dsp:txBody>
      <dsp:txXfrm>
        <a:off x="44664" y="3511087"/>
        <a:ext cx="6424275" cy="825612"/>
      </dsp:txXfrm>
    </dsp:sp>
    <dsp:sp modelId="{332B663D-8257-4CA6-B83A-231A8280EC59}">
      <dsp:nvSpPr>
        <dsp:cNvPr id="0" name=""/>
        <dsp:cNvSpPr/>
      </dsp:nvSpPr>
      <dsp:spPr>
        <a:xfrm>
          <a:off x="0" y="4447603"/>
          <a:ext cx="6513603" cy="91494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/>
            <a:t>Lugar para centralizar cuidados : APS</a:t>
          </a:r>
          <a:endParaRPr lang="en-US" sz="2300" kern="1200"/>
        </a:p>
      </dsp:txBody>
      <dsp:txXfrm>
        <a:off x="44664" y="4492267"/>
        <a:ext cx="6424275" cy="825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65C5D-569A-496E-A341-1F9D96997A4D}">
      <dsp:nvSpPr>
        <dsp:cNvPr id="0" name=""/>
        <dsp:cNvSpPr/>
      </dsp:nvSpPr>
      <dsp:spPr>
        <a:xfrm>
          <a:off x="0" y="102043"/>
          <a:ext cx="6513603" cy="10740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3-5 necesidades en categoría mayor o necesidad mayor áreas 3 y 4 </a:t>
          </a:r>
          <a:endParaRPr lang="en-US" sz="2700" kern="1200"/>
        </a:p>
      </dsp:txBody>
      <dsp:txXfrm>
        <a:off x="52431" y="154474"/>
        <a:ext cx="6408741" cy="969198"/>
      </dsp:txXfrm>
    </dsp:sp>
    <dsp:sp modelId="{705F2B95-0DC9-4247-B05A-93543ABA976D}">
      <dsp:nvSpPr>
        <dsp:cNvPr id="0" name=""/>
        <dsp:cNvSpPr/>
      </dsp:nvSpPr>
      <dsp:spPr>
        <a:xfrm>
          <a:off x="0" y="1253863"/>
          <a:ext cx="6513603" cy="107406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Niños en general estables </a:t>
          </a:r>
          <a:endParaRPr lang="en-US" sz="2700" kern="1200"/>
        </a:p>
      </dsp:txBody>
      <dsp:txXfrm>
        <a:off x="52431" y="1306294"/>
        <a:ext cx="6408741" cy="969198"/>
      </dsp:txXfrm>
    </dsp:sp>
    <dsp:sp modelId="{AC1BCDFE-D33F-4232-8BF1-89F0946449BF}">
      <dsp:nvSpPr>
        <dsp:cNvPr id="0" name=""/>
        <dsp:cNvSpPr/>
      </dsp:nvSpPr>
      <dsp:spPr>
        <a:xfrm>
          <a:off x="0" y="2405683"/>
          <a:ext cx="6513603" cy="107406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Requieren cuidados permanentes o frecuentes </a:t>
          </a:r>
          <a:endParaRPr lang="en-US" sz="2700" kern="1200"/>
        </a:p>
      </dsp:txBody>
      <dsp:txXfrm>
        <a:off x="52431" y="2458114"/>
        <a:ext cx="6408741" cy="969198"/>
      </dsp:txXfrm>
    </dsp:sp>
    <dsp:sp modelId="{5F2BD476-2475-4D28-8591-F58E3A06F643}">
      <dsp:nvSpPr>
        <dsp:cNvPr id="0" name=""/>
        <dsp:cNvSpPr/>
      </dsp:nvSpPr>
      <dsp:spPr>
        <a:xfrm>
          <a:off x="0" y="3557503"/>
          <a:ext cx="6513603" cy="107406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Equipo salud especializado y multidisciplinario</a:t>
          </a:r>
          <a:endParaRPr lang="en-US" sz="2700" kern="1200"/>
        </a:p>
      </dsp:txBody>
      <dsp:txXfrm>
        <a:off x="52431" y="3609934"/>
        <a:ext cx="6408741" cy="969198"/>
      </dsp:txXfrm>
    </dsp:sp>
    <dsp:sp modelId="{690CC061-3E5C-402A-9ECE-06AA50E1253B}">
      <dsp:nvSpPr>
        <dsp:cNvPr id="0" name=""/>
        <dsp:cNvSpPr/>
      </dsp:nvSpPr>
      <dsp:spPr>
        <a:xfrm>
          <a:off x="0" y="4709322"/>
          <a:ext cx="6513603" cy="10740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CDT </a:t>
          </a:r>
          <a:endParaRPr lang="en-US" sz="2700" kern="1200"/>
        </a:p>
      </dsp:txBody>
      <dsp:txXfrm>
        <a:off x="52431" y="4761753"/>
        <a:ext cx="6408741" cy="969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7D914-1674-4AEE-A78C-93EC9E38F7E1}">
      <dsp:nvSpPr>
        <dsp:cNvPr id="0" name=""/>
        <dsp:cNvSpPr/>
      </dsp:nvSpPr>
      <dsp:spPr>
        <a:xfrm>
          <a:off x="0" y="677953"/>
          <a:ext cx="6513603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Todas las necesidades en categoría mayor u hospitalizaciones prolongadas o frecuentes </a:t>
          </a:r>
          <a:endParaRPr lang="en-US" sz="2700" kern="1200"/>
        </a:p>
      </dsp:txBody>
      <dsp:txXfrm>
        <a:off x="52431" y="730384"/>
        <a:ext cx="6408741" cy="969198"/>
      </dsp:txXfrm>
    </dsp:sp>
    <dsp:sp modelId="{566ACFC2-D3CA-4A30-8872-4FB2BAA8D59B}">
      <dsp:nvSpPr>
        <dsp:cNvPr id="0" name=""/>
        <dsp:cNvSpPr/>
      </dsp:nvSpPr>
      <dsp:spPr>
        <a:xfrm>
          <a:off x="0" y="1829773"/>
          <a:ext cx="6513603" cy="10740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Fragilidad médica extrema </a:t>
          </a:r>
          <a:endParaRPr lang="en-US" sz="2700" kern="1200"/>
        </a:p>
      </dsp:txBody>
      <dsp:txXfrm>
        <a:off x="52431" y="1882204"/>
        <a:ext cx="6408741" cy="969198"/>
      </dsp:txXfrm>
    </dsp:sp>
    <dsp:sp modelId="{B7A96CBF-82B2-4FDE-8BFF-306C6F641FE5}">
      <dsp:nvSpPr>
        <dsp:cNvPr id="0" name=""/>
        <dsp:cNvSpPr/>
      </dsp:nvSpPr>
      <dsp:spPr>
        <a:xfrm>
          <a:off x="0" y="2981593"/>
          <a:ext cx="6513603" cy="10740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Limitaciones funcionales severas y permanentes </a:t>
          </a:r>
          <a:endParaRPr lang="en-US" sz="2700" kern="1200"/>
        </a:p>
      </dsp:txBody>
      <dsp:txXfrm>
        <a:off x="52431" y="3034024"/>
        <a:ext cx="6408741" cy="969198"/>
      </dsp:txXfrm>
    </dsp:sp>
    <dsp:sp modelId="{41ADCD1B-5C03-4D58-B121-6D97B40E5849}">
      <dsp:nvSpPr>
        <dsp:cNvPr id="0" name=""/>
        <dsp:cNvSpPr/>
      </dsp:nvSpPr>
      <dsp:spPr>
        <a:xfrm>
          <a:off x="0" y="4133413"/>
          <a:ext cx="6513603" cy="10740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Servicio a cargo: unidades NANEAS adosadas al hospital </a:t>
          </a:r>
          <a:endParaRPr lang="en-US" sz="2700" kern="1200"/>
        </a:p>
      </dsp:txBody>
      <dsp:txXfrm>
        <a:off x="52431" y="4185844"/>
        <a:ext cx="6408741" cy="969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2298F-6DBD-4E99-9FE4-A562DCEAD692}">
      <dsp:nvSpPr>
        <dsp:cNvPr id="0" name=""/>
        <dsp:cNvSpPr/>
      </dsp:nvSpPr>
      <dsp:spPr>
        <a:xfrm>
          <a:off x="8" y="0"/>
          <a:ext cx="3424758" cy="340898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Naneas de baja complejidad</a:t>
          </a:r>
        </a:p>
      </dsp:txBody>
      <dsp:txXfrm rot="16200000">
        <a:off x="-1055199" y="1055207"/>
        <a:ext cx="2795366" cy="684951"/>
      </dsp:txXfrm>
    </dsp:sp>
    <dsp:sp modelId="{A6DBBDA6-CDD2-4B29-BCB1-E4D01A8A3129}">
      <dsp:nvSpPr>
        <dsp:cNvPr id="0" name=""/>
        <dsp:cNvSpPr/>
      </dsp:nvSpPr>
      <dsp:spPr>
        <a:xfrm>
          <a:off x="684959" y="0"/>
          <a:ext cx="2551445" cy="3408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Atención primaria de salud </a:t>
          </a:r>
        </a:p>
      </dsp:txBody>
      <dsp:txXfrm>
        <a:off x="684959" y="0"/>
        <a:ext cx="2551445" cy="3408984"/>
      </dsp:txXfrm>
    </dsp:sp>
    <dsp:sp modelId="{35D138AA-94AC-4918-AC10-FFB1489A8A83}">
      <dsp:nvSpPr>
        <dsp:cNvPr id="0" name=""/>
        <dsp:cNvSpPr/>
      </dsp:nvSpPr>
      <dsp:spPr>
        <a:xfrm>
          <a:off x="3545420" y="0"/>
          <a:ext cx="3424758" cy="340898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Naneas de mediana  complejidad</a:t>
          </a:r>
        </a:p>
      </dsp:txBody>
      <dsp:txXfrm rot="16200000">
        <a:off x="2490213" y="1055207"/>
        <a:ext cx="2795366" cy="684951"/>
      </dsp:txXfrm>
    </dsp:sp>
    <dsp:sp modelId="{F5DC033F-75FC-46AE-BB15-DC8E6EA36616}">
      <dsp:nvSpPr>
        <dsp:cNvPr id="0" name=""/>
        <dsp:cNvSpPr/>
      </dsp:nvSpPr>
      <dsp:spPr>
        <a:xfrm rot="5400000">
          <a:off x="3312234" y="2663429"/>
          <a:ext cx="500620" cy="51371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82BDC-BFE3-47B0-B816-B6643F8DC934}">
      <dsp:nvSpPr>
        <dsp:cNvPr id="0" name=""/>
        <dsp:cNvSpPr/>
      </dsp:nvSpPr>
      <dsp:spPr>
        <a:xfrm>
          <a:off x="4230372" y="0"/>
          <a:ext cx="2551445" cy="3408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Nivel secundario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Equipo multidisciplinario CDT</a:t>
          </a:r>
        </a:p>
      </dsp:txBody>
      <dsp:txXfrm>
        <a:off x="4230372" y="0"/>
        <a:ext cx="2551445" cy="3408984"/>
      </dsp:txXfrm>
    </dsp:sp>
    <dsp:sp modelId="{DAAF8EE8-756B-478D-AEC6-6A9E9AE8E9AF}">
      <dsp:nvSpPr>
        <dsp:cNvPr id="0" name=""/>
        <dsp:cNvSpPr/>
      </dsp:nvSpPr>
      <dsp:spPr>
        <a:xfrm>
          <a:off x="7090045" y="0"/>
          <a:ext cx="3424758" cy="340898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Naneas de alta complejidad</a:t>
          </a:r>
        </a:p>
      </dsp:txBody>
      <dsp:txXfrm rot="16200000">
        <a:off x="6034838" y="1055207"/>
        <a:ext cx="2795366" cy="684951"/>
      </dsp:txXfrm>
    </dsp:sp>
    <dsp:sp modelId="{1E95CFCF-5231-440C-A6DB-B37AB325CD51}">
      <dsp:nvSpPr>
        <dsp:cNvPr id="0" name=""/>
        <dsp:cNvSpPr/>
      </dsp:nvSpPr>
      <dsp:spPr>
        <a:xfrm rot="5400000">
          <a:off x="6856859" y="2663429"/>
          <a:ext cx="500620" cy="51371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7C63D-71E6-4E89-9C01-60D4EAFC8561}">
      <dsp:nvSpPr>
        <dsp:cNvPr id="0" name=""/>
        <dsp:cNvSpPr/>
      </dsp:nvSpPr>
      <dsp:spPr>
        <a:xfrm>
          <a:off x="7774997" y="0"/>
          <a:ext cx="2551445" cy="3408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Nivel terciario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Equipos hospitalarios </a:t>
          </a:r>
        </a:p>
      </dsp:txBody>
      <dsp:txXfrm>
        <a:off x="7774997" y="0"/>
        <a:ext cx="2551445" cy="3408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049C4-8ABE-4330-B9CA-5C6D63D2D9B1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9E32-0096-409F-ADDB-5E60607C2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3261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3 espectros de limitaciones funcionales en otras áreas (</a:t>
            </a:r>
            <a:r>
              <a:rPr lang="es-CL"/>
              <a:t>buscar tablas 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9E32-0096-409F-ADDB-5E60607C222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62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12 meses con controles con mas de 3 especialistas (naneas -3 )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9E32-0096-409F-ADDB-5E60607C2226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44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tifi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9E32-0096-409F-ADDB-5E60607C2226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192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Baja complejidad : máximo 2 categorías de necesidad mayor </a:t>
            </a:r>
          </a:p>
          <a:p>
            <a:r>
              <a:rPr lang="es-CL" dirty="0"/>
              <a:t>Mediana entre 3-5 necesidades mayores, o la 3 o 4 como mayor </a:t>
            </a:r>
          </a:p>
          <a:p>
            <a:r>
              <a:rPr lang="es-CL" dirty="0"/>
              <a:t>Alta: fragilidad medica extrema y limitaciones funcionales severas y permanentes , 6 en categoría mayor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9E32-0096-409F-ADDB-5E60607C2226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2599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9E32-0096-409F-ADDB-5E60607C2226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478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620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73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486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218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586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990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417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119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216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84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100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7B076-A779-4A10-A8D4-D4E9346B7B0D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1386-582D-433B-8AC3-B690F927C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26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1.xml"/><Relationship Id="rId6" Type="http://schemas.openxmlformats.org/officeDocument/2006/relationships/image" Target="../media/image20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3.png"/><Relationship Id="rId4" Type="http://schemas.openxmlformats.org/officeDocument/2006/relationships/diagramData" Target="../diagrams/data6.xml"/><Relationship Id="rId9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131962"/>
            <a:ext cx="9144000" cy="198127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Conceptos generales:  NANEAS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s-CL" dirty="0"/>
              <a:t>Dr. Carlos Valdebenito Parra </a:t>
            </a:r>
          </a:p>
          <a:p>
            <a:r>
              <a:rPr lang="es-CL" dirty="0"/>
              <a:t>Pediatra HCSBA. Equipo Hospitalización domiciliaria Pediátrica HCSBA 2020</a:t>
            </a:r>
          </a:p>
          <a:p>
            <a:r>
              <a:rPr lang="es-CL" dirty="0"/>
              <a:t>Docente Universidad de Chile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32" y="99276"/>
            <a:ext cx="1579001" cy="17633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576929-F712-4694-8491-698E6E99C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76" y="150688"/>
            <a:ext cx="1284392" cy="19812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BAEC2F-1D24-4D46-9A51-08D91107E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8"/>
    </mc:Choice>
    <mc:Fallback xmlns="">
      <p:transition spd="slow" advTm="27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776CC-A2CD-4DDD-AA95-EA0CF33B9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9865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altLang="es-CL" dirty="0"/>
              <a:t>NANEAS: método de </a:t>
            </a:r>
            <a:r>
              <a:rPr lang="en-US" altLang="es-CL" dirty="0"/>
              <a:t>screening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9873B4-02D7-4D49-A1B3-A7F94B1113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1600200"/>
            <a:ext cx="10515599" cy="365067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s-CL" dirty="0"/>
              <a:t>Children with special health care needs screener</a:t>
            </a: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dirty="0"/>
              <a:t>Cinco preguntas: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sz="2200" dirty="0"/>
              <a:t>Usa algún medicamento recetado por médico?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sz="2200" dirty="0"/>
              <a:t>Necesita más cuidado médico, de salud mental o educación que un niño normal?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sz="2200" dirty="0"/>
              <a:t>Está limitado en sus actividades diarias?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sz="2200" dirty="0"/>
              <a:t>Necesita tratamiento especial físico, ocupacional o de lenguaje?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sz="2200" dirty="0"/>
              <a:t>Tiene algún problema emocional, del desarrollo o conductual que necesite tratamiento?</a:t>
            </a:r>
            <a:endParaRPr lang="es-ES_tradnl" altLang="es-CL" sz="7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s-ES_tradnl" altLang="es-CL" dirty="0"/>
              <a:t>Temporalidad: Deben cumplirse al menos por 12 meses.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27C1BF7-98A1-4B5E-8009-255BE1371CBE}"/>
              </a:ext>
            </a:extLst>
          </p:cNvPr>
          <p:cNvSpPr/>
          <p:nvPr/>
        </p:nvSpPr>
        <p:spPr>
          <a:xfrm>
            <a:off x="5084618" y="6109495"/>
            <a:ext cx="6096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>
              <a:lnSpc>
                <a:spcPct val="80000"/>
              </a:lnSpc>
              <a:defRPr/>
            </a:pPr>
            <a:r>
              <a:rPr lang="en-US" altLang="es-CL" dirty="0"/>
              <a:t>Bethell CD et al. Ambulatory Pediatrics 2002; 2: 38-47</a:t>
            </a:r>
          </a:p>
          <a:p>
            <a:pPr lvl="1" algn="r">
              <a:lnSpc>
                <a:spcPct val="80000"/>
              </a:lnSpc>
              <a:defRPr/>
            </a:pPr>
            <a:r>
              <a:rPr lang="en-US" altLang="es-CL" dirty="0"/>
              <a:t>The Child and Adolescent Health Measure </a:t>
            </a:r>
            <a:r>
              <a:rPr lang="en-US" altLang="es-CL" dirty="0" err="1"/>
              <a:t>Iniciative</a:t>
            </a:r>
            <a:endParaRPr lang="en-US" alt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C0B4E0-F1F1-4138-A506-18473D3B6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96"/>
    </mc:Choice>
    <mc:Fallback xmlns="">
      <p:transition spd="slow" advTm="5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1F641-D47A-419F-980B-6D5C7742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Screening NANEAS USA (Bethel 2002)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7F4283-D674-4580-BC64-F464F2131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719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1 de los siguientes por 12 meses : </a:t>
            </a:r>
          </a:p>
          <a:p>
            <a:pPr lvl="1"/>
            <a:r>
              <a:rPr lang="es-CL" dirty="0"/>
              <a:t>Necesidad de uso de medicamentos distintos a vitamina </a:t>
            </a:r>
          </a:p>
          <a:p>
            <a:pPr lvl="1"/>
            <a:r>
              <a:rPr lang="es-CL" dirty="0"/>
              <a:t>Necesidad de controles con especialista, servicio de salud mental o psicopedagógicos </a:t>
            </a:r>
          </a:p>
          <a:p>
            <a:pPr lvl="1"/>
            <a:r>
              <a:rPr lang="es-CL" dirty="0"/>
              <a:t>Discapacidad física o mental por enfermedad médica</a:t>
            </a:r>
          </a:p>
          <a:p>
            <a:pPr lvl="1"/>
            <a:r>
              <a:rPr lang="es-CL" dirty="0"/>
              <a:t>Necesidad de tecnología médica </a:t>
            </a:r>
          </a:p>
          <a:p>
            <a:pPr lvl="1"/>
            <a:r>
              <a:rPr lang="es-CL" dirty="0"/>
              <a:t>Terapia de rehabilitación física, lenguaje o deglución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8408C7-4936-45B1-BDA8-DC24CF0E3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2"/>
    </mc:Choice>
    <mc:Fallback xmlns="">
      <p:transition spd="slow" advTm="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4163FE-E884-48A7-A78A-14CC706E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692631"/>
          </a:xfrm>
        </p:spPr>
        <p:txBody>
          <a:bodyPr>
            <a:normAutofit/>
          </a:bodyPr>
          <a:lstStyle/>
          <a:p>
            <a:pPr algn="ctr"/>
            <a:r>
              <a:rPr lang="es-CL" sz="4000">
                <a:solidFill>
                  <a:srgbClr val="FFFFFF"/>
                </a:solidFill>
              </a:rPr>
              <a:t>Niños con Complejidad médica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A4D757E-772A-455A-B538-F46BEC0100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93414" y="3033632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D72879AF-A1EE-42B2-B38A-A11E46DBA760}"/>
              </a:ext>
            </a:extLst>
          </p:cNvPr>
          <p:cNvSpPr txBox="1"/>
          <p:nvPr/>
        </p:nvSpPr>
        <p:spPr>
          <a:xfrm>
            <a:off x="658327" y="5959189"/>
            <a:ext cx="469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Cohen et al . Pediatrics 2011; 127: 529-538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367972D-F2C9-456D-BE6D-08F649287665}"/>
              </a:ext>
            </a:extLst>
          </p:cNvPr>
          <p:cNvSpPr/>
          <p:nvPr/>
        </p:nvSpPr>
        <p:spPr>
          <a:xfrm>
            <a:off x="1179226" y="2657286"/>
            <a:ext cx="983354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Combinación de múltiples  problemas de salud crónicos significativos que afectan múltiples sistemas y que resultan en limitaciones funcionales , alta necesidad de cuidados en salud y/o uso de tecnología médica.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FF1ED1C-3030-4279-B1DC-40302B93A350}"/>
              </a:ext>
            </a:extLst>
          </p:cNvPr>
          <p:cNvSpPr/>
          <p:nvPr/>
        </p:nvSpPr>
        <p:spPr>
          <a:xfrm>
            <a:off x="654462" y="6311900"/>
            <a:ext cx="11077993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Kuo DZ,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Houtrow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AJ, AAP COUNCIL ON CHILDREN WITH DISABILITIES. Recognition and Management of Medical </a:t>
            </a:r>
            <a:r>
              <a:rPr kumimoji="0" lang="es-C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CL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Pediatrics</a:t>
            </a:r>
            <a:r>
              <a:rPr kumimoji="0" lang="es-C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26748A-44B6-472D-AE63-945F78B61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69"/>
    </mc:Choice>
    <mc:Fallback xmlns="">
      <p:transition spd="slow" advTm="14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Epidemiología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404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CL" dirty="0"/>
              <a:t>Naneas en aumento </a:t>
            </a:r>
          </a:p>
          <a:p>
            <a:r>
              <a:rPr lang="es-CL" dirty="0"/>
              <a:t>Desarrollo de tecnología y soporte                     mayor sobrevida.</a:t>
            </a:r>
          </a:p>
          <a:p>
            <a:r>
              <a:rPr lang="es-CL" dirty="0"/>
              <a:t>Disminuye mortalidad infantil (6,9/1000) </a:t>
            </a:r>
            <a:r>
              <a:rPr lang="es-CL" sz="1500" dirty="0"/>
              <a:t>(1) </a:t>
            </a:r>
          </a:p>
          <a:p>
            <a:pPr lvl="1"/>
            <a:r>
              <a:rPr lang="es-CL" sz="2000" dirty="0"/>
              <a:t>Mortalidad neonatal </a:t>
            </a:r>
          </a:p>
          <a:p>
            <a:pPr lvl="1"/>
            <a:r>
              <a:rPr lang="es-CL" sz="2000" dirty="0"/>
              <a:t>Mortalidad aguda : suicidio, accidentes </a:t>
            </a:r>
          </a:p>
          <a:p>
            <a:pPr lvl="1"/>
            <a:r>
              <a:rPr lang="es-CL" sz="2000" b="1" dirty="0"/>
              <a:t>NANEAS: 1/3 oncológico , 2/3 no oncológico </a:t>
            </a:r>
            <a:endParaRPr lang="es-CL" sz="1100" dirty="0"/>
          </a:p>
          <a:p>
            <a:r>
              <a:rPr lang="es-CL" dirty="0"/>
              <a:t>Internacional: 13-19%  (incluye obesidad, asma, alergias)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4652" y="5477749"/>
            <a:ext cx="1129802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1. </a:t>
            </a:r>
            <a:r>
              <a:rPr lang="es-CL" sz="1400" dirty="0"/>
              <a:t>Instituto Nacional de Estadísticas de Chile. Anuario de Estadísticas Vitales 2012</a:t>
            </a:r>
          </a:p>
          <a:p>
            <a:r>
              <a:rPr lang="es-CL" sz="1400" i="1" dirty="0"/>
              <a:t>2. Vargas N, Quezada A: </a:t>
            </a:r>
            <a:r>
              <a:rPr lang="es-CL" sz="1400" dirty="0"/>
              <a:t>Epidemiología, nueva morbilidad pediátrica y rol del pediatra. </a:t>
            </a:r>
            <a:r>
              <a:rPr lang="es-CL" sz="1400" dirty="0" err="1"/>
              <a:t>Rev</a:t>
            </a:r>
            <a:r>
              <a:rPr lang="es-CL" sz="1400" dirty="0"/>
              <a:t> </a:t>
            </a:r>
            <a:r>
              <a:rPr lang="es-CL" sz="1400" dirty="0" err="1"/>
              <a:t>Chil</a:t>
            </a:r>
            <a:r>
              <a:rPr lang="es-CL" sz="1400" dirty="0"/>
              <a:t> </a:t>
            </a:r>
            <a:r>
              <a:rPr lang="es-CL" sz="1400" dirty="0" err="1"/>
              <a:t>Pediatr</a:t>
            </a:r>
            <a:r>
              <a:rPr lang="es-CL" sz="1400" dirty="0"/>
              <a:t> 2007; 78: 103-10</a:t>
            </a:r>
            <a:r>
              <a:rPr lang="es-CL" dirty="0"/>
              <a:t>.</a:t>
            </a:r>
          </a:p>
          <a:p>
            <a:r>
              <a:rPr lang="es-CL" sz="1400" dirty="0"/>
              <a:t>3. </a:t>
            </a:r>
            <a:r>
              <a:rPr lang="en-US" sz="1400" dirty="0"/>
              <a:t> National Survey of Children with Special Health Care Needs, 2009/10; Russell &amp; Simon, 2014</a:t>
            </a:r>
          </a:p>
          <a:p>
            <a:r>
              <a:rPr lang="en-US" sz="1400" dirty="0"/>
              <a:t>4. </a:t>
            </a:r>
            <a:r>
              <a:rPr lang="en-US" sz="1400" dirty="0" err="1"/>
              <a:t>Kuo</a:t>
            </a:r>
            <a:r>
              <a:rPr lang="en-US" sz="1400" dirty="0"/>
              <a:t> DZ, </a:t>
            </a:r>
            <a:r>
              <a:rPr lang="en-US" sz="1400" dirty="0" err="1"/>
              <a:t>Houtrow</a:t>
            </a:r>
            <a:r>
              <a:rPr lang="en-US" sz="1400" dirty="0"/>
              <a:t> AJ, AAP COUNCIL ON CHILDREN WITH DISABILITIES. Recognition and Management of Medical </a:t>
            </a:r>
            <a:r>
              <a:rPr lang="es-CL" sz="1400" dirty="0" err="1"/>
              <a:t>Complexity</a:t>
            </a:r>
            <a:r>
              <a:rPr lang="es-CL" sz="1400" dirty="0"/>
              <a:t>. </a:t>
            </a:r>
            <a:r>
              <a:rPr lang="es-CL" sz="1400" i="1" dirty="0" err="1"/>
              <a:t>Pediatrics</a:t>
            </a:r>
            <a:r>
              <a:rPr lang="es-CL" sz="1400" i="1" dirty="0"/>
              <a:t>. </a:t>
            </a:r>
            <a:r>
              <a:rPr lang="es-CL" sz="1400" dirty="0"/>
              <a:t>2016</a:t>
            </a:r>
          </a:p>
          <a:p>
            <a:endParaRPr lang="es-CL" sz="1400" dirty="0"/>
          </a:p>
        </p:txBody>
      </p:sp>
      <p:sp>
        <p:nvSpPr>
          <p:cNvPr id="5" name="Flecha: a la derecha 4"/>
          <p:cNvSpPr/>
          <p:nvPr/>
        </p:nvSpPr>
        <p:spPr>
          <a:xfrm>
            <a:off x="6489896" y="2370406"/>
            <a:ext cx="820616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42EC9C-69CA-4882-816F-3FF5BD3A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8"/>
    </mc:Choice>
    <mc:Fallback xmlns="">
      <p:transition spd="slow" advTm="5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8126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85% NANEAS llegan a adultez </a:t>
            </a:r>
            <a:r>
              <a:rPr lang="es-CL" sz="1700" dirty="0"/>
              <a:t>(2) </a:t>
            </a:r>
          </a:p>
          <a:p>
            <a:r>
              <a:rPr lang="es-CL" dirty="0"/>
              <a:t>15% niños USA </a:t>
            </a:r>
            <a:r>
              <a:rPr lang="es-CL" sz="1700" dirty="0"/>
              <a:t>(3) </a:t>
            </a:r>
            <a:endParaRPr lang="es-CL" dirty="0"/>
          </a:p>
          <a:p>
            <a:r>
              <a:rPr lang="es-CL" b="1" dirty="0"/>
              <a:t>Subgrupo más vulnerable: Niños con complejidad médica (&lt; 1%) con más de 1/3 gastos en salud </a:t>
            </a:r>
            <a:r>
              <a:rPr lang="es-CL" sz="1900" b="1" dirty="0"/>
              <a:t>(4)</a:t>
            </a:r>
          </a:p>
          <a:p>
            <a:pPr lvl="1"/>
            <a:r>
              <a:rPr lang="es-CL" sz="2000" b="1" dirty="0"/>
              <a:t>80% de los reingresos a 30 días</a:t>
            </a:r>
          </a:p>
          <a:p>
            <a:pPr lvl="1"/>
            <a:r>
              <a:rPr lang="es-CL" sz="2000" b="1" dirty="0"/>
              <a:t>Mayor mortalidad </a:t>
            </a:r>
          </a:p>
          <a:p>
            <a:pPr lvl="1"/>
            <a:r>
              <a:rPr lang="es-CL" sz="2000" b="1" dirty="0"/>
              <a:t>Necesidades en salud no cubiertas </a:t>
            </a:r>
          </a:p>
          <a:p>
            <a:pPr lvl="1"/>
            <a:r>
              <a:rPr lang="es-CL" sz="2000" b="1" dirty="0"/>
              <a:t>Modelos de salud fragmentados </a:t>
            </a:r>
          </a:p>
          <a:p>
            <a:endParaRPr lang="es-CL" b="1" dirty="0"/>
          </a:p>
          <a:p>
            <a:endParaRPr lang="es-CL" dirty="0"/>
          </a:p>
        </p:txBody>
      </p:sp>
      <p:sp>
        <p:nvSpPr>
          <p:cNvPr id="4" name="Rectángulo 3"/>
          <p:cNvSpPr/>
          <p:nvPr/>
        </p:nvSpPr>
        <p:spPr>
          <a:xfrm>
            <a:off x="711200" y="5679052"/>
            <a:ext cx="1148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i="1" dirty="0"/>
              <a:t>2. Vargas N, Quezada A: </a:t>
            </a:r>
            <a:r>
              <a:rPr lang="es-CL" sz="1400" dirty="0"/>
              <a:t>Epidemiología, nueva morbilidad pediátrica y rol del pediatra. </a:t>
            </a:r>
            <a:r>
              <a:rPr lang="es-CL" sz="1400" dirty="0" err="1"/>
              <a:t>Rev</a:t>
            </a:r>
            <a:r>
              <a:rPr lang="es-CL" sz="1400" dirty="0"/>
              <a:t> </a:t>
            </a:r>
            <a:r>
              <a:rPr lang="es-CL" sz="1400" dirty="0" err="1"/>
              <a:t>Chil</a:t>
            </a:r>
            <a:r>
              <a:rPr lang="es-CL" sz="1400" dirty="0"/>
              <a:t> </a:t>
            </a:r>
            <a:r>
              <a:rPr lang="es-CL" sz="1400" dirty="0" err="1"/>
              <a:t>Pediatr</a:t>
            </a:r>
            <a:r>
              <a:rPr lang="es-CL" sz="1400" dirty="0"/>
              <a:t> 2007; 78: 103-10.</a:t>
            </a:r>
          </a:p>
          <a:p>
            <a:r>
              <a:rPr lang="es-CL" sz="1400" dirty="0"/>
              <a:t>3. </a:t>
            </a:r>
            <a:r>
              <a:rPr lang="en-US" sz="1400" dirty="0"/>
              <a:t> National Survey of Children with Special Health Care Needs, 2009/10; Russell &amp; Simon, 2014</a:t>
            </a:r>
          </a:p>
          <a:p>
            <a:r>
              <a:rPr lang="en-US" sz="1400" dirty="0"/>
              <a:t>4. </a:t>
            </a:r>
            <a:r>
              <a:rPr lang="en-US" sz="1400" dirty="0" err="1"/>
              <a:t>Kuo</a:t>
            </a:r>
            <a:r>
              <a:rPr lang="en-US" sz="1400" dirty="0"/>
              <a:t> DZ, </a:t>
            </a:r>
            <a:r>
              <a:rPr lang="en-US" sz="1400" dirty="0" err="1"/>
              <a:t>Houtrow</a:t>
            </a:r>
            <a:r>
              <a:rPr lang="en-US" sz="1400" dirty="0"/>
              <a:t> AJ, AAP COUNCIL ON CHILDREN WITH DISABILITIES. Recognition and Management of Medical </a:t>
            </a:r>
            <a:r>
              <a:rPr lang="es-CL" sz="1400" dirty="0" err="1"/>
              <a:t>Complexity</a:t>
            </a:r>
            <a:r>
              <a:rPr lang="es-CL" sz="1400" dirty="0"/>
              <a:t>. </a:t>
            </a:r>
            <a:r>
              <a:rPr lang="es-CL" sz="1400" i="1" dirty="0" err="1"/>
              <a:t>Pediatrics</a:t>
            </a:r>
            <a:r>
              <a:rPr lang="es-CL" sz="1400" i="1" dirty="0"/>
              <a:t>. </a:t>
            </a:r>
            <a:r>
              <a:rPr lang="es-CL" sz="1400" dirty="0"/>
              <a:t>2016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CF583E-C778-474C-A1BD-9523A61B9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8"/>
    </mc:Choice>
    <mc:Fallback xmlns="">
      <p:transition spd="slow" advTm="3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Comparación evolución hospitalaria  Naneas v/s no naneas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47" y="1894144"/>
            <a:ext cx="6643702" cy="40564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32347" y="6211669"/>
            <a:ext cx="9314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Flores Juan Carlos et al. </a:t>
            </a:r>
            <a:r>
              <a:rPr lang="es-CL" dirty="0" err="1"/>
              <a:t>Rev</a:t>
            </a:r>
            <a:r>
              <a:rPr lang="es-CL" dirty="0"/>
              <a:t> </a:t>
            </a:r>
            <a:r>
              <a:rPr lang="es-CL" dirty="0" err="1"/>
              <a:t>Med</a:t>
            </a:r>
            <a:r>
              <a:rPr lang="es-CL" dirty="0"/>
              <a:t> Chile 2012; 140: 458-465. </a:t>
            </a:r>
            <a:r>
              <a:rPr lang="es-CL" b="1" dirty="0">
                <a:latin typeface="Minion-Bold"/>
              </a:rPr>
              <a:t>Niños y adolescentes con necesidades especiales de atención en salud: prevalencia hospitalaria y riesgos asociados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7371470" y="2133296"/>
            <a:ext cx="4220308" cy="25853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altLang="es-CL" dirty="0">
                <a:solidFill>
                  <a:schemeClr val="tx2"/>
                </a:solidFill>
              </a:rPr>
              <a:t>Estudio descriptivo, riesgo con hospitalización prolongada (&gt; 7 días),</a:t>
            </a:r>
          </a:p>
          <a:p>
            <a:r>
              <a:rPr lang="es-ES" altLang="es-CL" dirty="0">
                <a:solidFill>
                  <a:schemeClr val="tx2"/>
                </a:solidFill>
              </a:rPr>
              <a:t>Caso- control. Cohorte seguimiento Sept a Dic 2008, HSR. </a:t>
            </a:r>
          </a:p>
          <a:p>
            <a:r>
              <a:rPr lang="es-ES" altLang="es-CL" b="1" u="sng" dirty="0">
                <a:solidFill>
                  <a:schemeClr val="tx2"/>
                </a:solidFill>
              </a:rPr>
              <a:t>Ajuste de riesgo para pacientes vinculados &gt; 3 especialidades (20%) comparados con los que no.</a:t>
            </a:r>
          </a:p>
          <a:p>
            <a:r>
              <a:rPr lang="es-ES" altLang="es-CL" dirty="0">
                <a:solidFill>
                  <a:schemeClr val="tx2"/>
                </a:solidFill>
              </a:rPr>
              <a:t>920 pacientes. Media 14 meses de edad. 60.8 Naneas</a:t>
            </a:r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C2662-2D88-4648-A4C9-7F52A91CC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08"/>
    </mc:Choice>
    <mc:Fallback xmlns="">
      <p:transition spd="slow" advTm="84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Enero 2010- diciembre 2012 USA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4" y="1690688"/>
            <a:ext cx="5289645" cy="38927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386" y="1525588"/>
            <a:ext cx="5598971" cy="411322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20086" y="6176963"/>
            <a:ext cx="962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Understanding the health care utilization of children who require medical technology: A descriptive study of children who </a:t>
            </a:r>
            <a:r>
              <a:rPr lang="es-CL" sz="1200" dirty="0" err="1"/>
              <a:t>require</a:t>
            </a:r>
            <a:r>
              <a:rPr lang="es-CL" sz="1200" dirty="0"/>
              <a:t> </a:t>
            </a:r>
            <a:r>
              <a:rPr lang="es-CL" sz="1200" dirty="0" err="1"/>
              <a:t>tracheostomies</a:t>
            </a:r>
            <a:r>
              <a:rPr lang="es-CL" sz="1200" dirty="0"/>
              <a:t>  </a:t>
            </a:r>
            <a:r>
              <a:rPr lang="en-US" sz="1200" dirty="0">
                <a:latin typeface="AdvTT94c8263f.I"/>
              </a:rPr>
              <a:t>R. </a:t>
            </a:r>
            <a:r>
              <a:rPr lang="en-US" sz="1200" dirty="0" err="1">
                <a:latin typeface="AdvTT94c8263f.I"/>
              </a:rPr>
              <a:t>Spratling</a:t>
            </a:r>
            <a:r>
              <a:rPr lang="en-US" sz="1200" dirty="0">
                <a:latin typeface="AdvTT94c8263f.I"/>
              </a:rPr>
              <a:t> Applied Nursing Research 34 (2017) 62</a:t>
            </a:r>
            <a:r>
              <a:rPr lang="en-US" sz="1200" dirty="0">
                <a:latin typeface="AdvTT94c8263f.I+20"/>
              </a:rPr>
              <a:t>–</a:t>
            </a:r>
            <a:r>
              <a:rPr lang="en-US" sz="1200" dirty="0">
                <a:latin typeface="AdvTT94c8263f.I"/>
              </a:rPr>
              <a:t>65</a:t>
            </a:r>
            <a:endParaRPr lang="es-CL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A45D76-2C50-4B6F-B691-A4F7F0378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8"/>
    </mc:Choice>
    <mc:Fallback xmlns="">
      <p:transition spd="slow" advTm="3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Epidemiología en Chile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62718"/>
          </a:xfrm>
        </p:spPr>
        <p:txBody>
          <a:bodyPr>
            <a:normAutofit fontScale="70000" lnSpcReduction="20000"/>
          </a:bodyPr>
          <a:lstStyle/>
          <a:p>
            <a:r>
              <a:rPr lang="es-CL" dirty="0"/>
              <a:t>Datos escasos </a:t>
            </a:r>
          </a:p>
          <a:p>
            <a:r>
              <a:rPr lang="es-CL" dirty="0"/>
              <a:t>II Estudio nacional de la discapacidad 2015 </a:t>
            </a:r>
          </a:p>
          <a:p>
            <a:r>
              <a:rPr lang="es-CL" dirty="0"/>
              <a:t>229904 niños 2-17 años con discapacidad ( 5,8%)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903" y="3023280"/>
            <a:ext cx="7005488" cy="354316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B7AF18-BE36-44F5-B33F-8A8AF8E33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5"/>
    </mc:Choice>
    <mc:Fallback xmlns="">
      <p:transition spd="slow" advTm="8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2" y="223935"/>
            <a:ext cx="11047445" cy="66340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1AA276-D60C-4D20-89F2-E6746DFF4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3"/>
    </mc:Choice>
    <mc:Fallback xmlns="">
      <p:transition spd="slow" advTm="2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4" y="0"/>
            <a:ext cx="10544075" cy="63151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544" y="6450107"/>
            <a:ext cx="7082803" cy="3900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AB96B9-C14D-4DF8-84F4-9238BFECB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6"/>
    </mc:Choice>
    <mc:Fallback xmlns="">
      <p:transition spd="slow" advTm="1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5" y="365125"/>
            <a:ext cx="10898155" cy="55465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9308" y="6311900"/>
            <a:ext cx="11298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Kuo DZ, </a:t>
            </a:r>
            <a:r>
              <a:rPr lang="en-US" sz="1400" dirty="0" err="1"/>
              <a:t>Houtrow</a:t>
            </a:r>
            <a:r>
              <a:rPr lang="en-US" sz="1400" dirty="0"/>
              <a:t> AJ, AAP COUNCIL ON CHILDREN WITH DISABILITIES. Recognition and Management of Medical </a:t>
            </a:r>
            <a:r>
              <a:rPr lang="es-CL" sz="1400" dirty="0" err="1"/>
              <a:t>Complexity</a:t>
            </a:r>
            <a:r>
              <a:rPr lang="es-CL" sz="1400" dirty="0"/>
              <a:t>. </a:t>
            </a:r>
            <a:r>
              <a:rPr lang="es-CL" sz="1400" i="1" dirty="0" err="1"/>
              <a:t>Pediatrics</a:t>
            </a:r>
            <a:r>
              <a:rPr lang="es-CL" sz="1400" i="1" dirty="0"/>
              <a:t>. </a:t>
            </a:r>
            <a:r>
              <a:rPr lang="es-CL" sz="1400" dirty="0"/>
              <a:t>2016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8C9CA9-9E77-4273-8DD3-8DEAC4046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03"/>
    </mc:Choice>
    <mc:Fallback xmlns="">
      <p:transition spd="slow" advTm="79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2566" y="262906"/>
            <a:ext cx="10545388" cy="62316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7978E2-90D4-4E97-B088-E173E3F5D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06"/>
    </mc:Choice>
    <mc:Fallback xmlns="">
      <p:transition spd="slow" advTm="17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EC96B2-0D05-443F-B6E8-6259A291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Baja complejidad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D1DA5CA-00EF-4EA8-913C-F30E90CE2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7564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8EFA01-C051-4218-8A49-D03A3A463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8"/>
    </mc:Choice>
    <mc:Fallback xmlns="">
      <p:transition spd="slow" advTm="4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20F45F-3309-4A37-9A3B-716BCFC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Mediana complejidad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0A7CC2E-4EA1-490B-A8C2-1C584F7BB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36004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ECC658-ACF3-4E04-93E6-45C432FB3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9"/>
    </mc:Choice>
    <mc:Fallback xmlns="">
      <p:transition spd="slow" advTm="27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190200-21C4-443B-83AD-9EE0A84F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ALTA complejidad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31B4325-7124-44C2-857F-DB74BC5D2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24791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AF3290-C96C-4D89-BF1E-7F6D13788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4"/>
    </mc:Choice>
    <mc:Fallback xmlns="">
      <p:transition spd="slow" advTm="4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77EBB-BE29-4FA5-99FC-9EAC25A3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Equipo en Red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AE406F-4672-4A31-BCF5-59C8D5DD7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s-CL" b="1" i="1" dirty="0"/>
              <a:t>Pediatra cabecera o médico con sesgo en pediatría (médico familiar)</a:t>
            </a:r>
          </a:p>
          <a:p>
            <a:pPr lvl="1"/>
            <a:r>
              <a:rPr lang="es-CL" b="1" i="1" dirty="0"/>
              <a:t>Subespecialistas pediátricos / quirúrgicos según necesidad (más frecuentes: neurólogo, broncopulmonar, gastroenterólogo)</a:t>
            </a:r>
          </a:p>
          <a:p>
            <a:pPr lvl="1"/>
            <a:r>
              <a:rPr lang="es-CL" b="1" i="1" dirty="0"/>
              <a:t>Enfermería </a:t>
            </a:r>
          </a:p>
          <a:p>
            <a:pPr lvl="1"/>
            <a:r>
              <a:rPr lang="es-CL" b="1" i="1" dirty="0"/>
              <a:t>Equipo nutrición </a:t>
            </a:r>
          </a:p>
          <a:p>
            <a:pPr lvl="1"/>
            <a:r>
              <a:rPr lang="es-CL" b="1" i="1" dirty="0"/>
              <a:t>Equipo rehabilitación </a:t>
            </a:r>
          </a:p>
          <a:p>
            <a:pPr lvl="2"/>
            <a:r>
              <a:rPr lang="es-CL" b="1" i="1" dirty="0"/>
              <a:t>Fisiatra </a:t>
            </a:r>
          </a:p>
          <a:p>
            <a:pPr lvl="2"/>
            <a:r>
              <a:rPr lang="es-CL" b="1" i="1" dirty="0"/>
              <a:t>Kinesiólogo</a:t>
            </a:r>
          </a:p>
          <a:p>
            <a:pPr lvl="2"/>
            <a:r>
              <a:rPr lang="es-CL" b="1" i="1" dirty="0"/>
              <a:t>Terapeuta ocupacional </a:t>
            </a:r>
          </a:p>
          <a:p>
            <a:pPr lvl="2"/>
            <a:r>
              <a:rPr lang="es-CL" b="1" i="1" dirty="0"/>
              <a:t>Fonoaudiólogo</a:t>
            </a:r>
          </a:p>
          <a:p>
            <a:pPr lvl="2"/>
            <a:r>
              <a:rPr lang="es-CL" b="1" i="1" dirty="0"/>
              <a:t>Integración con comunidad </a:t>
            </a:r>
          </a:p>
          <a:p>
            <a:pPr lvl="1"/>
            <a:r>
              <a:rPr lang="es-CL" b="1" i="1" dirty="0"/>
              <a:t>Equipo Salud mental </a:t>
            </a:r>
          </a:p>
          <a:p>
            <a:pPr lvl="1"/>
            <a:r>
              <a:rPr lang="es-CL" b="1" i="1" dirty="0"/>
              <a:t>Farmacia</a:t>
            </a:r>
          </a:p>
          <a:p>
            <a:pPr lvl="1"/>
            <a:endParaRPr lang="es-CL" b="1" i="1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173BE5-165F-4576-B032-9F76F4540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51"/>
    </mc:Choice>
    <mc:Fallback xmlns="">
      <p:transition spd="slow" advTm="6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Redes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031" y="1274304"/>
            <a:ext cx="6718041" cy="48519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907282" y="1454043"/>
            <a:ext cx="24465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/>
              <a:t>ATENCION HOSPITALIZADOS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96901" y="1701937"/>
            <a:ext cx="3171130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CL" dirty="0"/>
              <a:t>ESPECIALISTAS :NO SOBRECONTROL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54000" y="3248757"/>
            <a:ext cx="3514031" cy="286232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CL" dirty="0"/>
              <a:t>ATENCION AMBULATORIA </a:t>
            </a:r>
          </a:p>
          <a:p>
            <a:r>
              <a:rPr lang="es-CL" dirty="0"/>
              <a:t>EQUIPO DE CABECERA </a:t>
            </a:r>
          </a:p>
          <a:p>
            <a:r>
              <a:rPr lang="es-CL" dirty="0"/>
              <a:t>-MEDICO DE CABECERA </a:t>
            </a:r>
          </a:p>
          <a:p>
            <a:pPr marL="285750" indent="-285750">
              <a:buFontTx/>
              <a:buChar char="-"/>
            </a:pPr>
            <a:r>
              <a:rPr lang="es-CL" dirty="0"/>
              <a:t>Kinesiología </a:t>
            </a:r>
          </a:p>
          <a:p>
            <a:pPr marL="285750" indent="-285750">
              <a:buFontTx/>
              <a:buChar char="-"/>
            </a:pPr>
            <a:r>
              <a:rPr lang="es-CL" dirty="0"/>
              <a:t>Salud mental </a:t>
            </a:r>
          </a:p>
          <a:p>
            <a:pPr marL="285750" indent="-285750">
              <a:buFontTx/>
              <a:buChar char="-"/>
            </a:pPr>
            <a:r>
              <a:rPr lang="es-CL" dirty="0"/>
              <a:t>Otros miembros : </a:t>
            </a:r>
            <a:r>
              <a:rPr lang="es-ES_tradnl" dirty="0"/>
              <a:t>asistente social, odontopediatra, nutricionista, enfermera, fonoaudiólogo, terapeuta ocupacional, nutrición </a:t>
            </a:r>
            <a:endParaRPr lang="es-CL" dirty="0"/>
          </a:p>
        </p:txBody>
      </p:sp>
      <p:sp>
        <p:nvSpPr>
          <p:cNvPr id="7" name="Flecha: hacia arriba 6"/>
          <p:cNvSpPr/>
          <p:nvPr/>
        </p:nvSpPr>
        <p:spPr>
          <a:xfrm rot="16200000">
            <a:off x="3983932" y="1828009"/>
            <a:ext cx="774700" cy="673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8614228" y="6111079"/>
            <a:ext cx="250382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CL" dirty="0"/>
              <a:t>EQUIPO DE TRANSICION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3F9D8C5-5407-4375-B7A9-1922D35936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0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9"/>
    </mc:Choice>
    <mc:Fallback xmlns="">
      <p:transition spd="slow" advTm="7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719666" y="623358"/>
          <a:ext cx="10515600" cy="340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333" y="4809066"/>
            <a:ext cx="7940599" cy="20489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BECE09-64F8-4916-82FF-C95532513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4"/>
    </mc:Choice>
    <mc:Fallback xmlns="">
      <p:transition spd="slow" advTm="3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57428" y="3370655"/>
            <a:ext cx="3107267" cy="4668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CL" dirty="0"/>
              <a:t>Atención primaria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8344" y="885371"/>
            <a:ext cx="301897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CL" sz="2800" dirty="0"/>
              <a:t>Equipo de cabecera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888473" y="1518912"/>
            <a:ext cx="8829853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CL" sz="2800" dirty="0"/>
              <a:t>Orientación/ Información/Educación  a padres y cuidadores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425241" y="2271251"/>
            <a:ext cx="5074146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CL" sz="2800" dirty="0"/>
              <a:t>Promoción de hábitos saludables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20803" y="4502697"/>
            <a:ext cx="3107919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CL" sz="2800" dirty="0"/>
              <a:t>Detectar factores de riesgo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193127" y="4697005"/>
            <a:ext cx="3704797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CL" sz="2800" dirty="0"/>
              <a:t>Detectar intercurrencias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350968" y="4944561"/>
            <a:ext cx="221785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CL" sz="3200" dirty="0"/>
              <a:t>Supervisión </a:t>
            </a:r>
          </a:p>
        </p:txBody>
      </p:sp>
      <p:sp>
        <p:nvSpPr>
          <p:cNvPr id="11" name="Flecha: hacia arriba 10"/>
          <p:cNvSpPr/>
          <p:nvPr/>
        </p:nvSpPr>
        <p:spPr>
          <a:xfrm>
            <a:off x="4350968" y="2279413"/>
            <a:ext cx="609600" cy="662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: hacia arriba 11"/>
          <p:cNvSpPr/>
          <p:nvPr/>
        </p:nvSpPr>
        <p:spPr>
          <a:xfrm rot="10800000">
            <a:off x="5155095" y="4171696"/>
            <a:ext cx="609600" cy="662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/>
          <p:cNvSpPr/>
          <p:nvPr/>
        </p:nvSpPr>
        <p:spPr>
          <a:xfrm>
            <a:off x="6842781" y="3138026"/>
            <a:ext cx="3131212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CL" dirty="0"/>
              <a:t>Niños y niñas estables </a:t>
            </a:r>
          </a:p>
          <a:p>
            <a:r>
              <a:rPr lang="es-CL" dirty="0"/>
              <a:t>Padres con herramientas en el manejo y cuidado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684D8F-BB50-44C8-8525-11C72B060D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5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7"/>
    </mc:Choice>
    <mc:Fallback xmlns="">
      <p:transition spd="slow" advTm="2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Conclusiones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Naneas en aumento (aprox 15% de los niños ) </a:t>
            </a:r>
          </a:p>
          <a:p>
            <a:r>
              <a:rPr lang="es-CL" dirty="0"/>
              <a:t>Debe considerarse una Prioridad dentro de niveles de atención</a:t>
            </a:r>
          </a:p>
          <a:p>
            <a:pPr lvl="1"/>
            <a:r>
              <a:rPr lang="es-CL" dirty="0"/>
              <a:t>Requiere identificación de los pacientes ya sea desde APS, nivel secundario y terciario </a:t>
            </a:r>
          </a:p>
          <a:p>
            <a:r>
              <a:rPr lang="es-CL" dirty="0"/>
              <a:t>Requiere conformación de equipos multidisciplinarios y capacitación </a:t>
            </a:r>
          </a:p>
          <a:p>
            <a:r>
              <a:rPr lang="es-CL" dirty="0"/>
              <a:t>Existen desafíos y áreas de trabajo a desarrollar para naneas de todas las complejidades . 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A42810-A7AB-4A9E-97FC-F887BDCBA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2"/>
    </mc:Choice>
    <mc:Fallback xmlns="">
      <p:transition spd="slow" advTm="5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D13CB5C-DB03-4583-BE98-DD529B6F6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852" y="272359"/>
            <a:ext cx="10045147" cy="13255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s-CL" altLang="es-CL" dirty="0"/>
              <a:t>Temario</a:t>
            </a:r>
            <a:endParaRPr lang="es-ES" altLang="es-CL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AB041B7-13CF-4AB3-8B35-54B920CE6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altLang="es-CL" dirty="0"/>
              <a:t>Necesidades</a:t>
            </a:r>
          </a:p>
          <a:p>
            <a:pPr lvl="1" eaLnBrk="1" hangingPunct="1"/>
            <a:r>
              <a:rPr lang="es-CL" altLang="es-CL" dirty="0"/>
              <a:t>Necesidades especiales</a:t>
            </a:r>
          </a:p>
          <a:p>
            <a:pPr eaLnBrk="1" hangingPunct="1"/>
            <a:r>
              <a:rPr lang="es-CL" altLang="es-CL" dirty="0"/>
              <a:t>Definición NANEAS</a:t>
            </a:r>
          </a:p>
          <a:p>
            <a:pPr lvl="1" eaLnBrk="1" hangingPunct="1"/>
            <a:r>
              <a:rPr lang="es-CL" altLang="es-CL" dirty="0"/>
              <a:t>Ventajas y desventajas de la definición</a:t>
            </a:r>
          </a:p>
          <a:p>
            <a:pPr eaLnBrk="1" hangingPunct="1"/>
            <a:r>
              <a:rPr lang="es-CL" altLang="es-CL" dirty="0"/>
              <a:t>Epidemiología</a:t>
            </a:r>
          </a:p>
          <a:p>
            <a:pPr eaLnBrk="1" hangingPunct="1"/>
            <a:r>
              <a:rPr lang="es-CL" altLang="es-CL" dirty="0"/>
              <a:t>Concepto de complejidad médica</a:t>
            </a:r>
          </a:p>
          <a:p>
            <a:pPr eaLnBrk="1" hangingPunct="1"/>
            <a:r>
              <a:rPr lang="es-CL" altLang="es-CL" dirty="0"/>
              <a:t>Clasificación según complejidad</a:t>
            </a:r>
          </a:p>
          <a:p>
            <a:pPr eaLnBrk="1" hangingPunct="1"/>
            <a:r>
              <a:rPr lang="es-CL" altLang="es-CL" dirty="0"/>
              <a:t>Equipo necesario para atender NANEAS</a:t>
            </a:r>
            <a:endParaRPr lang="es-CL" altLang="es-CL" sz="2400" dirty="0"/>
          </a:p>
          <a:p>
            <a:pPr eaLnBrk="1" hangingPunct="1"/>
            <a:r>
              <a:rPr lang="es-CL" altLang="es-CL" dirty="0"/>
              <a:t>Conclusiones</a:t>
            </a:r>
          </a:p>
          <a:p>
            <a:pPr eaLnBrk="1" hangingPunct="1"/>
            <a:endParaRPr lang="es-CL" altLang="es-CL" dirty="0"/>
          </a:p>
          <a:p>
            <a:pPr eaLnBrk="1" hangingPunct="1"/>
            <a:endParaRPr lang="es-ES" alt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20D7DF-1E60-4691-B863-B6E005D14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3"/>
    </mc:Choice>
    <mc:Fallback xmlns="">
      <p:transition spd="slow" advTm="4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83CC3-0CBE-4368-B1E5-86B942366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altLang="es-CL"/>
              <a:t>Necesidades</a:t>
            </a:r>
          </a:p>
        </p:txBody>
      </p:sp>
      <p:sp>
        <p:nvSpPr>
          <p:cNvPr id="5123" name="Marcador de contenido 2">
            <a:extLst>
              <a:ext uri="{FF2B5EF4-FFF2-40B4-BE49-F238E27FC236}">
                <a16:creationId xmlns:a16="http://schemas.microsoft.com/office/drawing/2014/main" id="{DB5B1F34-6C9E-4E47-B107-78EB10ABE8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5625"/>
            <a:ext cx="3775363" cy="435133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 altLang="es-CL" sz="1600" dirty="0"/>
          </a:p>
          <a:p>
            <a:r>
              <a:rPr lang="en-US" altLang="es-CL" sz="2100" b="1" dirty="0" err="1"/>
              <a:t>Individuo</a:t>
            </a:r>
            <a:r>
              <a:rPr lang="en-US" altLang="es-CL" sz="2100" b="1" dirty="0"/>
              <a:t> </a:t>
            </a:r>
            <a:r>
              <a:rPr lang="en-US" altLang="es-CL" sz="2100" b="1" dirty="0" err="1"/>
              <a:t>único</a:t>
            </a:r>
            <a:r>
              <a:rPr lang="en-US" altLang="es-CL" sz="2100" b="1" dirty="0"/>
              <a:t>, </a:t>
            </a:r>
            <a:r>
              <a:rPr lang="en-US" altLang="es-CL" sz="2100" b="1" dirty="0" err="1"/>
              <a:t>importante</a:t>
            </a:r>
            <a:r>
              <a:rPr lang="en-US" altLang="es-CL" sz="2100" b="1" dirty="0"/>
              <a:t> y </a:t>
            </a:r>
            <a:r>
              <a:rPr lang="en-US" altLang="es-CL" sz="2100" b="1" dirty="0" err="1"/>
              <a:t>respetado</a:t>
            </a:r>
            <a:endParaRPr lang="en-US" altLang="es-CL" sz="2100" b="1" dirty="0"/>
          </a:p>
          <a:p>
            <a:pPr eaLnBrk="1" hangingPunct="1">
              <a:lnSpc>
                <a:spcPct val="90000"/>
              </a:lnSpc>
            </a:pPr>
            <a:r>
              <a:rPr lang="en-US" altLang="es-CL" sz="2100" b="1" dirty="0" err="1"/>
              <a:t>Alimentación</a:t>
            </a:r>
            <a:endParaRPr lang="en-US" altLang="es-CL" sz="2100" b="1" dirty="0"/>
          </a:p>
          <a:p>
            <a:r>
              <a:rPr lang="en-US" altLang="es-CL" sz="2100" b="1" dirty="0"/>
              <a:t>Desarrollo de sus </a:t>
            </a:r>
            <a:r>
              <a:rPr lang="en-US" altLang="es-CL" sz="2100" b="1" dirty="0" err="1"/>
              <a:t>capacidades</a:t>
            </a:r>
            <a:endParaRPr lang="en-US" altLang="es-CL" sz="2100" b="1" dirty="0"/>
          </a:p>
          <a:p>
            <a:r>
              <a:rPr lang="en-US" altLang="es-CL" sz="2100" b="1" dirty="0" err="1"/>
              <a:t>Escolarización</a:t>
            </a:r>
            <a:endParaRPr lang="en-US" altLang="es-CL" sz="2100" b="1" dirty="0"/>
          </a:p>
          <a:p>
            <a:r>
              <a:rPr lang="en-US" altLang="es-CL" sz="2100" b="1" dirty="0" err="1"/>
              <a:t>Recreación</a:t>
            </a:r>
            <a:endParaRPr lang="en-US" altLang="es-CL" sz="2100" b="1" dirty="0"/>
          </a:p>
          <a:p>
            <a:r>
              <a:rPr lang="en-US" altLang="es-CL" sz="2100" b="1" dirty="0" err="1"/>
              <a:t>Habitación</a:t>
            </a:r>
            <a:endParaRPr lang="en-US" altLang="es-CL" sz="2100" b="1" dirty="0"/>
          </a:p>
          <a:p>
            <a:r>
              <a:rPr lang="en-US" altLang="es-CL" sz="2100" b="1" dirty="0" err="1"/>
              <a:t>Transporte</a:t>
            </a:r>
            <a:endParaRPr lang="en-US" altLang="es-CL" sz="2100" b="1" dirty="0"/>
          </a:p>
          <a:p>
            <a:r>
              <a:rPr lang="en-US" altLang="es-CL" sz="2100" b="1" dirty="0" err="1"/>
              <a:t>Afecto</a:t>
            </a:r>
            <a:endParaRPr lang="en-US" altLang="es-CL" sz="2100" b="1" dirty="0"/>
          </a:p>
          <a:p>
            <a:r>
              <a:rPr lang="en-US" altLang="es-CL" sz="2100" b="1" dirty="0" err="1"/>
              <a:t>Sexualidad</a:t>
            </a:r>
            <a:endParaRPr lang="en-US" altLang="es-CL" sz="2100" b="1" dirty="0"/>
          </a:p>
          <a:p>
            <a:pPr eaLnBrk="1" hangingPunct="1">
              <a:lnSpc>
                <a:spcPct val="90000"/>
              </a:lnSpc>
            </a:pPr>
            <a:r>
              <a:rPr lang="en-US" altLang="es-CL" sz="2100" b="1" dirty="0" err="1"/>
              <a:t>Igualdad</a:t>
            </a:r>
            <a:endParaRPr lang="en-US" altLang="es-CL" sz="2100" b="1" dirty="0"/>
          </a:p>
          <a:p>
            <a:pPr eaLnBrk="1" hangingPunct="1">
              <a:lnSpc>
                <a:spcPct val="90000"/>
              </a:lnSpc>
            </a:pPr>
            <a:r>
              <a:rPr lang="en-US" altLang="es-CL" sz="2100" b="1" dirty="0"/>
              <a:t>Libertad de </a:t>
            </a:r>
            <a:r>
              <a:rPr lang="en-US" altLang="es-CL" sz="2100" b="1" dirty="0" err="1"/>
              <a:t>expresión</a:t>
            </a:r>
            <a:endParaRPr lang="en-US" altLang="es-CL" sz="2100" b="1" dirty="0"/>
          </a:p>
          <a:p>
            <a:pPr eaLnBrk="1" hangingPunct="1">
              <a:lnSpc>
                <a:spcPct val="90000"/>
              </a:lnSpc>
            </a:pPr>
            <a:r>
              <a:rPr lang="en-US" altLang="es-CL" sz="2100" b="1" dirty="0" err="1"/>
              <a:t>Obediencia</a:t>
            </a:r>
            <a:endParaRPr lang="en-US" altLang="es-CL" sz="2100" b="1" dirty="0"/>
          </a:p>
          <a:p>
            <a:pPr eaLnBrk="1" hangingPunct="1">
              <a:lnSpc>
                <a:spcPct val="90000"/>
              </a:lnSpc>
            </a:pPr>
            <a:r>
              <a:rPr lang="en-US" altLang="es-CL" sz="2100" b="1" dirty="0" err="1"/>
              <a:t>Responsabilidad</a:t>
            </a:r>
            <a:endParaRPr lang="en-US" altLang="es-CL" sz="2100" b="1" dirty="0"/>
          </a:p>
          <a:p>
            <a:pPr eaLnBrk="1" hangingPunct="1">
              <a:lnSpc>
                <a:spcPct val="90000"/>
              </a:lnSpc>
            </a:pPr>
            <a:r>
              <a:rPr lang="en-US" altLang="es-CL" sz="2100" b="1" dirty="0" err="1"/>
              <a:t>Información</a:t>
            </a:r>
            <a:endParaRPr lang="en-US" altLang="es-CL" sz="2100" b="1" dirty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18A3114-C7A9-437D-B4DB-F874D0A8EF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987146" y="1991879"/>
            <a:ext cx="2791691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altLang="es-CL" sz="1800" dirty="0"/>
              <a:t>Medicación de uso crónico</a:t>
            </a:r>
          </a:p>
          <a:p>
            <a:pPr eaLnBrk="1" hangingPunct="1">
              <a:lnSpc>
                <a:spcPct val="90000"/>
              </a:lnSpc>
            </a:pPr>
            <a:r>
              <a:rPr lang="es-CL" altLang="es-CL" sz="1800" dirty="0"/>
              <a:t>Rehabilitación</a:t>
            </a:r>
          </a:p>
          <a:p>
            <a:pPr eaLnBrk="1" hangingPunct="1">
              <a:lnSpc>
                <a:spcPct val="90000"/>
              </a:lnSpc>
            </a:pPr>
            <a:r>
              <a:rPr lang="es-CL" altLang="es-CL" sz="1800" dirty="0"/>
              <a:t>Tecnología necesaria para vivir</a:t>
            </a:r>
          </a:p>
          <a:p>
            <a:pPr eaLnBrk="1" hangingPunct="1">
              <a:lnSpc>
                <a:spcPct val="90000"/>
              </a:lnSpc>
            </a:pPr>
            <a:r>
              <a:rPr lang="es-CL" altLang="es-CL" sz="1800" dirty="0"/>
              <a:t>Control con especialistas</a:t>
            </a:r>
          </a:p>
          <a:p>
            <a:pPr eaLnBrk="1" hangingPunct="1">
              <a:lnSpc>
                <a:spcPct val="90000"/>
              </a:lnSpc>
            </a:pPr>
            <a:r>
              <a:rPr lang="es-CL" altLang="es-CL" sz="1800" dirty="0"/>
              <a:t>Educación especial</a:t>
            </a:r>
          </a:p>
          <a:p>
            <a:pPr eaLnBrk="1" hangingPunct="1">
              <a:lnSpc>
                <a:spcPct val="90000"/>
              </a:lnSpc>
            </a:pPr>
            <a:r>
              <a:rPr lang="es-CL" altLang="es-CL" sz="1800" dirty="0"/>
              <a:t>Alimentación especial</a:t>
            </a:r>
          </a:p>
          <a:p>
            <a:pPr eaLnBrk="1" hangingPunct="1">
              <a:lnSpc>
                <a:spcPct val="90000"/>
              </a:lnSpc>
            </a:pPr>
            <a:endParaRPr lang="es-CL" altLang="es-CL" sz="1800" dirty="0"/>
          </a:p>
          <a:p>
            <a:pPr eaLnBrk="1" hangingPunct="1">
              <a:lnSpc>
                <a:spcPct val="90000"/>
              </a:lnSpc>
            </a:pPr>
            <a:endParaRPr lang="es-ES" altLang="es-CL" sz="1800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E61B4520-2355-4619-9ED4-98110FAA65C5}"/>
              </a:ext>
            </a:extLst>
          </p:cNvPr>
          <p:cNvSpPr/>
          <p:nvPr/>
        </p:nvSpPr>
        <p:spPr>
          <a:xfrm>
            <a:off x="4267200" y="2826327"/>
            <a:ext cx="2791691" cy="1939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A6A8FD-2FF5-4511-A6A2-F457419B5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63"/>
    </mc:Choice>
    <mc:Fallback xmlns="">
      <p:transition spd="slow" advTm="10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DCA65-3EB4-472A-A66F-D9C46AA8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Historia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AC8DAD-A098-497B-8044-AA01298F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1792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CL" dirty="0"/>
              <a:t>1936 : Desnutrición infantil : “ Paciente crónico infantil”</a:t>
            </a:r>
          </a:p>
          <a:p>
            <a:r>
              <a:rPr lang="es-CL" dirty="0"/>
              <a:t>1988: Enfermedad crónica de la infancia: cualquier enfermedad que tenga una duración mayor de 3 meses , que altere las actividades normales del niño , produciendo deficiencia , incapacidad o minusvalía ; o que requiera hospitalización continua por 30 días o más</a:t>
            </a:r>
          </a:p>
          <a:p>
            <a:r>
              <a:rPr lang="es-CL" dirty="0"/>
              <a:t>1992. </a:t>
            </a:r>
            <a:r>
              <a:rPr lang="es-CL" dirty="0" err="1"/>
              <a:t>Doyal</a:t>
            </a:r>
            <a:r>
              <a:rPr lang="es-CL" dirty="0"/>
              <a:t> y </a:t>
            </a:r>
            <a:r>
              <a:rPr lang="es-CL" dirty="0" err="1"/>
              <a:t>Gough</a:t>
            </a:r>
            <a:r>
              <a:rPr lang="es-CL" dirty="0"/>
              <a:t>: Definición necesidades en salud </a:t>
            </a:r>
          </a:p>
          <a:p>
            <a:r>
              <a:rPr lang="es-CL" dirty="0"/>
              <a:t>1994 : cifras de 35% enfermedades crónicas ; respiratorias  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F4E26C-52FE-4BDC-8FF2-F37AB43CF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40"/>
    </mc:Choice>
    <mc:Fallback xmlns="">
      <p:transition spd="slow" advTm="8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Conceptos generales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56089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CL" dirty="0"/>
              <a:t>Niños y adolescentes con necesidades especiales en salud (NANEAS) 1998 USA </a:t>
            </a:r>
          </a:p>
          <a:p>
            <a:pPr lvl="1"/>
            <a:r>
              <a:rPr lang="es-CL" dirty="0"/>
              <a:t>Todos aquéllos que tienen o están en riesgo de presentar una enfermedad crónica de tipo físico, del desarrollo, conductual o emocional, y que además requieren mayor utilización de los servicios en salud que el general de los niños</a:t>
            </a:r>
          </a:p>
          <a:p>
            <a:pPr lvl="1"/>
            <a:endParaRPr lang="es-CL" dirty="0"/>
          </a:p>
          <a:p>
            <a:pPr lvl="1"/>
            <a:r>
              <a:rPr lang="es-CL" b="1" i="1" u="sng" dirty="0"/>
              <a:t>Esto más criterios, buen juicio y experiencia de cada equipo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870850-1782-4281-B877-EB1DAB27E52D}"/>
              </a:ext>
            </a:extLst>
          </p:cNvPr>
          <p:cNvSpPr txBox="1"/>
          <p:nvPr/>
        </p:nvSpPr>
        <p:spPr>
          <a:xfrm>
            <a:off x="5043948" y="5412658"/>
            <a:ext cx="50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McPherson et al . Pediatrics 1998; 102: 137-140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2604C0-AF02-4113-8F9C-80080384F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27"/>
    </mc:Choice>
    <mc:Fallback xmlns="">
      <p:transition spd="slow" advTm="90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F4E3A1-0343-4E3C-B5F0-626FFD82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153551"/>
            <a:ext cx="10515600" cy="4347363"/>
          </a:xfrm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s-CL" dirty="0"/>
              <a:t>2003 : Nathaniel S. </a:t>
            </a:r>
            <a:r>
              <a:rPr lang="es-CL" dirty="0" err="1"/>
              <a:t>Beers</a:t>
            </a:r>
            <a:r>
              <a:rPr lang="es-CL" dirty="0"/>
              <a:t>. Incluyó problemas mentales 3.3 -38% prevalencia </a:t>
            </a:r>
          </a:p>
          <a:p>
            <a:r>
              <a:rPr lang="es-CL" dirty="0"/>
              <a:t>2007 : JAMA publica meta-análisis sobre enfermedades crónicas mostrando prevalencia entre </a:t>
            </a:r>
            <a:r>
              <a:rPr lang="es-CL" b="1" dirty="0"/>
              <a:t>0,22- 44% según definición </a:t>
            </a:r>
          </a:p>
          <a:p>
            <a:endParaRPr lang="es-CL" b="1" dirty="0"/>
          </a:p>
          <a:p>
            <a:r>
              <a:rPr lang="es-CL" dirty="0"/>
              <a:t>2008. SOCHIPE sugiere utilizar término NANEAS reemplazando </a:t>
            </a:r>
            <a:r>
              <a:rPr lang="es-CL" b="1" i="1" dirty="0"/>
              <a:t>enfermedades crónicas de la infancia</a:t>
            </a:r>
            <a:r>
              <a:rPr lang="es-CL" dirty="0"/>
              <a:t>. Enfatiza cuidado integral, centrado en la familia, y a cargo de equipo multidisciplinario </a:t>
            </a:r>
          </a:p>
          <a:p>
            <a:pPr marL="457200" lvl="1" indent="0">
              <a:buNone/>
            </a:pPr>
            <a:endParaRPr lang="es-CL" dirty="0"/>
          </a:p>
          <a:p>
            <a:r>
              <a:rPr lang="es-CL" dirty="0"/>
              <a:t>2016. SOCHIPE Recomendaciones del comité de NANEAS para  manejo en red de pacientes </a:t>
            </a:r>
          </a:p>
          <a:p>
            <a:r>
              <a:rPr lang="es-CL" dirty="0"/>
              <a:t>2019: Trabajo Comité NANEAS en nuevo formato para clasificar en Chile complejidad de los pacientes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BAC30D-45DE-4C3D-899F-85C026627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3"/>
    </mc:Choice>
    <mc:Fallback xmlns="">
      <p:transition spd="slow" advTm="12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098C73-5DD3-4158-9211-09108100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CL" sz="2200">
                <a:solidFill>
                  <a:srgbClr val="FFFFFF"/>
                </a:solidFill>
              </a:rPr>
              <a:t>Características de la definición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2A20F7E-B43C-49DD-B111-D1037BEFBE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289074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97F882-16E7-4B1B-85C3-12A19BC2F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3"/>
    </mc:Choice>
    <mc:Fallback xmlns="">
      <p:transition spd="slow" advTm="2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68826-DC84-48E3-A066-A0BFB56A1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Pero ….. Concepto demasiado  amplio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DBA1213-BD5D-4BED-A9F1-2A686C8CF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0" r="-1" b="10198"/>
          <a:stretch/>
        </p:blipFill>
        <p:spPr>
          <a:xfrm>
            <a:off x="1246572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F0E56F-5F58-4693-8E06-19A2D4381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3" r="40162" b="-1"/>
          <a:stretch/>
        </p:blipFill>
        <p:spPr>
          <a:xfrm>
            <a:off x="101967" y="2122218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persona, comida, pared, interior&#10;&#10;Descripción generada automáticamente">
            <a:extLst>
              <a:ext uri="{FF2B5EF4-FFF2-40B4-BE49-F238E27FC236}">
                <a16:creationId xmlns:a16="http://schemas.microsoft.com/office/drawing/2014/main" id="{CA161F70-FC1B-4AAA-8221-A628383B7F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" b="9"/>
          <a:stretch/>
        </p:blipFill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D1168A-60B6-4900-9D5F-9E12BBD6B6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5" r="3631" b="6"/>
          <a:stretch/>
        </p:blipFill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3300CE2-0702-4BF9-8E4D-B82D339CAA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041" r="550" b="3"/>
          <a:stretch/>
        </p:blipFill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C1DD7D-0371-4BBF-A135-D634CD9E84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51" r="25649" b="-3"/>
          <a:stretch/>
        </p:blipFill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1E154F-8B70-400C-98A2-94B05B85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7683"/>
    </mc:Choice>
    <mc:Fallback xmlns="">
      <p:transition spd="slow" advTm="9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1|15.7|20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1.7|6.8|1.8|5.1|1.9|2.7|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1581</Words>
  <Application>Microsoft Office PowerPoint</Application>
  <PresentationFormat>Panorámica</PresentationFormat>
  <Paragraphs>347</Paragraphs>
  <Slides>28</Slides>
  <Notes>5</Notes>
  <HiddenSlides>0</HiddenSlides>
  <MMClips>28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AdvTT94c8263f.I</vt:lpstr>
      <vt:lpstr>AdvTT94c8263f.I+20</vt:lpstr>
      <vt:lpstr>Arial</vt:lpstr>
      <vt:lpstr>Calibri</vt:lpstr>
      <vt:lpstr>Calibri Light</vt:lpstr>
      <vt:lpstr>Minion-Bold</vt:lpstr>
      <vt:lpstr>Tema de Office</vt:lpstr>
      <vt:lpstr>Conceptos generales:  NANEAS</vt:lpstr>
      <vt:lpstr>Presentación de PowerPoint</vt:lpstr>
      <vt:lpstr>Temario</vt:lpstr>
      <vt:lpstr>Necesidades</vt:lpstr>
      <vt:lpstr>Historia </vt:lpstr>
      <vt:lpstr>Conceptos generales </vt:lpstr>
      <vt:lpstr>Presentación de PowerPoint</vt:lpstr>
      <vt:lpstr>Características de la definición </vt:lpstr>
      <vt:lpstr>Pero ….. Concepto demasiado  amplio </vt:lpstr>
      <vt:lpstr>NANEAS: método de screening</vt:lpstr>
      <vt:lpstr>Screening NANEAS USA (Bethel 2002) </vt:lpstr>
      <vt:lpstr>Niños con Complejidad médica </vt:lpstr>
      <vt:lpstr>Epidemiología </vt:lpstr>
      <vt:lpstr>Presentación de PowerPoint</vt:lpstr>
      <vt:lpstr>Comparación evolución hospitalaria  Naneas v/s no naneas</vt:lpstr>
      <vt:lpstr>Enero 2010- diciembre 2012 USA </vt:lpstr>
      <vt:lpstr>Epidemiología en Chile </vt:lpstr>
      <vt:lpstr>Presentación de PowerPoint</vt:lpstr>
      <vt:lpstr>Presentación de PowerPoint</vt:lpstr>
      <vt:lpstr>Presentación de PowerPoint</vt:lpstr>
      <vt:lpstr>Baja complejidad </vt:lpstr>
      <vt:lpstr>Mediana complejidad </vt:lpstr>
      <vt:lpstr>ALTA complejidad</vt:lpstr>
      <vt:lpstr>Equipo en Red</vt:lpstr>
      <vt:lpstr>Redes  </vt:lpstr>
      <vt:lpstr>Presentación de PowerPoint</vt:lpstr>
      <vt:lpstr>Presentación de PowerPoint</vt:lpstr>
      <vt:lpstr>Conclusiones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Conceptos generales:  NANEAS</dc:title>
  <dc:creator>Carlos Felipe Valdebenito Parra</dc:creator>
  <cp:lastModifiedBy>AIDA RAYEN SOLIS ÑANCUCHEO</cp:lastModifiedBy>
  <cp:revision>20</cp:revision>
  <dcterms:created xsi:type="dcterms:W3CDTF">2018-12-11T00:59:02Z</dcterms:created>
  <dcterms:modified xsi:type="dcterms:W3CDTF">2021-04-19T17:24:10Z</dcterms:modified>
</cp:coreProperties>
</file>