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3" r:id="rId1"/>
    <p:sldMasterId id="2147483737" r:id="rId2"/>
  </p:sldMasterIdLst>
  <p:notesMasterIdLst>
    <p:notesMasterId r:id="rId44"/>
  </p:notesMasterIdLst>
  <p:sldIdLst>
    <p:sldId id="256" r:id="rId3"/>
    <p:sldId id="432" r:id="rId4"/>
    <p:sldId id="452" r:id="rId5"/>
    <p:sldId id="438" r:id="rId6"/>
    <p:sldId id="439" r:id="rId7"/>
    <p:sldId id="440" r:id="rId8"/>
    <p:sldId id="259" r:id="rId9"/>
    <p:sldId id="441" r:id="rId10"/>
    <p:sldId id="442" r:id="rId11"/>
    <p:sldId id="443" r:id="rId12"/>
    <p:sldId id="444" r:id="rId13"/>
    <p:sldId id="445" r:id="rId14"/>
    <p:sldId id="272" r:id="rId15"/>
    <p:sldId id="274" r:id="rId16"/>
    <p:sldId id="266" r:id="rId17"/>
    <p:sldId id="446" r:id="rId18"/>
    <p:sldId id="275" r:id="rId19"/>
    <p:sldId id="276" r:id="rId20"/>
    <p:sldId id="269" r:id="rId21"/>
    <p:sldId id="447" r:id="rId22"/>
    <p:sldId id="277" r:id="rId23"/>
    <p:sldId id="270" r:id="rId24"/>
    <p:sldId id="278" r:id="rId25"/>
    <p:sldId id="279" r:id="rId26"/>
    <p:sldId id="258" r:id="rId27"/>
    <p:sldId id="280" r:id="rId28"/>
    <p:sldId id="281" r:id="rId29"/>
    <p:sldId id="451" r:id="rId30"/>
    <p:sldId id="435" r:id="rId31"/>
    <p:sldId id="434" r:id="rId32"/>
    <p:sldId id="283" r:id="rId33"/>
    <p:sldId id="436" r:id="rId34"/>
    <p:sldId id="437" r:id="rId35"/>
    <p:sldId id="288" r:id="rId36"/>
    <p:sldId id="289" r:id="rId37"/>
    <p:sldId id="290" r:id="rId38"/>
    <p:sldId id="291" r:id="rId39"/>
    <p:sldId id="293" r:id="rId40"/>
    <p:sldId id="450" r:id="rId41"/>
    <p:sldId id="294" r:id="rId42"/>
    <p:sldId id="292" r:id="rId4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AA63310-A41F-405D-B6AE-F15933451DA6}" v="225" dt="2019-10-04T00:09:31.42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4" d="100"/>
          <a:sy n="54" d="100"/>
        </p:scale>
        <p:origin x="93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820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microsoft.com/office/2015/10/relationships/revisionInfo" Target="revisionInfo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tableStyles" Target="tableStyles.xml"/><Relationship Id="rId8" Type="http://schemas.openxmlformats.org/officeDocument/2006/relationships/slide" Target="slides/slide6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image" Target="../media/image30.pn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image" Target="../media/image33.png"/><Relationship Id="rId4" Type="http://schemas.openxmlformats.org/officeDocument/2006/relationships/image" Target="../media/image36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image" Target="../media/image30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image" Target="../media/image33.png"/><Relationship Id="rId4" Type="http://schemas.openxmlformats.org/officeDocument/2006/relationships/image" Target="../media/image36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FE78D2D-8302-CC48-BB7A-03A2DD0A6A15}" type="doc">
      <dgm:prSet loTypeId="urn:microsoft.com/office/officeart/2008/layout/PictureStrips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C082D08B-BE27-6047-9D68-A618CF4738CA}">
      <dgm:prSet phldrT="[Texto]"/>
      <dgm:spPr/>
      <dgm:t>
        <a:bodyPr/>
        <a:lstStyle/>
        <a:p>
          <a:r>
            <a:rPr lang="es-ES_tradnl" b="1" dirty="0"/>
            <a:t>Labios</a:t>
          </a:r>
          <a:r>
            <a:rPr lang="es-ES_tradnl" dirty="0"/>
            <a:t> </a:t>
          </a:r>
          <a:r>
            <a:rPr lang="es-ES" dirty="0">
              <a:sym typeface="Wingdings"/>
            </a:rPr>
            <a:t> Secos, agrietados, queilitis angular.</a:t>
          </a:r>
          <a:endParaRPr lang="es-ES" dirty="0"/>
        </a:p>
      </dgm:t>
    </dgm:pt>
    <dgm:pt modelId="{34D99891-9B8B-7B4B-A29B-60349F450E42}" type="parTrans" cxnId="{A8422960-9709-4348-A937-78B12177B8AA}">
      <dgm:prSet/>
      <dgm:spPr/>
      <dgm:t>
        <a:bodyPr/>
        <a:lstStyle/>
        <a:p>
          <a:endParaRPr lang="es-ES"/>
        </a:p>
      </dgm:t>
    </dgm:pt>
    <dgm:pt modelId="{D4DDE923-72D3-6A45-B083-54236D2CA1C4}" type="sibTrans" cxnId="{A8422960-9709-4348-A937-78B12177B8AA}">
      <dgm:prSet/>
      <dgm:spPr/>
      <dgm:t>
        <a:bodyPr/>
        <a:lstStyle/>
        <a:p>
          <a:endParaRPr lang="es-ES"/>
        </a:p>
      </dgm:t>
    </dgm:pt>
    <dgm:pt modelId="{6235FFCE-5E56-6C48-9891-7D22350344B5}">
      <dgm:prSet phldrT="[Texto]"/>
      <dgm:spPr/>
      <dgm:t>
        <a:bodyPr/>
        <a:lstStyle/>
        <a:p>
          <a:r>
            <a:rPr lang="es-ES" b="1" dirty="0"/>
            <a:t>M</a:t>
          </a:r>
          <a:r>
            <a:rPr lang="es-ES_tradnl" b="1" dirty="0" err="1"/>
            <a:t>ucosa</a:t>
          </a:r>
          <a:r>
            <a:rPr lang="es-ES_tradnl" b="1" dirty="0"/>
            <a:t> bucal y cara interna mejillas </a:t>
          </a:r>
          <a:r>
            <a:rPr lang="es-ES" dirty="0">
              <a:sym typeface="Wingdings"/>
            </a:rPr>
            <a:t> Frenillo labial superior (fibroso o hipertrofiado).</a:t>
          </a:r>
          <a:endParaRPr lang="es-ES" dirty="0"/>
        </a:p>
      </dgm:t>
    </dgm:pt>
    <dgm:pt modelId="{869A2397-893B-4345-AAB9-E9D2F3A9F6A6}" type="parTrans" cxnId="{2FD6A0B3-4886-574F-ABF1-525C04170BD5}">
      <dgm:prSet/>
      <dgm:spPr/>
      <dgm:t>
        <a:bodyPr/>
        <a:lstStyle/>
        <a:p>
          <a:endParaRPr lang="es-ES"/>
        </a:p>
      </dgm:t>
    </dgm:pt>
    <dgm:pt modelId="{8EB32D1D-DC77-AE44-B9CB-9FC78D14EB8D}" type="sibTrans" cxnId="{2FD6A0B3-4886-574F-ABF1-525C04170BD5}">
      <dgm:prSet/>
      <dgm:spPr/>
      <dgm:t>
        <a:bodyPr/>
        <a:lstStyle/>
        <a:p>
          <a:endParaRPr lang="es-ES"/>
        </a:p>
      </dgm:t>
    </dgm:pt>
    <dgm:pt modelId="{7F3B554C-3F84-4C43-9493-F430EC2759EF}">
      <dgm:prSet phldrT="[Texto]"/>
      <dgm:spPr/>
      <dgm:t>
        <a:bodyPr/>
        <a:lstStyle/>
        <a:p>
          <a:r>
            <a:rPr lang="es-ES" b="1" dirty="0"/>
            <a:t>E</a:t>
          </a:r>
          <a:r>
            <a:rPr lang="es-ES_tradnl" b="1" dirty="0" err="1"/>
            <a:t>ncías</a:t>
          </a:r>
          <a:r>
            <a:rPr lang="es-ES_tradnl" b="1" dirty="0"/>
            <a:t> </a:t>
          </a:r>
          <a:r>
            <a:rPr lang="es-ES" dirty="0">
              <a:sym typeface="Wingdings"/>
            </a:rPr>
            <a:t> Sangramiento, inflamación, heridas.</a:t>
          </a:r>
          <a:endParaRPr lang="es-ES" dirty="0"/>
        </a:p>
      </dgm:t>
    </dgm:pt>
    <dgm:pt modelId="{F0C266A8-B22D-904E-B63F-9004F42EA5DB}" type="parTrans" cxnId="{46957FBD-9531-5A4C-A228-A0279F6B3251}">
      <dgm:prSet/>
      <dgm:spPr/>
      <dgm:t>
        <a:bodyPr/>
        <a:lstStyle/>
        <a:p>
          <a:endParaRPr lang="es-ES"/>
        </a:p>
      </dgm:t>
    </dgm:pt>
    <dgm:pt modelId="{AB4851F8-52F3-5E46-A3CC-CB8A0B34CE86}" type="sibTrans" cxnId="{46957FBD-9531-5A4C-A228-A0279F6B3251}">
      <dgm:prSet/>
      <dgm:spPr/>
      <dgm:t>
        <a:bodyPr/>
        <a:lstStyle/>
        <a:p>
          <a:endParaRPr lang="es-ES"/>
        </a:p>
      </dgm:t>
    </dgm:pt>
    <dgm:pt modelId="{501E3150-5AEC-874C-9716-FA80766028A1}" type="pres">
      <dgm:prSet presAssocID="{3FE78D2D-8302-CC48-BB7A-03A2DD0A6A15}" presName="Name0" presStyleCnt="0">
        <dgm:presLayoutVars>
          <dgm:dir/>
          <dgm:resizeHandles val="exact"/>
        </dgm:presLayoutVars>
      </dgm:prSet>
      <dgm:spPr/>
    </dgm:pt>
    <dgm:pt modelId="{8C3D4CBB-6533-CF46-9C6C-63EA62A14D7D}" type="pres">
      <dgm:prSet presAssocID="{C082D08B-BE27-6047-9D68-A618CF4738CA}" presName="composite" presStyleCnt="0"/>
      <dgm:spPr/>
    </dgm:pt>
    <dgm:pt modelId="{AF332847-0EF6-7E4C-81F6-7AA239346921}" type="pres">
      <dgm:prSet presAssocID="{C082D08B-BE27-6047-9D68-A618CF4738CA}" presName="rect1" presStyleLbl="trAlignAcc1" presStyleIdx="0" presStyleCnt="3">
        <dgm:presLayoutVars>
          <dgm:bulletEnabled val="1"/>
        </dgm:presLayoutVars>
      </dgm:prSet>
      <dgm:spPr/>
    </dgm:pt>
    <dgm:pt modelId="{F048DCD0-7BE6-2345-B296-EA531C47ACAB}" type="pres">
      <dgm:prSet presAssocID="{C082D08B-BE27-6047-9D68-A618CF4738CA}" presName="rect2" presStyleLbl="fgImgPlace1" presStyleIdx="0" presStyleCnt="3" custScaleX="147094" custScaleY="104188" custLinFactNeighborX="-34586" custLinFactNeighborY="1098"/>
      <dgm:spPr>
        <a:blipFill>
          <a:blip xmlns:r="http://schemas.openxmlformats.org/officeDocument/2006/relationships" r:embed="rId1"/>
          <a:srcRect/>
          <a:stretch>
            <a:fillRect l="-57000" r="-57000"/>
          </a:stretch>
        </a:blipFill>
      </dgm:spPr>
    </dgm:pt>
    <dgm:pt modelId="{C707863D-434C-6142-A34A-0ACA5E2FE3A1}" type="pres">
      <dgm:prSet presAssocID="{D4DDE923-72D3-6A45-B083-54236D2CA1C4}" presName="sibTrans" presStyleCnt="0"/>
      <dgm:spPr/>
    </dgm:pt>
    <dgm:pt modelId="{A8033666-4F73-D644-B30A-26EC88E5B0D8}" type="pres">
      <dgm:prSet presAssocID="{6235FFCE-5E56-6C48-9891-7D22350344B5}" presName="composite" presStyleCnt="0"/>
      <dgm:spPr/>
    </dgm:pt>
    <dgm:pt modelId="{ECB84574-996A-7246-9AF9-B8568BB697A4}" type="pres">
      <dgm:prSet presAssocID="{6235FFCE-5E56-6C48-9891-7D22350344B5}" presName="rect1" presStyleLbl="trAlignAcc1" presStyleIdx="1" presStyleCnt="3">
        <dgm:presLayoutVars>
          <dgm:bulletEnabled val="1"/>
        </dgm:presLayoutVars>
      </dgm:prSet>
      <dgm:spPr/>
    </dgm:pt>
    <dgm:pt modelId="{77C5A06C-D65E-A645-ABC6-43CDD27443A9}" type="pres">
      <dgm:prSet presAssocID="{6235FFCE-5E56-6C48-9891-7D22350344B5}" presName="rect2" presStyleLbl="fgImgPlace1" presStyleIdx="1" presStyleCnt="3" custScaleX="144159" custScaleY="91813" custLinFactNeighborX="-41380"/>
      <dgm:spPr>
        <a:blipFill>
          <a:blip xmlns:r="http://schemas.openxmlformats.org/officeDocument/2006/relationships" r:embed="rId2"/>
          <a:srcRect/>
          <a:stretch>
            <a:fillRect l="-49000" r="-49000"/>
          </a:stretch>
        </a:blipFill>
      </dgm:spPr>
    </dgm:pt>
    <dgm:pt modelId="{A911A88B-51D4-F046-9284-54B35782DA6D}" type="pres">
      <dgm:prSet presAssocID="{8EB32D1D-DC77-AE44-B9CB-9FC78D14EB8D}" presName="sibTrans" presStyleCnt="0"/>
      <dgm:spPr/>
    </dgm:pt>
    <dgm:pt modelId="{FA77ADCC-2F50-2E4A-84EB-4ECA514029B7}" type="pres">
      <dgm:prSet presAssocID="{7F3B554C-3F84-4C43-9493-F430EC2759EF}" presName="composite" presStyleCnt="0"/>
      <dgm:spPr/>
    </dgm:pt>
    <dgm:pt modelId="{F9D104D1-0DF5-4B41-9195-DCA3AFF4EC90}" type="pres">
      <dgm:prSet presAssocID="{7F3B554C-3F84-4C43-9493-F430EC2759EF}" presName="rect1" presStyleLbl="trAlignAcc1" presStyleIdx="2" presStyleCnt="3">
        <dgm:presLayoutVars>
          <dgm:bulletEnabled val="1"/>
        </dgm:presLayoutVars>
      </dgm:prSet>
      <dgm:spPr/>
    </dgm:pt>
    <dgm:pt modelId="{925D2359-9D07-4B4F-8451-484D84FB2CCC}" type="pres">
      <dgm:prSet presAssocID="{7F3B554C-3F84-4C43-9493-F430EC2759EF}" presName="rect2" presStyleLbl="fgImgPlace1" presStyleIdx="2" presStyleCnt="3" custScaleX="136653" custScaleY="98809" custLinFactNeighborX="-37384" custLinFactNeighborY="-2418"/>
      <dgm:spPr>
        <a:blipFill>
          <a:blip xmlns:r="http://schemas.openxmlformats.org/officeDocument/2006/relationships" r:embed="rId3"/>
          <a:srcRect/>
          <a:stretch>
            <a:fillRect l="-55000" r="-55000"/>
          </a:stretch>
        </a:blipFill>
      </dgm:spPr>
    </dgm:pt>
  </dgm:ptLst>
  <dgm:cxnLst>
    <dgm:cxn modelId="{57236140-A75E-4F45-B387-9FAF4D010803}" type="presOf" srcId="{3FE78D2D-8302-CC48-BB7A-03A2DD0A6A15}" destId="{501E3150-5AEC-874C-9716-FA80766028A1}" srcOrd="0" destOrd="0" presId="urn:microsoft.com/office/officeart/2008/layout/PictureStrips"/>
    <dgm:cxn modelId="{A8422960-9709-4348-A937-78B12177B8AA}" srcId="{3FE78D2D-8302-CC48-BB7A-03A2DD0A6A15}" destId="{C082D08B-BE27-6047-9D68-A618CF4738CA}" srcOrd="0" destOrd="0" parTransId="{34D99891-9B8B-7B4B-A29B-60349F450E42}" sibTransId="{D4DDE923-72D3-6A45-B083-54236D2CA1C4}"/>
    <dgm:cxn modelId="{5D03BA81-D962-48FD-8789-65D916F038A1}" type="presOf" srcId="{7F3B554C-3F84-4C43-9493-F430EC2759EF}" destId="{F9D104D1-0DF5-4B41-9195-DCA3AFF4EC90}" srcOrd="0" destOrd="0" presId="urn:microsoft.com/office/officeart/2008/layout/PictureStrips"/>
    <dgm:cxn modelId="{0A66D795-F2D1-4CF3-9175-2C9928CCCBDC}" type="presOf" srcId="{6235FFCE-5E56-6C48-9891-7D22350344B5}" destId="{ECB84574-996A-7246-9AF9-B8568BB697A4}" srcOrd="0" destOrd="0" presId="urn:microsoft.com/office/officeart/2008/layout/PictureStrips"/>
    <dgm:cxn modelId="{2FD6A0B3-4886-574F-ABF1-525C04170BD5}" srcId="{3FE78D2D-8302-CC48-BB7A-03A2DD0A6A15}" destId="{6235FFCE-5E56-6C48-9891-7D22350344B5}" srcOrd="1" destOrd="0" parTransId="{869A2397-893B-4345-AAB9-E9D2F3A9F6A6}" sibTransId="{8EB32D1D-DC77-AE44-B9CB-9FC78D14EB8D}"/>
    <dgm:cxn modelId="{46957FBD-9531-5A4C-A228-A0279F6B3251}" srcId="{3FE78D2D-8302-CC48-BB7A-03A2DD0A6A15}" destId="{7F3B554C-3F84-4C43-9493-F430EC2759EF}" srcOrd="2" destOrd="0" parTransId="{F0C266A8-B22D-904E-B63F-9004F42EA5DB}" sibTransId="{AB4851F8-52F3-5E46-A3CC-CB8A0B34CE86}"/>
    <dgm:cxn modelId="{51E0D7DC-7F6F-4C74-9B67-437C9C089D3C}" type="presOf" srcId="{C082D08B-BE27-6047-9D68-A618CF4738CA}" destId="{AF332847-0EF6-7E4C-81F6-7AA239346921}" srcOrd="0" destOrd="0" presId="urn:microsoft.com/office/officeart/2008/layout/PictureStrips"/>
    <dgm:cxn modelId="{30A2CBD1-D15C-4D71-B188-42C0990F92BF}" type="presParOf" srcId="{501E3150-5AEC-874C-9716-FA80766028A1}" destId="{8C3D4CBB-6533-CF46-9C6C-63EA62A14D7D}" srcOrd="0" destOrd="0" presId="urn:microsoft.com/office/officeart/2008/layout/PictureStrips"/>
    <dgm:cxn modelId="{81BACA23-3411-4465-A862-E4E0B63DF4A1}" type="presParOf" srcId="{8C3D4CBB-6533-CF46-9C6C-63EA62A14D7D}" destId="{AF332847-0EF6-7E4C-81F6-7AA239346921}" srcOrd="0" destOrd="0" presId="urn:microsoft.com/office/officeart/2008/layout/PictureStrips"/>
    <dgm:cxn modelId="{48718529-060D-42BF-B793-A070A00EDFCE}" type="presParOf" srcId="{8C3D4CBB-6533-CF46-9C6C-63EA62A14D7D}" destId="{F048DCD0-7BE6-2345-B296-EA531C47ACAB}" srcOrd="1" destOrd="0" presId="urn:microsoft.com/office/officeart/2008/layout/PictureStrips"/>
    <dgm:cxn modelId="{1C636069-7F02-432C-AEC6-E03121545228}" type="presParOf" srcId="{501E3150-5AEC-874C-9716-FA80766028A1}" destId="{C707863D-434C-6142-A34A-0ACA5E2FE3A1}" srcOrd="1" destOrd="0" presId="urn:microsoft.com/office/officeart/2008/layout/PictureStrips"/>
    <dgm:cxn modelId="{025710C5-F058-4FE3-B64E-E2FEAC63610B}" type="presParOf" srcId="{501E3150-5AEC-874C-9716-FA80766028A1}" destId="{A8033666-4F73-D644-B30A-26EC88E5B0D8}" srcOrd="2" destOrd="0" presId="urn:microsoft.com/office/officeart/2008/layout/PictureStrips"/>
    <dgm:cxn modelId="{9B49BFFE-6AC1-4E14-B12A-7C1F4906A7E3}" type="presParOf" srcId="{A8033666-4F73-D644-B30A-26EC88E5B0D8}" destId="{ECB84574-996A-7246-9AF9-B8568BB697A4}" srcOrd="0" destOrd="0" presId="urn:microsoft.com/office/officeart/2008/layout/PictureStrips"/>
    <dgm:cxn modelId="{86DEFAEC-6A3B-419A-869C-7D12E0B68041}" type="presParOf" srcId="{A8033666-4F73-D644-B30A-26EC88E5B0D8}" destId="{77C5A06C-D65E-A645-ABC6-43CDD27443A9}" srcOrd="1" destOrd="0" presId="urn:microsoft.com/office/officeart/2008/layout/PictureStrips"/>
    <dgm:cxn modelId="{A8520611-167B-4D46-AA02-94EEB8F796AC}" type="presParOf" srcId="{501E3150-5AEC-874C-9716-FA80766028A1}" destId="{A911A88B-51D4-F046-9284-54B35782DA6D}" srcOrd="3" destOrd="0" presId="urn:microsoft.com/office/officeart/2008/layout/PictureStrips"/>
    <dgm:cxn modelId="{BC84D661-0612-470D-A59B-A68FF46436F4}" type="presParOf" srcId="{501E3150-5AEC-874C-9716-FA80766028A1}" destId="{FA77ADCC-2F50-2E4A-84EB-4ECA514029B7}" srcOrd="4" destOrd="0" presId="urn:microsoft.com/office/officeart/2008/layout/PictureStrips"/>
    <dgm:cxn modelId="{A33A1C93-8DB7-42A8-83F6-3B1F830E3EF3}" type="presParOf" srcId="{FA77ADCC-2F50-2E4A-84EB-4ECA514029B7}" destId="{F9D104D1-0DF5-4B41-9195-DCA3AFF4EC90}" srcOrd="0" destOrd="0" presId="urn:microsoft.com/office/officeart/2008/layout/PictureStrips"/>
    <dgm:cxn modelId="{CCC25B19-5732-42A9-92C4-340489B53CC4}" type="presParOf" srcId="{FA77ADCC-2F50-2E4A-84EB-4ECA514029B7}" destId="{925D2359-9D07-4B4F-8451-484D84FB2CCC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C80A304-B893-C740-9D46-0C032E7166EC}" type="doc">
      <dgm:prSet loTypeId="urn:microsoft.com/office/officeart/2008/layout/PictureStrips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950E9C6C-AFA5-684E-83D3-25FBC8E55756}">
      <dgm:prSet phldrT="[Texto]"/>
      <dgm:spPr/>
      <dgm:t>
        <a:bodyPr/>
        <a:lstStyle/>
        <a:p>
          <a:r>
            <a:rPr lang="es-ES_tradnl" b="1" dirty="0"/>
            <a:t>Lengua</a:t>
          </a:r>
          <a:r>
            <a:rPr lang="es-ES_tradnl" dirty="0"/>
            <a:t> </a:t>
          </a:r>
          <a:r>
            <a:rPr lang="es-ES" dirty="0">
              <a:sym typeface="Wingdings"/>
            </a:rPr>
            <a:t> Movilidad, capa blanquecina desprendible (mala higiene, cuadros febriles).</a:t>
          </a:r>
          <a:endParaRPr lang="es-ES" dirty="0"/>
        </a:p>
      </dgm:t>
    </dgm:pt>
    <dgm:pt modelId="{0C95791B-A3BE-254D-993E-C82C9423E497}" type="parTrans" cxnId="{B68560A4-F9E0-894C-91B4-165914ECA85B}">
      <dgm:prSet/>
      <dgm:spPr/>
      <dgm:t>
        <a:bodyPr/>
        <a:lstStyle/>
        <a:p>
          <a:endParaRPr lang="es-ES"/>
        </a:p>
      </dgm:t>
    </dgm:pt>
    <dgm:pt modelId="{03D18646-DF60-3848-A0F3-6A291D89CE3B}" type="sibTrans" cxnId="{B68560A4-F9E0-894C-91B4-165914ECA85B}">
      <dgm:prSet/>
      <dgm:spPr/>
      <dgm:t>
        <a:bodyPr/>
        <a:lstStyle/>
        <a:p>
          <a:endParaRPr lang="es-ES"/>
        </a:p>
      </dgm:t>
    </dgm:pt>
    <dgm:pt modelId="{D497C6E4-E179-F54E-BCB1-ECBE7EABCDA5}">
      <dgm:prSet phldrT="[Texto]"/>
      <dgm:spPr/>
      <dgm:t>
        <a:bodyPr/>
        <a:lstStyle/>
        <a:p>
          <a:r>
            <a:rPr lang="es-ES" b="1" dirty="0">
              <a:sym typeface="Wingdings"/>
            </a:rPr>
            <a:t>Piso de boca </a:t>
          </a:r>
          <a:r>
            <a:rPr lang="es-ES" dirty="0">
              <a:sym typeface="Wingdings"/>
            </a:rPr>
            <a:t> Frenillo lingual (corto  amamantamiento y fonación).</a:t>
          </a:r>
          <a:endParaRPr lang="es-ES" dirty="0"/>
        </a:p>
      </dgm:t>
    </dgm:pt>
    <dgm:pt modelId="{F168241B-347C-A34A-A96D-1D0BBA2526F1}" type="parTrans" cxnId="{C540A55F-DCB8-3B4C-ABF8-52EC1A41F639}">
      <dgm:prSet/>
      <dgm:spPr/>
      <dgm:t>
        <a:bodyPr/>
        <a:lstStyle/>
        <a:p>
          <a:endParaRPr lang="es-ES"/>
        </a:p>
      </dgm:t>
    </dgm:pt>
    <dgm:pt modelId="{468C740B-C125-864E-B5F5-07172E782FA8}" type="sibTrans" cxnId="{C540A55F-DCB8-3B4C-ABF8-52EC1A41F639}">
      <dgm:prSet/>
      <dgm:spPr/>
      <dgm:t>
        <a:bodyPr/>
        <a:lstStyle/>
        <a:p>
          <a:endParaRPr lang="es-ES"/>
        </a:p>
      </dgm:t>
    </dgm:pt>
    <dgm:pt modelId="{9078A304-7FF2-6749-A700-BB437C5D8247}">
      <dgm:prSet phldrT="[Texto]"/>
      <dgm:spPr/>
      <dgm:t>
        <a:bodyPr/>
        <a:lstStyle/>
        <a:p>
          <a:r>
            <a:rPr lang="es-ES" b="1" dirty="0"/>
            <a:t>R</a:t>
          </a:r>
          <a:r>
            <a:rPr lang="es-ES_tradnl" b="1" dirty="0" err="1"/>
            <a:t>ebordes</a:t>
          </a:r>
          <a:r>
            <a:rPr lang="es-ES_tradnl" b="1" dirty="0"/>
            <a:t> dentarios y/o dientes </a:t>
          </a:r>
          <a:r>
            <a:rPr lang="es-ES" dirty="0">
              <a:sym typeface="Wingdings"/>
            </a:rPr>
            <a:t> Piezas dentarias adecuadas para la edad, rebordes alveolares (cuando aun no </a:t>
          </a:r>
          <a:r>
            <a:rPr lang="es-ES" dirty="0" err="1">
              <a:sym typeface="Wingdings"/>
            </a:rPr>
            <a:t>erupcionan</a:t>
          </a:r>
          <a:r>
            <a:rPr lang="es-ES" dirty="0">
              <a:sym typeface="Wingdings"/>
            </a:rPr>
            <a:t> dientes), higiene dental.</a:t>
          </a:r>
          <a:endParaRPr lang="es-ES" dirty="0"/>
        </a:p>
      </dgm:t>
    </dgm:pt>
    <dgm:pt modelId="{9BB1607B-97F2-2C47-A7F5-82C53A7C81DA}" type="parTrans" cxnId="{AAA0705D-89E4-8B4A-8A1C-E3E7996F767C}">
      <dgm:prSet/>
      <dgm:spPr/>
      <dgm:t>
        <a:bodyPr/>
        <a:lstStyle/>
        <a:p>
          <a:endParaRPr lang="es-ES"/>
        </a:p>
      </dgm:t>
    </dgm:pt>
    <dgm:pt modelId="{5CEC70BC-3C95-EF47-8B18-57EE6E6FAB9F}" type="sibTrans" cxnId="{AAA0705D-89E4-8B4A-8A1C-E3E7996F767C}">
      <dgm:prSet/>
      <dgm:spPr/>
      <dgm:t>
        <a:bodyPr/>
        <a:lstStyle/>
        <a:p>
          <a:endParaRPr lang="es-ES"/>
        </a:p>
      </dgm:t>
    </dgm:pt>
    <dgm:pt modelId="{CBB2D036-2B15-7F48-8F78-EF8DFDD4527F}">
      <dgm:prSet phldrT="[Texto]"/>
      <dgm:spPr/>
      <dgm:t>
        <a:bodyPr/>
        <a:lstStyle/>
        <a:p>
          <a:r>
            <a:rPr lang="es-ES" b="1" dirty="0"/>
            <a:t>Faringe</a:t>
          </a:r>
          <a:r>
            <a:rPr lang="es-ES" b="1" dirty="0">
              <a:sym typeface="Wingdings"/>
            </a:rPr>
            <a:t></a:t>
          </a:r>
          <a:r>
            <a:rPr lang="es-ES" dirty="0">
              <a:sym typeface="Wingdings"/>
            </a:rPr>
            <a:t> Inflamación o heridas en pilares palatinos anteriores, posteriores y amígdalas. </a:t>
          </a:r>
          <a:endParaRPr lang="es-ES" dirty="0"/>
        </a:p>
      </dgm:t>
    </dgm:pt>
    <dgm:pt modelId="{0BCA4BD5-7AC3-EA4D-9507-327803064F51}" type="parTrans" cxnId="{ABB32B5B-9A05-6E40-BBB1-CE7BC5B3BA44}">
      <dgm:prSet/>
      <dgm:spPr/>
      <dgm:t>
        <a:bodyPr/>
        <a:lstStyle/>
        <a:p>
          <a:endParaRPr lang="es-ES"/>
        </a:p>
      </dgm:t>
    </dgm:pt>
    <dgm:pt modelId="{CE8C404B-EE2F-9C4A-AC6B-E8E43D092B83}" type="sibTrans" cxnId="{ABB32B5B-9A05-6E40-BBB1-CE7BC5B3BA44}">
      <dgm:prSet/>
      <dgm:spPr/>
      <dgm:t>
        <a:bodyPr/>
        <a:lstStyle/>
        <a:p>
          <a:endParaRPr lang="es-ES"/>
        </a:p>
      </dgm:t>
    </dgm:pt>
    <dgm:pt modelId="{8639CD9E-48CE-CE40-A69D-51E99D5F754A}" type="pres">
      <dgm:prSet presAssocID="{8C80A304-B893-C740-9D46-0C032E7166EC}" presName="Name0" presStyleCnt="0">
        <dgm:presLayoutVars>
          <dgm:dir/>
          <dgm:resizeHandles val="exact"/>
        </dgm:presLayoutVars>
      </dgm:prSet>
      <dgm:spPr/>
    </dgm:pt>
    <dgm:pt modelId="{BEB3D287-0A1A-1F43-959E-BB620B1F3296}" type="pres">
      <dgm:prSet presAssocID="{950E9C6C-AFA5-684E-83D3-25FBC8E55756}" presName="composite" presStyleCnt="0"/>
      <dgm:spPr/>
    </dgm:pt>
    <dgm:pt modelId="{DFDB901F-79C6-1345-9566-BF1B6F243D9B}" type="pres">
      <dgm:prSet presAssocID="{950E9C6C-AFA5-684E-83D3-25FBC8E55756}" presName="rect1" presStyleLbl="trAlignAcc1" presStyleIdx="0" presStyleCnt="4">
        <dgm:presLayoutVars>
          <dgm:bulletEnabled val="1"/>
        </dgm:presLayoutVars>
      </dgm:prSet>
      <dgm:spPr/>
    </dgm:pt>
    <dgm:pt modelId="{5B89B84B-CF9D-0B4A-A914-8A701980DD4E}" type="pres">
      <dgm:prSet presAssocID="{950E9C6C-AFA5-684E-83D3-25FBC8E55756}" presName="rect2" presStyleLbl="fgImgPlace1" presStyleIdx="0" presStyleCnt="4"/>
      <dgm:spPr>
        <a:blipFill>
          <a:blip xmlns:r="http://schemas.openxmlformats.org/officeDocument/2006/relationships" r:embed="rId1"/>
          <a:srcRect/>
          <a:stretch>
            <a:fillRect l="-52000" r="-52000"/>
          </a:stretch>
        </a:blipFill>
      </dgm:spPr>
    </dgm:pt>
    <dgm:pt modelId="{C04A96FB-0C20-7F47-AF66-937480B0BAEB}" type="pres">
      <dgm:prSet presAssocID="{03D18646-DF60-3848-A0F3-6A291D89CE3B}" presName="sibTrans" presStyleCnt="0"/>
      <dgm:spPr/>
    </dgm:pt>
    <dgm:pt modelId="{05F55160-C8D6-2B43-90BD-8520C3480537}" type="pres">
      <dgm:prSet presAssocID="{D497C6E4-E179-F54E-BCB1-ECBE7EABCDA5}" presName="composite" presStyleCnt="0"/>
      <dgm:spPr/>
    </dgm:pt>
    <dgm:pt modelId="{72CF2ED6-EDF3-4A42-9DCC-CD76D02E8EE0}" type="pres">
      <dgm:prSet presAssocID="{D497C6E4-E179-F54E-BCB1-ECBE7EABCDA5}" presName="rect1" presStyleLbl="trAlignAcc1" presStyleIdx="1" presStyleCnt="4">
        <dgm:presLayoutVars>
          <dgm:bulletEnabled val="1"/>
        </dgm:presLayoutVars>
      </dgm:prSet>
      <dgm:spPr/>
    </dgm:pt>
    <dgm:pt modelId="{E2FF4366-30A7-5943-857D-00A7C6D7FED5}" type="pres">
      <dgm:prSet presAssocID="{D497C6E4-E179-F54E-BCB1-ECBE7EABCDA5}" presName="rect2" presStyleLbl="fgImgPlace1" presStyleIdx="1" presStyleCnt="4"/>
      <dgm:spPr>
        <a:blipFill>
          <a:blip xmlns:r="http://schemas.openxmlformats.org/officeDocument/2006/relationships" r:embed="rId2"/>
          <a:srcRect/>
          <a:stretch>
            <a:fillRect l="-58000" r="-58000"/>
          </a:stretch>
        </a:blipFill>
      </dgm:spPr>
    </dgm:pt>
    <dgm:pt modelId="{8B7E3D3C-598D-3F4F-A13E-1D9B989EBA1C}" type="pres">
      <dgm:prSet presAssocID="{468C740B-C125-864E-B5F5-07172E782FA8}" presName="sibTrans" presStyleCnt="0"/>
      <dgm:spPr/>
    </dgm:pt>
    <dgm:pt modelId="{91FE307A-B615-5A4F-837C-9F3CA94BFA53}" type="pres">
      <dgm:prSet presAssocID="{9078A304-7FF2-6749-A700-BB437C5D8247}" presName="composite" presStyleCnt="0"/>
      <dgm:spPr/>
    </dgm:pt>
    <dgm:pt modelId="{804EC7D0-79D9-AB4E-B26E-875EEAA7BA3E}" type="pres">
      <dgm:prSet presAssocID="{9078A304-7FF2-6749-A700-BB437C5D8247}" presName="rect1" presStyleLbl="trAlignAcc1" presStyleIdx="2" presStyleCnt="4">
        <dgm:presLayoutVars>
          <dgm:bulletEnabled val="1"/>
        </dgm:presLayoutVars>
      </dgm:prSet>
      <dgm:spPr/>
    </dgm:pt>
    <dgm:pt modelId="{4DE1A362-968E-A445-B1C6-203CF516B30C}" type="pres">
      <dgm:prSet presAssocID="{9078A304-7FF2-6749-A700-BB437C5D8247}" presName="rect2" presStyleLbl="fgImgPlace1" presStyleIdx="2" presStyleCnt="4"/>
      <dgm:spPr>
        <a:blipFill>
          <a:blip xmlns:r="http://schemas.openxmlformats.org/officeDocument/2006/relationships" r:embed="rId3"/>
          <a:srcRect/>
          <a:stretch>
            <a:fillRect l="-60000" r="-60000"/>
          </a:stretch>
        </a:blipFill>
      </dgm:spPr>
    </dgm:pt>
    <dgm:pt modelId="{8AEA479E-17FE-6F46-89D3-61BFC7A8C978}" type="pres">
      <dgm:prSet presAssocID="{5CEC70BC-3C95-EF47-8B18-57EE6E6FAB9F}" presName="sibTrans" presStyleCnt="0"/>
      <dgm:spPr/>
    </dgm:pt>
    <dgm:pt modelId="{9E8AE031-0E12-6849-A047-9BC65E4C05F0}" type="pres">
      <dgm:prSet presAssocID="{CBB2D036-2B15-7F48-8F78-EF8DFDD4527F}" presName="composite" presStyleCnt="0"/>
      <dgm:spPr/>
    </dgm:pt>
    <dgm:pt modelId="{E9ADB218-DB20-F247-AAF5-F491276D8AFA}" type="pres">
      <dgm:prSet presAssocID="{CBB2D036-2B15-7F48-8F78-EF8DFDD4527F}" presName="rect1" presStyleLbl="trAlignAcc1" presStyleIdx="3" presStyleCnt="4">
        <dgm:presLayoutVars>
          <dgm:bulletEnabled val="1"/>
        </dgm:presLayoutVars>
      </dgm:prSet>
      <dgm:spPr/>
    </dgm:pt>
    <dgm:pt modelId="{70045EDE-E4DB-834E-AB2B-9D83BB1D2A88}" type="pres">
      <dgm:prSet presAssocID="{CBB2D036-2B15-7F48-8F78-EF8DFDD4527F}" presName="rect2" presStyleLbl="fgImgPlace1" presStyleIdx="3" presStyleCnt="4"/>
      <dgm:spPr>
        <a:blipFill>
          <a:blip xmlns:r="http://schemas.openxmlformats.org/officeDocument/2006/relationships" r:embed="rId4"/>
          <a:srcRect/>
          <a:stretch>
            <a:fillRect l="-61000" r="-61000"/>
          </a:stretch>
        </a:blipFill>
      </dgm:spPr>
    </dgm:pt>
  </dgm:ptLst>
  <dgm:cxnLst>
    <dgm:cxn modelId="{11014E0C-0598-4048-8839-1A1D156F1307}" type="presOf" srcId="{CBB2D036-2B15-7F48-8F78-EF8DFDD4527F}" destId="{E9ADB218-DB20-F247-AAF5-F491276D8AFA}" srcOrd="0" destOrd="0" presId="urn:microsoft.com/office/officeart/2008/layout/PictureStrips"/>
    <dgm:cxn modelId="{270FBF29-6644-488B-A846-D6851852716E}" type="presOf" srcId="{950E9C6C-AFA5-684E-83D3-25FBC8E55756}" destId="{DFDB901F-79C6-1345-9566-BF1B6F243D9B}" srcOrd="0" destOrd="0" presId="urn:microsoft.com/office/officeart/2008/layout/PictureStrips"/>
    <dgm:cxn modelId="{6DE32C37-23D4-4FE9-A052-3C5AA7373046}" type="presOf" srcId="{D497C6E4-E179-F54E-BCB1-ECBE7EABCDA5}" destId="{72CF2ED6-EDF3-4A42-9DCC-CD76D02E8EE0}" srcOrd="0" destOrd="0" presId="urn:microsoft.com/office/officeart/2008/layout/PictureStrips"/>
    <dgm:cxn modelId="{ABB32B5B-9A05-6E40-BBB1-CE7BC5B3BA44}" srcId="{8C80A304-B893-C740-9D46-0C032E7166EC}" destId="{CBB2D036-2B15-7F48-8F78-EF8DFDD4527F}" srcOrd="3" destOrd="0" parTransId="{0BCA4BD5-7AC3-EA4D-9507-327803064F51}" sibTransId="{CE8C404B-EE2F-9C4A-AC6B-E8E43D092B83}"/>
    <dgm:cxn modelId="{AAA0705D-89E4-8B4A-8A1C-E3E7996F767C}" srcId="{8C80A304-B893-C740-9D46-0C032E7166EC}" destId="{9078A304-7FF2-6749-A700-BB437C5D8247}" srcOrd="2" destOrd="0" parTransId="{9BB1607B-97F2-2C47-A7F5-82C53A7C81DA}" sibTransId="{5CEC70BC-3C95-EF47-8B18-57EE6E6FAB9F}"/>
    <dgm:cxn modelId="{C540A55F-DCB8-3B4C-ABF8-52EC1A41F639}" srcId="{8C80A304-B893-C740-9D46-0C032E7166EC}" destId="{D497C6E4-E179-F54E-BCB1-ECBE7EABCDA5}" srcOrd="1" destOrd="0" parTransId="{F168241B-347C-A34A-A96D-1D0BBA2526F1}" sibTransId="{468C740B-C125-864E-B5F5-07172E782FA8}"/>
    <dgm:cxn modelId="{B68560A4-F9E0-894C-91B4-165914ECA85B}" srcId="{8C80A304-B893-C740-9D46-0C032E7166EC}" destId="{950E9C6C-AFA5-684E-83D3-25FBC8E55756}" srcOrd="0" destOrd="0" parTransId="{0C95791B-A3BE-254D-993E-C82C9423E497}" sibTransId="{03D18646-DF60-3848-A0F3-6A291D89CE3B}"/>
    <dgm:cxn modelId="{A7B995CF-908A-4AC0-BC3A-4E4DF8A24490}" type="presOf" srcId="{9078A304-7FF2-6749-A700-BB437C5D8247}" destId="{804EC7D0-79D9-AB4E-B26E-875EEAA7BA3E}" srcOrd="0" destOrd="0" presId="urn:microsoft.com/office/officeart/2008/layout/PictureStrips"/>
    <dgm:cxn modelId="{A9790FEA-7F64-41B7-81B8-3C0065128987}" type="presOf" srcId="{8C80A304-B893-C740-9D46-0C032E7166EC}" destId="{8639CD9E-48CE-CE40-A69D-51E99D5F754A}" srcOrd="0" destOrd="0" presId="urn:microsoft.com/office/officeart/2008/layout/PictureStrips"/>
    <dgm:cxn modelId="{5E5769A9-AC0A-40D8-B772-40237F652E4B}" type="presParOf" srcId="{8639CD9E-48CE-CE40-A69D-51E99D5F754A}" destId="{BEB3D287-0A1A-1F43-959E-BB620B1F3296}" srcOrd="0" destOrd="0" presId="urn:microsoft.com/office/officeart/2008/layout/PictureStrips"/>
    <dgm:cxn modelId="{E5FCC3FF-7C5F-448E-A99B-01576D0EE93B}" type="presParOf" srcId="{BEB3D287-0A1A-1F43-959E-BB620B1F3296}" destId="{DFDB901F-79C6-1345-9566-BF1B6F243D9B}" srcOrd="0" destOrd="0" presId="urn:microsoft.com/office/officeart/2008/layout/PictureStrips"/>
    <dgm:cxn modelId="{655E8156-553A-430C-A0F4-6EDC550A4E7F}" type="presParOf" srcId="{BEB3D287-0A1A-1F43-959E-BB620B1F3296}" destId="{5B89B84B-CF9D-0B4A-A914-8A701980DD4E}" srcOrd="1" destOrd="0" presId="urn:microsoft.com/office/officeart/2008/layout/PictureStrips"/>
    <dgm:cxn modelId="{07FC622C-0565-4E03-84B9-264247E6BFAC}" type="presParOf" srcId="{8639CD9E-48CE-CE40-A69D-51E99D5F754A}" destId="{C04A96FB-0C20-7F47-AF66-937480B0BAEB}" srcOrd="1" destOrd="0" presId="urn:microsoft.com/office/officeart/2008/layout/PictureStrips"/>
    <dgm:cxn modelId="{64B86DFA-DCCC-4434-8F1B-5EAEEEAB2F8E}" type="presParOf" srcId="{8639CD9E-48CE-CE40-A69D-51E99D5F754A}" destId="{05F55160-C8D6-2B43-90BD-8520C3480537}" srcOrd="2" destOrd="0" presId="urn:microsoft.com/office/officeart/2008/layout/PictureStrips"/>
    <dgm:cxn modelId="{4787F346-AEEA-495F-A543-271D2A09C155}" type="presParOf" srcId="{05F55160-C8D6-2B43-90BD-8520C3480537}" destId="{72CF2ED6-EDF3-4A42-9DCC-CD76D02E8EE0}" srcOrd="0" destOrd="0" presId="urn:microsoft.com/office/officeart/2008/layout/PictureStrips"/>
    <dgm:cxn modelId="{B86FE110-2150-48AC-BCEC-68CA73CC7B68}" type="presParOf" srcId="{05F55160-C8D6-2B43-90BD-8520C3480537}" destId="{E2FF4366-30A7-5943-857D-00A7C6D7FED5}" srcOrd="1" destOrd="0" presId="urn:microsoft.com/office/officeart/2008/layout/PictureStrips"/>
    <dgm:cxn modelId="{8A2CDA8D-7AA3-4EC6-8612-D8044457B314}" type="presParOf" srcId="{8639CD9E-48CE-CE40-A69D-51E99D5F754A}" destId="{8B7E3D3C-598D-3F4F-A13E-1D9B989EBA1C}" srcOrd="3" destOrd="0" presId="urn:microsoft.com/office/officeart/2008/layout/PictureStrips"/>
    <dgm:cxn modelId="{445F506E-792D-4F0A-AE91-09C97FB46943}" type="presParOf" srcId="{8639CD9E-48CE-CE40-A69D-51E99D5F754A}" destId="{91FE307A-B615-5A4F-837C-9F3CA94BFA53}" srcOrd="4" destOrd="0" presId="urn:microsoft.com/office/officeart/2008/layout/PictureStrips"/>
    <dgm:cxn modelId="{2045E3E7-1321-4E8F-AA64-320FD48775AC}" type="presParOf" srcId="{91FE307A-B615-5A4F-837C-9F3CA94BFA53}" destId="{804EC7D0-79D9-AB4E-B26E-875EEAA7BA3E}" srcOrd="0" destOrd="0" presId="urn:microsoft.com/office/officeart/2008/layout/PictureStrips"/>
    <dgm:cxn modelId="{16158557-CB9F-44BD-8422-8B6361B877C6}" type="presParOf" srcId="{91FE307A-B615-5A4F-837C-9F3CA94BFA53}" destId="{4DE1A362-968E-A445-B1C6-203CF516B30C}" srcOrd="1" destOrd="0" presId="urn:microsoft.com/office/officeart/2008/layout/PictureStrips"/>
    <dgm:cxn modelId="{5B1A2853-FA05-452E-9E77-81C63AE4DF1F}" type="presParOf" srcId="{8639CD9E-48CE-CE40-A69D-51E99D5F754A}" destId="{8AEA479E-17FE-6F46-89D3-61BFC7A8C978}" srcOrd="5" destOrd="0" presId="urn:microsoft.com/office/officeart/2008/layout/PictureStrips"/>
    <dgm:cxn modelId="{5EBC0139-9C2C-4BEA-93B0-6AD1D1AA2378}" type="presParOf" srcId="{8639CD9E-48CE-CE40-A69D-51E99D5F754A}" destId="{9E8AE031-0E12-6849-A047-9BC65E4C05F0}" srcOrd="6" destOrd="0" presId="urn:microsoft.com/office/officeart/2008/layout/PictureStrips"/>
    <dgm:cxn modelId="{05273F45-707D-4F42-90FD-182B261A17B7}" type="presParOf" srcId="{9E8AE031-0E12-6849-A047-9BC65E4C05F0}" destId="{E9ADB218-DB20-F247-AAF5-F491276D8AFA}" srcOrd="0" destOrd="0" presId="urn:microsoft.com/office/officeart/2008/layout/PictureStrips"/>
    <dgm:cxn modelId="{3CF22D45-27E7-4D8C-B4B8-7381B0B34437}" type="presParOf" srcId="{9E8AE031-0E12-6849-A047-9BC65E4C05F0}" destId="{70045EDE-E4DB-834E-AB2B-9D83BB1D2A88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1671ECE-6BE7-4BB2-AA3C-E25B76B32BB5}" type="doc">
      <dgm:prSet loTypeId="urn:microsoft.com/office/officeart/2005/8/layout/target3" loCatId="relationship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E2668D96-619F-43B0-B6B8-09AF00CC1B7F}">
      <dgm:prSet custT="1"/>
      <dgm:spPr/>
      <dgm:t>
        <a:bodyPr/>
        <a:lstStyle/>
        <a:p>
          <a:pPr rtl="0"/>
          <a:r>
            <a:rPr lang="es-CO" sz="2400" dirty="0"/>
            <a:t>Padres con </a:t>
          </a:r>
          <a:r>
            <a:rPr lang="es-CO" sz="2400" b="1" dirty="0"/>
            <a:t>buena salud oral</a:t>
          </a:r>
          <a:r>
            <a:rPr lang="es-CO" sz="2400" dirty="0">
              <a:sym typeface="Wingdings"/>
            </a:rPr>
            <a:t></a:t>
          </a:r>
          <a:r>
            <a:rPr lang="es-CO" sz="2400" dirty="0"/>
            <a:t> evitar transmisión gérmenes en su saliva.</a:t>
          </a:r>
          <a:endParaRPr lang="es-ES" sz="2400" dirty="0"/>
        </a:p>
      </dgm:t>
    </dgm:pt>
    <dgm:pt modelId="{1D672944-210B-40EC-85E9-22C7FDF32830}" type="parTrans" cxnId="{7ACFF0DA-A61B-4EA6-9883-1FC1F483ACAA}">
      <dgm:prSet/>
      <dgm:spPr/>
      <dgm:t>
        <a:bodyPr/>
        <a:lstStyle/>
        <a:p>
          <a:endParaRPr lang="es-ES"/>
        </a:p>
      </dgm:t>
    </dgm:pt>
    <dgm:pt modelId="{3E8E4FF3-7FB8-48C4-AB3B-68B391DD2352}" type="sibTrans" cxnId="{7ACFF0DA-A61B-4EA6-9883-1FC1F483ACAA}">
      <dgm:prSet/>
      <dgm:spPr/>
      <dgm:t>
        <a:bodyPr/>
        <a:lstStyle/>
        <a:p>
          <a:endParaRPr lang="es-ES"/>
        </a:p>
      </dgm:t>
    </dgm:pt>
    <dgm:pt modelId="{FA5BF96D-D2D0-4799-8052-35DB1C563117}">
      <dgm:prSet/>
      <dgm:spPr/>
      <dgm:t>
        <a:bodyPr/>
        <a:lstStyle/>
        <a:p>
          <a:pPr rtl="0"/>
          <a:r>
            <a:rPr lang="es-CO" b="1" dirty="0"/>
            <a:t>Flúor</a:t>
          </a:r>
          <a:r>
            <a:rPr lang="es-CO" dirty="0">
              <a:sym typeface="Wingdings"/>
            </a:rPr>
            <a:t></a:t>
          </a:r>
          <a:r>
            <a:rPr lang="es-CO" dirty="0"/>
            <a:t> &gt;6 meses en el agua.</a:t>
          </a:r>
          <a:endParaRPr lang="es-ES" dirty="0"/>
        </a:p>
      </dgm:t>
    </dgm:pt>
    <dgm:pt modelId="{26042126-C150-4435-B140-014D9C58404B}" type="parTrans" cxnId="{F3DE7276-08E4-4BC1-BD17-B183D1BF14CE}">
      <dgm:prSet/>
      <dgm:spPr/>
      <dgm:t>
        <a:bodyPr/>
        <a:lstStyle/>
        <a:p>
          <a:endParaRPr lang="es-ES"/>
        </a:p>
      </dgm:t>
    </dgm:pt>
    <dgm:pt modelId="{FDC60AE5-C4A5-4F73-8918-60D8AB10F511}" type="sibTrans" cxnId="{F3DE7276-08E4-4BC1-BD17-B183D1BF14CE}">
      <dgm:prSet/>
      <dgm:spPr/>
      <dgm:t>
        <a:bodyPr/>
        <a:lstStyle/>
        <a:p>
          <a:endParaRPr lang="es-ES"/>
        </a:p>
      </dgm:t>
    </dgm:pt>
    <dgm:pt modelId="{498132C2-74E4-4D45-8D27-62CF06F3574D}">
      <dgm:prSet/>
      <dgm:spPr/>
      <dgm:t>
        <a:bodyPr/>
        <a:lstStyle/>
        <a:p>
          <a:pPr rtl="0"/>
          <a:r>
            <a:rPr lang="es-CO" dirty="0"/>
            <a:t>Principal riesgo de caries: </a:t>
          </a:r>
          <a:r>
            <a:rPr lang="es-CO" b="1" dirty="0"/>
            <a:t>azúcar</a:t>
          </a:r>
          <a:endParaRPr lang="es-ES" b="1" dirty="0"/>
        </a:p>
      </dgm:t>
    </dgm:pt>
    <dgm:pt modelId="{D68F5780-1446-474F-8462-504CEB2E81D6}" type="parTrans" cxnId="{EF4BE4AF-D965-47B2-84C1-29930690CAAB}">
      <dgm:prSet/>
      <dgm:spPr/>
      <dgm:t>
        <a:bodyPr/>
        <a:lstStyle/>
        <a:p>
          <a:endParaRPr lang="es-ES"/>
        </a:p>
      </dgm:t>
    </dgm:pt>
    <dgm:pt modelId="{EED64BF6-6ECF-4D36-8721-33531B1F6FA1}" type="sibTrans" cxnId="{EF4BE4AF-D965-47B2-84C1-29930690CAAB}">
      <dgm:prSet/>
      <dgm:spPr/>
      <dgm:t>
        <a:bodyPr/>
        <a:lstStyle/>
        <a:p>
          <a:endParaRPr lang="es-ES"/>
        </a:p>
      </dgm:t>
    </dgm:pt>
    <dgm:pt modelId="{B5C7B82A-A628-4021-A453-7570B3F08D48}">
      <dgm:prSet/>
      <dgm:spPr/>
      <dgm:t>
        <a:bodyPr/>
        <a:lstStyle/>
        <a:p>
          <a:pPr rtl="0"/>
          <a:r>
            <a:rPr lang="es-CO" b="1" dirty="0"/>
            <a:t>Riesgo de caries</a:t>
          </a:r>
          <a:r>
            <a:rPr lang="es-CO" dirty="0"/>
            <a:t>: desde erupción de 1er diente.</a:t>
          </a:r>
          <a:endParaRPr lang="es-ES" dirty="0"/>
        </a:p>
      </dgm:t>
    </dgm:pt>
    <dgm:pt modelId="{6332555A-ED52-4CF6-89BE-CEA107C39E25}" type="parTrans" cxnId="{D15FDC7D-59BF-43C1-8166-A7E31AA206FC}">
      <dgm:prSet/>
      <dgm:spPr/>
      <dgm:t>
        <a:bodyPr/>
        <a:lstStyle/>
        <a:p>
          <a:endParaRPr lang="es-ES"/>
        </a:p>
      </dgm:t>
    </dgm:pt>
    <dgm:pt modelId="{E6441D9F-34F0-4C36-AC46-182F6C2AD549}" type="sibTrans" cxnId="{D15FDC7D-59BF-43C1-8166-A7E31AA206FC}">
      <dgm:prSet/>
      <dgm:spPr/>
      <dgm:t>
        <a:bodyPr/>
        <a:lstStyle/>
        <a:p>
          <a:endParaRPr lang="es-ES"/>
        </a:p>
      </dgm:t>
    </dgm:pt>
    <dgm:pt modelId="{65728381-39DA-4E9E-98EB-9DDBF38E199E}" type="pres">
      <dgm:prSet presAssocID="{D1671ECE-6BE7-4BB2-AA3C-E25B76B32BB5}" presName="Name0" presStyleCnt="0">
        <dgm:presLayoutVars>
          <dgm:chMax val="7"/>
          <dgm:dir/>
          <dgm:animLvl val="lvl"/>
          <dgm:resizeHandles val="exact"/>
        </dgm:presLayoutVars>
      </dgm:prSet>
      <dgm:spPr/>
    </dgm:pt>
    <dgm:pt modelId="{58650102-69CC-4529-B6BF-11D9C43EE970}" type="pres">
      <dgm:prSet presAssocID="{E2668D96-619F-43B0-B6B8-09AF00CC1B7F}" presName="circle1" presStyleLbl="node1" presStyleIdx="0" presStyleCnt="4"/>
      <dgm:spPr/>
    </dgm:pt>
    <dgm:pt modelId="{0D9A5A35-C04B-49A7-B728-A5FA5B906701}" type="pres">
      <dgm:prSet presAssocID="{E2668D96-619F-43B0-B6B8-09AF00CC1B7F}" presName="space" presStyleCnt="0"/>
      <dgm:spPr/>
    </dgm:pt>
    <dgm:pt modelId="{10E7EB71-C14D-4156-A9EC-F905AC978483}" type="pres">
      <dgm:prSet presAssocID="{E2668D96-619F-43B0-B6B8-09AF00CC1B7F}" presName="rect1" presStyleLbl="alignAcc1" presStyleIdx="0" presStyleCnt="4"/>
      <dgm:spPr/>
    </dgm:pt>
    <dgm:pt modelId="{BFBC224B-ED75-4901-A002-6209558B6A94}" type="pres">
      <dgm:prSet presAssocID="{FA5BF96D-D2D0-4799-8052-35DB1C563117}" presName="vertSpace2" presStyleLbl="node1" presStyleIdx="0" presStyleCnt="4"/>
      <dgm:spPr/>
    </dgm:pt>
    <dgm:pt modelId="{FF3E69D6-F878-49BC-BA8C-33D710E5F500}" type="pres">
      <dgm:prSet presAssocID="{FA5BF96D-D2D0-4799-8052-35DB1C563117}" presName="circle2" presStyleLbl="node1" presStyleIdx="1" presStyleCnt="4"/>
      <dgm:spPr/>
    </dgm:pt>
    <dgm:pt modelId="{E46C91EC-BE5A-4251-82E9-9D07214FDD68}" type="pres">
      <dgm:prSet presAssocID="{FA5BF96D-D2D0-4799-8052-35DB1C563117}" presName="rect2" presStyleLbl="alignAcc1" presStyleIdx="1" presStyleCnt="4"/>
      <dgm:spPr/>
    </dgm:pt>
    <dgm:pt modelId="{9C5CDDAD-3649-4EC8-8EB4-D7E432FD426F}" type="pres">
      <dgm:prSet presAssocID="{498132C2-74E4-4D45-8D27-62CF06F3574D}" presName="vertSpace3" presStyleLbl="node1" presStyleIdx="1" presStyleCnt="4"/>
      <dgm:spPr/>
    </dgm:pt>
    <dgm:pt modelId="{D4332A6C-8DDE-4653-916C-C8D2E80D3915}" type="pres">
      <dgm:prSet presAssocID="{498132C2-74E4-4D45-8D27-62CF06F3574D}" presName="circle3" presStyleLbl="node1" presStyleIdx="2" presStyleCnt="4"/>
      <dgm:spPr/>
    </dgm:pt>
    <dgm:pt modelId="{754D2B4F-8FB3-4503-BB6B-C2A31740280F}" type="pres">
      <dgm:prSet presAssocID="{498132C2-74E4-4D45-8D27-62CF06F3574D}" presName="rect3" presStyleLbl="alignAcc1" presStyleIdx="2" presStyleCnt="4"/>
      <dgm:spPr/>
    </dgm:pt>
    <dgm:pt modelId="{CCB4F6B5-2C58-4949-955C-C27D54855C91}" type="pres">
      <dgm:prSet presAssocID="{B5C7B82A-A628-4021-A453-7570B3F08D48}" presName="vertSpace4" presStyleLbl="node1" presStyleIdx="2" presStyleCnt="4"/>
      <dgm:spPr/>
    </dgm:pt>
    <dgm:pt modelId="{83C8EB98-159E-40CF-977C-90929CCA000C}" type="pres">
      <dgm:prSet presAssocID="{B5C7B82A-A628-4021-A453-7570B3F08D48}" presName="circle4" presStyleLbl="node1" presStyleIdx="3" presStyleCnt="4"/>
      <dgm:spPr/>
    </dgm:pt>
    <dgm:pt modelId="{045469AA-DAD9-4E5E-BEBB-A17A7796AF4A}" type="pres">
      <dgm:prSet presAssocID="{B5C7B82A-A628-4021-A453-7570B3F08D48}" presName="rect4" presStyleLbl="alignAcc1" presStyleIdx="3" presStyleCnt="4"/>
      <dgm:spPr/>
    </dgm:pt>
    <dgm:pt modelId="{E681DCAF-DE7A-4F5A-9517-43C5DF8659C6}" type="pres">
      <dgm:prSet presAssocID="{E2668D96-619F-43B0-B6B8-09AF00CC1B7F}" presName="rect1ParTxNoCh" presStyleLbl="alignAcc1" presStyleIdx="3" presStyleCnt="4">
        <dgm:presLayoutVars>
          <dgm:chMax val="1"/>
          <dgm:bulletEnabled val="1"/>
        </dgm:presLayoutVars>
      </dgm:prSet>
      <dgm:spPr/>
    </dgm:pt>
    <dgm:pt modelId="{0DB91CA9-24F6-47DD-B6AF-0EC986DC6DDB}" type="pres">
      <dgm:prSet presAssocID="{FA5BF96D-D2D0-4799-8052-35DB1C563117}" presName="rect2ParTxNoCh" presStyleLbl="alignAcc1" presStyleIdx="3" presStyleCnt="4">
        <dgm:presLayoutVars>
          <dgm:chMax val="1"/>
          <dgm:bulletEnabled val="1"/>
        </dgm:presLayoutVars>
      </dgm:prSet>
      <dgm:spPr/>
    </dgm:pt>
    <dgm:pt modelId="{9BC325B0-EA3B-4F5C-85D6-71961A0BBF63}" type="pres">
      <dgm:prSet presAssocID="{498132C2-74E4-4D45-8D27-62CF06F3574D}" presName="rect3ParTxNoCh" presStyleLbl="alignAcc1" presStyleIdx="3" presStyleCnt="4">
        <dgm:presLayoutVars>
          <dgm:chMax val="1"/>
          <dgm:bulletEnabled val="1"/>
        </dgm:presLayoutVars>
      </dgm:prSet>
      <dgm:spPr/>
    </dgm:pt>
    <dgm:pt modelId="{369BA42B-ABB7-4062-8F36-4D027EBBFACD}" type="pres">
      <dgm:prSet presAssocID="{B5C7B82A-A628-4021-A453-7570B3F08D48}" presName="rect4ParTxNoCh" presStyleLbl="alignAcc1" presStyleIdx="3" presStyleCnt="4">
        <dgm:presLayoutVars>
          <dgm:chMax val="1"/>
          <dgm:bulletEnabled val="1"/>
        </dgm:presLayoutVars>
      </dgm:prSet>
      <dgm:spPr/>
    </dgm:pt>
  </dgm:ptLst>
  <dgm:cxnLst>
    <dgm:cxn modelId="{CBF5BE6E-BD76-4533-ABA1-A5F3ED978285}" type="presOf" srcId="{498132C2-74E4-4D45-8D27-62CF06F3574D}" destId="{9BC325B0-EA3B-4F5C-85D6-71961A0BBF63}" srcOrd="1" destOrd="0" presId="urn:microsoft.com/office/officeart/2005/8/layout/target3"/>
    <dgm:cxn modelId="{2CA2BB50-99A2-4792-BA39-5B1A743BE731}" type="presOf" srcId="{E2668D96-619F-43B0-B6B8-09AF00CC1B7F}" destId="{10E7EB71-C14D-4156-A9EC-F905AC978483}" srcOrd="0" destOrd="0" presId="urn:microsoft.com/office/officeart/2005/8/layout/target3"/>
    <dgm:cxn modelId="{F3DE7276-08E4-4BC1-BD17-B183D1BF14CE}" srcId="{D1671ECE-6BE7-4BB2-AA3C-E25B76B32BB5}" destId="{FA5BF96D-D2D0-4799-8052-35DB1C563117}" srcOrd="1" destOrd="0" parTransId="{26042126-C150-4435-B140-014D9C58404B}" sibTransId="{FDC60AE5-C4A5-4F73-8918-60D8AB10F511}"/>
    <dgm:cxn modelId="{D15FDC7D-59BF-43C1-8166-A7E31AA206FC}" srcId="{D1671ECE-6BE7-4BB2-AA3C-E25B76B32BB5}" destId="{B5C7B82A-A628-4021-A453-7570B3F08D48}" srcOrd="3" destOrd="0" parTransId="{6332555A-ED52-4CF6-89BE-CEA107C39E25}" sibTransId="{E6441D9F-34F0-4C36-AC46-182F6C2AD549}"/>
    <dgm:cxn modelId="{5DD78581-8BFA-4DE0-9038-FB5753A5E524}" type="presOf" srcId="{E2668D96-619F-43B0-B6B8-09AF00CC1B7F}" destId="{E681DCAF-DE7A-4F5A-9517-43C5DF8659C6}" srcOrd="1" destOrd="0" presId="urn:microsoft.com/office/officeart/2005/8/layout/target3"/>
    <dgm:cxn modelId="{A910B882-1BEC-441B-91DA-C9C80FF8B112}" type="presOf" srcId="{FA5BF96D-D2D0-4799-8052-35DB1C563117}" destId="{E46C91EC-BE5A-4251-82E9-9D07214FDD68}" srcOrd="0" destOrd="0" presId="urn:microsoft.com/office/officeart/2005/8/layout/target3"/>
    <dgm:cxn modelId="{D84B5284-BD70-42A0-A9B8-0BDD48A02CAE}" type="presOf" srcId="{FA5BF96D-D2D0-4799-8052-35DB1C563117}" destId="{0DB91CA9-24F6-47DD-B6AF-0EC986DC6DDB}" srcOrd="1" destOrd="0" presId="urn:microsoft.com/office/officeart/2005/8/layout/target3"/>
    <dgm:cxn modelId="{F9D40393-3F6D-43C7-B6F6-25754F631420}" type="presOf" srcId="{498132C2-74E4-4D45-8D27-62CF06F3574D}" destId="{754D2B4F-8FB3-4503-BB6B-C2A31740280F}" srcOrd="0" destOrd="0" presId="urn:microsoft.com/office/officeart/2005/8/layout/target3"/>
    <dgm:cxn modelId="{EF4BE4AF-D965-47B2-84C1-29930690CAAB}" srcId="{D1671ECE-6BE7-4BB2-AA3C-E25B76B32BB5}" destId="{498132C2-74E4-4D45-8D27-62CF06F3574D}" srcOrd="2" destOrd="0" parTransId="{D68F5780-1446-474F-8462-504CEB2E81D6}" sibTransId="{EED64BF6-6ECF-4D36-8721-33531B1F6FA1}"/>
    <dgm:cxn modelId="{223480CC-60C8-4ECE-A026-DDBB84419256}" type="presOf" srcId="{B5C7B82A-A628-4021-A453-7570B3F08D48}" destId="{045469AA-DAD9-4E5E-BEBB-A17A7796AF4A}" srcOrd="0" destOrd="0" presId="urn:microsoft.com/office/officeart/2005/8/layout/target3"/>
    <dgm:cxn modelId="{EB3AABD1-9F3F-4B19-8312-4D15AA834073}" type="presOf" srcId="{D1671ECE-6BE7-4BB2-AA3C-E25B76B32BB5}" destId="{65728381-39DA-4E9E-98EB-9DDBF38E199E}" srcOrd="0" destOrd="0" presId="urn:microsoft.com/office/officeart/2005/8/layout/target3"/>
    <dgm:cxn modelId="{7ACFF0DA-A61B-4EA6-9883-1FC1F483ACAA}" srcId="{D1671ECE-6BE7-4BB2-AA3C-E25B76B32BB5}" destId="{E2668D96-619F-43B0-B6B8-09AF00CC1B7F}" srcOrd="0" destOrd="0" parTransId="{1D672944-210B-40EC-85E9-22C7FDF32830}" sibTransId="{3E8E4FF3-7FB8-48C4-AB3B-68B391DD2352}"/>
    <dgm:cxn modelId="{EFB2C7E4-DFAF-4F05-A09C-F32426CFDFC3}" type="presOf" srcId="{B5C7B82A-A628-4021-A453-7570B3F08D48}" destId="{369BA42B-ABB7-4062-8F36-4D027EBBFACD}" srcOrd="1" destOrd="0" presId="urn:microsoft.com/office/officeart/2005/8/layout/target3"/>
    <dgm:cxn modelId="{2EA70654-954D-4577-86A4-0763380DE947}" type="presParOf" srcId="{65728381-39DA-4E9E-98EB-9DDBF38E199E}" destId="{58650102-69CC-4529-B6BF-11D9C43EE970}" srcOrd="0" destOrd="0" presId="urn:microsoft.com/office/officeart/2005/8/layout/target3"/>
    <dgm:cxn modelId="{713FDC91-600B-4071-85CA-A231E6F5C36D}" type="presParOf" srcId="{65728381-39DA-4E9E-98EB-9DDBF38E199E}" destId="{0D9A5A35-C04B-49A7-B728-A5FA5B906701}" srcOrd="1" destOrd="0" presId="urn:microsoft.com/office/officeart/2005/8/layout/target3"/>
    <dgm:cxn modelId="{0C36F8B8-2F24-4DA7-9DCB-8F26CC595544}" type="presParOf" srcId="{65728381-39DA-4E9E-98EB-9DDBF38E199E}" destId="{10E7EB71-C14D-4156-A9EC-F905AC978483}" srcOrd="2" destOrd="0" presId="urn:microsoft.com/office/officeart/2005/8/layout/target3"/>
    <dgm:cxn modelId="{8ED1BACC-CA12-45CE-BF05-13AFDCEC6104}" type="presParOf" srcId="{65728381-39DA-4E9E-98EB-9DDBF38E199E}" destId="{BFBC224B-ED75-4901-A002-6209558B6A94}" srcOrd="3" destOrd="0" presId="urn:microsoft.com/office/officeart/2005/8/layout/target3"/>
    <dgm:cxn modelId="{100CA821-4FBD-4BA4-B9D2-1F29EE91FE42}" type="presParOf" srcId="{65728381-39DA-4E9E-98EB-9DDBF38E199E}" destId="{FF3E69D6-F878-49BC-BA8C-33D710E5F500}" srcOrd="4" destOrd="0" presId="urn:microsoft.com/office/officeart/2005/8/layout/target3"/>
    <dgm:cxn modelId="{0AFF8F39-6306-4684-8AF0-436D723B5142}" type="presParOf" srcId="{65728381-39DA-4E9E-98EB-9DDBF38E199E}" destId="{E46C91EC-BE5A-4251-82E9-9D07214FDD68}" srcOrd="5" destOrd="0" presId="urn:microsoft.com/office/officeart/2005/8/layout/target3"/>
    <dgm:cxn modelId="{5F5961EA-198D-4F69-8B28-6C677B886B51}" type="presParOf" srcId="{65728381-39DA-4E9E-98EB-9DDBF38E199E}" destId="{9C5CDDAD-3649-4EC8-8EB4-D7E432FD426F}" srcOrd="6" destOrd="0" presId="urn:microsoft.com/office/officeart/2005/8/layout/target3"/>
    <dgm:cxn modelId="{07F614C9-16CA-48B8-921E-12B8F0569A31}" type="presParOf" srcId="{65728381-39DA-4E9E-98EB-9DDBF38E199E}" destId="{D4332A6C-8DDE-4653-916C-C8D2E80D3915}" srcOrd="7" destOrd="0" presId="urn:microsoft.com/office/officeart/2005/8/layout/target3"/>
    <dgm:cxn modelId="{0281F959-46A2-42A3-9AD1-D90301FBC376}" type="presParOf" srcId="{65728381-39DA-4E9E-98EB-9DDBF38E199E}" destId="{754D2B4F-8FB3-4503-BB6B-C2A31740280F}" srcOrd="8" destOrd="0" presId="urn:microsoft.com/office/officeart/2005/8/layout/target3"/>
    <dgm:cxn modelId="{FA8E11BC-1162-4567-8DCA-74D81BB2C531}" type="presParOf" srcId="{65728381-39DA-4E9E-98EB-9DDBF38E199E}" destId="{CCB4F6B5-2C58-4949-955C-C27D54855C91}" srcOrd="9" destOrd="0" presId="urn:microsoft.com/office/officeart/2005/8/layout/target3"/>
    <dgm:cxn modelId="{C6617C22-14D4-4A50-8961-9335E1EF827D}" type="presParOf" srcId="{65728381-39DA-4E9E-98EB-9DDBF38E199E}" destId="{83C8EB98-159E-40CF-977C-90929CCA000C}" srcOrd="10" destOrd="0" presId="urn:microsoft.com/office/officeart/2005/8/layout/target3"/>
    <dgm:cxn modelId="{7732C7AC-D44C-488E-9CDA-64DD20C26B83}" type="presParOf" srcId="{65728381-39DA-4E9E-98EB-9DDBF38E199E}" destId="{045469AA-DAD9-4E5E-BEBB-A17A7796AF4A}" srcOrd="11" destOrd="0" presId="urn:microsoft.com/office/officeart/2005/8/layout/target3"/>
    <dgm:cxn modelId="{E70A9BF8-C874-4C2D-A551-8B9DA63C0BD1}" type="presParOf" srcId="{65728381-39DA-4E9E-98EB-9DDBF38E199E}" destId="{E681DCAF-DE7A-4F5A-9517-43C5DF8659C6}" srcOrd="12" destOrd="0" presId="urn:microsoft.com/office/officeart/2005/8/layout/target3"/>
    <dgm:cxn modelId="{F0451091-F7C8-4962-8217-09AC5532D80F}" type="presParOf" srcId="{65728381-39DA-4E9E-98EB-9DDBF38E199E}" destId="{0DB91CA9-24F6-47DD-B6AF-0EC986DC6DDB}" srcOrd="13" destOrd="0" presId="urn:microsoft.com/office/officeart/2005/8/layout/target3"/>
    <dgm:cxn modelId="{3EB43860-C23E-465B-8794-5B25DEC0194A}" type="presParOf" srcId="{65728381-39DA-4E9E-98EB-9DDBF38E199E}" destId="{9BC325B0-EA3B-4F5C-85D6-71961A0BBF63}" srcOrd="14" destOrd="0" presId="urn:microsoft.com/office/officeart/2005/8/layout/target3"/>
    <dgm:cxn modelId="{5775616E-B0B6-4C0F-B1DD-92887E03BDA0}" type="presParOf" srcId="{65728381-39DA-4E9E-98EB-9DDBF38E199E}" destId="{369BA42B-ABB7-4062-8F36-4D027EBBFACD}" srcOrd="15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6E87A385-5C2F-442A-8836-C625C30AE54B}" type="doc">
      <dgm:prSet loTypeId="urn:microsoft.com/office/officeart/2005/8/layout/vList6" loCatId="list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B17D9D35-509C-4F34-9DBB-A31431DA4A67}">
      <dgm:prSet custT="1"/>
      <dgm:spPr/>
      <dgm:t>
        <a:bodyPr/>
        <a:lstStyle/>
        <a:p>
          <a:pPr rtl="0"/>
          <a:r>
            <a:rPr lang="es-CO" sz="2400" dirty="0"/>
            <a:t>&gt;2 años:</a:t>
          </a:r>
          <a:endParaRPr lang="es-ES" sz="2400" dirty="0"/>
        </a:p>
      </dgm:t>
    </dgm:pt>
    <dgm:pt modelId="{BBD81D5E-C6C4-4534-A04B-A4CF5C382F4D}" type="parTrans" cxnId="{E5963C8D-1302-4EA7-8FE4-280905899774}">
      <dgm:prSet/>
      <dgm:spPr/>
      <dgm:t>
        <a:bodyPr/>
        <a:lstStyle/>
        <a:p>
          <a:endParaRPr lang="es-ES"/>
        </a:p>
      </dgm:t>
    </dgm:pt>
    <dgm:pt modelId="{497C455E-AAA0-45E8-BC35-CB229DC33DD4}" type="sibTrans" cxnId="{E5963C8D-1302-4EA7-8FE4-280905899774}">
      <dgm:prSet/>
      <dgm:spPr/>
      <dgm:t>
        <a:bodyPr/>
        <a:lstStyle/>
        <a:p>
          <a:endParaRPr lang="es-ES"/>
        </a:p>
      </dgm:t>
    </dgm:pt>
    <dgm:pt modelId="{B857340C-7E6E-433D-984A-34A319FAB2CC}">
      <dgm:prSet custT="1"/>
      <dgm:spPr/>
      <dgm:t>
        <a:bodyPr/>
        <a:lstStyle/>
        <a:p>
          <a:pPr rtl="0"/>
          <a:r>
            <a:rPr lang="es-ES" sz="2400" dirty="0"/>
            <a:t>Odontólogo</a:t>
          </a:r>
        </a:p>
      </dgm:t>
    </dgm:pt>
    <dgm:pt modelId="{837F5013-ABAF-457C-B5BB-04292DE8A90B}" type="parTrans" cxnId="{5A39677E-34B4-4BDB-867C-9152ADF14AE0}">
      <dgm:prSet/>
      <dgm:spPr/>
      <dgm:t>
        <a:bodyPr/>
        <a:lstStyle/>
        <a:p>
          <a:endParaRPr lang="es-ES"/>
        </a:p>
      </dgm:t>
    </dgm:pt>
    <dgm:pt modelId="{71859B60-729C-4A26-BB3F-FE14C947974E}" type="sibTrans" cxnId="{5A39677E-34B4-4BDB-867C-9152ADF14AE0}">
      <dgm:prSet/>
      <dgm:spPr/>
      <dgm:t>
        <a:bodyPr/>
        <a:lstStyle/>
        <a:p>
          <a:endParaRPr lang="es-ES"/>
        </a:p>
      </dgm:t>
    </dgm:pt>
    <dgm:pt modelId="{9CFC487B-16B9-4CE5-B616-F7B7215C7D87}">
      <dgm:prSet custT="1"/>
      <dgm:spPr/>
      <dgm:t>
        <a:bodyPr/>
        <a:lstStyle/>
        <a:p>
          <a:pPr rtl="0"/>
          <a:r>
            <a:rPr lang="es-CO" sz="1600" dirty="0"/>
            <a:t>Cepillar con </a:t>
          </a:r>
          <a:r>
            <a:rPr lang="es-CO" sz="1600" b="1" dirty="0"/>
            <a:t>una gota</a:t>
          </a:r>
          <a:r>
            <a:rPr lang="es-CO" sz="1600" dirty="0"/>
            <a:t> de crema dental </a:t>
          </a:r>
          <a:r>
            <a:rPr lang="es-CO" sz="1600" dirty="0" err="1"/>
            <a:t>fluorada</a:t>
          </a:r>
          <a:r>
            <a:rPr lang="es-CO" sz="1600" dirty="0"/>
            <a:t> </a:t>
          </a:r>
          <a:r>
            <a:rPr lang="es-ES" sz="1600" b="1" dirty="0"/>
            <a:t>2veces/d </a:t>
          </a:r>
          <a:r>
            <a:rPr lang="es-ES" sz="1600" dirty="0"/>
            <a:t>(después de desayuno y antes de acostarse). </a:t>
          </a:r>
        </a:p>
      </dgm:t>
    </dgm:pt>
    <dgm:pt modelId="{18499926-58F1-4CB2-BCE7-749D80106F9B}" type="parTrans" cxnId="{3856966E-6896-45B0-99D2-8DA5EFFABF2A}">
      <dgm:prSet/>
      <dgm:spPr/>
      <dgm:t>
        <a:bodyPr/>
        <a:lstStyle/>
        <a:p>
          <a:endParaRPr lang="es-ES"/>
        </a:p>
      </dgm:t>
    </dgm:pt>
    <dgm:pt modelId="{FDFEF448-361C-4521-8951-1C2FD0CB4266}" type="sibTrans" cxnId="{3856966E-6896-45B0-99D2-8DA5EFFABF2A}">
      <dgm:prSet/>
      <dgm:spPr/>
      <dgm:t>
        <a:bodyPr/>
        <a:lstStyle/>
        <a:p>
          <a:endParaRPr lang="es-ES"/>
        </a:p>
      </dgm:t>
    </dgm:pt>
    <dgm:pt modelId="{89617354-EF64-43F6-9C7E-35F7B0C38D09}">
      <dgm:prSet custT="1"/>
      <dgm:spPr/>
      <dgm:t>
        <a:bodyPr/>
        <a:lstStyle/>
        <a:p>
          <a:pPr rtl="0"/>
          <a:r>
            <a:rPr lang="es-ES" sz="1800" dirty="0"/>
            <a:t>Si lo prescribe</a:t>
          </a:r>
          <a:r>
            <a:rPr lang="es-ES" sz="1800" dirty="0">
              <a:sym typeface="Wingdings"/>
            </a:rPr>
            <a:t></a:t>
          </a:r>
          <a:r>
            <a:rPr lang="es-ES" sz="1800" dirty="0"/>
            <a:t> </a:t>
          </a:r>
          <a:r>
            <a:rPr lang="es-ES" sz="1800" b="1" dirty="0"/>
            <a:t>Seda dental</a:t>
          </a:r>
          <a:r>
            <a:rPr lang="es-ES" sz="1800" dirty="0"/>
            <a:t>.</a:t>
          </a:r>
        </a:p>
      </dgm:t>
    </dgm:pt>
    <dgm:pt modelId="{B9DC7340-562B-4A39-B711-5A81E9FADC8C}" type="parTrans" cxnId="{2B9FCE08-A0E8-4515-B93D-DF2749416EFD}">
      <dgm:prSet/>
      <dgm:spPr/>
      <dgm:t>
        <a:bodyPr/>
        <a:lstStyle/>
        <a:p>
          <a:endParaRPr lang="es-ES"/>
        </a:p>
      </dgm:t>
    </dgm:pt>
    <dgm:pt modelId="{BCDC3080-C87B-459C-A9FC-BF9219AF71A9}" type="sibTrans" cxnId="{2B9FCE08-A0E8-4515-B93D-DF2749416EFD}">
      <dgm:prSet/>
      <dgm:spPr/>
      <dgm:t>
        <a:bodyPr/>
        <a:lstStyle/>
        <a:p>
          <a:endParaRPr lang="es-ES"/>
        </a:p>
      </dgm:t>
    </dgm:pt>
    <dgm:pt modelId="{AFD3F5E6-DB22-4410-87BD-F5EDDC70FB10}">
      <dgm:prSet custT="1"/>
      <dgm:spPr/>
      <dgm:t>
        <a:bodyPr/>
        <a:lstStyle/>
        <a:p>
          <a:pPr rtl="0"/>
          <a:r>
            <a:rPr lang="es-ES" sz="1600" b="1" dirty="0"/>
            <a:t>Control</a:t>
          </a:r>
          <a:r>
            <a:rPr lang="es-ES" sz="1800" dirty="0"/>
            <a:t> desde 12m, c/6m.</a:t>
          </a:r>
        </a:p>
      </dgm:t>
    </dgm:pt>
    <dgm:pt modelId="{F7EDF1A5-2A8A-42CD-B7D1-B3122A243948}" type="parTrans" cxnId="{F990DD64-6848-4578-9C3E-AE915BDE533D}">
      <dgm:prSet/>
      <dgm:spPr/>
      <dgm:t>
        <a:bodyPr/>
        <a:lstStyle/>
        <a:p>
          <a:endParaRPr lang="es-ES"/>
        </a:p>
      </dgm:t>
    </dgm:pt>
    <dgm:pt modelId="{127FEE1E-0235-4340-B1E8-97409D65288A}" type="sibTrans" cxnId="{F990DD64-6848-4578-9C3E-AE915BDE533D}">
      <dgm:prSet/>
      <dgm:spPr/>
      <dgm:t>
        <a:bodyPr/>
        <a:lstStyle/>
        <a:p>
          <a:endParaRPr lang="es-ES"/>
        </a:p>
      </dgm:t>
    </dgm:pt>
    <dgm:pt modelId="{E67EB725-D802-4517-8CE5-F37C39FBBBE9}" type="pres">
      <dgm:prSet presAssocID="{6E87A385-5C2F-442A-8836-C625C30AE54B}" presName="Name0" presStyleCnt="0">
        <dgm:presLayoutVars>
          <dgm:dir/>
          <dgm:animLvl val="lvl"/>
          <dgm:resizeHandles/>
        </dgm:presLayoutVars>
      </dgm:prSet>
      <dgm:spPr/>
    </dgm:pt>
    <dgm:pt modelId="{C7F6BCEF-18C2-4DDA-9087-CADF4BE4542B}" type="pres">
      <dgm:prSet presAssocID="{B17D9D35-509C-4F34-9DBB-A31431DA4A67}" presName="linNode" presStyleCnt="0"/>
      <dgm:spPr/>
    </dgm:pt>
    <dgm:pt modelId="{A289A122-F3FA-487A-A626-F0F9439441FD}" type="pres">
      <dgm:prSet presAssocID="{B17D9D35-509C-4F34-9DBB-A31431DA4A67}" presName="parentShp" presStyleLbl="node1" presStyleIdx="0" presStyleCnt="2">
        <dgm:presLayoutVars>
          <dgm:bulletEnabled val="1"/>
        </dgm:presLayoutVars>
      </dgm:prSet>
      <dgm:spPr/>
    </dgm:pt>
    <dgm:pt modelId="{401F8F5F-9405-4801-A95E-1E3E50DCD8F7}" type="pres">
      <dgm:prSet presAssocID="{B17D9D35-509C-4F34-9DBB-A31431DA4A67}" presName="childShp" presStyleLbl="bgAccFollowNode1" presStyleIdx="0" presStyleCnt="2">
        <dgm:presLayoutVars>
          <dgm:bulletEnabled val="1"/>
        </dgm:presLayoutVars>
      </dgm:prSet>
      <dgm:spPr/>
    </dgm:pt>
    <dgm:pt modelId="{585BFAAE-0D59-4E02-9546-7A746CE36D32}" type="pres">
      <dgm:prSet presAssocID="{497C455E-AAA0-45E8-BC35-CB229DC33DD4}" presName="spacing" presStyleCnt="0"/>
      <dgm:spPr/>
    </dgm:pt>
    <dgm:pt modelId="{3C54EB3F-D76F-4CB5-84F4-3D6C52ECA063}" type="pres">
      <dgm:prSet presAssocID="{B857340C-7E6E-433D-984A-34A319FAB2CC}" presName="linNode" presStyleCnt="0"/>
      <dgm:spPr/>
    </dgm:pt>
    <dgm:pt modelId="{E58A9FC6-3C22-45A5-AC8F-3F04FBE0DE5C}" type="pres">
      <dgm:prSet presAssocID="{B857340C-7E6E-433D-984A-34A319FAB2CC}" presName="parentShp" presStyleLbl="node1" presStyleIdx="1" presStyleCnt="2" custScaleX="129844">
        <dgm:presLayoutVars>
          <dgm:bulletEnabled val="1"/>
        </dgm:presLayoutVars>
      </dgm:prSet>
      <dgm:spPr/>
    </dgm:pt>
    <dgm:pt modelId="{42F5E127-ACBE-4AB5-A99E-2A9AA12712A3}" type="pres">
      <dgm:prSet presAssocID="{B857340C-7E6E-433D-984A-34A319FAB2CC}" presName="childShp" presStyleLbl="bgAccFollowNode1" presStyleIdx="1" presStyleCnt="2">
        <dgm:presLayoutVars>
          <dgm:bulletEnabled val="1"/>
        </dgm:presLayoutVars>
      </dgm:prSet>
      <dgm:spPr/>
    </dgm:pt>
  </dgm:ptLst>
  <dgm:cxnLst>
    <dgm:cxn modelId="{2B9FCE08-A0E8-4515-B93D-DF2749416EFD}" srcId="{B857340C-7E6E-433D-984A-34A319FAB2CC}" destId="{89617354-EF64-43F6-9C7E-35F7B0C38D09}" srcOrd="0" destOrd="0" parTransId="{B9DC7340-562B-4A39-B711-5A81E9FADC8C}" sibTransId="{BCDC3080-C87B-459C-A9FC-BF9219AF71A9}"/>
    <dgm:cxn modelId="{7C670518-67C9-4B70-9297-992E7C5A6BF7}" type="presOf" srcId="{6E87A385-5C2F-442A-8836-C625C30AE54B}" destId="{E67EB725-D802-4517-8CE5-F37C39FBBBE9}" srcOrd="0" destOrd="0" presId="urn:microsoft.com/office/officeart/2005/8/layout/vList6"/>
    <dgm:cxn modelId="{3ABF4761-DB1C-439F-8707-C203FDD4BECE}" type="presOf" srcId="{B17D9D35-509C-4F34-9DBB-A31431DA4A67}" destId="{A289A122-F3FA-487A-A626-F0F9439441FD}" srcOrd="0" destOrd="0" presId="urn:microsoft.com/office/officeart/2005/8/layout/vList6"/>
    <dgm:cxn modelId="{F990DD64-6848-4578-9C3E-AE915BDE533D}" srcId="{B857340C-7E6E-433D-984A-34A319FAB2CC}" destId="{AFD3F5E6-DB22-4410-87BD-F5EDDC70FB10}" srcOrd="1" destOrd="0" parTransId="{F7EDF1A5-2A8A-42CD-B7D1-B3122A243948}" sibTransId="{127FEE1E-0235-4340-B1E8-97409D65288A}"/>
    <dgm:cxn modelId="{3856966E-6896-45B0-99D2-8DA5EFFABF2A}" srcId="{B17D9D35-509C-4F34-9DBB-A31431DA4A67}" destId="{9CFC487B-16B9-4CE5-B616-F7B7215C7D87}" srcOrd="0" destOrd="0" parTransId="{18499926-58F1-4CB2-BCE7-749D80106F9B}" sibTransId="{FDFEF448-361C-4521-8951-1C2FD0CB4266}"/>
    <dgm:cxn modelId="{D8324B7C-EAF4-440D-B404-D3E4074631A8}" type="presOf" srcId="{AFD3F5E6-DB22-4410-87BD-F5EDDC70FB10}" destId="{42F5E127-ACBE-4AB5-A99E-2A9AA12712A3}" srcOrd="0" destOrd="1" presId="urn:microsoft.com/office/officeart/2005/8/layout/vList6"/>
    <dgm:cxn modelId="{5A39677E-34B4-4BDB-867C-9152ADF14AE0}" srcId="{6E87A385-5C2F-442A-8836-C625C30AE54B}" destId="{B857340C-7E6E-433D-984A-34A319FAB2CC}" srcOrd="1" destOrd="0" parTransId="{837F5013-ABAF-457C-B5BB-04292DE8A90B}" sibTransId="{71859B60-729C-4A26-BB3F-FE14C947974E}"/>
    <dgm:cxn modelId="{E5963C8D-1302-4EA7-8FE4-280905899774}" srcId="{6E87A385-5C2F-442A-8836-C625C30AE54B}" destId="{B17D9D35-509C-4F34-9DBB-A31431DA4A67}" srcOrd="0" destOrd="0" parTransId="{BBD81D5E-C6C4-4534-A04B-A4CF5C382F4D}" sibTransId="{497C455E-AAA0-45E8-BC35-CB229DC33DD4}"/>
    <dgm:cxn modelId="{DC3563A0-8D3B-4C55-9547-EF83A0D9F84B}" type="presOf" srcId="{89617354-EF64-43F6-9C7E-35F7B0C38D09}" destId="{42F5E127-ACBE-4AB5-A99E-2A9AA12712A3}" srcOrd="0" destOrd="0" presId="urn:microsoft.com/office/officeart/2005/8/layout/vList6"/>
    <dgm:cxn modelId="{93CAF8A3-D141-420A-9ECC-C4D4D5EE02C9}" type="presOf" srcId="{B857340C-7E6E-433D-984A-34A319FAB2CC}" destId="{E58A9FC6-3C22-45A5-AC8F-3F04FBE0DE5C}" srcOrd="0" destOrd="0" presId="urn:microsoft.com/office/officeart/2005/8/layout/vList6"/>
    <dgm:cxn modelId="{DDBF2DA4-E3C7-451A-9A44-017A2952623B}" type="presOf" srcId="{9CFC487B-16B9-4CE5-B616-F7B7215C7D87}" destId="{401F8F5F-9405-4801-A95E-1E3E50DCD8F7}" srcOrd="0" destOrd="0" presId="urn:microsoft.com/office/officeart/2005/8/layout/vList6"/>
    <dgm:cxn modelId="{FBA44604-059E-4B69-93C0-C6BE33BACBBB}" type="presParOf" srcId="{E67EB725-D802-4517-8CE5-F37C39FBBBE9}" destId="{C7F6BCEF-18C2-4DDA-9087-CADF4BE4542B}" srcOrd="0" destOrd="0" presId="urn:microsoft.com/office/officeart/2005/8/layout/vList6"/>
    <dgm:cxn modelId="{CE3D3DF3-F3D1-4E4E-B182-363CD3020D01}" type="presParOf" srcId="{C7F6BCEF-18C2-4DDA-9087-CADF4BE4542B}" destId="{A289A122-F3FA-487A-A626-F0F9439441FD}" srcOrd="0" destOrd="0" presId="urn:microsoft.com/office/officeart/2005/8/layout/vList6"/>
    <dgm:cxn modelId="{08932705-6E42-4F8A-ADA3-5F0715FA3661}" type="presParOf" srcId="{C7F6BCEF-18C2-4DDA-9087-CADF4BE4542B}" destId="{401F8F5F-9405-4801-A95E-1E3E50DCD8F7}" srcOrd="1" destOrd="0" presId="urn:microsoft.com/office/officeart/2005/8/layout/vList6"/>
    <dgm:cxn modelId="{8F2AAF6E-980C-4908-A98B-C0946F4FEB42}" type="presParOf" srcId="{E67EB725-D802-4517-8CE5-F37C39FBBBE9}" destId="{585BFAAE-0D59-4E02-9546-7A746CE36D32}" srcOrd="1" destOrd="0" presId="urn:microsoft.com/office/officeart/2005/8/layout/vList6"/>
    <dgm:cxn modelId="{BBE34EBE-414F-44D5-AD9F-AD443DF9AF9F}" type="presParOf" srcId="{E67EB725-D802-4517-8CE5-F37C39FBBBE9}" destId="{3C54EB3F-D76F-4CB5-84F4-3D6C52ECA063}" srcOrd="2" destOrd="0" presId="urn:microsoft.com/office/officeart/2005/8/layout/vList6"/>
    <dgm:cxn modelId="{A8A1B9FD-5F42-4C94-8A86-67D5C6929A88}" type="presParOf" srcId="{3C54EB3F-D76F-4CB5-84F4-3D6C52ECA063}" destId="{E58A9FC6-3C22-45A5-AC8F-3F04FBE0DE5C}" srcOrd="0" destOrd="0" presId="urn:microsoft.com/office/officeart/2005/8/layout/vList6"/>
    <dgm:cxn modelId="{3EF6DE40-099F-4D74-AD37-5314F1574DAD}" type="presParOf" srcId="{3C54EB3F-D76F-4CB5-84F4-3D6C52ECA063}" destId="{42F5E127-ACBE-4AB5-A99E-2A9AA12712A3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F332847-0EF6-7E4C-81F6-7AA239346921}">
      <dsp:nvSpPr>
        <dsp:cNvPr id="0" name=""/>
        <dsp:cNvSpPr/>
      </dsp:nvSpPr>
      <dsp:spPr>
        <a:xfrm>
          <a:off x="1664792" y="351185"/>
          <a:ext cx="3968763" cy="1240238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40055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_tradnl" sz="1900" b="1" kern="1200" dirty="0"/>
            <a:t>Labios</a:t>
          </a:r>
          <a:r>
            <a:rPr lang="es-ES_tradnl" sz="1900" kern="1200" dirty="0"/>
            <a:t> </a:t>
          </a:r>
          <a:r>
            <a:rPr lang="es-ES" sz="1900" kern="1200" dirty="0">
              <a:sym typeface="Wingdings"/>
            </a:rPr>
            <a:t> Secos, agrietados, queilitis angular.</a:t>
          </a:r>
          <a:endParaRPr lang="es-ES" sz="1900" kern="1200" dirty="0"/>
        </a:p>
      </dsp:txBody>
      <dsp:txXfrm>
        <a:off x="1664792" y="351185"/>
        <a:ext cx="3968763" cy="1240238"/>
      </dsp:txXfrm>
    </dsp:sp>
    <dsp:sp modelId="{F048DCD0-7BE6-2345-B296-EA531C47ACAB}">
      <dsp:nvSpPr>
        <dsp:cNvPr id="0" name=""/>
        <dsp:cNvSpPr/>
      </dsp:nvSpPr>
      <dsp:spPr>
        <a:xfrm>
          <a:off x="994735" y="159069"/>
          <a:ext cx="1277021" cy="1356788"/>
        </a:xfrm>
        <a:prstGeom prst="rect">
          <a:avLst/>
        </a:prstGeom>
        <a:blipFill>
          <a:blip xmlns:r="http://schemas.openxmlformats.org/officeDocument/2006/relationships" r:embed="rId1"/>
          <a:srcRect/>
          <a:stretch>
            <a:fillRect l="-57000" r="-57000"/>
          </a:stretch>
        </a:blipFill>
        <a:ln>
          <a:noFill/>
        </a:ln>
        <a:effectLst>
          <a:innerShdw blurRad="50800" dist="25400" dir="13500000">
            <a:srgbClr val="FFFFFF">
              <a:alpha val="75000"/>
            </a:srgbClr>
          </a:innerShdw>
          <a:outerShdw blurRad="63500" dist="25400" dir="5400000" rotWithShape="0">
            <a:srgbClr val="808080">
              <a:alpha val="7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CB84574-996A-7246-9AF9-B8568BB697A4}">
      <dsp:nvSpPr>
        <dsp:cNvPr id="0" name=""/>
        <dsp:cNvSpPr/>
      </dsp:nvSpPr>
      <dsp:spPr>
        <a:xfrm>
          <a:off x="1658422" y="1859200"/>
          <a:ext cx="3968763" cy="1240238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40055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900" b="1" kern="1200" dirty="0"/>
            <a:t>M</a:t>
          </a:r>
          <a:r>
            <a:rPr lang="es-ES_tradnl" sz="1900" b="1" kern="1200" dirty="0" err="1"/>
            <a:t>ucosa</a:t>
          </a:r>
          <a:r>
            <a:rPr lang="es-ES_tradnl" sz="1900" b="1" kern="1200" dirty="0"/>
            <a:t> bucal y cara interna mejillas </a:t>
          </a:r>
          <a:r>
            <a:rPr lang="es-ES" sz="1900" kern="1200" dirty="0">
              <a:sym typeface="Wingdings"/>
            </a:rPr>
            <a:t> Frenillo labial superior (fibroso o hipertrofiado).</a:t>
          </a:r>
          <a:endParaRPr lang="es-ES" sz="1900" kern="1200" dirty="0"/>
        </a:p>
      </dsp:txBody>
      <dsp:txXfrm>
        <a:off x="1658422" y="1859200"/>
        <a:ext cx="3968763" cy="1240238"/>
      </dsp:txXfrm>
    </dsp:sp>
    <dsp:sp modelId="{77C5A06C-D65E-A645-ABC6-43CDD27443A9}">
      <dsp:nvSpPr>
        <dsp:cNvPr id="0" name=""/>
        <dsp:cNvSpPr/>
      </dsp:nvSpPr>
      <dsp:spPr>
        <a:xfrm>
          <a:off x="942122" y="1733362"/>
          <a:ext cx="1251540" cy="1195635"/>
        </a:xfrm>
        <a:prstGeom prst="rect">
          <a:avLst/>
        </a:prstGeom>
        <a:blipFill>
          <a:blip xmlns:r="http://schemas.openxmlformats.org/officeDocument/2006/relationships" r:embed="rId2"/>
          <a:srcRect/>
          <a:stretch>
            <a:fillRect l="-49000" r="-49000"/>
          </a:stretch>
        </a:blipFill>
        <a:ln>
          <a:noFill/>
        </a:ln>
        <a:effectLst>
          <a:innerShdw blurRad="50800" dist="25400" dir="13500000">
            <a:srgbClr val="FFFFFF">
              <a:alpha val="75000"/>
            </a:srgbClr>
          </a:innerShdw>
          <a:outerShdw blurRad="63500" dist="25400" dir="5400000" rotWithShape="0">
            <a:srgbClr val="808080">
              <a:alpha val="7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F9D104D1-0DF5-4B41-9195-DCA3AFF4EC90}">
      <dsp:nvSpPr>
        <dsp:cNvPr id="0" name=""/>
        <dsp:cNvSpPr/>
      </dsp:nvSpPr>
      <dsp:spPr>
        <a:xfrm>
          <a:off x="1642131" y="3412768"/>
          <a:ext cx="3968763" cy="1240238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40055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900" b="1" kern="1200" dirty="0"/>
            <a:t>E</a:t>
          </a:r>
          <a:r>
            <a:rPr lang="es-ES_tradnl" sz="1900" b="1" kern="1200" dirty="0" err="1"/>
            <a:t>ncías</a:t>
          </a:r>
          <a:r>
            <a:rPr lang="es-ES_tradnl" sz="1900" b="1" kern="1200" dirty="0"/>
            <a:t> </a:t>
          </a:r>
          <a:r>
            <a:rPr lang="es-ES" sz="1900" kern="1200" dirty="0">
              <a:sym typeface="Wingdings"/>
            </a:rPr>
            <a:t> Sangramiento, inflamación, heridas.</a:t>
          </a:r>
          <a:endParaRPr lang="es-ES" sz="1900" kern="1200" dirty="0"/>
        </a:p>
      </dsp:txBody>
      <dsp:txXfrm>
        <a:off x="1642131" y="3412768"/>
        <a:ext cx="3968763" cy="1240238"/>
      </dsp:txXfrm>
    </dsp:sp>
    <dsp:sp modelId="{925D2359-9D07-4B4F-8451-484D84FB2CCC}">
      <dsp:nvSpPr>
        <dsp:cNvPr id="0" name=""/>
        <dsp:cNvSpPr/>
      </dsp:nvSpPr>
      <dsp:spPr>
        <a:xfrm>
          <a:off x="993105" y="3209889"/>
          <a:ext cx="1186376" cy="1286740"/>
        </a:xfrm>
        <a:prstGeom prst="rect">
          <a:avLst/>
        </a:prstGeom>
        <a:blipFill>
          <a:blip xmlns:r="http://schemas.openxmlformats.org/officeDocument/2006/relationships" r:embed="rId3"/>
          <a:srcRect/>
          <a:stretch>
            <a:fillRect l="-55000" r="-55000"/>
          </a:stretch>
        </a:blipFill>
        <a:ln>
          <a:noFill/>
        </a:ln>
        <a:effectLst>
          <a:innerShdw blurRad="50800" dist="25400" dir="13500000">
            <a:srgbClr val="FFFFFF">
              <a:alpha val="75000"/>
            </a:srgbClr>
          </a:innerShdw>
          <a:outerShdw blurRad="63500" dist="25400" dir="5400000" rotWithShape="0">
            <a:srgbClr val="808080">
              <a:alpha val="7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FDB901F-79C6-1345-9566-BF1B6F243D9B}">
      <dsp:nvSpPr>
        <dsp:cNvPr id="0" name=""/>
        <dsp:cNvSpPr/>
      </dsp:nvSpPr>
      <dsp:spPr>
        <a:xfrm>
          <a:off x="1804664" y="491775"/>
          <a:ext cx="3759200" cy="1174750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95697" tIns="49530" rIns="49530" bIns="4953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_tradnl" sz="1300" b="1" kern="1200" dirty="0"/>
            <a:t>Lengua</a:t>
          </a:r>
          <a:r>
            <a:rPr lang="es-ES_tradnl" sz="1300" kern="1200" dirty="0"/>
            <a:t> </a:t>
          </a:r>
          <a:r>
            <a:rPr lang="es-ES" sz="1300" kern="1200" dirty="0">
              <a:sym typeface="Wingdings"/>
            </a:rPr>
            <a:t> Movilidad, capa blanquecina desprendible (mala higiene, cuadros febriles).</a:t>
          </a:r>
          <a:endParaRPr lang="es-ES" sz="1300" kern="1200" dirty="0"/>
        </a:p>
      </dsp:txBody>
      <dsp:txXfrm>
        <a:off x="1804664" y="491775"/>
        <a:ext cx="3759200" cy="1174750"/>
      </dsp:txXfrm>
    </dsp:sp>
    <dsp:sp modelId="{5B89B84B-CF9D-0B4A-A914-8A701980DD4E}">
      <dsp:nvSpPr>
        <dsp:cNvPr id="0" name=""/>
        <dsp:cNvSpPr/>
      </dsp:nvSpPr>
      <dsp:spPr>
        <a:xfrm>
          <a:off x="1648030" y="322089"/>
          <a:ext cx="822325" cy="1233487"/>
        </a:xfrm>
        <a:prstGeom prst="rect">
          <a:avLst/>
        </a:prstGeom>
        <a:blipFill>
          <a:blip xmlns:r="http://schemas.openxmlformats.org/officeDocument/2006/relationships" r:embed="rId1"/>
          <a:srcRect/>
          <a:stretch>
            <a:fillRect l="-52000" r="-52000"/>
          </a:stretch>
        </a:blipFill>
        <a:ln>
          <a:noFill/>
        </a:ln>
        <a:effectLst>
          <a:innerShdw blurRad="50800" dist="25400" dir="13500000">
            <a:srgbClr val="FFFFFF">
              <a:alpha val="75000"/>
            </a:srgbClr>
          </a:innerShdw>
          <a:outerShdw blurRad="63500" dist="25400" dir="5400000" rotWithShape="0">
            <a:srgbClr val="808080">
              <a:alpha val="7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72CF2ED6-EDF3-4A42-9DCC-CD76D02E8EE0}">
      <dsp:nvSpPr>
        <dsp:cNvPr id="0" name=""/>
        <dsp:cNvSpPr/>
      </dsp:nvSpPr>
      <dsp:spPr>
        <a:xfrm>
          <a:off x="1804664" y="1970655"/>
          <a:ext cx="3759200" cy="1174750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95697" tIns="49530" rIns="49530" bIns="4953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300" b="1" kern="1200" dirty="0">
              <a:sym typeface="Wingdings"/>
            </a:rPr>
            <a:t>Piso de boca </a:t>
          </a:r>
          <a:r>
            <a:rPr lang="es-ES" sz="1300" kern="1200" dirty="0">
              <a:sym typeface="Wingdings"/>
            </a:rPr>
            <a:t> Frenillo lingual (corto  amamantamiento y fonación).</a:t>
          </a:r>
          <a:endParaRPr lang="es-ES" sz="1300" kern="1200" dirty="0"/>
        </a:p>
      </dsp:txBody>
      <dsp:txXfrm>
        <a:off x="1804664" y="1970655"/>
        <a:ext cx="3759200" cy="1174750"/>
      </dsp:txXfrm>
    </dsp:sp>
    <dsp:sp modelId="{E2FF4366-30A7-5943-857D-00A7C6D7FED5}">
      <dsp:nvSpPr>
        <dsp:cNvPr id="0" name=""/>
        <dsp:cNvSpPr/>
      </dsp:nvSpPr>
      <dsp:spPr>
        <a:xfrm>
          <a:off x="1648030" y="1800968"/>
          <a:ext cx="822325" cy="1233487"/>
        </a:xfrm>
        <a:prstGeom prst="rect">
          <a:avLst/>
        </a:prstGeom>
        <a:blipFill>
          <a:blip xmlns:r="http://schemas.openxmlformats.org/officeDocument/2006/relationships" r:embed="rId2"/>
          <a:srcRect/>
          <a:stretch>
            <a:fillRect l="-58000" r="-58000"/>
          </a:stretch>
        </a:blipFill>
        <a:ln>
          <a:noFill/>
        </a:ln>
        <a:effectLst>
          <a:innerShdw blurRad="50800" dist="25400" dir="13500000">
            <a:srgbClr val="FFFFFF">
              <a:alpha val="75000"/>
            </a:srgbClr>
          </a:innerShdw>
          <a:outerShdw blurRad="63500" dist="25400" dir="5400000" rotWithShape="0">
            <a:srgbClr val="808080">
              <a:alpha val="7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804EC7D0-79D9-AB4E-B26E-875EEAA7BA3E}">
      <dsp:nvSpPr>
        <dsp:cNvPr id="0" name=""/>
        <dsp:cNvSpPr/>
      </dsp:nvSpPr>
      <dsp:spPr>
        <a:xfrm>
          <a:off x="1804664" y="3449534"/>
          <a:ext cx="3759200" cy="1174750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95697" tIns="49530" rIns="49530" bIns="4953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300" b="1" kern="1200" dirty="0"/>
            <a:t>R</a:t>
          </a:r>
          <a:r>
            <a:rPr lang="es-ES_tradnl" sz="1300" b="1" kern="1200" dirty="0" err="1"/>
            <a:t>ebordes</a:t>
          </a:r>
          <a:r>
            <a:rPr lang="es-ES_tradnl" sz="1300" b="1" kern="1200" dirty="0"/>
            <a:t> dentarios y/o dientes </a:t>
          </a:r>
          <a:r>
            <a:rPr lang="es-ES" sz="1300" kern="1200" dirty="0">
              <a:sym typeface="Wingdings"/>
            </a:rPr>
            <a:t> Piezas dentarias adecuadas para la edad, rebordes alveolares (cuando aun no </a:t>
          </a:r>
          <a:r>
            <a:rPr lang="es-ES" sz="1300" kern="1200" dirty="0" err="1">
              <a:sym typeface="Wingdings"/>
            </a:rPr>
            <a:t>erupcionan</a:t>
          </a:r>
          <a:r>
            <a:rPr lang="es-ES" sz="1300" kern="1200" dirty="0">
              <a:sym typeface="Wingdings"/>
            </a:rPr>
            <a:t> dientes), higiene dental.</a:t>
          </a:r>
          <a:endParaRPr lang="es-ES" sz="1300" kern="1200" dirty="0"/>
        </a:p>
      </dsp:txBody>
      <dsp:txXfrm>
        <a:off x="1804664" y="3449534"/>
        <a:ext cx="3759200" cy="1174750"/>
      </dsp:txXfrm>
    </dsp:sp>
    <dsp:sp modelId="{4DE1A362-968E-A445-B1C6-203CF516B30C}">
      <dsp:nvSpPr>
        <dsp:cNvPr id="0" name=""/>
        <dsp:cNvSpPr/>
      </dsp:nvSpPr>
      <dsp:spPr>
        <a:xfrm>
          <a:off x="1648030" y="3279848"/>
          <a:ext cx="822325" cy="1233487"/>
        </a:xfrm>
        <a:prstGeom prst="rect">
          <a:avLst/>
        </a:prstGeom>
        <a:blipFill>
          <a:blip xmlns:r="http://schemas.openxmlformats.org/officeDocument/2006/relationships" r:embed="rId3"/>
          <a:srcRect/>
          <a:stretch>
            <a:fillRect l="-60000" r="-60000"/>
          </a:stretch>
        </a:blipFill>
        <a:ln>
          <a:noFill/>
        </a:ln>
        <a:effectLst>
          <a:innerShdw blurRad="50800" dist="25400" dir="13500000">
            <a:srgbClr val="FFFFFF">
              <a:alpha val="75000"/>
            </a:srgbClr>
          </a:innerShdw>
          <a:outerShdw blurRad="63500" dist="25400" dir="5400000" rotWithShape="0">
            <a:srgbClr val="808080">
              <a:alpha val="7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9ADB218-DB20-F247-AAF5-F491276D8AFA}">
      <dsp:nvSpPr>
        <dsp:cNvPr id="0" name=""/>
        <dsp:cNvSpPr/>
      </dsp:nvSpPr>
      <dsp:spPr>
        <a:xfrm>
          <a:off x="1804664" y="4928414"/>
          <a:ext cx="3759200" cy="1174750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95697" tIns="49530" rIns="49530" bIns="4953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300" b="1" kern="1200" dirty="0"/>
            <a:t>Faringe</a:t>
          </a:r>
          <a:r>
            <a:rPr lang="es-ES" sz="1300" b="1" kern="1200" dirty="0">
              <a:sym typeface="Wingdings"/>
            </a:rPr>
            <a:t></a:t>
          </a:r>
          <a:r>
            <a:rPr lang="es-ES" sz="1300" kern="1200" dirty="0">
              <a:sym typeface="Wingdings"/>
            </a:rPr>
            <a:t> Inflamación o heridas en pilares palatinos anteriores, posteriores y amígdalas. </a:t>
          </a:r>
          <a:endParaRPr lang="es-ES" sz="1300" kern="1200" dirty="0"/>
        </a:p>
      </dsp:txBody>
      <dsp:txXfrm>
        <a:off x="1804664" y="4928414"/>
        <a:ext cx="3759200" cy="1174750"/>
      </dsp:txXfrm>
    </dsp:sp>
    <dsp:sp modelId="{70045EDE-E4DB-834E-AB2B-9D83BB1D2A88}">
      <dsp:nvSpPr>
        <dsp:cNvPr id="0" name=""/>
        <dsp:cNvSpPr/>
      </dsp:nvSpPr>
      <dsp:spPr>
        <a:xfrm>
          <a:off x="1648030" y="4758728"/>
          <a:ext cx="822325" cy="1233487"/>
        </a:xfrm>
        <a:prstGeom prst="rect">
          <a:avLst/>
        </a:prstGeom>
        <a:blipFill>
          <a:blip xmlns:r="http://schemas.openxmlformats.org/officeDocument/2006/relationships" r:embed="rId4"/>
          <a:srcRect/>
          <a:stretch>
            <a:fillRect l="-61000" r="-61000"/>
          </a:stretch>
        </a:blipFill>
        <a:ln>
          <a:noFill/>
        </a:ln>
        <a:effectLst>
          <a:innerShdw blurRad="50800" dist="25400" dir="13500000">
            <a:srgbClr val="FFFFFF">
              <a:alpha val="75000"/>
            </a:srgbClr>
          </a:innerShdw>
          <a:outerShdw blurRad="63500" dist="25400" dir="5400000" rotWithShape="0">
            <a:srgbClr val="808080">
              <a:alpha val="7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8650102-69CC-4529-B6BF-11D9C43EE970}">
      <dsp:nvSpPr>
        <dsp:cNvPr id="0" name=""/>
        <dsp:cNvSpPr/>
      </dsp:nvSpPr>
      <dsp:spPr>
        <a:xfrm>
          <a:off x="0" y="0"/>
          <a:ext cx="3428999" cy="3428999"/>
        </a:xfrm>
        <a:prstGeom prst="pie">
          <a:avLst>
            <a:gd name="adj1" fmla="val 5400000"/>
            <a:gd name="adj2" fmla="val 1620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"/>
                <a:satMod val="300000"/>
              </a:schemeClr>
            </a:gs>
            <a:gs pos="34000">
              <a:schemeClr val="accent1">
                <a:hueOff val="0"/>
                <a:satOff val="0"/>
                <a:lumOff val="0"/>
                <a:alphaOff val="0"/>
                <a:tint val="13500"/>
                <a:satMod val="25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ln>
          <a:noFill/>
        </a:ln>
        <a:effectLst>
          <a:outerShdw blurRad="63500" dist="25400" dir="14700000" algn="t" rotWithShape="0">
            <a:srgbClr val="000000">
              <a:alpha val="5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10E7EB71-C14D-4156-A9EC-F905AC978483}">
      <dsp:nvSpPr>
        <dsp:cNvPr id="0" name=""/>
        <dsp:cNvSpPr/>
      </dsp:nvSpPr>
      <dsp:spPr>
        <a:xfrm>
          <a:off x="1714499" y="0"/>
          <a:ext cx="7222166" cy="342899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2400" kern="1200" dirty="0"/>
            <a:t>Padres con </a:t>
          </a:r>
          <a:r>
            <a:rPr lang="es-CO" sz="2400" b="1" kern="1200" dirty="0"/>
            <a:t>buena salud oral</a:t>
          </a:r>
          <a:r>
            <a:rPr lang="es-CO" sz="2400" kern="1200" dirty="0">
              <a:sym typeface="Wingdings"/>
            </a:rPr>
            <a:t></a:t>
          </a:r>
          <a:r>
            <a:rPr lang="es-CO" sz="2400" kern="1200" dirty="0"/>
            <a:t> evitar transmisión gérmenes en su saliva.</a:t>
          </a:r>
          <a:endParaRPr lang="es-ES" sz="2400" kern="1200" dirty="0"/>
        </a:p>
      </dsp:txBody>
      <dsp:txXfrm>
        <a:off x="1714499" y="0"/>
        <a:ext cx="7222166" cy="728662"/>
      </dsp:txXfrm>
    </dsp:sp>
    <dsp:sp modelId="{FF3E69D6-F878-49BC-BA8C-33D710E5F500}">
      <dsp:nvSpPr>
        <dsp:cNvPr id="0" name=""/>
        <dsp:cNvSpPr/>
      </dsp:nvSpPr>
      <dsp:spPr>
        <a:xfrm>
          <a:off x="450056" y="728662"/>
          <a:ext cx="2528887" cy="2528887"/>
        </a:xfrm>
        <a:prstGeom prst="pie">
          <a:avLst>
            <a:gd name="adj1" fmla="val 5400000"/>
            <a:gd name="adj2" fmla="val 1620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"/>
                <a:satMod val="300000"/>
              </a:schemeClr>
            </a:gs>
            <a:gs pos="34000">
              <a:schemeClr val="accent1">
                <a:hueOff val="0"/>
                <a:satOff val="0"/>
                <a:lumOff val="0"/>
                <a:alphaOff val="0"/>
                <a:tint val="13500"/>
                <a:satMod val="25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ln>
          <a:noFill/>
        </a:ln>
        <a:effectLst>
          <a:outerShdw blurRad="63500" dist="25400" dir="14700000" algn="t" rotWithShape="0">
            <a:srgbClr val="000000">
              <a:alpha val="5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E46C91EC-BE5A-4251-82E9-9D07214FDD68}">
      <dsp:nvSpPr>
        <dsp:cNvPr id="0" name=""/>
        <dsp:cNvSpPr/>
      </dsp:nvSpPr>
      <dsp:spPr>
        <a:xfrm>
          <a:off x="1714499" y="728662"/>
          <a:ext cx="7222166" cy="2528887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2800" b="1" kern="1200" dirty="0"/>
            <a:t>Flúor</a:t>
          </a:r>
          <a:r>
            <a:rPr lang="es-CO" sz="2800" kern="1200" dirty="0">
              <a:sym typeface="Wingdings"/>
            </a:rPr>
            <a:t></a:t>
          </a:r>
          <a:r>
            <a:rPr lang="es-CO" sz="2800" kern="1200" dirty="0"/>
            <a:t> &gt;6 meses en el agua.</a:t>
          </a:r>
          <a:endParaRPr lang="es-ES" sz="2800" kern="1200" dirty="0"/>
        </a:p>
      </dsp:txBody>
      <dsp:txXfrm>
        <a:off x="1714499" y="728662"/>
        <a:ext cx="7222166" cy="728662"/>
      </dsp:txXfrm>
    </dsp:sp>
    <dsp:sp modelId="{D4332A6C-8DDE-4653-916C-C8D2E80D3915}">
      <dsp:nvSpPr>
        <dsp:cNvPr id="0" name=""/>
        <dsp:cNvSpPr/>
      </dsp:nvSpPr>
      <dsp:spPr>
        <a:xfrm>
          <a:off x="900112" y="1457324"/>
          <a:ext cx="1628774" cy="1628774"/>
        </a:xfrm>
        <a:prstGeom prst="pie">
          <a:avLst>
            <a:gd name="adj1" fmla="val 5400000"/>
            <a:gd name="adj2" fmla="val 1620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"/>
                <a:satMod val="300000"/>
              </a:schemeClr>
            </a:gs>
            <a:gs pos="34000">
              <a:schemeClr val="accent1">
                <a:hueOff val="0"/>
                <a:satOff val="0"/>
                <a:lumOff val="0"/>
                <a:alphaOff val="0"/>
                <a:tint val="13500"/>
                <a:satMod val="25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ln>
          <a:noFill/>
        </a:ln>
        <a:effectLst>
          <a:outerShdw blurRad="63500" dist="25400" dir="14700000" algn="t" rotWithShape="0">
            <a:srgbClr val="000000">
              <a:alpha val="5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754D2B4F-8FB3-4503-BB6B-C2A31740280F}">
      <dsp:nvSpPr>
        <dsp:cNvPr id="0" name=""/>
        <dsp:cNvSpPr/>
      </dsp:nvSpPr>
      <dsp:spPr>
        <a:xfrm>
          <a:off x="1714499" y="1457324"/>
          <a:ext cx="7222166" cy="1628774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2800" kern="1200" dirty="0"/>
            <a:t>Principal riesgo de caries: </a:t>
          </a:r>
          <a:r>
            <a:rPr lang="es-CO" sz="2800" b="1" kern="1200" dirty="0"/>
            <a:t>azúcar</a:t>
          </a:r>
          <a:endParaRPr lang="es-ES" sz="2800" b="1" kern="1200" dirty="0"/>
        </a:p>
      </dsp:txBody>
      <dsp:txXfrm>
        <a:off x="1714499" y="1457324"/>
        <a:ext cx="7222166" cy="728662"/>
      </dsp:txXfrm>
    </dsp:sp>
    <dsp:sp modelId="{83C8EB98-159E-40CF-977C-90929CCA000C}">
      <dsp:nvSpPr>
        <dsp:cNvPr id="0" name=""/>
        <dsp:cNvSpPr/>
      </dsp:nvSpPr>
      <dsp:spPr>
        <a:xfrm>
          <a:off x="1350168" y="2185987"/>
          <a:ext cx="728662" cy="728662"/>
        </a:xfrm>
        <a:prstGeom prst="pie">
          <a:avLst>
            <a:gd name="adj1" fmla="val 5400000"/>
            <a:gd name="adj2" fmla="val 1620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"/>
                <a:satMod val="300000"/>
              </a:schemeClr>
            </a:gs>
            <a:gs pos="34000">
              <a:schemeClr val="accent1">
                <a:hueOff val="0"/>
                <a:satOff val="0"/>
                <a:lumOff val="0"/>
                <a:alphaOff val="0"/>
                <a:tint val="13500"/>
                <a:satMod val="25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ln>
          <a:noFill/>
        </a:ln>
        <a:effectLst>
          <a:outerShdw blurRad="63500" dist="25400" dir="14700000" algn="t" rotWithShape="0">
            <a:srgbClr val="000000">
              <a:alpha val="5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045469AA-DAD9-4E5E-BEBB-A17A7796AF4A}">
      <dsp:nvSpPr>
        <dsp:cNvPr id="0" name=""/>
        <dsp:cNvSpPr/>
      </dsp:nvSpPr>
      <dsp:spPr>
        <a:xfrm>
          <a:off x="1714499" y="2185987"/>
          <a:ext cx="7222166" cy="728662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2800" b="1" kern="1200" dirty="0"/>
            <a:t>Riesgo de caries</a:t>
          </a:r>
          <a:r>
            <a:rPr lang="es-CO" sz="2800" kern="1200" dirty="0"/>
            <a:t>: desde erupción de 1er diente.</a:t>
          </a:r>
          <a:endParaRPr lang="es-ES" sz="2800" kern="1200" dirty="0"/>
        </a:p>
      </dsp:txBody>
      <dsp:txXfrm>
        <a:off x="1714499" y="2185987"/>
        <a:ext cx="7222166" cy="72866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01F8F5F-9405-4801-A95E-1E3E50DCD8F7}">
      <dsp:nvSpPr>
        <dsp:cNvPr id="0" name=""/>
        <dsp:cNvSpPr/>
      </dsp:nvSpPr>
      <dsp:spPr>
        <a:xfrm>
          <a:off x="1962755" y="583"/>
          <a:ext cx="2944132" cy="2276171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innerShdw blurRad="50800" dist="25400" dir="13500000">
            <a:srgbClr val="FFFFFF">
              <a:alpha val="75000"/>
            </a:srgbClr>
          </a:innerShdw>
          <a:outerShdw blurRad="63500" dist="25400" dir="5400000" rotWithShape="0">
            <a:srgbClr val="808080">
              <a:alpha val="7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0160" tIns="10160" rIns="10160" bIns="10160" numCol="1" spcCol="1270" anchor="t" anchorCtr="0">
          <a:noAutofit/>
        </a:bodyPr>
        <a:lstStyle/>
        <a:p>
          <a:pPr marL="171450" lvl="1" indent="-171450" algn="l" defTabSz="7112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CO" sz="1600" kern="1200" dirty="0"/>
            <a:t>Cepillar con </a:t>
          </a:r>
          <a:r>
            <a:rPr lang="es-CO" sz="1600" b="1" kern="1200" dirty="0"/>
            <a:t>una gota</a:t>
          </a:r>
          <a:r>
            <a:rPr lang="es-CO" sz="1600" kern="1200" dirty="0"/>
            <a:t> de crema dental </a:t>
          </a:r>
          <a:r>
            <a:rPr lang="es-CO" sz="1600" kern="1200" dirty="0" err="1"/>
            <a:t>fluorada</a:t>
          </a:r>
          <a:r>
            <a:rPr lang="es-CO" sz="1600" kern="1200" dirty="0"/>
            <a:t> </a:t>
          </a:r>
          <a:r>
            <a:rPr lang="es-ES" sz="1600" b="1" kern="1200" dirty="0"/>
            <a:t>2veces/d </a:t>
          </a:r>
          <a:r>
            <a:rPr lang="es-ES" sz="1600" kern="1200" dirty="0"/>
            <a:t>(después de desayuno y antes de acostarse). </a:t>
          </a:r>
        </a:p>
      </dsp:txBody>
      <dsp:txXfrm>
        <a:off x="1962755" y="285104"/>
        <a:ext cx="2090568" cy="1707129"/>
      </dsp:txXfrm>
    </dsp:sp>
    <dsp:sp modelId="{A289A122-F3FA-487A-A626-F0F9439441FD}">
      <dsp:nvSpPr>
        <dsp:cNvPr id="0" name=""/>
        <dsp:cNvSpPr/>
      </dsp:nvSpPr>
      <dsp:spPr>
        <a:xfrm>
          <a:off x="0" y="583"/>
          <a:ext cx="1962755" cy="2276171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40000"/>
                <a:alpha val="100000"/>
                <a:satMod val="150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0000"/>
                <a:shade val="100000"/>
                <a:alpha val="100000"/>
                <a:satMod val="200000"/>
                <a:lumMod val="100000"/>
              </a:schemeClr>
            </a:gs>
          </a:gsLst>
          <a:lin ang="5400000" scaled="1"/>
        </a:gradFill>
        <a:ln>
          <a:noFill/>
        </a:ln>
        <a:effectLst/>
        <a:scene3d>
          <a:camera prst="orthographicFront">
            <a:rot lat="0" lon="0" rev="0"/>
          </a:camera>
          <a:lightRig rig="twoPt" dir="tl">
            <a:rot lat="0" lon="0" rev="4500000"/>
          </a:lightRig>
        </a:scene3d>
        <a:sp3d>
          <a:bevelT w="63500" h="508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marL="0" lvl="0" indent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2400" kern="1200" dirty="0"/>
            <a:t>&gt;2 años:</a:t>
          </a:r>
          <a:endParaRPr lang="es-ES" sz="2400" kern="1200" dirty="0"/>
        </a:p>
      </dsp:txBody>
      <dsp:txXfrm>
        <a:off x="95814" y="96397"/>
        <a:ext cx="1771127" cy="2084543"/>
      </dsp:txXfrm>
    </dsp:sp>
    <dsp:sp modelId="{42F5E127-ACBE-4AB5-A99E-2A9AA12712A3}">
      <dsp:nvSpPr>
        <dsp:cNvPr id="0" name=""/>
        <dsp:cNvSpPr/>
      </dsp:nvSpPr>
      <dsp:spPr>
        <a:xfrm>
          <a:off x="2276886" y="2504372"/>
          <a:ext cx="2627868" cy="2276171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innerShdw blurRad="50800" dist="25400" dir="13500000">
            <a:srgbClr val="FFFFFF">
              <a:alpha val="75000"/>
            </a:srgbClr>
          </a:innerShdw>
          <a:outerShdw blurRad="63500" dist="25400" dir="5400000" rotWithShape="0">
            <a:srgbClr val="808080">
              <a:alpha val="7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t" anchorCtr="0">
          <a:noAutofit/>
        </a:bodyPr>
        <a:lstStyle/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800" kern="1200" dirty="0"/>
            <a:t>Si lo prescribe</a:t>
          </a:r>
          <a:r>
            <a:rPr lang="es-ES" sz="1800" kern="1200" dirty="0">
              <a:sym typeface="Wingdings"/>
            </a:rPr>
            <a:t></a:t>
          </a:r>
          <a:r>
            <a:rPr lang="es-ES" sz="1800" kern="1200" dirty="0"/>
            <a:t> </a:t>
          </a:r>
          <a:r>
            <a:rPr lang="es-ES" sz="1800" b="1" kern="1200" dirty="0"/>
            <a:t>Seda dental</a:t>
          </a:r>
          <a:r>
            <a:rPr lang="es-ES" sz="1800" kern="1200" dirty="0"/>
            <a:t>.</a:t>
          </a:r>
        </a:p>
        <a:p>
          <a:pPr marL="171450" lvl="1" indent="-171450" algn="l" defTabSz="7112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600" b="1" kern="1200" dirty="0"/>
            <a:t>Control</a:t>
          </a:r>
          <a:r>
            <a:rPr lang="es-ES" sz="1800" kern="1200" dirty="0"/>
            <a:t> desde 12m, c/6m.</a:t>
          </a:r>
        </a:p>
      </dsp:txBody>
      <dsp:txXfrm>
        <a:off x="2276886" y="2788893"/>
        <a:ext cx="1774304" cy="1707129"/>
      </dsp:txXfrm>
    </dsp:sp>
    <dsp:sp modelId="{E58A9FC6-3C22-45A5-AC8F-3F04FBE0DE5C}">
      <dsp:nvSpPr>
        <dsp:cNvPr id="0" name=""/>
        <dsp:cNvSpPr/>
      </dsp:nvSpPr>
      <dsp:spPr>
        <a:xfrm>
          <a:off x="2133" y="2504372"/>
          <a:ext cx="2274753" cy="2276171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40000"/>
                <a:alpha val="100000"/>
                <a:satMod val="150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0000"/>
                <a:shade val="100000"/>
                <a:alpha val="100000"/>
                <a:satMod val="200000"/>
                <a:lumMod val="100000"/>
              </a:schemeClr>
            </a:gs>
          </a:gsLst>
          <a:lin ang="5400000" scaled="1"/>
        </a:gradFill>
        <a:ln>
          <a:noFill/>
        </a:ln>
        <a:effectLst/>
        <a:scene3d>
          <a:camera prst="orthographicFront">
            <a:rot lat="0" lon="0" rev="0"/>
          </a:camera>
          <a:lightRig rig="twoPt" dir="tl">
            <a:rot lat="0" lon="0" rev="4500000"/>
          </a:lightRig>
        </a:scene3d>
        <a:sp3d>
          <a:bevelT w="63500" h="508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marL="0" lvl="0" indent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kern="1200" dirty="0"/>
            <a:t>Odontólogo</a:t>
          </a:r>
        </a:p>
      </dsp:txBody>
      <dsp:txXfrm>
        <a:off x="113177" y="2615416"/>
        <a:ext cx="2052665" cy="205408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8FD992-D941-4C81-83EE-9B03DD93FDE5}" type="datetimeFigureOut">
              <a:rPr lang="es-CL" smtClean="0"/>
              <a:t>19-04-2021</a:t>
            </a:fld>
            <a:endParaRPr lang="es-CL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L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09E9F8-A14C-4006-9E82-32F22709180B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5965374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es.wikipedia.org/wiki/Ectodermo" TargetMode="External"/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es.wikipedia.org/wiki/Cresta_neural" TargetMode="External"/><Relationship Id="rId5" Type="http://schemas.openxmlformats.org/officeDocument/2006/relationships/hyperlink" Target="https://es.wikipedia.org/wiki/Mes%C3%A9nquima" TargetMode="External"/><Relationship Id="rId4" Type="http://schemas.openxmlformats.org/officeDocument/2006/relationships/hyperlink" Target="https://es.wikipedia.org/w/index.php?title=Primer_arco_branquial&amp;action=edit&amp;redlink=1" TargetMode="Externa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es.wikipedia.org/wiki/Ectodermo" TargetMode="External"/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es.wikipedia.org/wiki/Cresta_neural" TargetMode="External"/><Relationship Id="rId5" Type="http://schemas.openxmlformats.org/officeDocument/2006/relationships/hyperlink" Target="https://es.wikipedia.org/wiki/Mes%C3%A9nquima" TargetMode="External"/><Relationship Id="rId4" Type="http://schemas.openxmlformats.org/officeDocument/2006/relationships/hyperlink" Target="https://es.wikipedia.org/w/index.php?title=Primer_arco_branquial&amp;action=edit&amp;redlink=1" TargetMode="Externa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3" name="1 Marcador de imagen de diapositiva">
            <a:extLst>
              <a:ext uri="{FF2B5EF4-FFF2-40B4-BE49-F238E27FC236}">
                <a16:creationId xmlns:a16="http://schemas.microsoft.com/office/drawing/2014/main" id="{E5D6145A-2ECA-4736-9D55-BACC0A2A334B}"/>
              </a:ext>
            </a:extLst>
          </p:cNvPr>
          <p:cNvSpPr>
            <a:spLocks noGrp="1" noRot="1" noChangeAspect="1" noChangeArrowheads="1" noTextEdit="1"/>
          </p:cNvSpPr>
          <p:nvPr>
            <p:ph type="sldImg" idx="4294967295"/>
          </p:nvPr>
        </p:nvSpPr>
        <p:spPr bwMode="auto"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0834" name="2 Marcador de notas">
            <a:extLst>
              <a:ext uri="{FF2B5EF4-FFF2-40B4-BE49-F238E27FC236}">
                <a16:creationId xmlns:a16="http://schemas.microsoft.com/office/drawing/2014/main" id="{24166941-2BD9-413C-BF42-2820D32B9010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 bwMode="auto"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prstTxWarp prst="textNoShape">
              <a:avLst/>
            </a:prstTxWarp>
          </a:bodyPr>
          <a:lstStyle/>
          <a:p>
            <a:r>
              <a:rPr lang="es-MX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NDICE </a:t>
            </a:r>
            <a:r>
              <a:rPr lang="es-MX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ceo-d:Es</a:t>
            </a:r>
            <a:r>
              <a:rPr lang="es-MX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el Índice CPO adoptado por </a:t>
            </a:r>
            <a:r>
              <a:rPr lang="es-MX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Gruebbel</a:t>
            </a:r>
            <a:r>
              <a:rPr lang="es-MX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para dentición temporal en 1944. Se obtiene de igual </a:t>
            </a:r>
            <a:r>
              <a:rPr lang="es-MX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manerapero</a:t>
            </a:r>
            <a:r>
              <a:rPr lang="es-MX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considerando sólo los dientes TEMPORALES cariados, extraídos y obturados</a:t>
            </a:r>
          </a:p>
          <a:p>
            <a:r>
              <a:rPr lang="es-MX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Cpo</a:t>
            </a:r>
            <a:r>
              <a:rPr lang="es-MX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-d dientes permanentes Cariados, Perdidos y Obturados, incluyendo </a:t>
            </a:r>
            <a:r>
              <a:rPr lang="es-MX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lasExtracciones</a:t>
            </a:r>
            <a:r>
              <a:rPr lang="es-MX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Indicadas, entre el total de individuos examinados</a:t>
            </a:r>
            <a:endParaRPr lang="es-CL" altLang="es-CL" dirty="0">
              <a:ea typeface="ヒラギノ角ゴ Pro W3"/>
              <a:cs typeface="ヒラギノ角ゴ Pro W3"/>
            </a:endParaRPr>
          </a:p>
        </p:txBody>
      </p:sp>
      <p:sp>
        <p:nvSpPr>
          <p:cNvPr id="120835" name="3 Marcador de número de diapositiva">
            <a:extLst>
              <a:ext uri="{FF2B5EF4-FFF2-40B4-BE49-F238E27FC236}">
                <a16:creationId xmlns:a16="http://schemas.microsoft.com/office/drawing/2014/main" id="{E18DDFD3-6656-4A83-9D62-E2E7D9E0F52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prstTxWarp prst="textNoShape">
              <a:avLst/>
            </a:prstTxWarp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75ACF5-EFCC-4340-9FCF-13D1FEB76AA7}" type="slidenum">
              <a:rPr kumimoji="0" lang="en-US" altLang="es-C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altLang="es-C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Marcador de imagen de diapositiva 1">
            <a:extLst>
              <a:ext uri="{FF2B5EF4-FFF2-40B4-BE49-F238E27FC236}">
                <a16:creationId xmlns:a16="http://schemas.microsoft.com/office/drawing/2014/main" id="{3DB2A52B-FAF1-4902-A45A-5D62F49B776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3" name="Marcador de notas 2">
            <a:extLst>
              <a:ext uri="{FF2B5EF4-FFF2-40B4-BE49-F238E27FC236}">
                <a16:creationId xmlns:a16="http://schemas.microsoft.com/office/drawing/2014/main" id="{516CA893-6DD2-4B49-8CC4-5DC0CA533A0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s-ES_tradnl" altLang="es-CL" b="1" dirty="0"/>
              <a:t>El primordio o germen </a:t>
            </a:r>
            <a:r>
              <a:rPr lang="es-ES_tradnl" altLang="es-CL" b="1" dirty="0" err="1"/>
              <a:t>dentario</a:t>
            </a:r>
            <a:r>
              <a:rPr lang="es-ES_tradnl" altLang="es-CL" dirty="0" err="1"/>
              <a:t>f</a:t>
            </a:r>
            <a:r>
              <a:rPr lang="es-ES_tradnl" altLang="es-CL" dirty="0"/>
              <a:t> grupo de células  especializadas que producirán el tejido dental.</a:t>
            </a:r>
          </a:p>
          <a:p>
            <a:pPr eaLnBrk="1" hangingPunct="1">
              <a:spcBef>
                <a:spcPct val="0"/>
              </a:spcBef>
            </a:pPr>
            <a:r>
              <a:rPr lang="es-ES_tradnl" altLang="es-CL" dirty="0"/>
              <a:t>.</a:t>
            </a:r>
            <a:r>
              <a:rPr lang="es-ES_tradnl" altLang="es-CL" baseline="30000" dirty="0"/>
              <a:t> </a:t>
            </a:r>
            <a:r>
              <a:rPr lang="es-ES_tradnl" altLang="es-CL" dirty="0"/>
              <a:t> Estas células derivan de la </a:t>
            </a:r>
            <a:r>
              <a:rPr lang="es-ES_tradnl" altLang="es-CL" dirty="0" err="1"/>
              <a:t>onteraccion</a:t>
            </a:r>
            <a:r>
              <a:rPr lang="es-ES_tradnl" altLang="es-CL" dirty="0"/>
              <a:t> del </a:t>
            </a:r>
            <a:r>
              <a:rPr lang="es-ES_tradnl" altLang="es-CL" dirty="0">
                <a:hlinkClick r:id="rId3" tooltip="Ectodermo"/>
              </a:rPr>
              <a:t>ectodermo</a:t>
            </a:r>
            <a:r>
              <a:rPr lang="es-ES_tradnl" altLang="es-CL" dirty="0"/>
              <a:t> del </a:t>
            </a:r>
            <a:r>
              <a:rPr lang="es-ES_tradnl" altLang="es-CL" dirty="0">
                <a:hlinkClick r:id="rId4" tooltip="Primer arco branquial (aún no redactado)"/>
              </a:rPr>
              <a:t>primer arco branquial</a:t>
            </a:r>
            <a:r>
              <a:rPr lang="es-ES_tradnl" altLang="es-CL" dirty="0"/>
              <a:t> y del </a:t>
            </a:r>
            <a:r>
              <a:rPr lang="es-ES_tradnl" altLang="es-CL" dirty="0" err="1">
                <a:hlinkClick r:id="rId5" tooltip="Mesénquima"/>
              </a:rPr>
              <a:t>ectomesénquima</a:t>
            </a:r>
            <a:r>
              <a:rPr lang="es-ES_tradnl" altLang="es-CL" dirty="0"/>
              <a:t> de la </a:t>
            </a:r>
            <a:r>
              <a:rPr lang="es-ES_tradnl" altLang="es-CL" dirty="0">
                <a:hlinkClick r:id="rId6" tooltip="Cresta neural"/>
              </a:rPr>
              <a:t>cresta neural</a:t>
            </a:r>
            <a:r>
              <a:rPr lang="es-ES_tradnl" altLang="es-CL" dirty="0"/>
              <a:t>.</a:t>
            </a:r>
            <a:endParaRPr lang="es-ES_tradnl" altLang="es-CL" b="1" dirty="0"/>
          </a:p>
          <a:p>
            <a:pPr eaLnBrk="1" hangingPunct="1">
              <a:spcBef>
                <a:spcPct val="0"/>
              </a:spcBef>
            </a:pPr>
            <a:endParaRPr lang="es-ES_tradnl" altLang="es-CL" dirty="0"/>
          </a:p>
        </p:txBody>
      </p:sp>
      <p:sp>
        <p:nvSpPr>
          <p:cNvPr id="25604" name="Marcador de número de diapositiva 3">
            <a:extLst>
              <a:ext uri="{FF2B5EF4-FFF2-40B4-BE49-F238E27FC236}">
                <a16:creationId xmlns:a16="http://schemas.microsoft.com/office/drawing/2014/main" id="{89897096-659C-4E6F-8E86-BFF193A6C33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8E233C4-FD45-47FA-9B73-3C62DF912167}" type="slidenum">
              <a:rPr kumimoji="0" lang="es-ES_tradnl" altLang="es-C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s-ES_tradnl" altLang="es-C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Marcador de imagen de diapositiva 1">
            <a:extLst>
              <a:ext uri="{FF2B5EF4-FFF2-40B4-BE49-F238E27FC236}">
                <a16:creationId xmlns:a16="http://schemas.microsoft.com/office/drawing/2014/main" id="{4C72B44B-DBC9-4C84-8456-0B10C7D605D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Marcador de notas 2">
            <a:extLst>
              <a:ext uri="{FF2B5EF4-FFF2-40B4-BE49-F238E27FC236}">
                <a16:creationId xmlns:a16="http://schemas.microsoft.com/office/drawing/2014/main" id="{7CCE4A6F-B926-4234-A999-D4EFD5CB499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s-ES_tradnl" altLang="es-CL" b="1" dirty="0"/>
              <a:t>El primordio o germen </a:t>
            </a:r>
            <a:r>
              <a:rPr lang="es-ES_tradnl" altLang="es-CL" b="1" dirty="0" err="1"/>
              <a:t>dentario</a:t>
            </a:r>
            <a:r>
              <a:rPr lang="es-ES_tradnl" altLang="es-CL" dirty="0" err="1"/>
              <a:t>f</a:t>
            </a:r>
            <a:r>
              <a:rPr lang="es-ES_tradnl" altLang="es-CL" dirty="0"/>
              <a:t> grupo de células  especializadas que producirán el tejido dental.</a:t>
            </a:r>
          </a:p>
          <a:p>
            <a:pPr eaLnBrk="1" hangingPunct="1">
              <a:spcBef>
                <a:spcPct val="0"/>
              </a:spcBef>
            </a:pPr>
            <a:r>
              <a:rPr lang="es-ES_tradnl" altLang="es-CL" dirty="0"/>
              <a:t>.</a:t>
            </a:r>
            <a:r>
              <a:rPr lang="es-ES_tradnl" altLang="es-CL" baseline="30000" dirty="0"/>
              <a:t> </a:t>
            </a:r>
            <a:r>
              <a:rPr lang="es-ES_tradnl" altLang="es-CL" dirty="0"/>
              <a:t> Estas células derivan de la </a:t>
            </a:r>
            <a:r>
              <a:rPr lang="es-ES_tradnl" altLang="es-CL" dirty="0" err="1"/>
              <a:t>onteraccion</a:t>
            </a:r>
            <a:r>
              <a:rPr lang="es-ES_tradnl" altLang="es-CL" dirty="0"/>
              <a:t> del </a:t>
            </a:r>
            <a:r>
              <a:rPr lang="es-ES_tradnl" altLang="es-CL" dirty="0">
                <a:hlinkClick r:id="rId3" tooltip="Ectodermo"/>
              </a:rPr>
              <a:t>ectodermo</a:t>
            </a:r>
            <a:r>
              <a:rPr lang="es-ES_tradnl" altLang="es-CL" dirty="0"/>
              <a:t> del </a:t>
            </a:r>
            <a:r>
              <a:rPr lang="es-ES_tradnl" altLang="es-CL" dirty="0">
                <a:hlinkClick r:id="rId4" tooltip="Primer arco branquial (aún no redactado)"/>
              </a:rPr>
              <a:t>primer arco branquial</a:t>
            </a:r>
            <a:r>
              <a:rPr lang="es-ES_tradnl" altLang="es-CL" dirty="0"/>
              <a:t> y del </a:t>
            </a:r>
            <a:r>
              <a:rPr lang="es-ES_tradnl" altLang="es-CL" dirty="0" err="1">
                <a:hlinkClick r:id="rId5" tooltip="Mesénquima"/>
              </a:rPr>
              <a:t>ectomesénquima</a:t>
            </a:r>
            <a:r>
              <a:rPr lang="es-ES_tradnl" altLang="es-CL" dirty="0"/>
              <a:t> de la </a:t>
            </a:r>
            <a:r>
              <a:rPr lang="es-ES_tradnl" altLang="es-CL" dirty="0">
                <a:hlinkClick r:id="rId6" tooltip="Cresta neural"/>
              </a:rPr>
              <a:t>cresta neural</a:t>
            </a:r>
            <a:r>
              <a:rPr lang="es-ES_tradnl" altLang="es-CL" dirty="0"/>
              <a:t>.</a:t>
            </a:r>
            <a:endParaRPr lang="es-ES_tradnl" altLang="es-CL" b="1" dirty="0"/>
          </a:p>
          <a:p>
            <a:pPr eaLnBrk="1" hangingPunct="1">
              <a:spcBef>
                <a:spcPct val="0"/>
              </a:spcBef>
            </a:pPr>
            <a:endParaRPr lang="es-ES_tradnl" altLang="es-CL" dirty="0"/>
          </a:p>
        </p:txBody>
      </p:sp>
      <p:sp>
        <p:nvSpPr>
          <p:cNvPr id="27652" name="Marcador de número de diapositiva 3">
            <a:extLst>
              <a:ext uri="{FF2B5EF4-FFF2-40B4-BE49-F238E27FC236}">
                <a16:creationId xmlns:a16="http://schemas.microsoft.com/office/drawing/2014/main" id="{3FA611B9-44A5-489B-AE94-FA9FA0B864E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92400E5-4F43-4F97-B904-ED76F768860B}" type="slidenum">
              <a:rPr kumimoji="0" lang="es-ES_tradnl" altLang="es-C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s-ES_tradnl" altLang="es-C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/>
              <a:t>De acuerdo a la aplicación de las pautas de evaluación </a:t>
            </a:r>
            <a:r>
              <a:rPr lang="es-MX" dirty="0" err="1"/>
              <a:t>bucodentaria</a:t>
            </a:r>
            <a:r>
              <a:rPr lang="es-MX" dirty="0"/>
              <a:t>, los profesionales de salud pueden derivar al niño o niña para evaluación odontológica durante todo el período hasta los 6 años</a:t>
            </a:r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09E9F8-A14C-4006-9E82-32F22709180B}" type="slidenum">
              <a:rPr lang="es-CL" smtClean="0"/>
              <a:t>22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0414241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s-C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EC183AE6-AAA5-4E9F-B5D2-9DE99CBB4541}" type="datetime1">
              <a:rPr lang="es-ES" smtClean="0"/>
              <a:t>19/04/2021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Dra. Aida Solis, pediatria quinto año.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07842D1-43AD-419E-92C5-9ADFE99FBC1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819397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ADFA33DA-E7C8-42AA-ADE8-0F5699CF2DC8}" type="datetime1">
              <a:rPr lang="es-ES" smtClean="0"/>
              <a:t>19/04/2021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Dra. Aida Solis, pediatria quinto año.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07842D1-43AD-419E-92C5-9ADFE99FBC1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436466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6F7C4E03-6703-46AE-91AA-84F2A022F805}" type="datetime1">
              <a:rPr lang="es-ES" smtClean="0"/>
              <a:t>19/04/2021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Dra. Aida Solis, pediatria quinto año.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07842D1-43AD-419E-92C5-9ADFE99FBC1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440470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ítulo y 4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3 Marcador de contenido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5" name="4 Marcador de contenido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 defTabSz="457200" eaLnBrk="0" fontAlgn="base" hangingPunct="0">
              <a:spcBef>
                <a:spcPct val="0"/>
              </a:spcBef>
              <a:spcAft>
                <a:spcPct val="0"/>
              </a:spcAft>
              <a:defRPr smtClean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1pPr>
          </a:lstStyle>
          <a:p>
            <a:fld id="{47BC5F8F-A10A-4263-A6CB-E1F78F6DA90B}" type="datetime1">
              <a:rPr lang="es-ES" smtClean="0"/>
              <a:t>19/04/2021</a:t>
            </a:fld>
            <a:endParaRPr lang="es-E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1pPr>
          </a:lstStyle>
          <a:p>
            <a:r>
              <a:rPr lang="es-ES"/>
              <a:t>Dra. Aida Solis, pediatria quinto año.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1pPr>
          </a:lstStyle>
          <a:p>
            <a:fld id="{607842D1-43AD-419E-92C5-9ADFE99FBC1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11890591"/>
      </p:ext>
    </p:extLst>
  </p:cSld>
  <p:clrMapOvr>
    <a:masterClrMapping/>
  </p:clrMapOvr>
  <p:transition>
    <p:wipe dir="r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ítulo y gráfi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gráfico"/>
          <p:cNvSpPr>
            <a:spLocks noGrp="1"/>
          </p:cNvSpPr>
          <p:nvPr>
            <p:ph type="chart" idx="1"/>
          </p:nvPr>
        </p:nvSpPr>
        <p:spPr>
          <a:xfrm>
            <a:off x="914400" y="1981200"/>
            <a:ext cx="10363200" cy="4114800"/>
          </a:xfrm>
        </p:spPr>
        <p:txBody>
          <a:bodyPr rtlCol="0">
            <a:normAutofit/>
          </a:bodyPr>
          <a:lstStyle/>
          <a:p>
            <a:pPr lvl="0"/>
            <a:r>
              <a:rPr lang="es-ES" noProof="0"/>
              <a:t>Haga clic en el icono para agregar un gráfico</a:t>
            </a:r>
            <a:endParaRPr lang="es-ES" noProof="0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eaLnBrk="1" fontAlgn="base" hangingPunct="1">
              <a:spcBef>
                <a:spcPct val="0"/>
              </a:spcBef>
              <a:spcAft>
                <a:spcPct val="0"/>
              </a:spcAft>
              <a:defRPr smtClean="0">
                <a:solidFill>
                  <a:schemeClr val="tx1">
                    <a:tint val="75000"/>
                  </a:schemeClr>
                </a:solidFill>
                <a:latin typeface="Arial" charset="0"/>
                <a:ea typeface="ヒラギノ角ゴ Pro W3" charset="-128"/>
                <a:cs typeface="+mn-cs"/>
              </a:defRPr>
            </a:lvl1pPr>
          </a:lstStyle>
          <a:p>
            <a:fld id="{4A793519-8AC3-4B00-A786-F9F4BBBDF851}" type="datetime1">
              <a:rPr lang="es-ES" smtClean="0"/>
              <a:t>19/04/2021</a:t>
            </a:fld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1pPr>
          </a:lstStyle>
          <a:p>
            <a:r>
              <a:rPr lang="es-ES"/>
              <a:t>Dra. Aida Solis, pediatria quinto año.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1pPr>
          </a:lstStyle>
          <a:p>
            <a:fld id="{607842D1-43AD-419E-92C5-9ADFE99FBC1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162650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>
            <a:extLst>
              <a:ext uri="{FF2B5EF4-FFF2-40B4-BE49-F238E27FC236}">
                <a16:creationId xmlns:a16="http://schemas.microsoft.com/office/drawing/2014/main" id="{D13C773C-F1CC-4CA6-A9CB-47DA091602C0}"/>
              </a:ext>
            </a:extLst>
          </p:cNvPr>
          <p:cNvSpPr/>
          <p:nvPr/>
        </p:nvSpPr>
        <p:spPr>
          <a:xfrm>
            <a:off x="376767" y="228601"/>
            <a:ext cx="5647267" cy="41878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sz="1800"/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87DB188B-FDB7-4E0F-84F2-9581DAD2F4AB}"/>
              </a:ext>
            </a:extLst>
          </p:cNvPr>
          <p:cNvSpPr/>
          <p:nvPr/>
        </p:nvSpPr>
        <p:spPr>
          <a:xfrm>
            <a:off x="9069917" y="228600"/>
            <a:ext cx="2743200" cy="203835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sz="1800"/>
          </a:p>
        </p:txBody>
      </p:sp>
      <p:sp>
        <p:nvSpPr>
          <p:cNvPr id="6" name="Rectangle 9">
            <a:extLst>
              <a:ext uri="{FF2B5EF4-FFF2-40B4-BE49-F238E27FC236}">
                <a16:creationId xmlns:a16="http://schemas.microsoft.com/office/drawing/2014/main" id="{272EE2FF-1D1A-4572-82DF-10F68BBA4BE2}"/>
              </a:ext>
            </a:extLst>
          </p:cNvPr>
          <p:cNvSpPr/>
          <p:nvPr/>
        </p:nvSpPr>
        <p:spPr>
          <a:xfrm>
            <a:off x="6165851" y="2378075"/>
            <a:ext cx="2743200" cy="203835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sz="1800"/>
          </a:p>
        </p:txBody>
      </p:sp>
      <p:sp>
        <p:nvSpPr>
          <p:cNvPr id="7" name="TextBox 14">
            <a:extLst>
              <a:ext uri="{FF2B5EF4-FFF2-40B4-BE49-F238E27FC236}">
                <a16:creationId xmlns:a16="http://schemas.microsoft.com/office/drawing/2014/main" id="{AE6D8217-EC3E-4084-BA98-ECEDBEFC2F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7267" y="174625"/>
            <a:ext cx="550333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s-CL" altLang="es-CL" sz="5400" b="1">
                <a:solidFill>
                  <a:srgbClr val="95B3D7"/>
                </a:solidFill>
                <a:latin typeface="Century Gothic" panose="020B0502020202020204" pitchFamily="34" charset="0"/>
              </a:rPr>
              <a:t>+</a:t>
            </a:r>
          </a:p>
        </p:txBody>
      </p:sp>
      <p:sp>
        <p:nvSpPr>
          <p:cNvPr id="8" name="Rectangle 10">
            <a:extLst>
              <a:ext uri="{FF2B5EF4-FFF2-40B4-BE49-F238E27FC236}">
                <a16:creationId xmlns:a16="http://schemas.microsoft.com/office/drawing/2014/main" id="{57E51537-9DF3-4CD7-86AB-DC24BD8A0E7F}"/>
              </a:ext>
            </a:extLst>
          </p:cNvPr>
          <p:cNvSpPr/>
          <p:nvPr/>
        </p:nvSpPr>
        <p:spPr>
          <a:xfrm>
            <a:off x="6165851" y="228600"/>
            <a:ext cx="2743200" cy="203835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sz="1800"/>
          </a:p>
        </p:txBody>
      </p:sp>
      <p:sp>
        <p:nvSpPr>
          <p:cNvPr id="9" name="Rectangle 11">
            <a:extLst>
              <a:ext uri="{FF2B5EF4-FFF2-40B4-BE49-F238E27FC236}">
                <a16:creationId xmlns:a16="http://schemas.microsoft.com/office/drawing/2014/main" id="{7030CD88-D8B8-4DAB-8527-F63F3C6A0B8F}"/>
              </a:ext>
            </a:extLst>
          </p:cNvPr>
          <p:cNvSpPr/>
          <p:nvPr/>
        </p:nvSpPr>
        <p:spPr>
          <a:xfrm>
            <a:off x="9069917" y="2378075"/>
            <a:ext cx="2743200" cy="20383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sz="180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400800" y="4624668"/>
            <a:ext cx="5384800" cy="933450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s-ES_tradnl"/>
              <a:t>Clic para editar título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00800" y="5562600"/>
            <a:ext cx="5384800" cy="748553"/>
          </a:xfrm>
        </p:spPr>
        <p:txBody>
          <a:bodyPr>
            <a:normAutofit/>
          </a:bodyPr>
          <a:lstStyle>
            <a:lvl1pPr marL="0" indent="0" algn="l">
              <a:spcBef>
                <a:spcPts val="300"/>
              </a:spcBef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/>
              <a:t>Haga clic para modificar el estilo de subtítulo del patrón</a:t>
            </a:r>
            <a:endParaRPr/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36EB8C4E-7504-41A6-A65A-58FD58A2FD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400800" y="6426201"/>
            <a:ext cx="1642533" cy="365125"/>
          </a:xfrm>
        </p:spPr>
        <p:txBody>
          <a:bodyPr/>
          <a:lstStyle>
            <a:lvl1pPr algn="l">
              <a:defRPr/>
            </a:lvl1pPr>
          </a:lstStyle>
          <a:p>
            <a:pPr>
              <a:defRPr/>
            </a:pPr>
            <a:fld id="{20F41501-2FBF-41B7-AF9D-C55DF516C944}" type="datetimeFigureOut">
              <a:rPr lang="es-ES_tradnl"/>
              <a:pPr>
                <a:defRPr/>
              </a:pPr>
              <a:t>19/04/2021</a:t>
            </a:fld>
            <a:endParaRPr lang="es-ES_tradnl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770524AD-7A79-4F02-8990-02816C1DB2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415867" y="6426201"/>
            <a:ext cx="3488267" cy="365125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02026079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>
            <a:extLst>
              <a:ext uri="{FF2B5EF4-FFF2-40B4-BE49-F238E27FC236}">
                <a16:creationId xmlns:a16="http://schemas.microsoft.com/office/drawing/2014/main" id="{EA2A1641-CD26-4074-863E-18AD6F95555A}"/>
              </a:ext>
            </a:extLst>
          </p:cNvPr>
          <p:cNvSpPr/>
          <p:nvPr/>
        </p:nvSpPr>
        <p:spPr>
          <a:xfrm>
            <a:off x="10947400" y="282575"/>
            <a:ext cx="855133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sz="1800"/>
          </a:p>
        </p:txBody>
      </p:sp>
      <p:sp>
        <p:nvSpPr>
          <p:cNvPr id="5" name="TextBox 8">
            <a:extLst>
              <a:ext uri="{FF2B5EF4-FFF2-40B4-BE49-F238E27FC236}">
                <a16:creationId xmlns:a16="http://schemas.microsoft.com/office/drawing/2014/main" id="{5E52FA3F-CA40-4868-9F6C-1F9DE3E280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8451" y="228600"/>
            <a:ext cx="347133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s-CL" altLang="es-CL" sz="3600" b="1">
                <a:solidFill>
                  <a:srgbClr val="95B3D7"/>
                </a:solidFill>
                <a:latin typeface="Century Gothic" panose="020B0502020202020204" pitchFamily="34" charset="0"/>
              </a:rPr>
              <a:t>+</a:t>
            </a:r>
          </a:p>
        </p:txBody>
      </p:sp>
      <p:sp>
        <p:nvSpPr>
          <p:cNvPr id="6" name="Rectangle 9">
            <a:extLst>
              <a:ext uri="{FF2B5EF4-FFF2-40B4-BE49-F238E27FC236}">
                <a16:creationId xmlns:a16="http://schemas.microsoft.com/office/drawing/2014/main" id="{37E2C0BF-3709-495B-9058-41D5EF198E85}"/>
              </a:ext>
            </a:extLst>
          </p:cNvPr>
          <p:cNvSpPr/>
          <p:nvPr/>
        </p:nvSpPr>
        <p:spPr>
          <a:xfrm>
            <a:off x="10756901" y="282575"/>
            <a:ext cx="122767" cy="16002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DBFB6941-8494-4A75-A5FE-4BE2E9FB41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7C8F69-FDDE-4B08-906C-16C8FEAE0684}" type="datetimeFigureOut">
              <a:rPr lang="es-ES_tradnl"/>
              <a:pPr>
                <a:defRPr/>
              </a:pPr>
              <a:t>19/04/2021</a:t>
            </a:fld>
            <a:endParaRPr lang="es-ES_tradnl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D6E84BEB-D64C-422B-8FA6-79BC7BAF55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BAC17A80-1B45-4FE4-9364-C5328A2639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55D5B09C-DC68-4A62-AD6C-E372BA9831DF}" type="slidenum">
              <a:rPr lang="es-ES_tradnl" altLang="es-CL"/>
              <a:pPr>
                <a:defRPr/>
              </a:pPr>
              <a:t>‹Nº›</a:t>
            </a:fld>
            <a:endParaRPr lang="es-ES_tradnl" altLang="es-CL"/>
          </a:p>
        </p:txBody>
      </p:sp>
    </p:spTree>
    <p:extLst>
      <p:ext uri="{BB962C8B-B14F-4D97-AF65-F5344CB8AC3E}">
        <p14:creationId xmlns:p14="http://schemas.microsoft.com/office/powerpoint/2010/main" val="417393886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objetos, alternativ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>
            <a:extLst>
              <a:ext uri="{FF2B5EF4-FFF2-40B4-BE49-F238E27FC236}">
                <a16:creationId xmlns:a16="http://schemas.microsoft.com/office/drawing/2014/main" id="{AE3AD76D-B49B-410F-8360-A24CB4C62F86}"/>
              </a:ext>
            </a:extLst>
          </p:cNvPr>
          <p:cNvSpPr/>
          <p:nvPr/>
        </p:nvSpPr>
        <p:spPr>
          <a:xfrm>
            <a:off x="10888133" y="282575"/>
            <a:ext cx="9144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sz="1800"/>
          </a:p>
        </p:txBody>
      </p:sp>
      <p:sp>
        <p:nvSpPr>
          <p:cNvPr id="6" name="TextBox 8">
            <a:extLst>
              <a:ext uri="{FF2B5EF4-FFF2-40B4-BE49-F238E27FC236}">
                <a16:creationId xmlns:a16="http://schemas.microsoft.com/office/drawing/2014/main" id="{B92D9331-5061-4677-ABD1-1FE587B7DD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8451" y="228600"/>
            <a:ext cx="347133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s-CL" altLang="es-CL" sz="3600" b="1">
                <a:solidFill>
                  <a:srgbClr val="95B3D7"/>
                </a:solidFill>
                <a:latin typeface="Century Gothic" panose="020B0502020202020204" pitchFamily="34" charset="0"/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4633" y="134471"/>
            <a:ext cx="10075084" cy="995082"/>
          </a:xfrm>
        </p:spPr>
        <p:txBody>
          <a:bodyPr anchor="b"/>
          <a:lstStyle/>
          <a:p>
            <a:r>
              <a:rPr lang="es-ES_tradnl"/>
              <a:t>Clic para editar título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664691" y="1129553"/>
            <a:ext cx="10078613" cy="774700"/>
          </a:xfrm>
        </p:spPr>
        <p:txBody>
          <a:bodyPr rtlCol="0">
            <a:noAutofit/>
          </a:bodyPr>
          <a:lstStyle>
            <a:lvl1pPr marL="0" indent="0">
              <a:buNone/>
              <a:defRPr kumimoji="0" sz="2400" b="0" i="0" u="none" strike="noStrike" kern="1200" cap="none" spc="0" normalizeH="0" baseline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974084ED-A20A-42A7-B445-E10B3F0BAC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4D6287-514B-4D8A-AA01-CBBE2D56A3C8}" type="datetimeFigureOut">
              <a:rPr lang="es-ES_tradnl"/>
              <a:pPr>
                <a:defRPr/>
              </a:pPr>
              <a:t>19/04/2021</a:t>
            </a:fld>
            <a:endParaRPr lang="es-ES_tradnl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D300746C-0AA7-45A7-BA3C-C63B7B784B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9237FB1F-38AD-4217-AE46-37E6172EE7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DB6174B6-DADD-4E64-9B2E-285951F230B3}" type="slidenum">
              <a:rPr lang="es-ES_tradnl" altLang="es-CL"/>
              <a:pPr>
                <a:defRPr/>
              </a:pPr>
              <a:t>‹Nº›</a:t>
            </a:fld>
            <a:endParaRPr lang="es-ES_tradnl" altLang="es-CL"/>
          </a:p>
        </p:txBody>
      </p:sp>
    </p:spTree>
    <p:extLst>
      <p:ext uri="{BB962C8B-B14F-4D97-AF65-F5344CB8AC3E}">
        <p14:creationId xmlns:p14="http://schemas.microsoft.com/office/powerpoint/2010/main" val="7238506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apositiva de título con 2 imáge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FD89B98-49AB-4FCC-8E9C-D2DFA357E4D4}"/>
              </a:ext>
            </a:extLst>
          </p:cNvPr>
          <p:cNvSpPr/>
          <p:nvPr/>
        </p:nvSpPr>
        <p:spPr>
          <a:xfrm>
            <a:off x="376767" y="228601"/>
            <a:ext cx="5647267" cy="41878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sz="180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49CE178-1D1C-4CEB-8338-469F7B756362}"/>
              </a:ext>
            </a:extLst>
          </p:cNvPr>
          <p:cNvSpPr/>
          <p:nvPr/>
        </p:nvSpPr>
        <p:spPr>
          <a:xfrm>
            <a:off x="9069917" y="228600"/>
            <a:ext cx="2743200" cy="203835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sz="1800"/>
          </a:p>
        </p:txBody>
      </p:sp>
      <p:sp>
        <p:nvSpPr>
          <p:cNvPr id="9" name="Rectangle 9">
            <a:extLst>
              <a:ext uri="{FF2B5EF4-FFF2-40B4-BE49-F238E27FC236}">
                <a16:creationId xmlns:a16="http://schemas.microsoft.com/office/drawing/2014/main" id="{BDF4866B-AAE9-413A-A8E0-4606D2053C69}"/>
              </a:ext>
            </a:extLst>
          </p:cNvPr>
          <p:cNvSpPr/>
          <p:nvPr/>
        </p:nvSpPr>
        <p:spPr>
          <a:xfrm>
            <a:off x="6165851" y="2378075"/>
            <a:ext cx="2743200" cy="203835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sz="1800"/>
          </a:p>
        </p:txBody>
      </p:sp>
      <p:sp>
        <p:nvSpPr>
          <p:cNvPr id="10" name="TextBox 14">
            <a:extLst>
              <a:ext uri="{FF2B5EF4-FFF2-40B4-BE49-F238E27FC236}">
                <a16:creationId xmlns:a16="http://schemas.microsoft.com/office/drawing/2014/main" id="{EED085F6-7FB6-45E5-8E7A-ACFE6FFAD8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7267" y="174625"/>
            <a:ext cx="550333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s-CL" altLang="es-CL" sz="5400" b="1">
                <a:solidFill>
                  <a:srgbClr val="95B3D7"/>
                </a:solidFill>
                <a:latin typeface="Century Gothic" panose="020B0502020202020204" pitchFamily="34" charset="0"/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400800" y="4624668"/>
            <a:ext cx="5384800" cy="933450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s-ES_tradnl"/>
              <a:t>Clic para editar título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00800" y="5562600"/>
            <a:ext cx="5384800" cy="748553"/>
          </a:xfrm>
        </p:spPr>
        <p:txBody>
          <a:bodyPr>
            <a:normAutofit/>
          </a:bodyPr>
          <a:lstStyle>
            <a:lvl1pPr marL="0" indent="0" algn="l">
              <a:spcBef>
                <a:spcPts val="300"/>
              </a:spcBef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/>
              <a:t>Haga clic para modificar el estilo de subtítulo del patrón</a:t>
            </a:r>
            <a:endParaRPr dirty="0"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2"/>
          </p:nvPr>
        </p:nvSpPr>
        <p:spPr>
          <a:xfrm>
            <a:off x="6165851" y="228600"/>
            <a:ext cx="2743200" cy="2039112"/>
          </a:xfrm>
        </p:spPr>
        <p:txBody>
          <a:bodyPr rtlCol="0">
            <a:normAutofit/>
          </a:bodyPr>
          <a:lstStyle>
            <a:lvl1pPr>
              <a:buNone/>
              <a:defRPr/>
            </a:lvl1pPr>
          </a:lstStyle>
          <a:p>
            <a:pPr lvl="0"/>
            <a:r>
              <a:rPr lang="es-ES_tradnl" noProof="0"/>
              <a:t>Arrastre la imagen al marcador de posición o haga clic en el icono para agregarla</a:t>
            </a:r>
            <a:endParaRPr noProof="0"/>
          </a:p>
        </p:txBody>
      </p:sp>
      <p:sp>
        <p:nvSpPr>
          <p:cNvPr id="14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9069917" y="2377440"/>
            <a:ext cx="2743200" cy="2039112"/>
          </a:xfrm>
        </p:spPr>
        <p:txBody>
          <a:bodyPr rtlCol="0">
            <a:normAutofit/>
          </a:bodyPr>
          <a:lstStyle>
            <a:lvl1pPr>
              <a:buNone/>
              <a:defRPr/>
            </a:lvl1pPr>
          </a:lstStyle>
          <a:p>
            <a:pPr lvl="0"/>
            <a:r>
              <a:rPr lang="es-ES_tradnl" noProof="0"/>
              <a:t>Arrastre la imagen al marcador de posición o haga clic en el icono para agregarla</a:t>
            </a:r>
            <a:endParaRPr noProof="0"/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1779495"/>
            <a:ext cx="4114800" cy="2040905"/>
          </a:xfrm>
        </p:spPr>
        <p:txBody>
          <a:bodyPr lIns="45720" rIns="45720">
            <a:noAutofit/>
          </a:bodyPr>
          <a:lstStyle>
            <a:lvl1pPr marL="0" indent="0" algn="ctr">
              <a:spcBef>
                <a:spcPts val="600"/>
              </a:spcBef>
              <a:buNone/>
              <a:defRPr sz="4600">
                <a:solidFill>
                  <a:schemeClr val="bg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4C6E2F6C-7694-40E0-A2C2-D86D211941A6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6400800" y="6426201"/>
            <a:ext cx="1642533" cy="365125"/>
          </a:xfrm>
        </p:spPr>
        <p:txBody>
          <a:bodyPr/>
          <a:lstStyle>
            <a:lvl1pPr algn="l">
              <a:defRPr/>
            </a:lvl1pPr>
          </a:lstStyle>
          <a:p>
            <a:pPr>
              <a:defRPr/>
            </a:pPr>
            <a:fld id="{B1787E45-23EF-4DBA-85F6-EBC92318FDE3}" type="datetimeFigureOut">
              <a:rPr lang="es-ES_tradnl"/>
              <a:pPr>
                <a:defRPr/>
              </a:pPr>
              <a:t>19/04/2021</a:t>
            </a:fld>
            <a:endParaRPr lang="es-ES_tradnl"/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A845E460-DCFB-48D4-A28E-FEA7F303FE59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8415867" y="6426201"/>
            <a:ext cx="3488267" cy="365125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81362831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>
            <a:extLst>
              <a:ext uri="{FF2B5EF4-FFF2-40B4-BE49-F238E27FC236}">
                <a16:creationId xmlns:a16="http://schemas.microsoft.com/office/drawing/2014/main" id="{F8D0E766-1A07-4044-8E45-D29B9CC38DF5}"/>
              </a:ext>
            </a:extLst>
          </p:cNvPr>
          <p:cNvSpPr/>
          <p:nvPr/>
        </p:nvSpPr>
        <p:spPr>
          <a:xfrm>
            <a:off x="878418" y="228600"/>
            <a:ext cx="10934700" cy="63452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sz="1800"/>
          </a:p>
        </p:txBody>
      </p:sp>
      <p:sp>
        <p:nvSpPr>
          <p:cNvPr id="5" name="TextBox 7">
            <a:extLst>
              <a:ext uri="{FF2B5EF4-FFF2-40B4-BE49-F238E27FC236}">
                <a16:creationId xmlns:a16="http://schemas.microsoft.com/office/drawing/2014/main" id="{50EB45C4-6136-4F34-A81A-EB33579151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71234" y="3111501"/>
            <a:ext cx="347133" cy="614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s-CL" altLang="es-CL" sz="4000" b="1">
                <a:solidFill>
                  <a:srgbClr val="95B3D7"/>
                </a:solidFill>
                <a:latin typeface="Century Gothic" panose="020B0502020202020204" pitchFamily="34" charset="0"/>
              </a:rPr>
              <a:t>+</a:t>
            </a:r>
          </a:p>
        </p:txBody>
      </p:sp>
      <p:sp>
        <p:nvSpPr>
          <p:cNvPr id="6" name="Rectangle 8">
            <a:extLst>
              <a:ext uri="{FF2B5EF4-FFF2-40B4-BE49-F238E27FC236}">
                <a16:creationId xmlns:a16="http://schemas.microsoft.com/office/drawing/2014/main" id="{1BB9B9C9-F405-4A92-84A5-756181E46F4C}"/>
              </a:ext>
            </a:extLst>
          </p:cNvPr>
          <p:cNvSpPr/>
          <p:nvPr/>
        </p:nvSpPr>
        <p:spPr>
          <a:xfrm>
            <a:off x="381001" y="228600"/>
            <a:ext cx="283633" cy="634523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0" y="3124201"/>
            <a:ext cx="7518400" cy="1362075"/>
          </a:xfrm>
        </p:spPr>
        <p:txBody>
          <a:bodyPr anchor="b">
            <a:normAutofit/>
          </a:bodyPr>
          <a:lstStyle>
            <a:lvl1pPr algn="l">
              <a:defRPr sz="3200" b="0" cap="none" baseline="0">
                <a:solidFill>
                  <a:schemeClr val="bg1"/>
                </a:solidFill>
              </a:defRPr>
            </a:lvl1pPr>
          </a:lstStyle>
          <a:p>
            <a:r>
              <a:rPr lang="es-ES_tradnl"/>
              <a:t>Clic para editar título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0" y="4495801"/>
            <a:ext cx="7518400" cy="1500187"/>
          </a:xfrm>
        </p:spPr>
        <p:txBody>
          <a:bodyPr>
            <a:normAutofit/>
          </a:bodyPr>
          <a:lstStyle>
            <a:lvl1pPr marL="0" indent="0">
              <a:spcBef>
                <a:spcPts val="300"/>
              </a:spcBef>
              <a:buNone/>
              <a:defRPr sz="1400" cap="none" baseline="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11FD8284-ED91-428A-8ABE-3AC6432DB7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78418" y="6248401"/>
            <a:ext cx="1966383" cy="365125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55F64FC9-D94D-4E8B-B63D-073D5839ECA1}" type="datetimeFigureOut">
              <a:rPr lang="es-ES_tradnl"/>
              <a:pPr>
                <a:defRPr/>
              </a:pPr>
              <a:t>19/04/2021</a:t>
            </a:fld>
            <a:endParaRPr lang="es-ES_tradnl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FC7FDD89-A724-477B-9592-71839A34B7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48000" y="6248401"/>
            <a:ext cx="75184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295BDA1D-5C51-4D24-9E1D-5267926F27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74400" y="6248401"/>
            <a:ext cx="738717" cy="365125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AE5F4242-3545-4639-A8FF-67EC89025F5D}" type="slidenum">
              <a:rPr lang="es-ES_tradnl" altLang="es-CL"/>
              <a:pPr>
                <a:defRPr/>
              </a:pPr>
              <a:t>‹Nº›</a:t>
            </a:fld>
            <a:endParaRPr lang="es-ES_tradnl" altLang="es-CL"/>
          </a:p>
        </p:txBody>
      </p:sp>
    </p:spTree>
    <p:extLst>
      <p:ext uri="{BB962C8B-B14F-4D97-AF65-F5344CB8AC3E}">
        <p14:creationId xmlns:p14="http://schemas.microsoft.com/office/powerpoint/2010/main" val="302906949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0">
            <a:extLst>
              <a:ext uri="{FF2B5EF4-FFF2-40B4-BE49-F238E27FC236}">
                <a16:creationId xmlns:a16="http://schemas.microsoft.com/office/drawing/2014/main" id="{5EBD0FC3-51AE-4251-85C0-AB6C82355072}"/>
              </a:ext>
            </a:extLst>
          </p:cNvPr>
          <p:cNvSpPr/>
          <p:nvPr/>
        </p:nvSpPr>
        <p:spPr>
          <a:xfrm>
            <a:off x="10947400" y="282575"/>
            <a:ext cx="855133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sz="1800"/>
          </a:p>
        </p:txBody>
      </p:sp>
      <p:sp>
        <p:nvSpPr>
          <p:cNvPr id="6" name="Rectangle 11">
            <a:extLst>
              <a:ext uri="{FF2B5EF4-FFF2-40B4-BE49-F238E27FC236}">
                <a16:creationId xmlns:a16="http://schemas.microsoft.com/office/drawing/2014/main" id="{93192423-126B-4F0A-A033-8F7A73BFE66C}"/>
              </a:ext>
            </a:extLst>
          </p:cNvPr>
          <p:cNvSpPr/>
          <p:nvPr/>
        </p:nvSpPr>
        <p:spPr>
          <a:xfrm>
            <a:off x="10756901" y="282575"/>
            <a:ext cx="122767" cy="16002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sz="1800"/>
          </a:p>
        </p:txBody>
      </p:sp>
      <p:sp>
        <p:nvSpPr>
          <p:cNvPr id="7" name="TextBox 9">
            <a:extLst>
              <a:ext uri="{FF2B5EF4-FFF2-40B4-BE49-F238E27FC236}">
                <a16:creationId xmlns:a16="http://schemas.microsoft.com/office/drawing/2014/main" id="{489970AA-57C8-4E01-BE20-13FBC33625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8451" y="228600"/>
            <a:ext cx="347133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s-CL" altLang="es-CL" sz="3600" b="1">
                <a:solidFill>
                  <a:srgbClr val="95B3D7"/>
                </a:solidFill>
                <a:latin typeface="Century Gothic" panose="020B0502020202020204" pitchFamily="34" charset="0"/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64691" y="1985963"/>
            <a:ext cx="4876800" cy="4140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66504" y="1985963"/>
            <a:ext cx="4876800" cy="4140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dirty="0"/>
          </a:p>
        </p:txBody>
      </p:sp>
      <p:sp>
        <p:nvSpPr>
          <p:cNvPr id="8" name="Date Placeholder 4">
            <a:extLst>
              <a:ext uri="{FF2B5EF4-FFF2-40B4-BE49-F238E27FC236}">
                <a16:creationId xmlns:a16="http://schemas.microsoft.com/office/drawing/2014/main" id="{4C815CF0-A05C-4402-81DA-6BDAC2287D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8E4E33-47A3-4BFB-9B72-5C83ED094E69}" type="datetimeFigureOut">
              <a:rPr lang="es-ES_tradnl"/>
              <a:pPr>
                <a:defRPr/>
              </a:pPr>
              <a:t>19/04/2021</a:t>
            </a:fld>
            <a:endParaRPr lang="es-ES_tradnl"/>
          </a:p>
        </p:txBody>
      </p:sp>
      <p:sp>
        <p:nvSpPr>
          <p:cNvPr id="9" name="Footer Placeholder 5">
            <a:extLst>
              <a:ext uri="{FF2B5EF4-FFF2-40B4-BE49-F238E27FC236}">
                <a16:creationId xmlns:a16="http://schemas.microsoft.com/office/drawing/2014/main" id="{CBEEB0BA-EE60-418C-83A3-A7DA32C8ED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10" name="Slide Number Placeholder 6">
            <a:extLst>
              <a:ext uri="{FF2B5EF4-FFF2-40B4-BE49-F238E27FC236}">
                <a16:creationId xmlns:a16="http://schemas.microsoft.com/office/drawing/2014/main" id="{730ABDAC-FD24-403C-AAAA-1FEAC527EC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3650FB28-2B4C-4BDC-B8F1-435FB886A108}" type="slidenum">
              <a:rPr lang="es-ES_tradnl" altLang="es-CL"/>
              <a:pPr>
                <a:defRPr/>
              </a:pPr>
              <a:t>‹Nº›</a:t>
            </a:fld>
            <a:endParaRPr lang="es-ES_tradnl" altLang="es-CL"/>
          </a:p>
        </p:txBody>
      </p:sp>
    </p:spTree>
    <p:extLst>
      <p:ext uri="{BB962C8B-B14F-4D97-AF65-F5344CB8AC3E}">
        <p14:creationId xmlns:p14="http://schemas.microsoft.com/office/powerpoint/2010/main" val="3565292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46479C2A-E850-4B51-AC57-785F6D650772}" type="datetime1">
              <a:rPr lang="es-ES" smtClean="0"/>
              <a:t>19/04/2021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Dra. Aida Solis, pediatria quinto año.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07842D1-43AD-419E-92C5-9ADFE99FBC1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5127156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9">
            <a:extLst>
              <a:ext uri="{FF2B5EF4-FFF2-40B4-BE49-F238E27FC236}">
                <a16:creationId xmlns:a16="http://schemas.microsoft.com/office/drawing/2014/main" id="{87436841-E749-4252-8D88-051E0DADF266}"/>
              </a:ext>
            </a:extLst>
          </p:cNvPr>
          <p:cNvSpPr/>
          <p:nvPr/>
        </p:nvSpPr>
        <p:spPr>
          <a:xfrm>
            <a:off x="10888133" y="282575"/>
            <a:ext cx="9144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sz="1800"/>
          </a:p>
        </p:txBody>
      </p:sp>
      <p:sp>
        <p:nvSpPr>
          <p:cNvPr id="8" name="TextBox 11">
            <a:extLst>
              <a:ext uri="{FF2B5EF4-FFF2-40B4-BE49-F238E27FC236}">
                <a16:creationId xmlns:a16="http://schemas.microsoft.com/office/drawing/2014/main" id="{3C0B7A99-F949-4A9C-B73C-73A0F959F5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8451" y="228600"/>
            <a:ext cx="347133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s-CL" altLang="es-CL" sz="3600" b="1">
                <a:solidFill>
                  <a:srgbClr val="95B3D7"/>
                </a:solidFill>
                <a:latin typeface="Century Gothic" panose="020B0502020202020204" pitchFamily="34" charset="0"/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_tradnl"/>
              <a:t>Clic para editar título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3388" y="2447366"/>
            <a:ext cx="4876800" cy="3678797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66504" y="2447366"/>
            <a:ext cx="4876800" cy="3678797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3388" y="2070848"/>
            <a:ext cx="4876800" cy="322729"/>
          </a:xfrm>
          <a:prstGeom prst="rect">
            <a:avLst/>
          </a:prstGeom>
          <a:solidFill>
            <a:schemeClr val="accent3"/>
          </a:solidFill>
        </p:spPr>
        <p:txBody>
          <a:bodyPr tIns="0" bIns="0" anchor="ctr">
            <a:noAutofit/>
          </a:bodyPr>
          <a:lstStyle>
            <a:lvl1pPr marL="0" indent="0" algn="ctr">
              <a:spcBef>
                <a:spcPts val="0"/>
              </a:spcBef>
              <a:buNone/>
              <a:defRPr sz="18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66504" y="2070848"/>
            <a:ext cx="4876800" cy="32272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tIns="0" bIns="0" anchor="ctr">
            <a:noAutofit/>
          </a:bodyPr>
          <a:lstStyle>
            <a:lvl1pPr marL="0" indent="0" algn="ctr">
              <a:spcBef>
                <a:spcPts val="0"/>
              </a:spcBef>
              <a:buNone/>
              <a:defRPr sz="18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9" name="Date Placeholder 6">
            <a:extLst>
              <a:ext uri="{FF2B5EF4-FFF2-40B4-BE49-F238E27FC236}">
                <a16:creationId xmlns:a16="http://schemas.microsoft.com/office/drawing/2014/main" id="{16ED903B-5066-4CC3-8929-0D4222D8A0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D7888C-408D-4F37-B2DC-ABB7FC8F91FF}" type="datetimeFigureOut">
              <a:rPr lang="es-ES_tradnl"/>
              <a:pPr>
                <a:defRPr/>
              </a:pPr>
              <a:t>19/04/2021</a:t>
            </a:fld>
            <a:endParaRPr lang="es-ES_tradnl"/>
          </a:p>
        </p:txBody>
      </p:sp>
      <p:sp>
        <p:nvSpPr>
          <p:cNvPr id="10" name="Footer Placeholder 7">
            <a:extLst>
              <a:ext uri="{FF2B5EF4-FFF2-40B4-BE49-F238E27FC236}">
                <a16:creationId xmlns:a16="http://schemas.microsoft.com/office/drawing/2014/main" id="{950152DA-5D77-487E-BD20-DAF33497C4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11" name="Slide Number Placeholder 8">
            <a:extLst>
              <a:ext uri="{FF2B5EF4-FFF2-40B4-BE49-F238E27FC236}">
                <a16:creationId xmlns:a16="http://schemas.microsoft.com/office/drawing/2014/main" id="{E44D27E3-9CA1-4E13-BB8D-D11AC0ECC2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ABBB5100-E172-4483-9C32-B368F718FD31}" type="slidenum">
              <a:rPr lang="es-ES_tradnl" altLang="es-CL"/>
              <a:pPr>
                <a:defRPr/>
              </a:pPr>
              <a:t>‹Nº›</a:t>
            </a:fld>
            <a:endParaRPr lang="es-ES_tradnl" altLang="es-CL"/>
          </a:p>
        </p:txBody>
      </p:sp>
    </p:spTree>
    <p:extLst>
      <p:ext uri="{BB962C8B-B14F-4D97-AF65-F5344CB8AC3E}">
        <p14:creationId xmlns:p14="http://schemas.microsoft.com/office/powerpoint/2010/main" val="427063588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objetos, superior e inferi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9">
            <a:extLst>
              <a:ext uri="{FF2B5EF4-FFF2-40B4-BE49-F238E27FC236}">
                <a16:creationId xmlns:a16="http://schemas.microsoft.com/office/drawing/2014/main" id="{E698CB51-B4D9-4F27-9D16-A24E397B42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8451" y="228600"/>
            <a:ext cx="347133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s-CL" altLang="es-CL" sz="3600" b="1">
                <a:solidFill>
                  <a:srgbClr val="95B3D7"/>
                </a:solidFill>
                <a:latin typeface="Century Gothic" panose="020B0502020202020204" pitchFamily="34" charset="0"/>
              </a:rPr>
              <a:t>+</a:t>
            </a:r>
          </a:p>
        </p:txBody>
      </p:sp>
      <p:sp>
        <p:nvSpPr>
          <p:cNvPr id="6" name="Rectangle 13">
            <a:extLst>
              <a:ext uri="{FF2B5EF4-FFF2-40B4-BE49-F238E27FC236}">
                <a16:creationId xmlns:a16="http://schemas.microsoft.com/office/drawing/2014/main" id="{3F94492E-C596-4496-9CD3-2B5FDB38E070}"/>
              </a:ext>
            </a:extLst>
          </p:cNvPr>
          <p:cNvSpPr/>
          <p:nvPr/>
        </p:nvSpPr>
        <p:spPr>
          <a:xfrm>
            <a:off x="10888133" y="282575"/>
            <a:ext cx="9144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64690" y="1985963"/>
            <a:ext cx="10092209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dirty="0"/>
          </a:p>
        </p:txBody>
      </p:sp>
      <p:sp>
        <p:nvSpPr>
          <p:cNvPr id="13" name="Content Placeholder 2"/>
          <p:cNvSpPr>
            <a:spLocks noGrp="1"/>
          </p:cNvSpPr>
          <p:nvPr>
            <p:ph sz="half" idx="14"/>
          </p:nvPr>
        </p:nvSpPr>
        <p:spPr>
          <a:xfrm>
            <a:off x="664690" y="4164965"/>
            <a:ext cx="10092209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dirty="0"/>
          </a:p>
        </p:txBody>
      </p:sp>
      <p:sp>
        <p:nvSpPr>
          <p:cNvPr id="7" name="Date Placeholder 4">
            <a:extLst>
              <a:ext uri="{FF2B5EF4-FFF2-40B4-BE49-F238E27FC236}">
                <a16:creationId xmlns:a16="http://schemas.microsoft.com/office/drawing/2014/main" id="{AF6B6776-718A-4C37-8987-CE9DFFB26CD6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5D0BB2-C12D-4A0D-9779-AAB2CB1366F2}" type="datetimeFigureOut">
              <a:rPr lang="es-ES_tradnl"/>
              <a:pPr>
                <a:defRPr/>
              </a:pPr>
              <a:t>19/04/2021</a:t>
            </a:fld>
            <a:endParaRPr lang="es-ES_tradnl"/>
          </a:p>
        </p:txBody>
      </p:sp>
      <p:sp>
        <p:nvSpPr>
          <p:cNvPr id="8" name="Footer Placeholder 5">
            <a:extLst>
              <a:ext uri="{FF2B5EF4-FFF2-40B4-BE49-F238E27FC236}">
                <a16:creationId xmlns:a16="http://schemas.microsoft.com/office/drawing/2014/main" id="{0BE78451-156A-4972-9CD4-BDFC02D5E913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9" name="Slide Number Placeholder 6">
            <a:extLst>
              <a:ext uri="{FF2B5EF4-FFF2-40B4-BE49-F238E27FC236}">
                <a16:creationId xmlns:a16="http://schemas.microsoft.com/office/drawing/2014/main" id="{3040EBBA-CABA-4E33-90BF-B76F49BBB254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1F73C87-E378-4C14-AAC3-5FEFB75BA788}" type="slidenum">
              <a:rPr lang="es-ES_tradnl" altLang="es-CL"/>
              <a:pPr>
                <a:defRPr/>
              </a:pPr>
              <a:t>‹Nº›</a:t>
            </a:fld>
            <a:endParaRPr lang="es-ES_tradnl" altLang="es-CL"/>
          </a:p>
        </p:txBody>
      </p:sp>
    </p:spTree>
    <p:extLst>
      <p:ext uri="{BB962C8B-B14F-4D97-AF65-F5344CB8AC3E}">
        <p14:creationId xmlns:p14="http://schemas.microsoft.com/office/powerpoint/2010/main" val="401055568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>
            <a:extLst>
              <a:ext uri="{FF2B5EF4-FFF2-40B4-BE49-F238E27FC236}">
                <a16:creationId xmlns:a16="http://schemas.microsoft.com/office/drawing/2014/main" id="{407A1C3C-7762-4128-B8FC-F915F34B2421}"/>
              </a:ext>
            </a:extLst>
          </p:cNvPr>
          <p:cNvSpPr/>
          <p:nvPr/>
        </p:nvSpPr>
        <p:spPr>
          <a:xfrm>
            <a:off x="10888133" y="282575"/>
            <a:ext cx="9144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sz="1800"/>
          </a:p>
        </p:txBody>
      </p:sp>
      <p:sp>
        <p:nvSpPr>
          <p:cNvPr id="7" name="TextBox 9">
            <a:extLst>
              <a:ext uri="{FF2B5EF4-FFF2-40B4-BE49-F238E27FC236}">
                <a16:creationId xmlns:a16="http://schemas.microsoft.com/office/drawing/2014/main" id="{446FF434-539D-412B-A90A-7ABC6DF753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8451" y="228600"/>
            <a:ext cx="347133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s-CL" altLang="es-CL" sz="3600" b="1">
                <a:solidFill>
                  <a:srgbClr val="95B3D7"/>
                </a:solidFill>
                <a:latin typeface="Century Gothic" panose="020B0502020202020204" pitchFamily="34" charset="0"/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880100" y="1985963"/>
            <a:ext cx="4876800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dirty="0"/>
          </a:p>
        </p:txBody>
      </p:sp>
      <p:sp>
        <p:nvSpPr>
          <p:cNvPr id="11" name="Content Placeholder 2"/>
          <p:cNvSpPr>
            <a:spLocks noGrp="1"/>
          </p:cNvSpPr>
          <p:nvPr>
            <p:ph sz="half" idx="15"/>
          </p:nvPr>
        </p:nvSpPr>
        <p:spPr>
          <a:xfrm>
            <a:off x="664691" y="1985963"/>
            <a:ext cx="4876800" cy="4140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dirty="0"/>
          </a:p>
        </p:txBody>
      </p:sp>
      <p:sp>
        <p:nvSpPr>
          <p:cNvPr id="13" name="Content Placeholder 2"/>
          <p:cNvSpPr>
            <a:spLocks noGrp="1"/>
          </p:cNvSpPr>
          <p:nvPr>
            <p:ph sz="half" idx="16"/>
          </p:nvPr>
        </p:nvSpPr>
        <p:spPr>
          <a:xfrm>
            <a:off x="5880100" y="4169664"/>
            <a:ext cx="4876800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dirty="0"/>
          </a:p>
        </p:txBody>
      </p:sp>
      <p:sp>
        <p:nvSpPr>
          <p:cNvPr id="8" name="Date Placeholder 4">
            <a:extLst>
              <a:ext uri="{FF2B5EF4-FFF2-40B4-BE49-F238E27FC236}">
                <a16:creationId xmlns:a16="http://schemas.microsoft.com/office/drawing/2014/main" id="{894FA746-37C0-4409-9F9E-58219D9614DE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F2A38C-0B82-4A0D-9AAD-7784CD0D6FD9}" type="datetimeFigureOut">
              <a:rPr lang="es-ES_tradnl"/>
              <a:pPr>
                <a:defRPr/>
              </a:pPr>
              <a:t>19/04/2021</a:t>
            </a:fld>
            <a:endParaRPr lang="es-ES_tradnl"/>
          </a:p>
        </p:txBody>
      </p:sp>
      <p:sp>
        <p:nvSpPr>
          <p:cNvPr id="9" name="Footer Placeholder 5">
            <a:extLst>
              <a:ext uri="{FF2B5EF4-FFF2-40B4-BE49-F238E27FC236}">
                <a16:creationId xmlns:a16="http://schemas.microsoft.com/office/drawing/2014/main" id="{FF951225-7666-4F95-8F93-C88CF3D93236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10" name="Slide Number Placeholder 6">
            <a:extLst>
              <a:ext uri="{FF2B5EF4-FFF2-40B4-BE49-F238E27FC236}">
                <a16:creationId xmlns:a16="http://schemas.microsoft.com/office/drawing/2014/main" id="{82ED58D8-8930-43B0-96D6-464000F88F94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A922A0BF-8677-4D72-A591-48F16AB5DB69}" type="slidenum">
              <a:rPr lang="es-ES_tradnl" altLang="es-CL"/>
              <a:pPr>
                <a:defRPr/>
              </a:pPr>
              <a:t>‹Nº›</a:t>
            </a:fld>
            <a:endParaRPr lang="es-ES_tradnl" altLang="es-CL"/>
          </a:p>
        </p:txBody>
      </p:sp>
    </p:spTree>
    <p:extLst>
      <p:ext uri="{BB962C8B-B14F-4D97-AF65-F5344CB8AC3E}">
        <p14:creationId xmlns:p14="http://schemas.microsoft.com/office/powerpoint/2010/main" val="100233478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ABA8B420-EB79-47DA-B6C0-C79EEB0CF1CD}"/>
              </a:ext>
            </a:extLst>
          </p:cNvPr>
          <p:cNvSpPr/>
          <p:nvPr/>
        </p:nvSpPr>
        <p:spPr>
          <a:xfrm>
            <a:off x="10888133" y="282575"/>
            <a:ext cx="9144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sz="1800"/>
          </a:p>
        </p:txBody>
      </p:sp>
      <p:sp>
        <p:nvSpPr>
          <p:cNvPr id="8" name="TextBox 9">
            <a:extLst>
              <a:ext uri="{FF2B5EF4-FFF2-40B4-BE49-F238E27FC236}">
                <a16:creationId xmlns:a16="http://schemas.microsoft.com/office/drawing/2014/main" id="{6253D79C-7BAD-46AB-8968-9477C32150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8451" y="228600"/>
            <a:ext cx="347133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s-CL" altLang="es-CL" sz="3600" b="1">
                <a:solidFill>
                  <a:srgbClr val="95B3D7"/>
                </a:solidFill>
                <a:latin typeface="Century Gothic" panose="020B0502020202020204" pitchFamily="34" charset="0"/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/>
          </a:p>
        </p:txBody>
      </p:sp>
      <p:sp>
        <p:nvSpPr>
          <p:cNvPr id="12" name="Content Placeholder 2"/>
          <p:cNvSpPr>
            <a:spLocks noGrp="1"/>
          </p:cNvSpPr>
          <p:nvPr>
            <p:ph sz="half" idx="17"/>
          </p:nvPr>
        </p:nvSpPr>
        <p:spPr>
          <a:xfrm>
            <a:off x="670561" y="1985963"/>
            <a:ext cx="4876551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dirty="0"/>
          </a:p>
        </p:txBody>
      </p:sp>
      <p:sp>
        <p:nvSpPr>
          <p:cNvPr id="14" name="Content Placeholder 2"/>
          <p:cNvSpPr>
            <a:spLocks noGrp="1"/>
          </p:cNvSpPr>
          <p:nvPr>
            <p:ph sz="half" idx="18"/>
          </p:nvPr>
        </p:nvSpPr>
        <p:spPr>
          <a:xfrm>
            <a:off x="670561" y="4164965"/>
            <a:ext cx="4876551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dirty="0"/>
          </a:p>
        </p:txBody>
      </p:sp>
      <p:sp>
        <p:nvSpPr>
          <p:cNvPr id="15" name="Content Placeholder 2"/>
          <p:cNvSpPr>
            <a:spLocks noGrp="1"/>
          </p:cNvSpPr>
          <p:nvPr>
            <p:ph sz="half" idx="1"/>
          </p:nvPr>
        </p:nvSpPr>
        <p:spPr>
          <a:xfrm>
            <a:off x="5880100" y="1985963"/>
            <a:ext cx="4876800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dirty="0"/>
          </a:p>
        </p:txBody>
      </p:sp>
      <p:sp>
        <p:nvSpPr>
          <p:cNvPr id="16" name="Content Placeholder 2"/>
          <p:cNvSpPr>
            <a:spLocks noGrp="1"/>
          </p:cNvSpPr>
          <p:nvPr>
            <p:ph sz="half" idx="16"/>
          </p:nvPr>
        </p:nvSpPr>
        <p:spPr>
          <a:xfrm>
            <a:off x="5880100" y="4169664"/>
            <a:ext cx="4876800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dirty="0"/>
          </a:p>
        </p:txBody>
      </p:sp>
      <p:sp>
        <p:nvSpPr>
          <p:cNvPr id="9" name="Date Placeholder 4">
            <a:extLst>
              <a:ext uri="{FF2B5EF4-FFF2-40B4-BE49-F238E27FC236}">
                <a16:creationId xmlns:a16="http://schemas.microsoft.com/office/drawing/2014/main" id="{705E38A9-0EB4-4205-9F9B-CEEFD52ED1F3}"/>
              </a:ext>
            </a:extLst>
          </p:cNvPr>
          <p:cNvSpPr>
            <a:spLocks noGrp="1"/>
          </p:cNvSpPr>
          <p:nvPr>
            <p:ph type="dt" sz="half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E3F107-B60E-4DD0-BDFE-B2DA7DE5D5E6}" type="datetimeFigureOut">
              <a:rPr lang="es-ES_tradnl"/>
              <a:pPr>
                <a:defRPr/>
              </a:pPr>
              <a:t>19/04/2021</a:t>
            </a:fld>
            <a:endParaRPr lang="es-ES_tradnl"/>
          </a:p>
        </p:txBody>
      </p:sp>
      <p:sp>
        <p:nvSpPr>
          <p:cNvPr id="10" name="Footer Placeholder 5">
            <a:extLst>
              <a:ext uri="{FF2B5EF4-FFF2-40B4-BE49-F238E27FC236}">
                <a16:creationId xmlns:a16="http://schemas.microsoft.com/office/drawing/2014/main" id="{23A56233-88E9-4EAE-B0B0-D385E7A5FE67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11" name="Slide Number Placeholder 6">
            <a:extLst>
              <a:ext uri="{FF2B5EF4-FFF2-40B4-BE49-F238E27FC236}">
                <a16:creationId xmlns:a16="http://schemas.microsoft.com/office/drawing/2014/main" id="{F991A3C0-3076-4969-ACD9-A98D8048289E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18AD7D8-9FC0-43EE-9EED-7A2EBDA79129}" type="slidenum">
              <a:rPr lang="es-ES_tradnl" altLang="es-CL"/>
              <a:pPr>
                <a:defRPr/>
              </a:pPr>
              <a:t>‹Nº›</a:t>
            </a:fld>
            <a:endParaRPr lang="es-ES_tradnl" altLang="es-CL"/>
          </a:p>
        </p:txBody>
      </p:sp>
    </p:spTree>
    <p:extLst>
      <p:ext uri="{BB962C8B-B14F-4D97-AF65-F5344CB8AC3E}">
        <p14:creationId xmlns:p14="http://schemas.microsoft.com/office/powerpoint/2010/main" val="277822535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5">
            <a:extLst>
              <a:ext uri="{FF2B5EF4-FFF2-40B4-BE49-F238E27FC236}">
                <a16:creationId xmlns:a16="http://schemas.microsoft.com/office/drawing/2014/main" id="{D1CA187E-6F94-4D45-B9BB-4CBFAAE2F192}"/>
              </a:ext>
            </a:extLst>
          </p:cNvPr>
          <p:cNvSpPr/>
          <p:nvPr/>
        </p:nvSpPr>
        <p:spPr>
          <a:xfrm>
            <a:off x="10888133" y="282575"/>
            <a:ext cx="9144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sz="1800"/>
          </a:p>
        </p:txBody>
      </p:sp>
      <p:sp>
        <p:nvSpPr>
          <p:cNvPr id="4" name="TextBox 7">
            <a:extLst>
              <a:ext uri="{FF2B5EF4-FFF2-40B4-BE49-F238E27FC236}">
                <a16:creationId xmlns:a16="http://schemas.microsoft.com/office/drawing/2014/main" id="{EA11100C-4E4C-441B-A58F-E46AF954D7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8451" y="228600"/>
            <a:ext cx="347133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s-CL" altLang="es-CL" sz="3600" b="1">
                <a:solidFill>
                  <a:srgbClr val="95B3D7"/>
                </a:solidFill>
                <a:latin typeface="Century Gothic" panose="020B0502020202020204" pitchFamily="34" charset="0"/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/>
          </a:p>
        </p:txBody>
      </p:sp>
      <p:sp>
        <p:nvSpPr>
          <p:cNvPr id="5" name="Date Placeholder 2">
            <a:extLst>
              <a:ext uri="{FF2B5EF4-FFF2-40B4-BE49-F238E27FC236}">
                <a16:creationId xmlns:a16="http://schemas.microsoft.com/office/drawing/2014/main" id="{C4658184-74C0-46F9-9EC2-4490F2BCF3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37DCFD-50F5-441E-97EB-5461888C4928}" type="datetimeFigureOut">
              <a:rPr lang="es-ES_tradnl"/>
              <a:pPr>
                <a:defRPr/>
              </a:pPr>
              <a:t>19/04/2021</a:t>
            </a:fld>
            <a:endParaRPr lang="es-ES_tradnl"/>
          </a:p>
        </p:txBody>
      </p:sp>
      <p:sp>
        <p:nvSpPr>
          <p:cNvPr id="6" name="Footer Placeholder 3">
            <a:extLst>
              <a:ext uri="{FF2B5EF4-FFF2-40B4-BE49-F238E27FC236}">
                <a16:creationId xmlns:a16="http://schemas.microsoft.com/office/drawing/2014/main" id="{83224282-1D13-417B-93DA-233B31C538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00EAE875-F902-4BF5-9702-45E406686E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A5905272-E945-4ABE-B682-B7A6CA30F254}" type="slidenum">
              <a:rPr lang="es-ES_tradnl" altLang="es-CL"/>
              <a:pPr>
                <a:defRPr/>
              </a:pPr>
              <a:t>‹Nº›</a:t>
            </a:fld>
            <a:endParaRPr lang="es-ES_tradnl" altLang="es-CL"/>
          </a:p>
        </p:txBody>
      </p:sp>
    </p:spTree>
    <p:extLst>
      <p:ext uri="{BB962C8B-B14F-4D97-AF65-F5344CB8AC3E}">
        <p14:creationId xmlns:p14="http://schemas.microsoft.com/office/powerpoint/2010/main" val="331273334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502F8D94-1261-45F4-A543-FC35FC96ADC8}"/>
              </a:ext>
            </a:extLst>
          </p:cNvPr>
          <p:cNvSpPr/>
          <p:nvPr/>
        </p:nvSpPr>
        <p:spPr>
          <a:xfrm>
            <a:off x="10888133" y="282576"/>
            <a:ext cx="914400" cy="3016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sz="1800"/>
          </a:p>
        </p:txBody>
      </p:sp>
      <p:sp>
        <p:nvSpPr>
          <p:cNvPr id="3" name="Date Placeholder 1">
            <a:extLst>
              <a:ext uri="{FF2B5EF4-FFF2-40B4-BE49-F238E27FC236}">
                <a16:creationId xmlns:a16="http://schemas.microsoft.com/office/drawing/2014/main" id="{EA2D40A9-12DB-40B5-9F8E-4F0840DFF5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A9859E-8724-4AC5-8F56-30656250DB50}" type="datetimeFigureOut">
              <a:rPr lang="es-ES_tradnl"/>
              <a:pPr>
                <a:defRPr/>
              </a:pPr>
              <a:t>19/04/2021</a:t>
            </a:fld>
            <a:endParaRPr lang="es-ES_tradnl"/>
          </a:p>
        </p:txBody>
      </p:sp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137B0182-9666-4704-B7F6-F59FED70EA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E2ED9DCE-1ABC-44F8-B952-17D209CBBF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8AAB118E-AD9D-4D85-9784-02003B60ACAA}" type="slidenum">
              <a:rPr lang="es-ES_tradnl" altLang="es-CL"/>
              <a:pPr>
                <a:defRPr/>
              </a:pPr>
              <a:t>‹Nº›</a:t>
            </a:fld>
            <a:endParaRPr lang="es-ES_tradnl" altLang="es-CL"/>
          </a:p>
        </p:txBody>
      </p:sp>
    </p:spTree>
    <p:extLst>
      <p:ext uri="{BB962C8B-B14F-4D97-AF65-F5344CB8AC3E}">
        <p14:creationId xmlns:p14="http://schemas.microsoft.com/office/powerpoint/2010/main" val="295039368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06F5CEFE-9BD8-44F7-920C-DD68E5328D0E}"/>
              </a:ext>
            </a:extLst>
          </p:cNvPr>
          <p:cNvSpPr/>
          <p:nvPr/>
        </p:nvSpPr>
        <p:spPr>
          <a:xfrm>
            <a:off x="376768" y="228600"/>
            <a:ext cx="4601633" cy="63452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sz="1800"/>
          </a:p>
        </p:txBody>
      </p:sp>
      <p:sp>
        <p:nvSpPr>
          <p:cNvPr id="6" name="TextBox 8">
            <a:extLst>
              <a:ext uri="{FF2B5EF4-FFF2-40B4-BE49-F238E27FC236}">
                <a16:creationId xmlns:a16="http://schemas.microsoft.com/office/drawing/2014/main" id="{4E9A4DB3-D98F-459B-9773-0086DB3BC7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7267" y="174625"/>
            <a:ext cx="550333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s-CL" altLang="es-CL" sz="5400" b="1">
                <a:solidFill>
                  <a:srgbClr val="95B3D7"/>
                </a:solidFill>
                <a:latin typeface="Century Gothic" panose="020B0502020202020204" pitchFamily="34" charset="0"/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7407" y="2571750"/>
            <a:ext cx="4340352" cy="1162050"/>
          </a:xfrm>
        </p:spPr>
        <p:txBody>
          <a:bodyPr anchor="b">
            <a:normAutofit/>
          </a:bodyPr>
          <a:lstStyle>
            <a:lvl1pPr algn="l">
              <a:defRPr sz="2600" b="0">
                <a:solidFill>
                  <a:schemeClr val="bg1"/>
                </a:solidFill>
              </a:defRPr>
            </a:lvl1pPr>
          </a:lstStyle>
          <a:p>
            <a:r>
              <a:rPr lang="es-ES_tradnl"/>
              <a:t>Clic para editar título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58368" y="273051"/>
            <a:ext cx="6129865" cy="585311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124" y="3733801"/>
            <a:ext cx="4340352" cy="2392363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7" name="Date Placeholder 4">
            <a:extLst>
              <a:ext uri="{FF2B5EF4-FFF2-40B4-BE49-F238E27FC236}">
                <a16:creationId xmlns:a16="http://schemas.microsoft.com/office/drawing/2014/main" id="{053DE8C5-819B-44BE-A098-461D5C449C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855200" y="6423026"/>
            <a:ext cx="2048933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697F35-9DFD-4216-98B3-AF7335998264}" type="datetimeFigureOut">
              <a:rPr lang="es-ES_tradnl"/>
              <a:pPr>
                <a:defRPr/>
              </a:pPr>
              <a:t>19/04/2021</a:t>
            </a:fld>
            <a:endParaRPr lang="es-ES_tradnl"/>
          </a:p>
        </p:txBody>
      </p:sp>
      <p:sp>
        <p:nvSpPr>
          <p:cNvPr id="8" name="Footer Placeholder 5">
            <a:extLst>
              <a:ext uri="{FF2B5EF4-FFF2-40B4-BE49-F238E27FC236}">
                <a16:creationId xmlns:a16="http://schemas.microsoft.com/office/drawing/2014/main" id="{B282AFFE-50DF-47DB-A895-6A49452B76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145618" y="6423026"/>
            <a:ext cx="4421716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9973441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0">
            <a:extLst>
              <a:ext uri="{FF2B5EF4-FFF2-40B4-BE49-F238E27FC236}">
                <a16:creationId xmlns:a16="http://schemas.microsoft.com/office/drawing/2014/main" id="{FCE87A52-E911-440B-A012-EA626B9B62B3}"/>
              </a:ext>
            </a:extLst>
          </p:cNvPr>
          <p:cNvSpPr/>
          <p:nvPr/>
        </p:nvSpPr>
        <p:spPr>
          <a:xfrm>
            <a:off x="10888133" y="282576"/>
            <a:ext cx="914400" cy="3016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sz="1800"/>
          </a:p>
        </p:txBody>
      </p:sp>
      <p:sp>
        <p:nvSpPr>
          <p:cNvPr id="6" name="TextBox 9">
            <a:extLst>
              <a:ext uri="{FF2B5EF4-FFF2-40B4-BE49-F238E27FC236}">
                <a16:creationId xmlns:a16="http://schemas.microsoft.com/office/drawing/2014/main" id="{C0493AA8-3F78-473C-B204-89EC156766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19184" y="3370264"/>
            <a:ext cx="294216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s-CL" altLang="es-CL" sz="2400" b="1">
                <a:solidFill>
                  <a:srgbClr val="95B3D7"/>
                </a:solidFill>
                <a:latin typeface="Century Gothic" panose="020B0502020202020204" pitchFamily="34" charset="0"/>
              </a:rPr>
              <a:t>+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59205" y="3124200"/>
            <a:ext cx="5197696" cy="871538"/>
          </a:xfrm>
        </p:spPr>
        <p:txBody>
          <a:bodyPr anchor="b">
            <a:normAutofit/>
          </a:bodyPr>
          <a:lstStyle>
            <a:lvl1pPr algn="l">
              <a:defRPr sz="2600" b="0"/>
            </a:lvl1pPr>
          </a:lstStyle>
          <a:p>
            <a:r>
              <a:rPr lang="es-ES_tradnl"/>
              <a:t>Clic para editar título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70541" y="228600"/>
            <a:ext cx="4614211" cy="6345238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s-ES_tradnl" noProof="0"/>
              <a:t>Arrastre la imagen al marcador de posición o haga clic en el icono para agregarla</a:t>
            </a:r>
            <a:endParaRPr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559205" y="3995737"/>
            <a:ext cx="5197696" cy="2147888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7" name="Date Placeholder 4">
            <a:extLst>
              <a:ext uri="{FF2B5EF4-FFF2-40B4-BE49-F238E27FC236}">
                <a16:creationId xmlns:a16="http://schemas.microsoft.com/office/drawing/2014/main" id="{0058C8C4-EFA4-40AC-BB42-16EF3DB86E0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855200" y="6423026"/>
            <a:ext cx="2048933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87F911-F2AE-4679-92D8-F3E32FAA7A6C}" type="datetimeFigureOut">
              <a:rPr lang="es-ES_tradnl"/>
              <a:pPr>
                <a:defRPr/>
              </a:pPr>
              <a:t>19/04/2021</a:t>
            </a:fld>
            <a:endParaRPr lang="es-ES_tradnl"/>
          </a:p>
        </p:txBody>
      </p:sp>
      <p:sp>
        <p:nvSpPr>
          <p:cNvPr id="8" name="Footer Placeholder 5">
            <a:extLst>
              <a:ext uri="{FF2B5EF4-FFF2-40B4-BE49-F238E27FC236}">
                <a16:creationId xmlns:a16="http://schemas.microsoft.com/office/drawing/2014/main" id="{0D81F324-16DE-470A-99C0-D0AA68CE7B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588000" y="6423026"/>
            <a:ext cx="4006851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9" name="Slide Number Placeholder 6">
            <a:extLst>
              <a:ext uri="{FF2B5EF4-FFF2-40B4-BE49-F238E27FC236}">
                <a16:creationId xmlns:a16="http://schemas.microsoft.com/office/drawing/2014/main" id="{2884AFF4-95D3-487C-9D88-BA637F59D7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140A2CB-F370-4B0A-87A9-8E7D4EA4ACC5}" type="slidenum">
              <a:rPr lang="es-ES_tradnl" altLang="es-CL"/>
              <a:pPr>
                <a:defRPr/>
              </a:pPr>
              <a:t>‹Nº›</a:t>
            </a:fld>
            <a:endParaRPr lang="es-ES_tradnl" altLang="es-CL"/>
          </a:p>
        </p:txBody>
      </p:sp>
    </p:spTree>
    <p:extLst>
      <p:ext uri="{BB962C8B-B14F-4D97-AF65-F5344CB8AC3E}">
        <p14:creationId xmlns:p14="http://schemas.microsoft.com/office/powerpoint/2010/main" val="138222756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encima d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3A2CF411-4BF8-4F73-A036-9E9C64D64D3A}"/>
              </a:ext>
            </a:extLst>
          </p:cNvPr>
          <p:cNvSpPr/>
          <p:nvPr/>
        </p:nvSpPr>
        <p:spPr>
          <a:xfrm>
            <a:off x="9069917" y="228600"/>
            <a:ext cx="2743200" cy="203835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sz="1800"/>
          </a:p>
        </p:txBody>
      </p:sp>
      <p:sp>
        <p:nvSpPr>
          <p:cNvPr id="6" name="Rectangle 8">
            <a:extLst>
              <a:ext uri="{FF2B5EF4-FFF2-40B4-BE49-F238E27FC236}">
                <a16:creationId xmlns:a16="http://schemas.microsoft.com/office/drawing/2014/main" id="{5E1E5605-ADC8-46B2-A0CA-AE933A635638}"/>
              </a:ext>
            </a:extLst>
          </p:cNvPr>
          <p:cNvSpPr/>
          <p:nvPr/>
        </p:nvSpPr>
        <p:spPr>
          <a:xfrm>
            <a:off x="9069917" y="2378075"/>
            <a:ext cx="2743200" cy="20383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sz="1800"/>
          </a:p>
        </p:txBody>
      </p:sp>
      <p:sp>
        <p:nvSpPr>
          <p:cNvPr id="7" name="TextBox 9">
            <a:extLst>
              <a:ext uri="{FF2B5EF4-FFF2-40B4-BE49-F238E27FC236}">
                <a16:creationId xmlns:a16="http://schemas.microsoft.com/office/drawing/2014/main" id="{7282B613-B102-439E-9616-DB851E07EC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6034" y="4632325"/>
            <a:ext cx="29421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s-CL" altLang="es-CL" sz="2400" b="1">
                <a:solidFill>
                  <a:srgbClr val="95B3D7"/>
                </a:solidFill>
                <a:latin typeface="Century Gothic" panose="020B0502020202020204" pitchFamily="34" charset="0"/>
              </a:rPr>
              <a:t>+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341" y="4424082"/>
            <a:ext cx="8254876" cy="833718"/>
          </a:xfrm>
        </p:spPr>
        <p:txBody>
          <a:bodyPr anchor="b">
            <a:normAutofit/>
          </a:bodyPr>
          <a:lstStyle>
            <a:lvl1pPr algn="l">
              <a:defRPr sz="2600" b="0"/>
            </a:lvl1pPr>
          </a:lstStyle>
          <a:p>
            <a:r>
              <a:rPr lang="es-ES_tradnl"/>
              <a:t>Clic para editar título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70541" y="228600"/>
            <a:ext cx="8504519" cy="4187952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s-ES_tradnl" noProof="0"/>
              <a:t>Arrastre la imagen al marcador de posición o haga clic en el icono para agregarla</a:t>
            </a:r>
            <a:endParaRPr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5341" y="5257800"/>
            <a:ext cx="8254876" cy="885825"/>
          </a:xfrm>
        </p:spPr>
        <p:txBody>
          <a:bodyPr/>
          <a:lstStyle>
            <a:lvl1pPr marL="0" indent="0">
              <a:spcBef>
                <a:spcPts val="300"/>
              </a:spcBef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8" name="Date Placeholder 4">
            <a:extLst>
              <a:ext uri="{FF2B5EF4-FFF2-40B4-BE49-F238E27FC236}">
                <a16:creationId xmlns:a16="http://schemas.microsoft.com/office/drawing/2014/main" id="{0944AEB1-1C64-48D5-94B0-1AF1D2AD28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979805-5BED-4ABE-B83B-785ECA526AE5}" type="datetimeFigureOut">
              <a:rPr lang="es-ES_tradnl"/>
              <a:pPr>
                <a:defRPr/>
              </a:pPr>
              <a:t>19/04/2021</a:t>
            </a:fld>
            <a:endParaRPr lang="es-ES_tradnl"/>
          </a:p>
        </p:txBody>
      </p:sp>
      <p:sp>
        <p:nvSpPr>
          <p:cNvPr id="9" name="Footer Placeholder 5">
            <a:extLst>
              <a:ext uri="{FF2B5EF4-FFF2-40B4-BE49-F238E27FC236}">
                <a16:creationId xmlns:a16="http://schemas.microsoft.com/office/drawing/2014/main" id="{71F67C35-1FC6-4585-AF7E-94FFDFA841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10" name="Slide Number Placeholder 6">
            <a:extLst>
              <a:ext uri="{FF2B5EF4-FFF2-40B4-BE49-F238E27FC236}">
                <a16:creationId xmlns:a16="http://schemas.microsoft.com/office/drawing/2014/main" id="{9F45065D-CD6D-4F37-9849-C0785F9643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962B4AE6-60A1-44E7-BD0C-A31F6C0E8FFF}" type="slidenum">
              <a:rPr lang="es-ES_tradnl" altLang="es-CL"/>
              <a:pPr>
                <a:defRPr/>
              </a:pPr>
              <a:t>‹Nº›</a:t>
            </a:fld>
            <a:endParaRPr lang="es-ES_tradnl" altLang="es-CL"/>
          </a:p>
        </p:txBody>
      </p:sp>
    </p:spTree>
    <p:extLst>
      <p:ext uri="{BB962C8B-B14F-4D97-AF65-F5344CB8AC3E}">
        <p14:creationId xmlns:p14="http://schemas.microsoft.com/office/powerpoint/2010/main" val="320680477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imágenes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>
            <a:extLst>
              <a:ext uri="{FF2B5EF4-FFF2-40B4-BE49-F238E27FC236}">
                <a16:creationId xmlns:a16="http://schemas.microsoft.com/office/drawing/2014/main" id="{E740802D-DC4C-4D89-A502-30F30DAC4539}"/>
              </a:ext>
            </a:extLst>
          </p:cNvPr>
          <p:cNvSpPr/>
          <p:nvPr/>
        </p:nvSpPr>
        <p:spPr>
          <a:xfrm>
            <a:off x="376767" y="228600"/>
            <a:ext cx="8515351" cy="63452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sz="1800"/>
          </a:p>
        </p:txBody>
      </p:sp>
      <p:sp>
        <p:nvSpPr>
          <p:cNvPr id="7" name="TextBox 8">
            <a:extLst>
              <a:ext uri="{FF2B5EF4-FFF2-40B4-BE49-F238E27FC236}">
                <a16:creationId xmlns:a16="http://schemas.microsoft.com/office/drawing/2014/main" id="{3A43B28D-98D6-4412-906F-8AA57B9625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7267" y="174625"/>
            <a:ext cx="550333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s-CL" altLang="es-CL" sz="5400" b="1">
                <a:solidFill>
                  <a:srgbClr val="95B3D7"/>
                </a:solidFill>
                <a:latin typeface="Century Gothic" panose="020B0502020202020204" pitchFamily="34" charset="0"/>
              </a:rPr>
              <a:t>+</a:t>
            </a:r>
          </a:p>
        </p:txBody>
      </p:sp>
      <p:sp>
        <p:nvSpPr>
          <p:cNvPr id="8" name="Rectangle 9">
            <a:extLst>
              <a:ext uri="{FF2B5EF4-FFF2-40B4-BE49-F238E27FC236}">
                <a16:creationId xmlns:a16="http://schemas.microsoft.com/office/drawing/2014/main" id="{7F66C97C-4756-406C-9F8C-6E4285660777}"/>
              </a:ext>
            </a:extLst>
          </p:cNvPr>
          <p:cNvSpPr/>
          <p:nvPr/>
        </p:nvSpPr>
        <p:spPr>
          <a:xfrm>
            <a:off x="9069917" y="228600"/>
            <a:ext cx="2743200" cy="203835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7406" y="2571750"/>
            <a:ext cx="8242148" cy="1162050"/>
          </a:xfrm>
        </p:spPr>
        <p:txBody>
          <a:bodyPr anchor="b">
            <a:normAutofit/>
          </a:bodyPr>
          <a:lstStyle>
            <a:lvl1pPr algn="l">
              <a:defRPr sz="2600" b="0">
                <a:solidFill>
                  <a:schemeClr val="bg1"/>
                </a:solidFill>
              </a:defRPr>
            </a:lvl1pPr>
          </a:lstStyle>
          <a:p>
            <a:r>
              <a:rPr lang="es-ES_tradnl"/>
              <a:t>Clic para editar título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126" y="3733801"/>
            <a:ext cx="8239421" cy="2392363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12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9069917" y="2374940"/>
            <a:ext cx="2743200" cy="2039112"/>
          </a:xfrm>
        </p:spPr>
        <p:txBody>
          <a:bodyPr rtlCol="0">
            <a:normAutofit/>
          </a:bodyPr>
          <a:lstStyle>
            <a:lvl1pPr>
              <a:buNone/>
              <a:defRPr/>
            </a:lvl1pPr>
          </a:lstStyle>
          <a:p>
            <a:pPr lvl="0"/>
            <a:r>
              <a:rPr lang="es-ES_tradnl" noProof="0"/>
              <a:t>Arrastre la imagen al marcador de posición o haga clic en el icono para agregarla</a:t>
            </a:r>
            <a:endParaRPr noProof="0"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9069917" y="4535424"/>
            <a:ext cx="2743200" cy="2039112"/>
          </a:xfrm>
        </p:spPr>
        <p:txBody>
          <a:bodyPr rtlCol="0">
            <a:normAutofit/>
          </a:bodyPr>
          <a:lstStyle>
            <a:lvl1pPr>
              <a:buNone/>
              <a:defRPr/>
            </a:lvl1pPr>
          </a:lstStyle>
          <a:p>
            <a:pPr lvl="0"/>
            <a:r>
              <a:rPr lang="es-ES_tradnl" noProof="0"/>
              <a:t>Arrastre la imagen al marcador de posición o haga clic en el icono para agregarla</a:t>
            </a:r>
            <a:endParaRPr noProof="0"/>
          </a:p>
        </p:txBody>
      </p:sp>
      <p:sp>
        <p:nvSpPr>
          <p:cNvPr id="9" name="Date Placeholder 4">
            <a:extLst>
              <a:ext uri="{FF2B5EF4-FFF2-40B4-BE49-F238E27FC236}">
                <a16:creationId xmlns:a16="http://schemas.microsoft.com/office/drawing/2014/main" id="{ED1F4DA8-A2C4-4DAF-9A4D-B0E19E946505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6949018" y="6235701"/>
            <a:ext cx="1799167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609FA872-DD9D-4A22-B8AD-39612A9F9524}" type="datetimeFigureOut">
              <a:rPr lang="es-ES_tradnl"/>
              <a:pPr>
                <a:defRPr/>
              </a:pPr>
              <a:t>19/04/2021</a:t>
            </a:fld>
            <a:endParaRPr lang="es-ES_tradnl"/>
          </a:p>
        </p:txBody>
      </p:sp>
      <p:sp>
        <p:nvSpPr>
          <p:cNvPr id="10" name="Footer Placeholder 5">
            <a:extLst>
              <a:ext uri="{FF2B5EF4-FFF2-40B4-BE49-F238E27FC236}">
                <a16:creationId xmlns:a16="http://schemas.microsoft.com/office/drawing/2014/main" id="{28F0A316-F756-4306-A288-F8B85EC17AA3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508000" y="6235701"/>
            <a:ext cx="61976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11" name="Slide Number Placeholder 6">
            <a:extLst>
              <a:ext uri="{FF2B5EF4-FFF2-40B4-BE49-F238E27FC236}">
                <a16:creationId xmlns:a16="http://schemas.microsoft.com/office/drawing/2014/main" id="{326DC023-1EDF-435F-B1C8-A590D795922B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98ABA277-13C7-4FFC-A33E-16BAAA7CF2E9}" type="slidenum">
              <a:rPr lang="es-ES_tradnl" altLang="es-CL"/>
              <a:pPr>
                <a:defRPr/>
              </a:pPr>
              <a:t>‹Nº›</a:t>
            </a:fld>
            <a:endParaRPr lang="es-ES_tradnl" altLang="es-CL"/>
          </a:p>
        </p:txBody>
      </p:sp>
    </p:spTree>
    <p:extLst>
      <p:ext uri="{BB962C8B-B14F-4D97-AF65-F5344CB8AC3E}">
        <p14:creationId xmlns:p14="http://schemas.microsoft.com/office/powerpoint/2010/main" val="18339215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EDD808EF-022A-413F-8B64-5FA38DD3CADC}" type="datetime1">
              <a:rPr lang="es-ES" smtClean="0"/>
              <a:t>19/04/2021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Dra. Aida Solis, pediatria quinto año.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07842D1-43AD-419E-92C5-9ADFE99FBC1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5278492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imágenes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3EF25517-D6C5-4AF1-BB09-505BBF36A593}"/>
              </a:ext>
            </a:extLst>
          </p:cNvPr>
          <p:cNvSpPr/>
          <p:nvPr/>
        </p:nvSpPr>
        <p:spPr>
          <a:xfrm>
            <a:off x="376767" y="228600"/>
            <a:ext cx="5647267" cy="63452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sz="1800"/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111EB25B-9E13-4A82-8625-5E68FC480D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7267" y="174625"/>
            <a:ext cx="550333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s-CL" altLang="es-CL" sz="5400" b="1">
                <a:solidFill>
                  <a:srgbClr val="95B3D7"/>
                </a:solidFill>
                <a:latin typeface="Century Gothic" panose="020B0502020202020204" pitchFamily="34" charset="0"/>
              </a:rPr>
              <a:t>+</a:t>
            </a:r>
          </a:p>
        </p:txBody>
      </p:sp>
      <p:sp>
        <p:nvSpPr>
          <p:cNvPr id="9" name="Rectangle 9">
            <a:extLst>
              <a:ext uri="{FF2B5EF4-FFF2-40B4-BE49-F238E27FC236}">
                <a16:creationId xmlns:a16="http://schemas.microsoft.com/office/drawing/2014/main" id="{F6FE3D33-7C47-4543-BE33-4BB260F46026}"/>
              </a:ext>
            </a:extLst>
          </p:cNvPr>
          <p:cNvSpPr/>
          <p:nvPr/>
        </p:nvSpPr>
        <p:spPr>
          <a:xfrm>
            <a:off x="9069917" y="228600"/>
            <a:ext cx="2743200" cy="203835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sz="1800"/>
          </a:p>
        </p:txBody>
      </p:sp>
      <p:sp>
        <p:nvSpPr>
          <p:cNvPr id="10" name="Rectangle 10">
            <a:extLst>
              <a:ext uri="{FF2B5EF4-FFF2-40B4-BE49-F238E27FC236}">
                <a16:creationId xmlns:a16="http://schemas.microsoft.com/office/drawing/2014/main" id="{3CBC3828-507B-4A0A-BBEF-8C85C4711652}"/>
              </a:ext>
            </a:extLst>
          </p:cNvPr>
          <p:cNvSpPr/>
          <p:nvPr/>
        </p:nvSpPr>
        <p:spPr>
          <a:xfrm>
            <a:off x="6165851" y="4535488"/>
            <a:ext cx="2743200" cy="203835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7406" y="2571750"/>
            <a:ext cx="5355511" cy="1162050"/>
          </a:xfrm>
        </p:spPr>
        <p:txBody>
          <a:bodyPr anchor="b">
            <a:normAutofit/>
          </a:bodyPr>
          <a:lstStyle>
            <a:lvl1pPr algn="l">
              <a:defRPr sz="2600" b="0">
                <a:solidFill>
                  <a:schemeClr val="bg1"/>
                </a:solidFill>
              </a:defRPr>
            </a:lvl1pPr>
          </a:lstStyle>
          <a:p>
            <a:r>
              <a:rPr lang="es-ES_tradnl"/>
              <a:t>Clic para editar título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125" y="3733801"/>
            <a:ext cx="5353739" cy="2392363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12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6165851" y="228600"/>
            <a:ext cx="2743200" cy="2039112"/>
          </a:xfrm>
        </p:spPr>
        <p:txBody>
          <a:bodyPr rtlCol="0">
            <a:normAutofit/>
          </a:bodyPr>
          <a:lstStyle>
            <a:lvl1pPr>
              <a:buNone/>
              <a:defRPr/>
            </a:lvl1pPr>
          </a:lstStyle>
          <a:p>
            <a:pPr lvl="0"/>
            <a:r>
              <a:rPr lang="es-ES_tradnl" noProof="0"/>
              <a:t>Arrastre la imagen al marcador de posición o haga clic en el icono para agregarla</a:t>
            </a:r>
            <a:endParaRPr noProof="0"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6165851" y="2381663"/>
            <a:ext cx="2743200" cy="2039112"/>
          </a:xfrm>
        </p:spPr>
        <p:txBody>
          <a:bodyPr rtlCol="0">
            <a:normAutofit/>
          </a:bodyPr>
          <a:lstStyle>
            <a:lvl1pPr>
              <a:buNone/>
              <a:defRPr/>
            </a:lvl1pPr>
          </a:lstStyle>
          <a:p>
            <a:pPr lvl="0"/>
            <a:r>
              <a:rPr lang="es-ES_tradnl" noProof="0"/>
              <a:t>Arrastre la imagen al marcador de posición o haga clic en el icono para agregarla</a:t>
            </a:r>
            <a:endParaRPr noProof="0"/>
          </a:p>
        </p:txBody>
      </p:sp>
      <p:sp>
        <p:nvSpPr>
          <p:cNvPr id="14" name="Picture Placeholder 12"/>
          <p:cNvSpPr>
            <a:spLocks noGrp="1"/>
          </p:cNvSpPr>
          <p:nvPr>
            <p:ph type="pic" sz="quarter" idx="15"/>
          </p:nvPr>
        </p:nvSpPr>
        <p:spPr>
          <a:xfrm>
            <a:off x="9070848" y="2381662"/>
            <a:ext cx="2743200" cy="4187952"/>
          </a:xfrm>
        </p:spPr>
        <p:txBody>
          <a:bodyPr rtlCol="0">
            <a:normAutofit/>
          </a:bodyPr>
          <a:lstStyle>
            <a:lvl1pPr>
              <a:buNone/>
              <a:defRPr/>
            </a:lvl1pPr>
          </a:lstStyle>
          <a:p>
            <a:pPr lvl="0"/>
            <a:r>
              <a:rPr lang="es-ES_tradnl" noProof="0"/>
              <a:t>Arrastre la imagen al marcador de posición o haga clic en el icono para agregarla</a:t>
            </a:r>
            <a:endParaRPr noProof="0"/>
          </a:p>
        </p:txBody>
      </p:sp>
      <p:sp>
        <p:nvSpPr>
          <p:cNvPr id="11" name="Date Placeholder 4">
            <a:extLst>
              <a:ext uri="{FF2B5EF4-FFF2-40B4-BE49-F238E27FC236}">
                <a16:creationId xmlns:a16="http://schemas.microsoft.com/office/drawing/2014/main" id="{B8AC1FAC-671E-4C6F-8549-98DF2F65C418}"/>
              </a:ext>
            </a:extLst>
          </p:cNvPr>
          <p:cNvSpPr>
            <a:spLocks noGrp="1"/>
          </p:cNvSpPr>
          <p:nvPr>
            <p:ph type="dt" sz="half" idx="16"/>
          </p:nvPr>
        </p:nvSpPr>
        <p:spPr>
          <a:xfrm>
            <a:off x="4064000" y="6235701"/>
            <a:ext cx="179705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4034C773-3575-44FD-94C9-3B3BA0175908}" type="datetimeFigureOut">
              <a:rPr lang="es-ES_tradnl"/>
              <a:pPr>
                <a:defRPr/>
              </a:pPr>
              <a:t>19/04/2021</a:t>
            </a:fld>
            <a:endParaRPr lang="es-ES_tradnl"/>
          </a:p>
        </p:txBody>
      </p:sp>
      <p:sp>
        <p:nvSpPr>
          <p:cNvPr id="15" name="Footer Placeholder 5">
            <a:extLst>
              <a:ext uri="{FF2B5EF4-FFF2-40B4-BE49-F238E27FC236}">
                <a16:creationId xmlns:a16="http://schemas.microsoft.com/office/drawing/2014/main" id="{1DE0A93D-EE59-4946-A3F6-2D1B96096235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508000" y="6235701"/>
            <a:ext cx="34544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16" name="Slide Number Placeholder 6">
            <a:extLst>
              <a:ext uri="{FF2B5EF4-FFF2-40B4-BE49-F238E27FC236}">
                <a16:creationId xmlns:a16="http://schemas.microsoft.com/office/drawing/2014/main" id="{80517C78-4EBA-43C3-9531-0FD024BBBBC9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D037420A-B171-42CB-ADD0-E7E77AD6FCE8}" type="slidenum">
              <a:rPr lang="es-ES_tradnl" altLang="es-CL"/>
              <a:pPr>
                <a:defRPr/>
              </a:pPr>
              <a:t>‹Nº›</a:t>
            </a:fld>
            <a:endParaRPr lang="es-ES_tradnl" altLang="es-CL"/>
          </a:p>
        </p:txBody>
      </p:sp>
    </p:spTree>
    <p:extLst>
      <p:ext uri="{BB962C8B-B14F-4D97-AF65-F5344CB8AC3E}">
        <p14:creationId xmlns:p14="http://schemas.microsoft.com/office/powerpoint/2010/main" val="267326899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imágenes con título, alternativ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">
            <a:extLst>
              <a:ext uri="{FF2B5EF4-FFF2-40B4-BE49-F238E27FC236}">
                <a16:creationId xmlns:a16="http://schemas.microsoft.com/office/drawing/2014/main" id="{08B58006-E19F-4EE6-8C8A-D1E9EB698985}"/>
              </a:ext>
            </a:extLst>
          </p:cNvPr>
          <p:cNvSpPr/>
          <p:nvPr/>
        </p:nvSpPr>
        <p:spPr>
          <a:xfrm>
            <a:off x="10888133" y="282576"/>
            <a:ext cx="914400" cy="3016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sz="1800"/>
          </a:p>
        </p:txBody>
      </p:sp>
      <p:sp>
        <p:nvSpPr>
          <p:cNvPr id="8" name="TextBox 9">
            <a:extLst>
              <a:ext uri="{FF2B5EF4-FFF2-40B4-BE49-F238E27FC236}">
                <a16:creationId xmlns:a16="http://schemas.microsoft.com/office/drawing/2014/main" id="{47AC8C0D-6BE1-4C08-A1C6-5473EC9D3E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33068" y="3370264"/>
            <a:ext cx="29421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s-CL" altLang="es-CL" sz="2400" b="1">
                <a:solidFill>
                  <a:srgbClr val="95B3D7"/>
                </a:solidFill>
                <a:latin typeface="Century Gothic" panose="020B0502020202020204" pitchFamily="34" charset="0"/>
              </a:rPr>
              <a:t>+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04000" y="3124200"/>
            <a:ext cx="4145280" cy="871538"/>
          </a:xfrm>
        </p:spPr>
        <p:txBody>
          <a:bodyPr anchor="b">
            <a:normAutofit/>
          </a:bodyPr>
          <a:lstStyle>
            <a:lvl1pPr algn="l">
              <a:defRPr sz="2600" b="0"/>
            </a:lvl1pPr>
          </a:lstStyle>
          <a:p>
            <a:r>
              <a:rPr lang="es-ES_tradnl"/>
              <a:t>Clic para editar título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70541" y="2365248"/>
            <a:ext cx="5653492" cy="4187952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s-ES_tradnl" noProof="0"/>
              <a:t>Arrastre la imagen al marcador de posición o haga clic en el icono para agregarla</a:t>
            </a:r>
            <a:endParaRPr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04000" y="3995737"/>
            <a:ext cx="4145280" cy="2147888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14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370540" y="228600"/>
            <a:ext cx="2743200" cy="2039112"/>
          </a:xfrm>
        </p:spPr>
        <p:txBody>
          <a:bodyPr rtlCol="0">
            <a:normAutofit/>
          </a:bodyPr>
          <a:lstStyle>
            <a:lvl1pPr>
              <a:buNone/>
              <a:defRPr/>
            </a:lvl1pPr>
          </a:lstStyle>
          <a:p>
            <a:pPr lvl="0"/>
            <a:r>
              <a:rPr lang="es-ES_tradnl" noProof="0"/>
              <a:t>Arrastre la imagen al marcador de posición o haga clic en el icono para agregarla</a:t>
            </a:r>
            <a:endParaRPr noProof="0"/>
          </a:p>
        </p:txBody>
      </p:sp>
      <p:sp>
        <p:nvSpPr>
          <p:cNvPr id="15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3280833" y="228600"/>
            <a:ext cx="2743200" cy="2039112"/>
          </a:xfrm>
        </p:spPr>
        <p:txBody>
          <a:bodyPr rtlCol="0">
            <a:normAutofit/>
          </a:bodyPr>
          <a:lstStyle>
            <a:lvl1pPr>
              <a:buNone/>
              <a:defRPr/>
            </a:lvl1pPr>
          </a:lstStyle>
          <a:p>
            <a:pPr lvl="0"/>
            <a:r>
              <a:rPr lang="es-ES_tradnl" noProof="0"/>
              <a:t>Arrastre la imagen al marcador de posición o haga clic en el icono para agregarla</a:t>
            </a:r>
            <a:endParaRPr noProof="0"/>
          </a:p>
        </p:txBody>
      </p:sp>
      <p:sp>
        <p:nvSpPr>
          <p:cNvPr id="9" name="Date Placeholder 4">
            <a:extLst>
              <a:ext uri="{FF2B5EF4-FFF2-40B4-BE49-F238E27FC236}">
                <a16:creationId xmlns:a16="http://schemas.microsoft.com/office/drawing/2014/main" id="{138C09BA-0529-4D8D-A581-88D9A44F8620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9855200" y="6423026"/>
            <a:ext cx="2048933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D7CC1E-110B-4A3F-8868-498BAD1F8F56}" type="datetimeFigureOut">
              <a:rPr lang="es-ES_tradnl"/>
              <a:pPr>
                <a:defRPr/>
              </a:pPr>
              <a:t>19/04/2021</a:t>
            </a:fld>
            <a:endParaRPr lang="es-ES_tradnl"/>
          </a:p>
        </p:txBody>
      </p:sp>
      <p:sp>
        <p:nvSpPr>
          <p:cNvPr id="10" name="Footer Placeholder 5">
            <a:extLst>
              <a:ext uri="{FF2B5EF4-FFF2-40B4-BE49-F238E27FC236}">
                <a16:creationId xmlns:a16="http://schemas.microsoft.com/office/drawing/2014/main" id="{1435B719-CDB5-4FE5-B07F-5A117640381A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5588000" y="6423026"/>
            <a:ext cx="4006851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11" name="Slide Number Placeholder 6">
            <a:extLst>
              <a:ext uri="{FF2B5EF4-FFF2-40B4-BE49-F238E27FC236}">
                <a16:creationId xmlns:a16="http://schemas.microsoft.com/office/drawing/2014/main" id="{0D6BACF8-1045-4663-926C-02BA201E8D1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82CB7BBE-17FB-4D43-B145-9B833BC56E54}" type="slidenum">
              <a:rPr lang="es-ES_tradnl" altLang="es-CL"/>
              <a:pPr>
                <a:defRPr/>
              </a:pPr>
              <a:t>‹Nº›</a:t>
            </a:fld>
            <a:endParaRPr lang="es-ES_tradnl" altLang="es-CL"/>
          </a:p>
        </p:txBody>
      </p:sp>
    </p:spTree>
    <p:extLst>
      <p:ext uri="{BB962C8B-B14F-4D97-AF65-F5344CB8AC3E}">
        <p14:creationId xmlns:p14="http://schemas.microsoft.com/office/powerpoint/2010/main" val="400636149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>
            <a:extLst>
              <a:ext uri="{FF2B5EF4-FFF2-40B4-BE49-F238E27FC236}">
                <a16:creationId xmlns:a16="http://schemas.microsoft.com/office/drawing/2014/main" id="{7229445E-EA5D-4EC4-8666-E5DF3DE11106}"/>
              </a:ext>
            </a:extLst>
          </p:cNvPr>
          <p:cNvSpPr/>
          <p:nvPr/>
        </p:nvSpPr>
        <p:spPr>
          <a:xfrm>
            <a:off x="10888133" y="282575"/>
            <a:ext cx="9144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sz="1800"/>
          </a:p>
        </p:txBody>
      </p:sp>
      <p:sp>
        <p:nvSpPr>
          <p:cNvPr id="5" name="TextBox 8">
            <a:extLst>
              <a:ext uri="{FF2B5EF4-FFF2-40B4-BE49-F238E27FC236}">
                <a16:creationId xmlns:a16="http://schemas.microsoft.com/office/drawing/2014/main" id="{CC2BC0CC-A1B2-4DCE-AF3D-2404643B62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8451" y="228600"/>
            <a:ext cx="347133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s-CL" altLang="es-CL" sz="3600" b="1">
                <a:solidFill>
                  <a:srgbClr val="95B3D7"/>
                </a:solidFill>
                <a:latin typeface="Century Gothic" panose="020B0502020202020204" pitchFamily="34" charset="0"/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dirty="0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A20F6C7F-3A41-4897-92B8-6B48B9DCD0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3DC977-6605-408E-AB17-0381849C72B2}" type="datetimeFigureOut">
              <a:rPr lang="es-ES_tradnl"/>
              <a:pPr>
                <a:defRPr/>
              </a:pPr>
              <a:t>19/04/2021</a:t>
            </a:fld>
            <a:endParaRPr lang="es-ES_tradnl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0D009B2C-65C8-4A2A-9047-DA69364937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C92C148E-A00E-43D1-9BA0-DD7D538926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F76A4684-03B1-464A-BDB9-29A52E2512CE}" type="slidenum">
              <a:rPr lang="es-ES_tradnl" altLang="es-CL"/>
              <a:pPr>
                <a:defRPr/>
              </a:pPr>
              <a:t>‹Nº›</a:t>
            </a:fld>
            <a:endParaRPr lang="es-ES_tradnl" altLang="es-CL"/>
          </a:p>
        </p:txBody>
      </p:sp>
    </p:spTree>
    <p:extLst>
      <p:ext uri="{BB962C8B-B14F-4D97-AF65-F5344CB8AC3E}">
        <p14:creationId xmlns:p14="http://schemas.microsoft.com/office/powerpoint/2010/main" val="101752024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9">
            <a:extLst>
              <a:ext uri="{FF2B5EF4-FFF2-40B4-BE49-F238E27FC236}">
                <a16:creationId xmlns:a16="http://schemas.microsoft.com/office/drawing/2014/main" id="{57953700-DBEA-479A-B966-0E5F2B350389}"/>
              </a:ext>
            </a:extLst>
          </p:cNvPr>
          <p:cNvSpPr/>
          <p:nvPr/>
        </p:nvSpPr>
        <p:spPr>
          <a:xfrm>
            <a:off x="10888133" y="282576"/>
            <a:ext cx="914400" cy="3016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sz="1800"/>
          </a:p>
        </p:txBody>
      </p:sp>
      <p:sp>
        <p:nvSpPr>
          <p:cNvPr id="5" name="TextBox 8">
            <a:extLst>
              <a:ext uri="{FF2B5EF4-FFF2-40B4-BE49-F238E27FC236}">
                <a16:creationId xmlns:a16="http://schemas.microsoft.com/office/drawing/2014/main" id="{6FE58C42-87C0-4D6E-9C33-32491484D148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11501968" y="561201"/>
            <a:ext cx="26035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s-CL" altLang="es-CL" sz="3600" b="1">
                <a:solidFill>
                  <a:srgbClr val="95B3D7"/>
                </a:solidFill>
                <a:latin typeface="Century Gothic" panose="020B0502020202020204" pitchFamily="34" charset="0"/>
              </a:rPr>
              <a:t>+</a:t>
            </a: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661029" y="954742"/>
            <a:ext cx="908424" cy="5171422"/>
          </a:xfrm>
        </p:spPr>
        <p:txBody>
          <a:bodyPr vert="eaVert"/>
          <a:lstStyle/>
          <a:p>
            <a:r>
              <a:rPr lang="es-ES_tradnl"/>
              <a:t>Clic para editar título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958757"/>
            <a:ext cx="9144000" cy="5184869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dirty="0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37806AEC-0CE5-457B-9156-7654B90F7B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DBD388-CDAE-4A72-B9B3-D26B97CBC5A3}" type="datetimeFigureOut">
              <a:rPr lang="es-ES_tradnl"/>
              <a:pPr>
                <a:defRPr/>
              </a:pPr>
              <a:t>19/04/2021</a:t>
            </a:fld>
            <a:endParaRPr lang="es-ES_tradnl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DA076E6D-8EAF-4EFE-ACA9-4305AA7C75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F4A050AB-F2F3-47DB-B016-12AD91C4D4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01A3061-B788-4C8F-BFD0-2D060C36DBEB}" type="slidenum">
              <a:rPr lang="es-ES_tradnl" altLang="es-CL"/>
              <a:pPr>
                <a:defRPr/>
              </a:pPr>
              <a:t>‹Nº›</a:t>
            </a:fld>
            <a:endParaRPr lang="es-ES_tradnl" altLang="es-CL"/>
          </a:p>
        </p:txBody>
      </p:sp>
    </p:spTree>
    <p:extLst>
      <p:ext uri="{BB962C8B-B14F-4D97-AF65-F5344CB8AC3E}">
        <p14:creationId xmlns:p14="http://schemas.microsoft.com/office/powerpoint/2010/main" val="35637279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108A6C3D-0E9F-4EE4-B000-610CF6B58FF2}" type="datetime1">
              <a:rPr lang="es-ES" smtClean="0"/>
              <a:t>19/04/2021</a:t>
            </a:fld>
            <a:endParaRPr lang="es-E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Dra. Aida Solis, pediatria quinto año.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07842D1-43AD-419E-92C5-9ADFE99FBC1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944445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831E5008-F29B-4174-BCF4-1BA8C06A7508}" type="datetime1">
              <a:rPr lang="es-ES" smtClean="0"/>
              <a:t>19/04/2021</a:t>
            </a:fld>
            <a:endParaRPr lang="es-E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Dra. Aida Solis, pediatria quinto año.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07842D1-43AD-419E-92C5-9ADFE99FBC1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650212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CD3F456E-3F4F-4559-90D6-77D2DA6B3E93}" type="datetime1">
              <a:rPr lang="es-ES" smtClean="0"/>
              <a:t>19/04/2021</a:t>
            </a:fld>
            <a:endParaRPr lang="es-E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Dra. Aida Solis, pediatria quinto año.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07842D1-43AD-419E-92C5-9ADFE99FBC1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708939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8A5C1C63-256E-4057-95A1-4D4440CCB4CF}" type="datetime1">
              <a:rPr lang="es-ES" smtClean="0"/>
              <a:t>19/04/2021</a:t>
            </a:fld>
            <a:endParaRPr lang="es-E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Dra. Aida Solis, pediatria quinto año.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07842D1-43AD-419E-92C5-9ADFE99FBC1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147183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75C584D2-67CC-4CEF-8872-EE0FA4FA14D9}" type="datetime1">
              <a:rPr lang="es-ES" smtClean="0"/>
              <a:t>19/04/2021</a:t>
            </a:fld>
            <a:endParaRPr lang="es-E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Dra. Aida Solis, pediatria quinto año.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07842D1-43AD-419E-92C5-9ADFE99FBC1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155283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s-ES" noProof="0"/>
              <a:t>Haga clic en el icono para agregar una imagen</a:t>
            </a:r>
            <a:endParaRPr lang="es-CL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19CF1F11-C9DD-4251-8F59-20B9C8341DE4}" type="datetime1">
              <a:rPr lang="es-ES" smtClean="0"/>
              <a:t>19/04/2021</a:t>
            </a:fld>
            <a:endParaRPr lang="es-E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Dra. Aida Solis, pediatria quinto año.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07842D1-43AD-419E-92C5-9ADFE99FBC1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834943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1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16.xml"/><Relationship Id="rId21" Type="http://schemas.openxmlformats.org/officeDocument/2006/relationships/theme" Target="../theme/theme2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17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29.xml"/><Relationship Id="rId20" Type="http://schemas.openxmlformats.org/officeDocument/2006/relationships/slideLayout" Target="../slideLayouts/slideLayout33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23.xml"/><Relationship Id="rId19" Type="http://schemas.openxmlformats.org/officeDocument/2006/relationships/slideLayout" Target="../slideLayouts/slideLayout32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ES"/>
              <a:t>Haga clic para modificar el estilo de título del patrón</a:t>
            </a:r>
            <a:endParaRPr lang="es-CL" altLang="es-ES"/>
          </a:p>
        </p:txBody>
      </p:sp>
      <p:sp>
        <p:nvSpPr>
          <p:cNvPr id="512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ES"/>
              <a:t>Haga clic para modificar el estilo de texto del patrón</a:t>
            </a:r>
          </a:p>
          <a:p>
            <a:pPr lvl="1"/>
            <a:r>
              <a:rPr lang="es-ES" altLang="es-ES"/>
              <a:t>Segundo nivel</a:t>
            </a:r>
          </a:p>
          <a:p>
            <a:pPr lvl="2"/>
            <a:r>
              <a:rPr lang="es-ES" altLang="es-ES"/>
              <a:t>Tercer nivel</a:t>
            </a:r>
          </a:p>
          <a:p>
            <a:pPr lvl="3"/>
            <a:r>
              <a:rPr lang="es-ES" altLang="es-ES"/>
              <a:t>Cuarto nivel</a:t>
            </a:r>
          </a:p>
          <a:p>
            <a:pPr lvl="4"/>
            <a:r>
              <a:rPr lang="es-ES" altLang="es-ES"/>
              <a:t>Quinto nivel</a:t>
            </a:r>
            <a:endParaRPr lang="es-CL" altLang="es-E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 smtClean="0">
                <a:solidFill>
                  <a:srgbClr val="898989"/>
                </a:solidFill>
                <a:latin typeface="Arial" charset="0"/>
                <a:ea typeface="ＭＳ Ｐゴシック" charset="0"/>
                <a:cs typeface="Arial" charset="0"/>
              </a:defRPr>
            </a:lvl1pPr>
          </a:lstStyle>
          <a:p>
            <a:fld id="{C010334B-B72F-4B19-98C7-3B22AF917130}" type="datetime1">
              <a:rPr lang="es-ES" smtClean="0"/>
              <a:t>19/04/2021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898989"/>
                </a:solidFill>
                <a:latin typeface="Arial" charset="0"/>
                <a:ea typeface="ＭＳ Ｐゴシック" charset="0"/>
                <a:cs typeface="Arial" charset="0"/>
              </a:defRPr>
            </a:lvl1pPr>
          </a:lstStyle>
          <a:p>
            <a:r>
              <a:rPr lang="es-ES"/>
              <a:t>Dra. Aida Solis, pediatria quinto año.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fld id="{607842D1-43AD-419E-92C5-9ADFE99FBC1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168234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  <p:sldLayoutId id="2147483735" r:id="rId12"/>
    <p:sldLayoutId id="2147483736" r:id="rId13"/>
  </p:sldLayoutIdLst>
  <p:hf hdr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itchFamily="34" charset="-128"/>
          <a:cs typeface="ＭＳ Ｐゴシック" charset="-128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mbria" panose="02040503050406030204" pitchFamily="18" charset="0"/>
          <a:ea typeface="MS PGothic" pitchFamily="34" charset="-128"/>
          <a:cs typeface="ＭＳ Ｐゴシック" charset="-128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mbria" panose="02040503050406030204" pitchFamily="18" charset="0"/>
          <a:ea typeface="MS PGothic" pitchFamily="34" charset="-128"/>
          <a:cs typeface="ＭＳ Ｐゴシック" charset="-128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mbria" panose="02040503050406030204" pitchFamily="18" charset="0"/>
          <a:ea typeface="MS PGothic" pitchFamily="34" charset="-128"/>
          <a:cs typeface="ＭＳ Ｐゴシック" charset="-128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mbria" panose="02040503050406030204" pitchFamily="18" charset="0"/>
          <a:ea typeface="MS PGothic" pitchFamily="34" charset="-128"/>
          <a:cs typeface="ＭＳ Ｐゴシック" charset="-128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MS PGothic" pitchFamily="34" charset="-128"/>
          <a:cs typeface="ＭＳ Ｐゴシック" charset="-128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58DB4BB2-3D4A-427A-8047-83B1CA5E943D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64634" y="484188"/>
            <a:ext cx="10075333" cy="1116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_tradnl" altLang="es-CL"/>
              <a:t>Clic para editar título</a:t>
            </a:r>
            <a:endParaRPr lang="es-CL" altLang="es-CL"/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1FAEE810-7C02-415A-AAAE-943996C03B9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64634" y="1981201"/>
            <a:ext cx="10075333" cy="4144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_tradnl" altLang="es-CL"/>
              <a:t>Haga clic para modificar el estilo de texto del patrón</a:t>
            </a:r>
          </a:p>
          <a:p>
            <a:pPr lvl="1"/>
            <a:r>
              <a:rPr lang="es-ES_tradnl" altLang="es-CL"/>
              <a:t>Segundo nivel</a:t>
            </a:r>
          </a:p>
          <a:p>
            <a:pPr lvl="2"/>
            <a:r>
              <a:rPr lang="es-ES_tradnl" altLang="es-CL"/>
              <a:t>Tercer nivel</a:t>
            </a:r>
          </a:p>
          <a:p>
            <a:pPr lvl="3"/>
            <a:r>
              <a:rPr lang="es-ES_tradnl" altLang="es-CL"/>
              <a:t>Cuarto nivel</a:t>
            </a:r>
          </a:p>
          <a:p>
            <a:pPr lvl="4"/>
            <a:r>
              <a:rPr lang="es-ES_tradnl" altLang="es-CL"/>
              <a:t>Quinto nivel</a:t>
            </a:r>
            <a:endParaRPr lang="es-CL" altLang="es-C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3D6016-16AC-484A-BD74-8F7D1952F1B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059333" y="6423026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1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C3E9E33-7D84-4F6D-BF95-2D3B890B767E}" type="datetimeFigureOut">
              <a:rPr lang="es-ES_tradnl"/>
              <a:pPr>
                <a:defRPr/>
              </a:pPr>
              <a:t>19/04/2021</a:t>
            </a:fld>
            <a:endParaRPr lang="es-ES_trad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8E2970-EBBD-49A8-97AF-3B67B0E8A4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68818" y="6423026"/>
            <a:ext cx="816398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1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FAF051-DEC6-4D09-B12C-3BE95759844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74400" y="242889"/>
            <a:ext cx="738717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pPr>
              <a:defRPr/>
            </a:pPr>
            <a:fld id="{98C37F6C-6F2B-4CB1-B84E-ACC08C0AF206}" type="slidenum">
              <a:rPr lang="es-ES_tradnl" altLang="es-CL"/>
              <a:pPr>
                <a:defRPr/>
              </a:pPr>
              <a:t>‹Nº›</a:t>
            </a:fld>
            <a:endParaRPr lang="es-ES_tradnl" altLang="es-CL"/>
          </a:p>
        </p:txBody>
      </p:sp>
    </p:spTree>
    <p:extLst>
      <p:ext uri="{BB962C8B-B14F-4D97-AF65-F5344CB8AC3E}">
        <p14:creationId xmlns:p14="http://schemas.microsoft.com/office/powerpoint/2010/main" val="19168812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  <p:sldLayoutId id="2147483749" r:id="rId12"/>
    <p:sldLayoutId id="2147483750" r:id="rId13"/>
    <p:sldLayoutId id="2147483751" r:id="rId14"/>
    <p:sldLayoutId id="2147483752" r:id="rId15"/>
    <p:sldLayoutId id="2147483753" r:id="rId16"/>
    <p:sldLayoutId id="2147483754" r:id="rId17"/>
    <p:sldLayoutId id="2147483755" r:id="rId18"/>
    <p:sldLayoutId id="2147483756" r:id="rId19"/>
    <p:sldLayoutId id="2147483757" r:id="rId20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Century Gothic" panose="020B0502020202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Century Gothic" panose="020B0502020202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Century Gothic" panose="020B0502020202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Century Gothic" panose="020B0502020202020204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Century Gothic" panose="020B0502020202020204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Century Gothic" panose="020B0502020202020204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Century Gothic" panose="020B0502020202020204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Century Gothic" panose="020B0502020202020204" pitchFamily="34" charset="0"/>
        </a:defRPr>
      </a:lvl9pPr>
    </p:titleStyle>
    <p:bodyStyle>
      <a:lvl1pPr marL="228600" indent="-228600" algn="l" rtl="0" eaLnBrk="0" fontAlgn="base" hangingPunct="0">
        <a:spcBef>
          <a:spcPts val="2000"/>
        </a:spcBef>
        <a:spcAft>
          <a:spcPct val="0"/>
        </a:spcAft>
        <a:buClr>
          <a:schemeClr val="accent1"/>
        </a:buClr>
        <a:buSzPct val="75000"/>
        <a:buFont typeface="Wingdings" panose="05000000000000000000" pitchFamily="2" charset="2"/>
        <a:buChar char="n"/>
        <a:defRPr sz="2000" kern="1200">
          <a:solidFill>
            <a:srgbClr val="595959"/>
          </a:solidFill>
          <a:latin typeface="+mn-lt"/>
          <a:ea typeface="+mn-ea"/>
          <a:cs typeface="+mn-cs"/>
        </a:defRPr>
      </a:lvl1pPr>
      <a:lvl2pPr marL="457200" indent="-228600" algn="l" rtl="0" eaLnBrk="0" fontAlgn="base" hangingPunct="0">
        <a:spcBef>
          <a:spcPts val="600"/>
        </a:spcBef>
        <a:spcAft>
          <a:spcPct val="0"/>
        </a:spcAft>
        <a:buClr>
          <a:srgbClr val="95B3D7"/>
        </a:buClr>
        <a:buSzPct val="75000"/>
        <a:buFont typeface="Wingdings" panose="05000000000000000000" pitchFamily="2" charset="2"/>
        <a:buChar char="n"/>
        <a:defRPr kern="1200">
          <a:solidFill>
            <a:srgbClr val="595959"/>
          </a:solidFill>
          <a:latin typeface="+mn-lt"/>
          <a:ea typeface="+mn-ea"/>
          <a:cs typeface="+mn-cs"/>
        </a:defRPr>
      </a:lvl2pPr>
      <a:lvl3pPr marL="685800" indent="-228600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SzPct val="75000"/>
        <a:buFont typeface="Wingdings" panose="05000000000000000000" pitchFamily="2" charset="2"/>
        <a:buChar char="n"/>
        <a:defRPr kern="1200">
          <a:solidFill>
            <a:srgbClr val="595959"/>
          </a:solidFill>
          <a:latin typeface="+mn-lt"/>
          <a:ea typeface="+mn-ea"/>
          <a:cs typeface="+mn-cs"/>
        </a:defRPr>
      </a:lvl3pPr>
      <a:lvl4pPr marL="914400" indent="-228600" algn="l" rtl="0" eaLnBrk="0" fontAlgn="base" hangingPunct="0">
        <a:spcBef>
          <a:spcPts val="600"/>
        </a:spcBef>
        <a:spcAft>
          <a:spcPct val="0"/>
        </a:spcAft>
        <a:buClr>
          <a:srgbClr val="95B3D7"/>
        </a:buClr>
        <a:buSzPct val="75000"/>
        <a:buFont typeface="Wingdings" panose="05000000000000000000" pitchFamily="2" charset="2"/>
        <a:buChar char="n"/>
        <a:defRPr kern="1200">
          <a:solidFill>
            <a:srgbClr val="595959"/>
          </a:solidFill>
          <a:latin typeface="+mn-lt"/>
          <a:ea typeface="+mn-ea"/>
          <a:cs typeface="+mn-cs"/>
        </a:defRPr>
      </a:lvl4pPr>
      <a:lvl5pPr marL="1143000" indent="-228600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SzPct val="75000"/>
        <a:buFont typeface="Wingdings" panose="05000000000000000000" pitchFamily="2" charset="2"/>
        <a:buChar char="n"/>
        <a:defRPr kern="1200">
          <a:solidFill>
            <a:srgbClr val="595959"/>
          </a:solidFill>
          <a:latin typeface="+mn-lt"/>
          <a:ea typeface="+mn-ea"/>
          <a:cs typeface="+mn-cs"/>
        </a:defRPr>
      </a:lvl5pPr>
      <a:lvl6pPr marL="1377950" indent="-228600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75000"/>
        <a:buFont typeface="Wingdings" pitchFamily="2" charset="2"/>
        <a:buChar char="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1603375" indent="-228600" algn="l" defTabSz="914400" rtl="0" eaLnBrk="1" latinLnBrk="0" hangingPunct="1">
        <a:spcBef>
          <a:spcPct val="20000"/>
        </a:spcBef>
        <a:buClr>
          <a:schemeClr val="accent1"/>
        </a:buClr>
        <a:buSzPct val="75000"/>
        <a:buFont typeface="Wingdings" pitchFamily="2" charset="2"/>
        <a:buChar char=""/>
        <a:defRPr lang="en-US" sz="1800" kern="1200" baseline="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1830388" indent="-228600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75000"/>
        <a:buFont typeface="Wingdings" pitchFamily="2" charset="2"/>
        <a:buChar char=""/>
        <a:defRPr lang="en-US" sz="1800" kern="1200" baseline="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2057400" indent="-228600" algn="l" defTabSz="914400" rtl="0" eaLnBrk="1" latinLnBrk="0" hangingPunct="1">
        <a:spcBef>
          <a:spcPct val="20000"/>
        </a:spcBef>
        <a:buClr>
          <a:schemeClr val="accent1"/>
        </a:buClr>
        <a:buSzPct val="75000"/>
        <a:buFont typeface="Wingdings" pitchFamily="2" charset="2"/>
        <a:buChar char=""/>
        <a:defRPr lang="en-US" sz="1800" kern="1200" baseline="0" dirty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4.png"/><Relationship Id="rId5" Type="http://schemas.openxmlformats.org/officeDocument/2006/relationships/image" Target="../media/image3.gif"/><Relationship Id="rId4" Type="http://schemas.openxmlformats.org/officeDocument/2006/relationships/image" Target="../media/image2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4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4.pn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4.png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4.png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4.png"/><Relationship Id="rId4" Type="http://schemas.openxmlformats.org/officeDocument/2006/relationships/image" Target="../media/image24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4.png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4.png"/><Relationship Id="rId4" Type="http://schemas.openxmlformats.org/officeDocument/2006/relationships/image" Target="../media/image26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4.png"/><Relationship Id="rId5" Type="http://schemas.openxmlformats.org/officeDocument/2006/relationships/image" Target="../media/image5.jpeg"/><Relationship Id="rId4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4.png"/><Relationship Id="rId4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5" Type="http://schemas.openxmlformats.org/officeDocument/2006/relationships/image" Target="../media/image4.png"/><Relationship Id="rId4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4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4" Type="http://schemas.openxmlformats.org/officeDocument/2006/relationships/image" Target="../media/image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5" Type="http://schemas.openxmlformats.org/officeDocument/2006/relationships/image" Target="../media/image4.png"/><Relationship Id="rId4" Type="http://schemas.openxmlformats.org/officeDocument/2006/relationships/image" Target="../media/image29.emf"/></Relationships>
</file>

<file path=ppt/slides/_rels/slide2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slideLayout" Target="../slideLayouts/slideLayout15.xml"/><Relationship Id="rId7" Type="http://schemas.openxmlformats.org/officeDocument/2006/relationships/diagramColors" Target="../diagrams/colors1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4.png"/></Relationships>
</file>

<file path=ppt/slides/_rels/slide2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slideLayout" Target="../slideLayouts/slideLayout15.xml"/><Relationship Id="rId7" Type="http://schemas.openxmlformats.org/officeDocument/2006/relationships/diagramColors" Target="../diagrams/colors2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10" Type="http://schemas.openxmlformats.org/officeDocument/2006/relationships/image" Target="../media/image4.png"/><Relationship Id="rId4" Type="http://schemas.openxmlformats.org/officeDocument/2006/relationships/diagramData" Target="../diagrams/data2.xml"/><Relationship Id="rId9" Type="http://schemas.openxmlformats.org/officeDocument/2006/relationships/image" Target="../media/image3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4" Type="http://schemas.openxmlformats.org/officeDocument/2006/relationships/image" Target="../media/image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5" Type="http://schemas.openxmlformats.org/officeDocument/2006/relationships/image" Target="../media/image4.png"/><Relationship Id="rId4" Type="http://schemas.openxmlformats.org/officeDocument/2006/relationships/image" Target="../media/image3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emf"/><Relationship Id="rId3" Type="http://schemas.openxmlformats.org/officeDocument/2006/relationships/audio" Target="../media/media3.m4a"/><Relationship Id="rId7" Type="http://schemas.openxmlformats.org/officeDocument/2006/relationships/image" Target="../media/image8.png"/><Relationship Id="rId2" Type="http://schemas.microsoft.com/office/2007/relationships/media" Target="../media/media3.m4a"/><Relationship Id="rId1" Type="http://schemas.openxmlformats.org/officeDocument/2006/relationships/tags" Target="../tags/tag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4.png"/><Relationship Id="rId4" Type="http://schemas.openxmlformats.org/officeDocument/2006/relationships/slideLayout" Target="../slideLayouts/slideLayout9.xml"/><Relationship Id="rId9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3.xml"/><Relationship Id="rId3" Type="http://schemas.openxmlformats.org/officeDocument/2006/relationships/slideLayout" Target="../slideLayouts/slideLayout2.xml"/><Relationship Id="rId7" Type="http://schemas.openxmlformats.org/officeDocument/2006/relationships/diagramQuickStyle" Target="../diagrams/quickStyle3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6" Type="http://schemas.openxmlformats.org/officeDocument/2006/relationships/diagramLayout" Target="../diagrams/layout3.xml"/><Relationship Id="rId5" Type="http://schemas.openxmlformats.org/officeDocument/2006/relationships/diagramData" Target="../diagrams/data3.xml"/><Relationship Id="rId10" Type="http://schemas.openxmlformats.org/officeDocument/2006/relationships/image" Target="../media/image4.png"/><Relationship Id="rId4" Type="http://schemas.openxmlformats.org/officeDocument/2006/relationships/image" Target="../media/image39.png"/><Relationship Id="rId9" Type="http://schemas.microsoft.com/office/2007/relationships/diagramDrawing" Target="../diagrams/drawing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5" Type="http://schemas.openxmlformats.org/officeDocument/2006/relationships/image" Target="../media/image4.png"/><Relationship Id="rId4" Type="http://schemas.openxmlformats.org/officeDocument/2006/relationships/image" Target="../media/image40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4.xml"/><Relationship Id="rId3" Type="http://schemas.openxmlformats.org/officeDocument/2006/relationships/slideLayout" Target="../slideLayouts/slideLayout15.xml"/><Relationship Id="rId7" Type="http://schemas.openxmlformats.org/officeDocument/2006/relationships/diagramQuickStyle" Target="../diagrams/quickStyle4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6" Type="http://schemas.openxmlformats.org/officeDocument/2006/relationships/diagramLayout" Target="../diagrams/layout4.xml"/><Relationship Id="rId5" Type="http://schemas.openxmlformats.org/officeDocument/2006/relationships/diagramData" Target="../diagrams/data4.xml"/><Relationship Id="rId10" Type="http://schemas.openxmlformats.org/officeDocument/2006/relationships/image" Target="../media/image4.png"/><Relationship Id="rId4" Type="http://schemas.openxmlformats.org/officeDocument/2006/relationships/image" Target="../media/image41.png"/><Relationship Id="rId9" Type="http://schemas.microsoft.com/office/2007/relationships/diagramDrawing" Target="../diagrams/drawing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5" Type="http://schemas.openxmlformats.org/officeDocument/2006/relationships/image" Target="../media/image4.png"/><Relationship Id="rId4" Type="http://schemas.openxmlformats.org/officeDocument/2006/relationships/image" Target="../media/image42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5" Type="http://schemas.openxmlformats.org/officeDocument/2006/relationships/image" Target="../media/image4.png"/><Relationship Id="rId4" Type="http://schemas.openxmlformats.org/officeDocument/2006/relationships/image" Target="../media/image4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35.m4a"/><Relationship Id="rId1" Type="http://schemas.microsoft.com/office/2007/relationships/media" Target="../media/media35.m4a"/><Relationship Id="rId4" Type="http://schemas.openxmlformats.org/officeDocument/2006/relationships/image" Target="../media/image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36.m4a"/><Relationship Id="rId1" Type="http://schemas.microsoft.com/office/2007/relationships/media" Target="../media/media36.m4a"/><Relationship Id="rId6" Type="http://schemas.openxmlformats.org/officeDocument/2006/relationships/image" Target="../media/image4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37.m4a"/><Relationship Id="rId1" Type="http://schemas.microsoft.com/office/2007/relationships/media" Target="../media/media37.m4a"/><Relationship Id="rId4" Type="http://schemas.openxmlformats.org/officeDocument/2006/relationships/image" Target="../media/image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38.m4a"/><Relationship Id="rId1" Type="http://schemas.microsoft.com/office/2007/relationships/media" Target="../media/media38.m4a"/><Relationship Id="rId4" Type="http://schemas.openxmlformats.org/officeDocument/2006/relationships/image" Target="../media/image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39.m4a"/><Relationship Id="rId1" Type="http://schemas.microsoft.com/office/2007/relationships/media" Target="../media/media39.m4a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4.png"/><Relationship Id="rId4" Type="http://schemas.openxmlformats.org/officeDocument/2006/relationships/image" Target="../media/image11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40.m4a"/><Relationship Id="rId1" Type="http://schemas.microsoft.com/office/2007/relationships/media" Target="../media/media40.m4a"/><Relationship Id="rId4" Type="http://schemas.openxmlformats.org/officeDocument/2006/relationships/image" Target="../media/image4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49.png"/><Relationship Id="rId2" Type="http://schemas.openxmlformats.org/officeDocument/2006/relationships/audio" Target="../media/media41.m4a"/><Relationship Id="rId1" Type="http://schemas.microsoft.com/office/2007/relationships/media" Target="../media/media41.m4a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4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4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4.png"/><Relationship Id="rId5" Type="http://schemas.openxmlformats.org/officeDocument/2006/relationships/image" Target="../media/image15.jp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4.png"/><Relationship Id="rId5" Type="http://schemas.openxmlformats.org/officeDocument/2006/relationships/image" Target="../media/image17.jp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4.png"/><Relationship Id="rId5" Type="http://schemas.openxmlformats.org/officeDocument/2006/relationships/image" Target="../media/image19.jp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19973E2-2BBE-4079-B590-2F98F14E36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CL" sz="3700"/>
              <a:t>Generalidades De Odontopediatría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EED7A2D2-A8C5-4735-A022-02C432DD9CE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624917" y="5611178"/>
            <a:ext cx="3259243" cy="804862"/>
          </a:xfrm>
        </p:spPr>
        <p:txBody>
          <a:bodyPr>
            <a:normAutofit fontScale="85000" lnSpcReduction="10000"/>
          </a:bodyPr>
          <a:lstStyle/>
          <a:p>
            <a:pPr algn="ctr"/>
            <a:r>
              <a:rPr lang="es-CL" sz="2400" dirty="0"/>
              <a:t>Dr. Carlos Valdebenito Parra </a:t>
            </a:r>
          </a:p>
          <a:p>
            <a:pPr algn="ctr"/>
            <a:r>
              <a:rPr lang="es-CL" sz="2400" dirty="0"/>
              <a:t>Pediatra HCSBA 2020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95AD0D56-CB96-4028-830D-B765A9947A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64410" y="1633419"/>
            <a:ext cx="8863179" cy="2923341"/>
          </a:xfrm>
          <a:prstGeom prst="rect">
            <a:avLst/>
          </a:prstGeom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</p:pic>
      <p:pic>
        <p:nvPicPr>
          <p:cNvPr id="9" name="Imagen 8" descr="Imagen que contiene cielo&#10;&#10;Descripción generada automáticamente">
            <a:extLst>
              <a:ext uri="{FF2B5EF4-FFF2-40B4-BE49-F238E27FC236}">
                <a16:creationId xmlns:a16="http://schemas.microsoft.com/office/drawing/2014/main" id="{11BFBCE8-A616-44DD-A81D-5F6789D7A7F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039" y="218321"/>
            <a:ext cx="1738781" cy="1422400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2C79D88D-8797-4C0F-8788-9FA73BD2D88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1045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649"/>
    </mc:Choice>
    <mc:Fallback xmlns="">
      <p:transition spd="slow" advTm="176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Marcador de contenido 2">
            <a:extLst>
              <a:ext uri="{FF2B5EF4-FFF2-40B4-BE49-F238E27FC236}">
                <a16:creationId xmlns:a16="http://schemas.microsoft.com/office/drawing/2014/main" id="{B989C1DB-5879-4E10-B79B-9BED18FD84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22475" y="1658939"/>
            <a:ext cx="7556500" cy="4467225"/>
          </a:xfrm>
        </p:spPr>
        <p:txBody>
          <a:bodyPr/>
          <a:lstStyle/>
          <a:p>
            <a:pPr eaLnBrk="1" hangingPunct="1"/>
            <a:r>
              <a:rPr lang="es-ES_tradnl" altLang="es-CL" sz="1600">
                <a:solidFill>
                  <a:schemeClr val="tx1"/>
                </a:solidFill>
              </a:rPr>
              <a:t>Su forma es de cuadrilátero, con una amplia superficie para realizar la molienda; según su ubicación, ya sea en la arcada superior o inferior.</a:t>
            </a:r>
          </a:p>
          <a:p>
            <a:pPr eaLnBrk="1" hangingPunct="1"/>
            <a:r>
              <a:rPr lang="es-ES_tradnl" altLang="es-CL" sz="1600">
                <a:solidFill>
                  <a:schemeClr val="tx1"/>
                </a:solidFill>
              </a:rPr>
              <a:t>Tiene 2 ó 3 raíces. </a:t>
            </a:r>
          </a:p>
          <a:p>
            <a:pPr eaLnBrk="1" hangingPunct="1"/>
            <a:r>
              <a:rPr lang="es-ES_tradnl" altLang="es-CL" sz="1600">
                <a:solidFill>
                  <a:schemeClr val="tx1"/>
                </a:solidFill>
              </a:rPr>
              <a:t>Su función es triturar.</a:t>
            </a:r>
          </a:p>
        </p:txBody>
      </p:sp>
      <p:sp>
        <p:nvSpPr>
          <p:cNvPr id="31747" name="Shape 29">
            <a:extLst>
              <a:ext uri="{FF2B5EF4-FFF2-40B4-BE49-F238E27FC236}">
                <a16:creationId xmlns:a16="http://schemas.microsoft.com/office/drawing/2014/main" id="{BD17B90D-B9F6-47AB-9891-7B2DCBC055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7175" y="976313"/>
            <a:ext cx="8051800" cy="93662"/>
          </a:xfrm>
          <a:prstGeom prst="rect">
            <a:avLst/>
          </a:prstGeom>
          <a:solidFill>
            <a:srgbClr val="58172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s-CL" altLang="es-CL">
              <a:solidFill>
                <a:srgbClr val="581722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1748" name="Imagen 6">
            <a:extLst>
              <a:ext uri="{FF2B5EF4-FFF2-40B4-BE49-F238E27FC236}">
                <a16:creationId xmlns:a16="http://schemas.microsoft.com/office/drawing/2014/main" id="{5603BCF0-AE4A-4EC0-9DFF-2B80C68706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7063" y="2846388"/>
            <a:ext cx="3048000" cy="314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9" name="Rectángulo 7">
            <a:extLst>
              <a:ext uri="{FF2B5EF4-FFF2-40B4-BE49-F238E27FC236}">
                <a16:creationId xmlns:a16="http://schemas.microsoft.com/office/drawing/2014/main" id="{AD58CD62-252E-4E6B-8F12-4995EED942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78575" y="6181725"/>
            <a:ext cx="6400800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s-ES_tradnl" altLang="es-CL" sz="1100" b="1">
                <a:solidFill>
                  <a:srgbClr val="878787"/>
                </a:solidFill>
                <a:latin typeface="ArialMT"/>
              </a:rPr>
              <a:t>*Imágenes de Manual Educativo de JUNAEB</a:t>
            </a:r>
            <a:endParaRPr lang="es-ES_tradnl" altLang="es-CL" sz="1100">
              <a:solidFill>
                <a:prstClr val="black"/>
              </a:solidFill>
              <a:latin typeface="Century Gothic" panose="020B0502020202020204" pitchFamily="34" charset="0"/>
            </a:endParaRPr>
          </a:p>
        </p:txBody>
      </p:sp>
      <p:sp>
        <p:nvSpPr>
          <p:cNvPr id="31750" name="Título 1">
            <a:extLst>
              <a:ext uri="{FF2B5EF4-FFF2-40B4-BE49-F238E27FC236}">
                <a16:creationId xmlns:a16="http://schemas.microsoft.com/office/drawing/2014/main" id="{80B56161-AD74-4456-B0FF-9303EC9891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2475" y="249238"/>
            <a:ext cx="7556500" cy="1116012"/>
          </a:xfrm>
        </p:spPr>
        <p:txBody>
          <a:bodyPr/>
          <a:lstStyle/>
          <a:p>
            <a:pPr eaLnBrk="1" hangingPunct="1"/>
            <a:r>
              <a:rPr lang="es-ES_tradnl" altLang="es-CL" b="1"/>
              <a:t>Tipos de Dientes: Molares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AD8DF0C6-6A71-4ECF-89EC-E87C7A2C266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308"/>
    </mc:Choice>
    <mc:Fallback xmlns="">
      <p:transition spd="slow" advTm="213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ítulo 1">
            <a:extLst>
              <a:ext uri="{FF2B5EF4-FFF2-40B4-BE49-F238E27FC236}">
                <a16:creationId xmlns:a16="http://schemas.microsoft.com/office/drawing/2014/main" id="{12AEEBCE-C70C-49B4-B0FA-474B86E784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2475" y="225426"/>
            <a:ext cx="7556500" cy="1116013"/>
          </a:xfrm>
        </p:spPr>
        <p:txBody>
          <a:bodyPr/>
          <a:lstStyle/>
          <a:p>
            <a:pPr eaLnBrk="1" hangingPunct="1"/>
            <a:r>
              <a:rPr lang="es-ES_tradnl" altLang="es-CL" b="1"/>
              <a:t>Dentición y Recambio Dentario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EB3B6BB-124B-4168-9122-188E56AB02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89114" y="2462214"/>
            <a:ext cx="4713287" cy="2714625"/>
          </a:xfr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 rtlCol="0">
            <a:normAutofit fontScale="925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s-ES_tradnl" b="1" dirty="0">
                <a:solidFill>
                  <a:schemeClr val="tx1"/>
                </a:solidFill>
              </a:rPr>
              <a:t>1. Dentición temporal.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es-ES_tradnl" b="1" dirty="0">
              <a:solidFill>
                <a:schemeClr val="tx1"/>
              </a:solidFill>
            </a:endParaRP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s-ES_tradnl" b="1" dirty="0">
                <a:solidFill>
                  <a:schemeClr val="tx1"/>
                </a:solidFill>
              </a:rPr>
              <a:t>2. Recambio o exfoliación dentaria.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es-ES_tradnl" b="1" dirty="0">
              <a:solidFill>
                <a:schemeClr val="tx1"/>
              </a:solidFill>
            </a:endParaRP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s-ES_tradnl" b="1" dirty="0">
                <a:solidFill>
                  <a:schemeClr val="tx1"/>
                </a:solidFill>
              </a:rPr>
              <a:t>3. Dentición permanente.</a:t>
            </a:r>
          </a:p>
        </p:txBody>
      </p:sp>
      <p:sp>
        <p:nvSpPr>
          <p:cNvPr id="32772" name="Shape 29">
            <a:extLst>
              <a:ext uri="{FF2B5EF4-FFF2-40B4-BE49-F238E27FC236}">
                <a16:creationId xmlns:a16="http://schemas.microsoft.com/office/drawing/2014/main" id="{E1922C5A-DF40-458A-890D-B52DD01546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7175" y="976313"/>
            <a:ext cx="8051800" cy="93662"/>
          </a:xfrm>
          <a:prstGeom prst="rect">
            <a:avLst/>
          </a:prstGeom>
          <a:solidFill>
            <a:srgbClr val="58172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s-CL" altLang="es-CL">
              <a:solidFill>
                <a:srgbClr val="581722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2773" name="Imagen 7">
            <a:extLst>
              <a:ext uri="{FF2B5EF4-FFF2-40B4-BE49-F238E27FC236}">
                <a16:creationId xmlns:a16="http://schemas.microsoft.com/office/drawing/2014/main" id="{87121105-855E-4413-8EEE-AA2F1D7D57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0389" y="2279650"/>
            <a:ext cx="3341687" cy="307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0465B9F5-1010-4587-A2C4-B6B08C1A265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838"/>
    </mc:Choice>
    <mc:Fallback xmlns="">
      <p:transition spd="slow" advTm="478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ítulo 1">
            <a:extLst>
              <a:ext uri="{FF2B5EF4-FFF2-40B4-BE49-F238E27FC236}">
                <a16:creationId xmlns:a16="http://schemas.microsoft.com/office/drawing/2014/main" id="{5D577BF8-DC0B-49D2-BE6B-298473013F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2475" y="225426"/>
            <a:ext cx="7556500" cy="1116013"/>
          </a:xfrm>
        </p:spPr>
        <p:txBody>
          <a:bodyPr/>
          <a:lstStyle/>
          <a:p>
            <a:pPr eaLnBrk="1" hangingPunct="1"/>
            <a:r>
              <a:rPr lang="es-ES_tradnl" altLang="es-CL" b="1"/>
              <a:t>Dentición Temporal</a:t>
            </a:r>
          </a:p>
        </p:txBody>
      </p:sp>
      <p:sp>
        <p:nvSpPr>
          <p:cNvPr id="33795" name="Marcador de contenido 2">
            <a:extLst>
              <a:ext uri="{FF2B5EF4-FFF2-40B4-BE49-F238E27FC236}">
                <a16:creationId xmlns:a16="http://schemas.microsoft.com/office/drawing/2014/main" id="{8052463E-706A-41BA-AB9F-C560578992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22475" y="1157288"/>
            <a:ext cx="7556500" cy="3344862"/>
          </a:xfrm>
        </p:spPr>
        <p:txBody>
          <a:bodyPr/>
          <a:lstStyle/>
          <a:p>
            <a:pPr eaLnBrk="1" hangingPunct="1"/>
            <a:endParaRPr lang="es-ES_tradnl" altLang="es-CL" sz="1600" dirty="0">
              <a:solidFill>
                <a:schemeClr val="tx1"/>
              </a:solidFill>
            </a:endParaRPr>
          </a:p>
          <a:p>
            <a:pPr eaLnBrk="1" hangingPunct="1"/>
            <a:r>
              <a:rPr lang="es-ES_tradnl" altLang="es-CL" sz="1600" dirty="0">
                <a:solidFill>
                  <a:schemeClr val="tx1"/>
                </a:solidFill>
              </a:rPr>
              <a:t>Formación entre </a:t>
            </a:r>
            <a:r>
              <a:rPr lang="es-ES_tradnl" altLang="es-CL" sz="1600" b="1" dirty="0">
                <a:solidFill>
                  <a:schemeClr val="tx1"/>
                </a:solidFill>
              </a:rPr>
              <a:t>quinta y sexta semana de embarazo.</a:t>
            </a:r>
          </a:p>
          <a:p>
            <a:pPr eaLnBrk="1" hangingPunct="1"/>
            <a:r>
              <a:rPr lang="es-ES_tradnl" altLang="es-CL" sz="1600" b="1" dirty="0">
                <a:solidFill>
                  <a:schemeClr val="tx1"/>
                </a:solidFill>
              </a:rPr>
              <a:t>Al nacimiento             </a:t>
            </a:r>
            <a:r>
              <a:rPr lang="es-ES_tradnl" altLang="es-CL" sz="1600" dirty="0">
                <a:solidFill>
                  <a:schemeClr val="tx1"/>
                </a:solidFill>
              </a:rPr>
              <a:t>Temporales en formación ya están en el espesor de los huesos maxilares. </a:t>
            </a:r>
          </a:p>
          <a:p>
            <a:pPr eaLnBrk="1" hangingPunct="1"/>
            <a:r>
              <a:rPr lang="es-ES_tradnl" altLang="es-CL" sz="1600" b="1" dirty="0">
                <a:solidFill>
                  <a:schemeClr val="tx1"/>
                </a:solidFill>
              </a:rPr>
              <a:t>Erupción a los 6 meses de edad              </a:t>
            </a:r>
            <a:r>
              <a:rPr lang="es-ES_tradnl" altLang="es-CL" sz="1600" dirty="0">
                <a:solidFill>
                  <a:schemeClr val="tx1"/>
                </a:solidFill>
              </a:rPr>
              <a:t>Máximo 13 meses.</a:t>
            </a:r>
          </a:p>
          <a:p>
            <a:pPr eaLnBrk="1" hangingPunct="1"/>
            <a:r>
              <a:rPr lang="es-ES_tradnl" altLang="es-CL" sz="1600" b="1" dirty="0">
                <a:solidFill>
                  <a:schemeClr val="tx1"/>
                </a:solidFill>
              </a:rPr>
              <a:t>Término erupción 2 años y medio de edad (tope 3 años) </a:t>
            </a:r>
            <a:r>
              <a:rPr lang="es-ES_tradnl" altLang="es-CL" sz="1600" dirty="0">
                <a:solidFill>
                  <a:schemeClr val="tx1"/>
                </a:solidFill>
              </a:rPr>
              <a:t>            20 dientes en total.</a:t>
            </a:r>
          </a:p>
          <a:p>
            <a:pPr eaLnBrk="1" hangingPunct="1"/>
            <a:endParaRPr lang="es-ES_tradnl" altLang="es-CL" sz="1600" b="1" dirty="0"/>
          </a:p>
        </p:txBody>
      </p:sp>
      <p:sp>
        <p:nvSpPr>
          <p:cNvPr id="33796" name="Shape 29">
            <a:extLst>
              <a:ext uri="{FF2B5EF4-FFF2-40B4-BE49-F238E27FC236}">
                <a16:creationId xmlns:a16="http://schemas.microsoft.com/office/drawing/2014/main" id="{10DA22AA-35DE-4D18-BC9E-BE57D5E2BD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7175" y="976313"/>
            <a:ext cx="8051800" cy="93662"/>
          </a:xfrm>
          <a:prstGeom prst="rect">
            <a:avLst/>
          </a:prstGeom>
          <a:solidFill>
            <a:srgbClr val="58172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s-CL" altLang="es-CL">
              <a:solidFill>
                <a:srgbClr val="581722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Flecha derecha 6">
            <a:extLst>
              <a:ext uri="{FF2B5EF4-FFF2-40B4-BE49-F238E27FC236}">
                <a16:creationId xmlns:a16="http://schemas.microsoft.com/office/drawing/2014/main" id="{5036A430-5E79-4EF6-BC50-8317E23D4E0F}"/>
              </a:ext>
            </a:extLst>
          </p:cNvPr>
          <p:cNvSpPr/>
          <p:nvPr/>
        </p:nvSpPr>
        <p:spPr>
          <a:xfrm>
            <a:off x="7955280" y="3477420"/>
            <a:ext cx="571500" cy="17621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s-ES_tradnl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9" name="Flecha derecha 8">
            <a:extLst>
              <a:ext uri="{FF2B5EF4-FFF2-40B4-BE49-F238E27FC236}">
                <a16:creationId xmlns:a16="http://schemas.microsoft.com/office/drawing/2014/main" id="{83493875-985B-433A-930A-F5A73B5ABA6C}"/>
              </a:ext>
            </a:extLst>
          </p:cNvPr>
          <p:cNvSpPr/>
          <p:nvPr/>
        </p:nvSpPr>
        <p:spPr>
          <a:xfrm>
            <a:off x="3822700" y="2236788"/>
            <a:ext cx="571500" cy="17621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s-ES_tradnl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10" name="Flecha derecha 9">
            <a:extLst>
              <a:ext uri="{FF2B5EF4-FFF2-40B4-BE49-F238E27FC236}">
                <a16:creationId xmlns:a16="http://schemas.microsoft.com/office/drawing/2014/main" id="{7F6F6A22-47BE-480A-9502-344EA3E6329B}"/>
              </a:ext>
            </a:extLst>
          </p:cNvPr>
          <p:cNvSpPr/>
          <p:nvPr/>
        </p:nvSpPr>
        <p:spPr>
          <a:xfrm>
            <a:off x="5594350" y="2989263"/>
            <a:ext cx="571500" cy="17621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s-ES_tradnl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A6E7DAAF-8F95-4544-B892-015B0F418610}"/>
              </a:ext>
            </a:extLst>
          </p:cNvPr>
          <p:cNvSpPr/>
          <p:nvPr/>
        </p:nvSpPr>
        <p:spPr>
          <a:xfrm>
            <a:off x="2098676" y="4318000"/>
            <a:ext cx="7694613" cy="18161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>
            <a:spAutoFit/>
          </a:bodyPr>
          <a:lstStyle/>
          <a:p>
            <a:pPr defTabSz="914400">
              <a:defRPr/>
            </a:pPr>
            <a:r>
              <a:rPr lang="es-ES_tradnl" sz="1600" b="1" dirty="0">
                <a:solidFill>
                  <a:prstClr val="black"/>
                </a:solidFill>
                <a:latin typeface="Century Gothic"/>
                <a:cs typeface="Arial" panose="020B0604020202020204" pitchFamily="34" charset="0"/>
              </a:rPr>
              <a:t>Funciones:</a:t>
            </a:r>
          </a:p>
          <a:p>
            <a:pPr defTabSz="914400">
              <a:defRPr/>
            </a:pPr>
            <a:endParaRPr lang="es-ES_tradnl" sz="1600" b="1" dirty="0">
              <a:solidFill>
                <a:prstClr val="white"/>
              </a:solidFill>
              <a:latin typeface="Century Gothic"/>
              <a:cs typeface="Arial" panose="020B0604020202020204" pitchFamily="34" charset="0"/>
            </a:endParaRPr>
          </a:p>
          <a:p>
            <a:pPr defTabSz="914400">
              <a:defRPr/>
            </a:pPr>
            <a:r>
              <a:rPr lang="es-ES_tradnl" sz="1600" b="1" dirty="0">
                <a:solidFill>
                  <a:prstClr val="white"/>
                </a:solidFill>
                <a:latin typeface="Century Gothic"/>
                <a:cs typeface="Arial" panose="020B0604020202020204" pitchFamily="34" charset="0"/>
              </a:rPr>
              <a:t>        1.</a:t>
            </a:r>
            <a:r>
              <a:rPr lang="es-ES_tradnl" sz="1600" dirty="0">
                <a:solidFill>
                  <a:prstClr val="white"/>
                </a:solidFill>
                <a:latin typeface="Century Gothic"/>
                <a:cs typeface="Arial" panose="020B0604020202020204" pitchFamily="34" charset="0"/>
              </a:rPr>
              <a:t>Masticar los alimentos.</a:t>
            </a:r>
          </a:p>
          <a:p>
            <a:pPr marL="800100" lvl="1" indent="-342900" defTabSz="914400">
              <a:buFontTx/>
              <a:buAutoNum type="arabicPeriod"/>
              <a:defRPr/>
            </a:pPr>
            <a:endParaRPr lang="es-ES_tradnl" sz="1600" dirty="0">
              <a:solidFill>
                <a:prstClr val="white"/>
              </a:solidFill>
              <a:latin typeface="Century Gothic"/>
              <a:cs typeface="Arial" panose="020B0604020202020204" pitchFamily="34" charset="0"/>
            </a:endParaRPr>
          </a:p>
          <a:p>
            <a:pPr lvl="1" defTabSz="914400">
              <a:defRPr/>
            </a:pPr>
            <a:r>
              <a:rPr lang="es-ES_tradnl" sz="1600" b="1" dirty="0">
                <a:solidFill>
                  <a:prstClr val="white"/>
                </a:solidFill>
                <a:latin typeface="Century Gothic"/>
                <a:cs typeface="Arial" panose="020B0604020202020204" pitchFamily="34" charset="0"/>
              </a:rPr>
              <a:t>2. </a:t>
            </a:r>
            <a:r>
              <a:rPr lang="es-ES_tradnl" sz="1600" dirty="0">
                <a:solidFill>
                  <a:prstClr val="white"/>
                </a:solidFill>
                <a:latin typeface="Century Gothic"/>
                <a:cs typeface="Arial" panose="020B0604020202020204" pitchFamily="34" charset="0"/>
              </a:rPr>
              <a:t>Aprender a hablar, ayudan en la formación de los sonidos.</a:t>
            </a:r>
          </a:p>
          <a:p>
            <a:pPr lvl="1" defTabSz="914400">
              <a:defRPr/>
            </a:pPr>
            <a:r>
              <a:rPr lang="es-ES_tradnl" sz="1600" dirty="0">
                <a:solidFill>
                  <a:prstClr val="white"/>
                </a:solidFill>
                <a:latin typeface="Century Gothic"/>
                <a:cs typeface="Arial" panose="020B0604020202020204" pitchFamily="34" charset="0"/>
              </a:rPr>
              <a:t> </a:t>
            </a:r>
          </a:p>
          <a:p>
            <a:pPr lvl="1" defTabSz="914400">
              <a:defRPr/>
            </a:pPr>
            <a:r>
              <a:rPr lang="es-ES_tradnl" sz="1600" b="1" dirty="0">
                <a:solidFill>
                  <a:prstClr val="white"/>
                </a:solidFill>
                <a:latin typeface="Century Gothic"/>
                <a:cs typeface="Arial" panose="020B0604020202020204" pitchFamily="34" charset="0"/>
              </a:rPr>
              <a:t>3. </a:t>
            </a:r>
            <a:r>
              <a:rPr lang="es-ES_tradnl" sz="1600" dirty="0">
                <a:solidFill>
                  <a:prstClr val="white"/>
                </a:solidFill>
                <a:latin typeface="Century Gothic"/>
                <a:cs typeface="Arial" panose="020B0604020202020204" pitchFamily="34" charset="0"/>
              </a:rPr>
              <a:t>Mantener el espacio para los dientes definitivos y guiar su erupción.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03FEC51D-8A42-49E5-AC26-5C12D9E969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311"/>
    </mc:Choice>
    <mc:Fallback xmlns="">
      <p:transition spd="slow" advTm="793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ítulo 1">
            <a:extLst>
              <a:ext uri="{FF2B5EF4-FFF2-40B4-BE49-F238E27FC236}">
                <a16:creationId xmlns:a16="http://schemas.microsoft.com/office/drawing/2014/main" id="{79C58ED9-DB97-4963-AC16-A74BA69D6B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2475" y="225426"/>
            <a:ext cx="7556500" cy="1116013"/>
          </a:xfrm>
        </p:spPr>
        <p:txBody>
          <a:bodyPr/>
          <a:lstStyle/>
          <a:p>
            <a:pPr eaLnBrk="1" hangingPunct="1"/>
            <a:r>
              <a:rPr lang="es-ES_tradnl" altLang="es-CL" b="1"/>
              <a:t>Dentición Temporal</a:t>
            </a:r>
          </a:p>
        </p:txBody>
      </p:sp>
      <p:sp>
        <p:nvSpPr>
          <p:cNvPr id="34819" name="Marcador de contenido 2">
            <a:extLst>
              <a:ext uri="{FF2B5EF4-FFF2-40B4-BE49-F238E27FC236}">
                <a16:creationId xmlns:a16="http://schemas.microsoft.com/office/drawing/2014/main" id="{26AD962C-88DA-4756-8CA9-5B52C2E147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8163" y="2211388"/>
            <a:ext cx="4538662" cy="3060700"/>
          </a:xfrm>
          <a:solidFill>
            <a:schemeClr val="accent1"/>
          </a:solidFill>
          <a:ln>
            <a:solidFill>
              <a:schemeClr val="accent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s-ES_tradnl" altLang="es-CL" sz="1600" b="1">
                <a:solidFill>
                  <a:schemeClr val="tx1"/>
                </a:solidFill>
              </a:rPr>
              <a:t>Las molestias que acompañan la erupción de los dientes son: </a:t>
            </a:r>
          </a:p>
          <a:p>
            <a:pPr eaLnBrk="1" hangingPunct="1"/>
            <a:r>
              <a:rPr lang="es-ES_tradnl" altLang="es-CL" sz="1600" b="1">
                <a:solidFill>
                  <a:schemeClr val="bg1"/>
                </a:solidFill>
              </a:rPr>
              <a:t>1. </a:t>
            </a:r>
            <a:r>
              <a:rPr lang="es-ES_tradnl" altLang="es-CL" sz="1600">
                <a:solidFill>
                  <a:schemeClr val="bg1"/>
                </a:solidFill>
              </a:rPr>
              <a:t>Aumento en la cantidad de saliva. </a:t>
            </a:r>
          </a:p>
          <a:p>
            <a:pPr eaLnBrk="1" hangingPunct="1"/>
            <a:r>
              <a:rPr lang="es-ES_tradnl" altLang="es-CL" sz="1600" b="1">
                <a:solidFill>
                  <a:schemeClr val="bg1"/>
                </a:solidFill>
              </a:rPr>
              <a:t>2. </a:t>
            </a:r>
            <a:r>
              <a:rPr lang="es-ES_tradnl" altLang="es-CL" sz="1600">
                <a:solidFill>
                  <a:schemeClr val="bg1"/>
                </a:solidFill>
              </a:rPr>
              <a:t>Tendencia a morder objetos duros.</a:t>
            </a:r>
          </a:p>
          <a:p>
            <a:pPr eaLnBrk="1" hangingPunct="1"/>
            <a:r>
              <a:rPr lang="es-ES_tradnl" altLang="es-CL" sz="1600" b="1">
                <a:solidFill>
                  <a:schemeClr val="bg1"/>
                </a:solidFill>
              </a:rPr>
              <a:t>3. </a:t>
            </a:r>
            <a:r>
              <a:rPr lang="es-ES_tradnl" altLang="es-CL" sz="1600">
                <a:solidFill>
                  <a:schemeClr val="bg1"/>
                </a:solidFill>
              </a:rPr>
              <a:t>Inflamación y enrojecimiento de las encías.</a:t>
            </a:r>
          </a:p>
          <a:p>
            <a:pPr eaLnBrk="1" hangingPunct="1"/>
            <a:r>
              <a:rPr lang="es-ES_tradnl" altLang="es-CL" sz="1600" b="1">
                <a:solidFill>
                  <a:schemeClr val="bg1"/>
                </a:solidFill>
              </a:rPr>
              <a:t>4. </a:t>
            </a:r>
            <a:r>
              <a:rPr lang="es-ES_tradnl" altLang="es-CL" sz="1600">
                <a:solidFill>
                  <a:schemeClr val="bg1"/>
                </a:solidFill>
              </a:rPr>
              <a:t>Intranquilidad y sueño liviano.</a:t>
            </a:r>
          </a:p>
        </p:txBody>
      </p:sp>
      <p:sp>
        <p:nvSpPr>
          <p:cNvPr id="34820" name="Shape 29">
            <a:extLst>
              <a:ext uri="{FF2B5EF4-FFF2-40B4-BE49-F238E27FC236}">
                <a16:creationId xmlns:a16="http://schemas.microsoft.com/office/drawing/2014/main" id="{A4BB0879-CD76-4FA1-9DA6-CD06E42AEE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7175" y="976313"/>
            <a:ext cx="8051800" cy="93662"/>
          </a:xfrm>
          <a:prstGeom prst="rect">
            <a:avLst/>
          </a:prstGeom>
          <a:solidFill>
            <a:srgbClr val="58172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s-CL" altLang="es-CL">
              <a:solidFill>
                <a:srgbClr val="581722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4821" name="Imagen 5">
            <a:extLst>
              <a:ext uri="{FF2B5EF4-FFF2-40B4-BE49-F238E27FC236}">
                <a16:creationId xmlns:a16="http://schemas.microsoft.com/office/drawing/2014/main" id="{C4920275-64F3-40F3-A722-7E8B831395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6826" y="2092325"/>
            <a:ext cx="4321175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75A4C31F-4DF8-46B2-80A2-D3F93571813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936"/>
    </mc:Choice>
    <mc:Fallback xmlns="">
      <p:transition spd="slow" advTm="659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ítulo 1">
            <a:extLst>
              <a:ext uri="{FF2B5EF4-FFF2-40B4-BE49-F238E27FC236}">
                <a16:creationId xmlns:a16="http://schemas.microsoft.com/office/drawing/2014/main" id="{21EE1A58-647F-40B5-94A8-81918A1D97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2475" y="225426"/>
            <a:ext cx="7556500" cy="1116013"/>
          </a:xfrm>
        </p:spPr>
        <p:txBody>
          <a:bodyPr/>
          <a:lstStyle/>
          <a:p>
            <a:pPr eaLnBrk="1" hangingPunct="1"/>
            <a:r>
              <a:rPr lang="es-ES_tradnl" altLang="es-CL" b="1"/>
              <a:t>Erupción Dentaria Primaria</a:t>
            </a:r>
          </a:p>
        </p:txBody>
      </p:sp>
      <p:sp>
        <p:nvSpPr>
          <p:cNvPr id="35843" name="Shape 29">
            <a:extLst>
              <a:ext uri="{FF2B5EF4-FFF2-40B4-BE49-F238E27FC236}">
                <a16:creationId xmlns:a16="http://schemas.microsoft.com/office/drawing/2014/main" id="{A756EF22-B628-4DC7-8F32-2E981BF611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7175" y="976313"/>
            <a:ext cx="8051800" cy="93662"/>
          </a:xfrm>
          <a:prstGeom prst="rect">
            <a:avLst/>
          </a:prstGeom>
          <a:solidFill>
            <a:srgbClr val="58172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s-CL" altLang="es-CL">
              <a:solidFill>
                <a:srgbClr val="581722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5844" name="pasted-image.png">
            <a:extLst>
              <a:ext uri="{FF2B5EF4-FFF2-40B4-BE49-F238E27FC236}">
                <a16:creationId xmlns:a16="http://schemas.microsoft.com/office/drawing/2014/main" id="{2C7E619E-46B1-4F40-ACCD-6460635696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820864"/>
            <a:ext cx="7048500" cy="4414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35845" name="Rectángulo 10">
            <a:extLst>
              <a:ext uri="{FF2B5EF4-FFF2-40B4-BE49-F238E27FC236}">
                <a16:creationId xmlns:a16="http://schemas.microsoft.com/office/drawing/2014/main" id="{F64867BE-2FF0-4071-9CEA-583967B607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22476" y="1341439"/>
            <a:ext cx="6842125" cy="33972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s-ES_tradnl" altLang="es-CL" sz="1600" b="1">
                <a:solidFill>
                  <a:prstClr val="white"/>
                </a:solidFill>
                <a:latin typeface="Century Gothic" panose="020B0502020202020204" pitchFamily="34" charset="0"/>
              </a:rPr>
              <a:t>Incisivos centrales  inferiores: </a:t>
            </a:r>
            <a:r>
              <a:rPr lang="es-ES_tradnl" altLang="es-CL" sz="1600">
                <a:solidFill>
                  <a:prstClr val="white"/>
                </a:solidFill>
                <a:latin typeface="Century Gothic" panose="020B0502020202020204" pitchFamily="34" charset="0"/>
              </a:rPr>
              <a:t>son los primeros en aparecer.</a:t>
            </a:r>
          </a:p>
        </p:txBody>
      </p:sp>
      <p:sp>
        <p:nvSpPr>
          <p:cNvPr id="2" name="Marco 1">
            <a:extLst>
              <a:ext uri="{FF2B5EF4-FFF2-40B4-BE49-F238E27FC236}">
                <a16:creationId xmlns:a16="http://schemas.microsoft.com/office/drawing/2014/main" id="{DD1BE108-2122-4E7D-AD55-890058F91A7A}"/>
              </a:ext>
            </a:extLst>
          </p:cNvPr>
          <p:cNvSpPr/>
          <p:nvPr/>
        </p:nvSpPr>
        <p:spPr>
          <a:xfrm>
            <a:off x="6585735" y="5957944"/>
            <a:ext cx="1119883" cy="226031"/>
          </a:xfrm>
          <a:prstGeom prst="fram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>
              <a:solidFill>
                <a:schemeClr val="tx1"/>
              </a:solidFill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BC32A766-038B-48EA-A9B6-B7CED98FFD9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4260"/>
    </mc:Choice>
    <mc:Fallback xmlns="">
      <p:transition spd="slow" advTm="742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FA9937F-B376-4E76-A9E1-BA84A75B23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21B43C38-2614-4248-AB49-588CF749005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89410" y="602774"/>
            <a:ext cx="10266830" cy="5652451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1FFDAB8A-C985-4106-9B22-59C24D7AB00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256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497"/>
    </mc:Choice>
    <mc:Fallback xmlns="">
      <p:transition spd="slow" advTm="424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ítulo 1">
            <a:extLst>
              <a:ext uri="{FF2B5EF4-FFF2-40B4-BE49-F238E27FC236}">
                <a16:creationId xmlns:a16="http://schemas.microsoft.com/office/drawing/2014/main" id="{DB54304F-9DD0-48E4-B19F-1C6F0537EB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2475" y="298451"/>
            <a:ext cx="7556500" cy="1116013"/>
          </a:xfrm>
        </p:spPr>
        <p:txBody>
          <a:bodyPr/>
          <a:lstStyle/>
          <a:p>
            <a:pPr eaLnBrk="1" hangingPunct="1"/>
            <a:r>
              <a:rPr lang="es-ES_tradnl" altLang="es-CL" b="1"/>
              <a:t>Recambio Dentario</a:t>
            </a:r>
          </a:p>
        </p:txBody>
      </p:sp>
      <p:sp>
        <p:nvSpPr>
          <p:cNvPr id="36867" name="Marcador de contenido 2">
            <a:extLst>
              <a:ext uri="{FF2B5EF4-FFF2-40B4-BE49-F238E27FC236}">
                <a16:creationId xmlns:a16="http://schemas.microsoft.com/office/drawing/2014/main" id="{5D1452EC-6103-489F-9F7E-C1B6C3AB1A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22475" y="2092325"/>
            <a:ext cx="7556500" cy="4033838"/>
          </a:xfrm>
          <a:solidFill>
            <a:schemeClr val="accent1"/>
          </a:solidFill>
          <a:ln>
            <a:solidFill>
              <a:schemeClr val="accent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s-ES_tradnl" altLang="es-CL" sz="1600" b="1" dirty="0">
                <a:solidFill>
                  <a:schemeClr val="tx1"/>
                </a:solidFill>
              </a:rPr>
              <a:t>2 etapas:</a:t>
            </a:r>
          </a:p>
          <a:p>
            <a:pPr eaLnBrk="1" hangingPunct="1"/>
            <a:r>
              <a:rPr lang="es-ES_tradnl" altLang="es-CL" sz="1600" b="1" dirty="0">
                <a:solidFill>
                  <a:schemeClr val="bg1"/>
                </a:solidFill>
              </a:rPr>
              <a:t>1. Dentición mixta primera fase: </a:t>
            </a:r>
          </a:p>
          <a:p>
            <a:pPr lvl="1" eaLnBrk="1" hangingPunct="1"/>
            <a:r>
              <a:rPr lang="es-ES_tradnl" altLang="es-CL" sz="1500" dirty="0">
                <a:solidFill>
                  <a:schemeClr val="bg1"/>
                </a:solidFill>
              </a:rPr>
              <a:t> Entre 6 y 9 años.</a:t>
            </a:r>
          </a:p>
          <a:p>
            <a:pPr lvl="1" eaLnBrk="1" hangingPunct="1"/>
            <a:r>
              <a:rPr lang="es-ES_tradnl" altLang="es-CL" sz="1500" dirty="0">
                <a:solidFill>
                  <a:schemeClr val="bg1"/>
                </a:solidFill>
              </a:rPr>
              <a:t>Erupción del primer molar definitivo detrás del segundo molar temporal.</a:t>
            </a:r>
          </a:p>
          <a:p>
            <a:pPr lvl="1" eaLnBrk="1" hangingPunct="1"/>
            <a:r>
              <a:rPr lang="es-ES_tradnl" altLang="es-CL" sz="1500" dirty="0">
                <a:solidFill>
                  <a:schemeClr val="bg1"/>
                </a:solidFill>
              </a:rPr>
              <a:t>Recambio en la zona anterior: incisivos centrales y laterales.</a:t>
            </a:r>
          </a:p>
          <a:p>
            <a:pPr eaLnBrk="1" hangingPunct="1"/>
            <a:endParaRPr lang="es-ES_tradnl" altLang="es-CL" sz="1600" b="1" dirty="0">
              <a:solidFill>
                <a:schemeClr val="bg1"/>
              </a:solidFill>
            </a:endParaRPr>
          </a:p>
          <a:p>
            <a:pPr eaLnBrk="1" hangingPunct="1"/>
            <a:r>
              <a:rPr lang="es-ES_tradnl" altLang="es-CL" sz="1600" b="1" dirty="0">
                <a:solidFill>
                  <a:schemeClr val="bg1"/>
                </a:solidFill>
              </a:rPr>
              <a:t>2. Dentición mixta segunda fase:</a:t>
            </a:r>
          </a:p>
          <a:p>
            <a:pPr lvl="1" eaLnBrk="1" hangingPunct="1"/>
            <a:r>
              <a:rPr lang="es-ES_tradnl" altLang="es-CL" sz="1500" dirty="0">
                <a:solidFill>
                  <a:schemeClr val="bg1"/>
                </a:solidFill>
              </a:rPr>
              <a:t>Entre 9 y 12 años.</a:t>
            </a:r>
          </a:p>
          <a:p>
            <a:pPr lvl="1" eaLnBrk="1" hangingPunct="1"/>
            <a:r>
              <a:rPr lang="es-ES_tradnl" altLang="es-CL" sz="1500" dirty="0">
                <a:solidFill>
                  <a:schemeClr val="bg1"/>
                </a:solidFill>
              </a:rPr>
              <a:t>Erupción del segundo molar definitivo.</a:t>
            </a:r>
          </a:p>
          <a:p>
            <a:pPr lvl="1" eaLnBrk="1" hangingPunct="1"/>
            <a:r>
              <a:rPr lang="es-ES_tradnl" altLang="es-CL" sz="1500" dirty="0">
                <a:solidFill>
                  <a:schemeClr val="bg1"/>
                </a:solidFill>
              </a:rPr>
              <a:t>Recambio de zona lateral: caninos, primer y segundo premolar.</a:t>
            </a:r>
          </a:p>
        </p:txBody>
      </p:sp>
      <p:sp>
        <p:nvSpPr>
          <p:cNvPr id="36868" name="Shape 29">
            <a:extLst>
              <a:ext uri="{FF2B5EF4-FFF2-40B4-BE49-F238E27FC236}">
                <a16:creationId xmlns:a16="http://schemas.microsoft.com/office/drawing/2014/main" id="{82680E2A-2FC4-4D78-A039-BD305E6CBB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7175" y="976313"/>
            <a:ext cx="8051800" cy="93662"/>
          </a:xfrm>
          <a:prstGeom prst="rect">
            <a:avLst/>
          </a:prstGeom>
          <a:solidFill>
            <a:srgbClr val="58172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s-CL" altLang="es-CL">
              <a:solidFill>
                <a:srgbClr val="581722"/>
              </a:solidFill>
              <a:latin typeface="Century Gothic" panose="020B0502020202020204" pitchFamily="34" charset="0"/>
            </a:endParaRPr>
          </a:p>
        </p:txBody>
      </p:sp>
      <p:sp>
        <p:nvSpPr>
          <p:cNvPr id="36869" name="Rectángulo 5">
            <a:extLst>
              <a:ext uri="{FF2B5EF4-FFF2-40B4-BE49-F238E27FC236}">
                <a16:creationId xmlns:a16="http://schemas.microsoft.com/office/drawing/2014/main" id="{FF693E08-A8BB-415A-8AD2-AC2AE63C4C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22476" y="1414464"/>
            <a:ext cx="71215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s-ES_tradnl" altLang="es-CL" sz="1600" b="1">
                <a:solidFill>
                  <a:prstClr val="black"/>
                </a:solidFill>
                <a:latin typeface="Century Gothic" panose="020B0502020202020204" pitchFamily="34" charset="0"/>
              </a:rPr>
              <a:t>La exfoliación primaria </a:t>
            </a:r>
            <a:r>
              <a:rPr lang="es-ES_tradnl" altLang="es-CL" sz="1600">
                <a:solidFill>
                  <a:prstClr val="black"/>
                </a:solidFill>
                <a:latin typeface="Century Gothic" panose="020B0502020202020204" pitchFamily="34" charset="0"/>
              </a:rPr>
              <a:t>se extiende entre los 6 a los 12 años</a:t>
            </a:r>
            <a:r>
              <a:rPr lang="es-ES_tradnl" altLang="es-CL">
                <a:solidFill>
                  <a:prstClr val="black"/>
                </a:solidFill>
                <a:latin typeface="Century Gothic" panose="020B0502020202020204" pitchFamily="34" charset="0"/>
              </a:rPr>
              <a:t>.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BFFEF96D-6D00-434F-B05C-54E8DCC0F0C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014"/>
    </mc:Choice>
    <mc:Fallback xmlns="">
      <p:transition spd="slow" advTm="540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ítulo 1">
            <a:extLst>
              <a:ext uri="{FF2B5EF4-FFF2-40B4-BE49-F238E27FC236}">
                <a16:creationId xmlns:a16="http://schemas.microsoft.com/office/drawing/2014/main" id="{A1F5B0F4-AF73-4EF0-8EDD-66084AB20C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2475" y="298451"/>
            <a:ext cx="7556500" cy="1116013"/>
          </a:xfrm>
        </p:spPr>
        <p:txBody>
          <a:bodyPr/>
          <a:lstStyle/>
          <a:p>
            <a:pPr eaLnBrk="1" hangingPunct="1"/>
            <a:r>
              <a:rPr lang="es-ES_tradnl" altLang="es-CL" b="1"/>
              <a:t>Dentición Permanente</a:t>
            </a:r>
          </a:p>
        </p:txBody>
      </p:sp>
      <p:sp>
        <p:nvSpPr>
          <p:cNvPr id="37891" name="Marcador de contenido 2">
            <a:extLst>
              <a:ext uri="{FF2B5EF4-FFF2-40B4-BE49-F238E27FC236}">
                <a16:creationId xmlns:a16="http://schemas.microsoft.com/office/drawing/2014/main" id="{C4F8EDE2-3E58-487A-93E3-1642A24A4A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22475" y="1549401"/>
            <a:ext cx="7556500" cy="4576763"/>
          </a:xfrm>
        </p:spPr>
        <p:txBody>
          <a:bodyPr/>
          <a:lstStyle/>
          <a:p>
            <a:pPr eaLnBrk="1" hangingPunct="1"/>
            <a:r>
              <a:rPr lang="es-ES_tradnl" altLang="es-CL" sz="1600">
                <a:solidFill>
                  <a:schemeClr val="tx1"/>
                </a:solidFill>
              </a:rPr>
              <a:t>La dentición permanente o definitiva nos debe acompañar el resto de la vida.</a:t>
            </a:r>
          </a:p>
          <a:p>
            <a:pPr eaLnBrk="1" hangingPunct="1"/>
            <a:r>
              <a:rPr lang="es-ES_tradnl" altLang="es-CL" sz="1600" b="1">
                <a:solidFill>
                  <a:schemeClr val="tx1"/>
                </a:solidFill>
              </a:rPr>
              <a:t>Son 32 dientes en total:</a:t>
            </a:r>
          </a:p>
          <a:p>
            <a:pPr lvl="1" eaLnBrk="1" hangingPunct="1"/>
            <a:r>
              <a:rPr lang="es-ES_tradnl" altLang="es-CL" sz="1500">
                <a:solidFill>
                  <a:schemeClr val="tx1"/>
                </a:solidFill>
              </a:rPr>
              <a:t>16 en la arcada superior.</a:t>
            </a:r>
          </a:p>
          <a:p>
            <a:pPr lvl="1" eaLnBrk="1" hangingPunct="1"/>
            <a:r>
              <a:rPr lang="es-ES_tradnl" altLang="es-CL" sz="1500">
                <a:solidFill>
                  <a:schemeClr val="tx1"/>
                </a:solidFill>
              </a:rPr>
              <a:t>16 en la arcada inferior.</a:t>
            </a:r>
          </a:p>
          <a:p>
            <a:pPr lvl="1" eaLnBrk="1" hangingPunct="1"/>
            <a:endParaRPr lang="es-ES_tradnl" altLang="es-CL" sz="1600" b="1">
              <a:solidFill>
                <a:schemeClr val="tx1"/>
              </a:solidFill>
            </a:endParaRPr>
          </a:p>
          <a:p>
            <a:pPr eaLnBrk="1" hangingPunct="1"/>
            <a:r>
              <a:rPr lang="es-ES_tradnl" altLang="es-CL" sz="1600" b="1">
                <a:solidFill>
                  <a:schemeClr val="tx1"/>
                </a:solidFill>
              </a:rPr>
              <a:t>El primer diente permanente en erupcionar es el primer molar.</a:t>
            </a:r>
          </a:p>
          <a:p>
            <a:pPr eaLnBrk="1" hangingPunct="1"/>
            <a:r>
              <a:rPr lang="es-ES_tradnl" altLang="es-CL" sz="1600" b="1">
                <a:solidFill>
                  <a:schemeClr val="tx1"/>
                </a:solidFill>
              </a:rPr>
              <a:t>Los molares temporales son reemplazados por premolares definitivos; </a:t>
            </a:r>
            <a:r>
              <a:rPr lang="es-ES_tradnl" altLang="es-CL" sz="1600">
                <a:solidFill>
                  <a:schemeClr val="tx1"/>
                </a:solidFill>
              </a:rPr>
              <a:t>aumentando la eficiencia masticatoria en la edad adulta. </a:t>
            </a:r>
          </a:p>
          <a:p>
            <a:pPr eaLnBrk="1" hangingPunct="1"/>
            <a:r>
              <a:rPr lang="es-ES_tradnl" altLang="es-CL" sz="1600" b="1">
                <a:solidFill>
                  <a:schemeClr val="tx1"/>
                </a:solidFill>
              </a:rPr>
              <a:t>Los terceros molares </a:t>
            </a:r>
            <a:r>
              <a:rPr lang="es-ES_tradnl" altLang="es-CL" sz="1600">
                <a:solidFill>
                  <a:schemeClr val="tx1"/>
                </a:solidFill>
              </a:rPr>
              <a:t>aparecen alrededor de los 18 años, cuando se completa la dentición definitiva.</a:t>
            </a:r>
          </a:p>
        </p:txBody>
      </p:sp>
      <p:sp>
        <p:nvSpPr>
          <p:cNvPr id="37892" name="Shape 29">
            <a:extLst>
              <a:ext uri="{FF2B5EF4-FFF2-40B4-BE49-F238E27FC236}">
                <a16:creationId xmlns:a16="http://schemas.microsoft.com/office/drawing/2014/main" id="{C928E4A6-09F3-4935-9E50-4D4FB53B08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7175" y="976313"/>
            <a:ext cx="8051800" cy="93662"/>
          </a:xfrm>
          <a:prstGeom prst="rect">
            <a:avLst/>
          </a:prstGeom>
          <a:solidFill>
            <a:srgbClr val="58172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s-CL" altLang="es-CL">
              <a:solidFill>
                <a:srgbClr val="581722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8F809B13-F088-4160-B2EC-DC2D65B2D3A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390"/>
    </mc:Choice>
    <mc:Fallback xmlns="">
      <p:transition spd="slow" advTm="523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ítulo 1">
            <a:extLst>
              <a:ext uri="{FF2B5EF4-FFF2-40B4-BE49-F238E27FC236}">
                <a16:creationId xmlns:a16="http://schemas.microsoft.com/office/drawing/2014/main" id="{AA56788A-47DC-486F-B091-7AC2AF1F00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7701" y="1190626"/>
            <a:ext cx="7661275" cy="358775"/>
          </a:xfrm>
          <a:solidFill>
            <a:schemeClr val="accent1"/>
          </a:solidFill>
          <a:ln>
            <a:solidFill>
              <a:schemeClr val="accent1"/>
            </a:solidFill>
            <a:miter lim="800000"/>
            <a:headEnd/>
            <a:tailEnd/>
          </a:ln>
        </p:spPr>
        <p:txBody>
          <a:bodyPr/>
          <a:lstStyle/>
          <a:p>
            <a:pPr marL="274638" indent="-274638" defTabSz="360363" eaLnBrk="1" hangingPunct="1">
              <a:spcBef>
                <a:spcPts val="2525"/>
              </a:spcBef>
            </a:pPr>
            <a:r>
              <a:rPr lang="es-ES_tradnl" altLang="es-CL" sz="1800" b="1">
                <a:solidFill>
                  <a:schemeClr val="bg1"/>
                </a:solidFill>
              </a:rPr>
              <a:t>Los primeros en erupcionar: </a:t>
            </a:r>
            <a:r>
              <a:rPr lang="es-ES_tradnl" altLang="es-CL" sz="1800">
                <a:solidFill>
                  <a:schemeClr val="bg1"/>
                </a:solidFill>
              </a:rPr>
              <a:t>son lo incisivos centrales y primer molar </a:t>
            </a:r>
            <a:r>
              <a:rPr lang="es-ES_tradnl" altLang="es-CL" sz="1800" b="1">
                <a:solidFill>
                  <a:schemeClr val="bg1"/>
                </a:solidFill>
              </a:rPr>
              <a:t>molar </a:t>
            </a:r>
          </a:p>
        </p:txBody>
      </p:sp>
      <p:sp>
        <p:nvSpPr>
          <p:cNvPr id="38915" name="Shape 29">
            <a:extLst>
              <a:ext uri="{FF2B5EF4-FFF2-40B4-BE49-F238E27FC236}">
                <a16:creationId xmlns:a16="http://schemas.microsoft.com/office/drawing/2014/main" id="{C409D556-E3F5-4726-8666-C258F25CB6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7175" y="976313"/>
            <a:ext cx="8051800" cy="93662"/>
          </a:xfrm>
          <a:prstGeom prst="rect">
            <a:avLst/>
          </a:prstGeom>
          <a:solidFill>
            <a:srgbClr val="58172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s-CL" altLang="es-CL">
              <a:solidFill>
                <a:srgbClr val="581722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8916" name="pasted-image.png">
            <a:extLst>
              <a:ext uri="{FF2B5EF4-FFF2-40B4-BE49-F238E27FC236}">
                <a16:creationId xmlns:a16="http://schemas.microsoft.com/office/drawing/2014/main" id="{F8F0117B-EF49-49D4-A6A0-EB4B966DF4F6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70100" y="1747838"/>
            <a:ext cx="7048500" cy="4906962"/>
          </a:xfrm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3E553716-D529-455E-BE79-BF8E6C262FD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505"/>
    </mc:Choice>
    <mc:Fallback xmlns="">
      <p:transition spd="slow" advTm="555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EFBC752-13CE-4B09-9ABA-6C3F39C439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 dirty="0"/>
          </a:p>
        </p:txBody>
      </p:sp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B3120FC0-AE9E-4819-B877-9E3EAA4610E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539576" y="1717040"/>
            <a:ext cx="8006718" cy="4108711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8C70120E-D5C7-4D83-96E1-3D6C5F963CF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4139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420"/>
    </mc:Choice>
    <mc:Fallback xmlns="">
      <p:transition spd="slow" advTm="194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9809" name="Agrupar 6">
            <a:extLst>
              <a:ext uri="{FF2B5EF4-FFF2-40B4-BE49-F238E27FC236}">
                <a16:creationId xmlns:a16="http://schemas.microsoft.com/office/drawing/2014/main" id="{1331979D-9197-472C-A573-7008907B4A53}"/>
              </a:ext>
            </a:extLst>
          </p:cNvPr>
          <p:cNvGrpSpPr>
            <a:grpSpLocks/>
          </p:cNvGrpSpPr>
          <p:nvPr/>
        </p:nvGrpSpPr>
        <p:grpSpPr bwMode="auto">
          <a:xfrm>
            <a:off x="3451226" y="1090614"/>
            <a:ext cx="7216775" cy="1006475"/>
            <a:chOff x="2569456" y="310126"/>
            <a:chExt cx="9622544" cy="1343917"/>
          </a:xfrm>
        </p:grpSpPr>
        <p:pic>
          <p:nvPicPr>
            <p:cNvPr id="119810" name="Imagen 4">
              <a:extLst>
                <a:ext uri="{FF2B5EF4-FFF2-40B4-BE49-F238E27FC236}">
                  <a16:creationId xmlns:a16="http://schemas.microsoft.com/office/drawing/2014/main" id="{CC0B0E29-F7D6-4E7C-9481-8D0C2700859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8121"/>
            <a:stretch>
              <a:fillRect/>
            </a:stretch>
          </p:blipFill>
          <p:spPr bwMode="auto">
            <a:xfrm>
              <a:off x="2569456" y="310126"/>
              <a:ext cx="9622544" cy="10780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8" name="Rectángulo 27">
              <a:extLst>
                <a:ext uri="{FF2B5EF4-FFF2-40B4-BE49-F238E27FC236}">
                  <a16:creationId xmlns:a16="http://schemas.microsoft.com/office/drawing/2014/main" id="{4B86C3D2-5190-4DBE-9980-4828D9042A8A}"/>
                </a:ext>
              </a:extLst>
            </p:cNvPr>
            <p:cNvSpPr/>
            <p:nvPr/>
          </p:nvSpPr>
          <p:spPr>
            <a:xfrm>
              <a:off x="6777467" y="1541696"/>
              <a:ext cx="5414533" cy="112347"/>
            </a:xfrm>
            <a:prstGeom prst="rect">
              <a:avLst/>
            </a:prstGeom>
            <a:solidFill>
              <a:srgbClr val="9E0027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>
                <a:defRPr/>
              </a:pPr>
              <a:endParaRPr lang="es-ES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cxnSp>
        <p:nvCxnSpPr>
          <p:cNvPr id="3" name="2 Conector recto de flecha">
            <a:extLst>
              <a:ext uri="{FF2B5EF4-FFF2-40B4-BE49-F238E27FC236}">
                <a16:creationId xmlns:a16="http://schemas.microsoft.com/office/drawing/2014/main" id="{C016773A-7415-4204-9293-ECECC19D9BA5}"/>
              </a:ext>
            </a:extLst>
          </p:cNvPr>
          <p:cNvCxnSpPr/>
          <p:nvPr/>
        </p:nvCxnSpPr>
        <p:spPr>
          <a:xfrm flipV="1">
            <a:off x="2640014" y="1638300"/>
            <a:ext cx="6911975" cy="42672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19813" name="Group 4">
            <a:extLst>
              <a:ext uri="{FF2B5EF4-FFF2-40B4-BE49-F238E27FC236}">
                <a16:creationId xmlns:a16="http://schemas.microsoft.com/office/drawing/2014/main" id="{63C2ADA1-A465-4C03-8F4B-EC51F467C167}"/>
              </a:ext>
            </a:extLst>
          </p:cNvPr>
          <p:cNvGrpSpPr>
            <a:grpSpLocks/>
          </p:cNvGrpSpPr>
          <p:nvPr/>
        </p:nvGrpSpPr>
        <p:grpSpPr bwMode="auto">
          <a:xfrm>
            <a:off x="1919288" y="1239838"/>
            <a:ext cx="8128000" cy="4997450"/>
            <a:chOff x="2446" y="8699"/>
            <a:chExt cx="11627" cy="6981"/>
          </a:xfrm>
        </p:grpSpPr>
        <p:sp>
          <p:nvSpPr>
            <p:cNvPr id="47110" name="Text Box 54">
              <a:extLst>
                <a:ext uri="{FF2B5EF4-FFF2-40B4-BE49-F238E27FC236}">
                  <a16:creationId xmlns:a16="http://schemas.microsoft.com/office/drawing/2014/main" id="{9A5DD22F-1017-4295-9275-EF465B36F73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50" y="11573"/>
              <a:ext cx="1762" cy="386"/>
            </a:xfrm>
            <a:prstGeom prst="rect">
              <a:avLst/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lIns="55778" tIns="27889" rIns="55778" bIns="27889" anchor="ctr"/>
            <a:lstStyle>
              <a:defPPr>
                <a:defRPr lang="en-US"/>
              </a:defPPr>
              <a:lvl1pPr algn="ctr">
                <a:defRPr sz="1000" b="1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>
                  <a:solidFill>
                    <a:schemeClr val="lt1"/>
                  </a:solidFill>
                  <a:latin typeface="Arial" panose="020B0604020202020204" pitchFamily="34" charset="0"/>
                  <a:ea typeface="+mn-ea"/>
                </a:defRPr>
              </a:lvl2pPr>
              <a:lvl3pPr marL="1143000" indent="-228600">
                <a:defRPr>
                  <a:solidFill>
                    <a:schemeClr val="lt1"/>
                  </a:solidFill>
                  <a:latin typeface="Arial" panose="020B0604020202020204" pitchFamily="34" charset="0"/>
                  <a:ea typeface="+mn-ea"/>
                </a:defRPr>
              </a:lvl3pPr>
              <a:lvl4pPr marL="1600200" indent="-228600">
                <a:defRPr>
                  <a:solidFill>
                    <a:schemeClr val="lt1"/>
                  </a:solidFill>
                  <a:latin typeface="Arial" panose="020B0604020202020204" pitchFamily="34" charset="0"/>
                  <a:ea typeface="+mn-ea"/>
                </a:defRPr>
              </a:lvl4pPr>
              <a:lvl5pPr marL="2057400" indent="-228600">
                <a:defRPr>
                  <a:solidFill>
                    <a:schemeClr val="lt1"/>
                  </a:solidFill>
                  <a:latin typeface="Arial" panose="020B0604020202020204" pitchFamily="34" charset="0"/>
                  <a:ea typeface="+mn-ea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lt1"/>
                  </a:solidFill>
                  <a:latin typeface="Arial" panose="020B0604020202020204" pitchFamily="34" charset="0"/>
                  <a:ea typeface="+mn-ea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lt1"/>
                  </a:solidFill>
                  <a:latin typeface="Arial" panose="020B0604020202020204" pitchFamily="34" charset="0"/>
                  <a:ea typeface="+mn-ea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lt1"/>
                  </a:solidFill>
                  <a:latin typeface="Arial" panose="020B0604020202020204" pitchFamily="34" charset="0"/>
                  <a:ea typeface="+mn-ea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lt1"/>
                  </a:solidFill>
                  <a:latin typeface="Arial" panose="020B0604020202020204" pitchFamily="34" charset="0"/>
                  <a:ea typeface="+mn-ea"/>
                </a:defRPr>
              </a:lvl9pPr>
            </a:lstStyle>
            <a:p>
              <a:pPr defTabSz="914400">
                <a:defRPr/>
              </a:pPr>
              <a:r>
                <a:rPr lang="es-ES" sz="1200" dirty="0">
                  <a:solidFill>
                    <a:prstClr val="white"/>
                  </a:solidFill>
                </a:rPr>
                <a:t>2 AÑOS</a:t>
              </a:r>
              <a:endParaRPr lang="es-CL" sz="1200" dirty="0">
                <a:solidFill>
                  <a:prstClr val="white"/>
                </a:solidFill>
              </a:endParaRPr>
            </a:p>
          </p:txBody>
        </p:sp>
        <p:sp>
          <p:nvSpPr>
            <p:cNvPr id="47111" name="Text Box 55">
              <a:extLst>
                <a:ext uri="{FF2B5EF4-FFF2-40B4-BE49-F238E27FC236}">
                  <a16:creationId xmlns:a16="http://schemas.microsoft.com/office/drawing/2014/main" id="{E4DD7A5F-0A00-48C1-96CD-77727209957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421" y="9005"/>
              <a:ext cx="1764" cy="337"/>
            </a:xfrm>
            <a:prstGeom prst="rect">
              <a:avLst/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lIns="55778" tIns="27889" rIns="55778" bIns="27889" anchor="ctr"/>
            <a:lstStyle>
              <a:defPPr>
                <a:defRPr lang="en-US"/>
              </a:defPPr>
              <a:lvl1pPr algn="ctr">
                <a:defRPr sz="1200" b="1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>
                  <a:latin typeface="Arial" panose="020B0604020202020204" pitchFamily="34" charset="0"/>
                </a:defRPr>
              </a:lvl2pPr>
              <a:lvl3pPr marL="1143000" indent="-228600">
                <a:defRPr>
                  <a:latin typeface="Arial" panose="020B0604020202020204" pitchFamily="34" charset="0"/>
                </a:defRPr>
              </a:lvl3pPr>
              <a:lvl4pPr marL="1600200" indent="-228600">
                <a:defRPr>
                  <a:latin typeface="Arial" panose="020B0604020202020204" pitchFamily="34" charset="0"/>
                </a:defRPr>
              </a:lvl4pPr>
              <a:lvl5pPr marL="2057400" indent="-228600">
                <a:defRPr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latin typeface="Arial" panose="020B0604020202020204" pitchFamily="34" charset="0"/>
                </a:defRPr>
              </a:lvl9pPr>
            </a:lstStyle>
            <a:p>
              <a:pPr defTabSz="914400">
                <a:defRPr/>
              </a:pPr>
              <a:r>
                <a:rPr lang="es-ES" dirty="0">
                  <a:solidFill>
                    <a:prstClr val="white"/>
                  </a:solidFill>
                </a:rPr>
                <a:t>4 AÑOS</a:t>
              </a:r>
              <a:endParaRPr lang="es-CL" dirty="0">
                <a:solidFill>
                  <a:prstClr val="white"/>
                </a:solidFill>
              </a:endParaRPr>
            </a:p>
          </p:txBody>
        </p:sp>
        <p:sp>
          <p:nvSpPr>
            <p:cNvPr id="47112" name="Text Box 56">
              <a:extLst>
                <a:ext uri="{FF2B5EF4-FFF2-40B4-BE49-F238E27FC236}">
                  <a16:creationId xmlns:a16="http://schemas.microsoft.com/office/drawing/2014/main" id="{1EB8FBDD-D255-44C9-8420-AAF1A743B79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512" y="13467"/>
              <a:ext cx="1764" cy="441"/>
            </a:xfrm>
            <a:prstGeom prst="rect">
              <a:avLst/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lIns="55778" tIns="27889" rIns="55778" bIns="27889" anchor="ctr"/>
            <a:lstStyle>
              <a:defPPr>
                <a:defRPr lang="en-US"/>
              </a:defPPr>
              <a:lvl1pPr algn="ctr">
                <a:defRPr sz="1200" b="1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>
                  <a:latin typeface="Arial" panose="020B0604020202020204" pitchFamily="34" charset="0"/>
                </a:defRPr>
              </a:lvl2pPr>
              <a:lvl3pPr marL="1143000" indent="-228600">
                <a:defRPr>
                  <a:latin typeface="Arial" panose="020B0604020202020204" pitchFamily="34" charset="0"/>
                </a:defRPr>
              </a:lvl3pPr>
              <a:lvl4pPr marL="1600200" indent="-228600">
                <a:defRPr>
                  <a:latin typeface="Arial" panose="020B0604020202020204" pitchFamily="34" charset="0"/>
                </a:defRPr>
              </a:lvl4pPr>
              <a:lvl5pPr marL="2057400" indent="-228600">
                <a:defRPr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latin typeface="Arial" panose="020B0604020202020204" pitchFamily="34" charset="0"/>
                </a:defRPr>
              </a:lvl9pPr>
            </a:lstStyle>
            <a:p>
              <a:pPr defTabSz="914400">
                <a:defRPr/>
              </a:pPr>
              <a:r>
                <a:rPr lang="es-ES" dirty="0">
                  <a:solidFill>
                    <a:prstClr val="white"/>
                  </a:solidFill>
                </a:rPr>
                <a:t>6 AÑOS</a:t>
              </a:r>
              <a:endParaRPr lang="es-CL" dirty="0">
                <a:solidFill>
                  <a:prstClr val="white"/>
                </a:solidFill>
              </a:endParaRPr>
            </a:p>
          </p:txBody>
        </p:sp>
        <p:sp>
          <p:nvSpPr>
            <p:cNvPr id="47113" name="Text Box 57">
              <a:extLst>
                <a:ext uri="{FF2B5EF4-FFF2-40B4-BE49-F238E27FC236}">
                  <a16:creationId xmlns:a16="http://schemas.microsoft.com/office/drawing/2014/main" id="{ED50EE34-E955-4DB3-BCEE-C2F950D8F09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828" y="8699"/>
              <a:ext cx="1762" cy="441"/>
            </a:xfrm>
            <a:prstGeom prst="rect">
              <a:avLst/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lIns="55778" tIns="27889" rIns="55778" bIns="27889" anchor="ctr"/>
            <a:lstStyle>
              <a:defPPr>
                <a:defRPr lang="en-US"/>
              </a:defPPr>
              <a:lvl1pPr algn="ctr">
                <a:defRPr sz="1200" b="1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>
                  <a:latin typeface="Arial" panose="020B0604020202020204" pitchFamily="34" charset="0"/>
                </a:defRPr>
              </a:lvl2pPr>
              <a:lvl3pPr marL="1143000" indent="-228600">
                <a:defRPr>
                  <a:latin typeface="Arial" panose="020B0604020202020204" pitchFamily="34" charset="0"/>
                </a:defRPr>
              </a:lvl3pPr>
              <a:lvl4pPr marL="1600200" indent="-228600">
                <a:defRPr>
                  <a:latin typeface="Arial" panose="020B0604020202020204" pitchFamily="34" charset="0"/>
                </a:defRPr>
              </a:lvl4pPr>
              <a:lvl5pPr marL="2057400" indent="-228600">
                <a:defRPr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latin typeface="Arial" panose="020B0604020202020204" pitchFamily="34" charset="0"/>
                </a:defRPr>
              </a:lvl9pPr>
            </a:lstStyle>
            <a:p>
              <a:pPr defTabSz="914400">
                <a:defRPr/>
              </a:pPr>
              <a:r>
                <a:rPr lang="es-ES" dirty="0">
                  <a:solidFill>
                    <a:prstClr val="white"/>
                  </a:solidFill>
                </a:rPr>
                <a:t>12 AÑOS</a:t>
              </a:r>
              <a:endParaRPr lang="es-CL" dirty="0">
                <a:solidFill>
                  <a:prstClr val="white"/>
                </a:solidFill>
              </a:endParaRPr>
            </a:p>
          </p:txBody>
        </p:sp>
        <p:sp>
          <p:nvSpPr>
            <p:cNvPr id="47114" name="Text Box 58">
              <a:extLst>
                <a:ext uri="{FF2B5EF4-FFF2-40B4-BE49-F238E27FC236}">
                  <a16:creationId xmlns:a16="http://schemas.microsoft.com/office/drawing/2014/main" id="{24C88E34-81CE-45B9-A841-556E4111C4C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932" y="10451"/>
              <a:ext cx="1817" cy="836"/>
            </a:xfrm>
            <a:prstGeom prst="rect">
              <a:avLst/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lIns="55778" tIns="27889" rIns="55778" bIns="27889" anchor="ctr"/>
            <a:lstStyle>
              <a:defPPr>
                <a:defRPr lang="en-US"/>
              </a:defPPr>
              <a:lvl1pPr algn="ctr">
                <a:defRPr sz="1200" b="1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>
                  <a:latin typeface="Arial" panose="020B0604020202020204" pitchFamily="34" charset="0"/>
                </a:defRPr>
              </a:lvl2pPr>
              <a:lvl3pPr marL="1143000" indent="-228600">
                <a:defRPr>
                  <a:latin typeface="Arial" panose="020B0604020202020204" pitchFamily="34" charset="0"/>
                </a:defRPr>
              </a:lvl3pPr>
              <a:lvl4pPr marL="1600200" indent="-228600">
                <a:defRPr>
                  <a:latin typeface="Arial" panose="020B0604020202020204" pitchFamily="34" charset="0"/>
                </a:defRPr>
              </a:lvl4pPr>
              <a:lvl5pPr marL="2057400" indent="-228600">
                <a:defRPr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latin typeface="Arial" panose="020B0604020202020204" pitchFamily="34" charset="0"/>
                </a:defRPr>
              </a:lvl9pPr>
            </a:lstStyle>
            <a:p>
              <a:pPr defTabSz="914400">
                <a:defRPr/>
              </a:pPr>
              <a:r>
                <a:rPr lang="es-ES" dirty="0">
                  <a:solidFill>
                    <a:prstClr val="white"/>
                  </a:solidFill>
                </a:rPr>
                <a:t>35-44 Y 65-74 AÑOS</a:t>
              </a:r>
              <a:endParaRPr lang="es-CL" dirty="0">
                <a:solidFill>
                  <a:prstClr val="white"/>
                </a:solidFill>
              </a:endParaRPr>
            </a:p>
          </p:txBody>
        </p:sp>
        <p:sp>
          <p:nvSpPr>
            <p:cNvPr id="119819" name="Text Box 64">
              <a:extLst>
                <a:ext uri="{FF2B5EF4-FFF2-40B4-BE49-F238E27FC236}">
                  <a16:creationId xmlns:a16="http://schemas.microsoft.com/office/drawing/2014/main" id="{90AAC937-7689-4F93-B164-3AB26D2E367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215" y="14012"/>
              <a:ext cx="2205" cy="1668"/>
            </a:xfrm>
            <a:prstGeom prst="rect">
              <a:avLst/>
            </a:prstGeom>
            <a:solidFill>
              <a:srgbClr val="FFFFFF">
                <a:alpha val="36078"/>
              </a:srgbClr>
            </a:solidFill>
            <a:ln w="0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55778" tIns="27889" rIns="55778" bIns="27889"/>
            <a:lstStyle/>
            <a:p>
              <a:pPr defTabSz="914400"/>
              <a:r>
                <a:rPr lang="es-ES" altLang="es-CL" sz="1000">
                  <a:solidFill>
                    <a:srgbClr val="000000"/>
                  </a:solidFill>
                  <a:latin typeface="Verdana" panose="020B0604030504040204" pitchFamily="34" charset="0"/>
                </a:rPr>
                <a:t>PREVALENCIA DE NIÑOS LIBRES DE CARIES </a:t>
              </a:r>
              <a:r>
                <a:rPr lang="it-IT" altLang="es-CL" sz="1000" b="1">
                  <a:solidFill>
                    <a:srgbClr val="FF3300"/>
                  </a:solidFill>
                  <a:latin typeface="Verdana" panose="020B0604030504040204" pitchFamily="34" charset="0"/>
                </a:rPr>
                <a:t>29.64%</a:t>
              </a:r>
            </a:p>
            <a:p>
              <a:pPr defTabSz="914400"/>
              <a:endParaRPr lang="it-IT" altLang="es-CL" sz="1000">
                <a:solidFill>
                  <a:srgbClr val="000000"/>
                </a:solidFill>
                <a:latin typeface="Verdana" panose="020B0604030504040204" pitchFamily="34" charset="0"/>
              </a:endParaRPr>
            </a:p>
            <a:p>
              <a:pPr defTabSz="914400"/>
              <a:r>
                <a:rPr lang="it-IT" altLang="es-CL" sz="1000">
                  <a:solidFill>
                    <a:srgbClr val="000000"/>
                  </a:solidFill>
                  <a:latin typeface="Verdana" panose="020B0604030504040204" pitchFamily="34" charset="0"/>
                </a:rPr>
                <a:t>ÍNDICE ceo-d </a:t>
              </a:r>
              <a:r>
                <a:rPr lang="it-IT" altLang="es-CL" sz="1000" b="1">
                  <a:solidFill>
                    <a:srgbClr val="FF3300"/>
                  </a:solidFill>
                  <a:latin typeface="Verdana" panose="020B0604030504040204" pitchFamily="34" charset="0"/>
                </a:rPr>
                <a:t>3.71</a:t>
              </a:r>
            </a:p>
            <a:p>
              <a:pPr defTabSz="914400"/>
              <a:endParaRPr lang="it-IT" altLang="es-CL" sz="1000" b="1">
                <a:solidFill>
                  <a:srgbClr val="FF3300"/>
                </a:solidFill>
                <a:latin typeface="Verdana" panose="020B0604030504040204" pitchFamily="34" charset="0"/>
              </a:endParaRPr>
            </a:p>
            <a:p>
              <a:pPr defTabSz="914400"/>
              <a:r>
                <a:rPr lang="it-IT" altLang="es-CL" sz="1000">
                  <a:solidFill>
                    <a:srgbClr val="000000"/>
                  </a:solidFill>
                  <a:latin typeface="Verdana" panose="020B0604030504040204" pitchFamily="34" charset="0"/>
                </a:rPr>
                <a:t>INDICE COP-D </a:t>
              </a:r>
              <a:r>
                <a:rPr lang="es-ES" altLang="es-CL" sz="1000" b="1">
                  <a:solidFill>
                    <a:srgbClr val="FF3300"/>
                  </a:solidFill>
                  <a:latin typeface="Verdana" panose="020B0604030504040204" pitchFamily="34" charset="0"/>
                </a:rPr>
                <a:t>0.15</a:t>
              </a:r>
              <a:endParaRPr lang="es-CL" altLang="es-CL" sz="1000" b="1">
                <a:solidFill>
                  <a:srgbClr val="0A4193"/>
                </a:solidFill>
                <a:latin typeface="Verdana" panose="020B0604030504040204" pitchFamily="34" charset="0"/>
              </a:endParaRPr>
            </a:p>
          </p:txBody>
        </p:sp>
        <p:sp>
          <p:nvSpPr>
            <p:cNvPr id="119820" name="Text Box 65">
              <a:extLst>
                <a:ext uri="{FF2B5EF4-FFF2-40B4-BE49-F238E27FC236}">
                  <a16:creationId xmlns:a16="http://schemas.microsoft.com/office/drawing/2014/main" id="{FEBDF742-9AEF-4929-A28D-71DAF1BB710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736" y="9243"/>
              <a:ext cx="2227" cy="1318"/>
            </a:xfrm>
            <a:prstGeom prst="rect">
              <a:avLst/>
            </a:prstGeom>
            <a:solidFill>
              <a:srgbClr val="FFFFFF">
                <a:alpha val="34901"/>
              </a:srgbClr>
            </a:solidFill>
            <a:ln w="0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55778" tIns="27889" rIns="55778" bIns="27889"/>
            <a:lstStyle/>
            <a:p>
              <a:pPr defTabSz="914400"/>
              <a:r>
                <a:rPr lang="es-ES" altLang="es-CL" sz="1000">
                  <a:solidFill>
                    <a:srgbClr val="000000"/>
                  </a:solidFill>
                  <a:latin typeface="Verdana" panose="020B0604030504040204" pitchFamily="34" charset="0"/>
                </a:rPr>
                <a:t>PREVALENCIA DE ADOLESCENTES LIBRES DE CARIES</a:t>
              </a:r>
            </a:p>
            <a:p>
              <a:pPr defTabSz="914400"/>
              <a:r>
                <a:rPr lang="es-ES" altLang="es-CL" sz="1000" b="1">
                  <a:solidFill>
                    <a:srgbClr val="FF0000"/>
                  </a:solidFill>
                  <a:latin typeface="Verdana" panose="020B0604030504040204" pitchFamily="34" charset="0"/>
                </a:rPr>
                <a:t>37.5 %</a:t>
              </a:r>
            </a:p>
            <a:p>
              <a:pPr defTabSz="914400"/>
              <a:r>
                <a:rPr lang="es-ES" altLang="es-CL" sz="1000">
                  <a:solidFill>
                    <a:srgbClr val="000000"/>
                  </a:solidFill>
                  <a:latin typeface="Verdana" panose="020B0604030504040204" pitchFamily="34" charset="0"/>
                </a:rPr>
                <a:t>ÍNDICE COP-D</a:t>
              </a:r>
            </a:p>
            <a:p>
              <a:pPr defTabSz="914400"/>
              <a:r>
                <a:rPr lang="es-ES" altLang="es-CL" sz="1000" b="1">
                  <a:solidFill>
                    <a:srgbClr val="FF0000"/>
                  </a:solidFill>
                  <a:latin typeface="Verdana" panose="020B0604030504040204" pitchFamily="34" charset="0"/>
                </a:rPr>
                <a:t>1.9</a:t>
              </a:r>
              <a:endParaRPr lang="es-CL" altLang="es-CL" sz="1000">
                <a:solidFill>
                  <a:srgbClr val="0A4193"/>
                </a:solidFill>
                <a:latin typeface="Verdana" panose="020B0604030504040204" pitchFamily="34" charset="0"/>
              </a:endParaRPr>
            </a:p>
          </p:txBody>
        </p:sp>
        <p:sp>
          <p:nvSpPr>
            <p:cNvPr id="119821" name="Text Box 66">
              <a:extLst>
                <a:ext uri="{FF2B5EF4-FFF2-40B4-BE49-F238E27FC236}">
                  <a16:creationId xmlns:a16="http://schemas.microsoft.com/office/drawing/2014/main" id="{17A87434-4DB2-4EEA-A4FF-9EF69EB8069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46" y="12295"/>
              <a:ext cx="2351" cy="1797"/>
            </a:xfrm>
            <a:prstGeom prst="rect">
              <a:avLst/>
            </a:prstGeom>
            <a:solidFill>
              <a:srgbClr val="FFFFFF">
                <a:alpha val="36078"/>
              </a:srgbClr>
            </a:solidFill>
            <a:ln w="0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55778" tIns="27889" rIns="55778" bIns="27889"/>
            <a:lstStyle/>
            <a:p>
              <a:pPr defTabSz="914400"/>
              <a:r>
                <a:rPr lang="es-ES" altLang="es-CL" sz="1000">
                  <a:solidFill>
                    <a:srgbClr val="000000"/>
                  </a:solidFill>
                  <a:latin typeface="Verdana" panose="020B0604030504040204" pitchFamily="34" charset="0"/>
                </a:rPr>
                <a:t>PREVALENCIA DE NIÑOS LIBRES DE CARIES </a:t>
              </a:r>
              <a:r>
                <a:rPr lang="es-ES" altLang="es-CL" sz="1000" b="1">
                  <a:solidFill>
                    <a:srgbClr val="FF3300"/>
                  </a:solidFill>
                  <a:latin typeface="Verdana" panose="020B0604030504040204" pitchFamily="34" charset="0"/>
                </a:rPr>
                <a:t>83 %</a:t>
              </a:r>
            </a:p>
            <a:p>
              <a:pPr defTabSz="914400"/>
              <a:endParaRPr lang="es-ES" altLang="es-CL" sz="1000" b="1">
                <a:solidFill>
                  <a:srgbClr val="FF3300"/>
                </a:solidFill>
                <a:latin typeface="Verdana" panose="020B0604030504040204" pitchFamily="34" charset="0"/>
              </a:endParaRPr>
            </a:p>
            <a:p>
              <a:pPr defTabSz="914400"/>
              <a:r>
                <a:rPr lang="es-ES" altLang="es-CL" sz="1000">
                  <a:solidFill>
                    <a:srgbClr val="000000"/>
                  </a:solidFill>
                  <a:latin typeface="Verdana" panose="020B0604030504040204" pitchFamily="34" charset="0"/>
                </a:rPr>
                <a:t>ÍNDICE ceo-d </a:t>
              </a:r>
              <a:r>
                <a:rPr lang="es-ES" altLang="es-CL" sz="1000" b="1">
                  <a:solidFill>
                    <a:srgbClr val="FF3300"/>
                  </a:solidFill>
                  <a:latin typeface="Verdana" panose="020B0604030504040204" pitchFamily="34" charset="0"/>
                </a:rPr>
                <a:t>0.54</a:t>
              </a:r>
              <a:endParaRPr lang="es-CL" altLang="es-CL" sz="1000" b="1">
                <a:solidFill>
                  <a:srgbClr val="0A4193"/>
                </a:solidFill>
                <a:latin typeface="Verdana" panose="020B0604030504040204" pitchFamily="34" charset="0"/>
              </a:endParaRPr>
            </a:p>
          </p:txBody>
        </p:sp>
        <p:sp>
          <p:nvSpPr>
            <p:cNvPr id="119822" name="Text Box 67">
              <a:extLst>
                <a:ext uri="{FF2B5EF4-FFF2-40B4-BE49-F238E27FC236}">
                  <a16:creationId xmlns:a16="http://schemas.microsoft.com/office/drawing/2014/main" id="{1740567A-2E62-4092-AABA-27967B82FA3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208" y="9645"/>
              <a:ext cx="2253" cy="1300"/>
            </a:xfrm>
            <a:prstGeom prst="rect">
              <a:avLst/>
            </a:prstGeom>
            <a:solidFill>
              <a:srgbClr val="FFFFFF">
                <a:alpha val="36078"/>
              </a:srgbClr>
            </a:solidFill>
            <a:ln w="0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55778" tIns="27889" rIns="55778" bIns="27889"/>
            <a:lstStyle/>
            <a:p>
              <a:pPr defTabSz="914400"/>
              <a:r>
                <a:rPr lang="es-ES" altLang="es-CL" sz="1000">
                  <a:solidFill>
                    <a:srgbClr val="000000"/>
                  </a:solidFill>
                  <a:latin typeface="Verdana" panose="020B0604030504040204" pitchFamily="34" charset="0"/>
                </a:rPr>
                <a:t>PREVALENCIA DE NIÑOS LIBRES DE CARIES </a:t>
              </a:r>
              <a:r>
                <a:rPr lang="es-ES" altLang="es-CL" sz="1200" b="1">
                  <a:solidFill>
                    <a:srgbClr val="FF3300"/>
                  </a:solidFill>
                  <a:latin typeface="Verdana" panose="020B0604030504040204" pitchFamily="34" charset="0"/>
                </a:rPr>
                <a:t>51.98 %</a:t>
              </a:r>
            </a:p>
            <a:p>
              <a:pPr defTabSz="914400"/>
              <a:endParaRPr lang="es-ES" altLang="es-CL" sz="1200" b="1">
                <a:solidFill>
                  <a:srgbClr val="FF3300"/>
                </a:solidFill>
                <a:latin typeface="Verdana" panose="020B0604030504040204" pitchFamily="34" charset="0"/>
              </a:endParaRPr>
            </a:p>
            <a:p>
              <a:pPr defTabSz="914400"/>
              <a:r>
                <a:rPr lang="es-ES" altLang="es-CL" sz="1000">
                  <a:solidFill>
                    <a:srgbClr val="000000"/>
                  </a:solidFill>
                  <a:latin typeface="Verdana" panose="020B0604030504040204" pitchFamily="34" charset="0"/>
                </a:rPr>
                <a:t>ÍNDICE ceo-d </a:t>
              </a:r>
              <a:r>
                <a:rPr lang="es-ES" altLang="es-CL" sz="1200" b="1">
                  <a:solidFill>
                    <a:srgbClr val="FF3300"/>
                  </a:solidFill>
                  <a:latin typeface="Verdana" panose="020B0604030504040204" pitchFamily="34" charset="0"/>
                </a:rPr>
                <a:t>2.32</a:t>
              </a:r>
              <a:endParaRPr lang="es-CL" altLang="es-CL" sz="2800" b="1">
                <a:solidFill>
                  <a:srgbClr val="0A4193"/>
                </a:solidFill>
                <a:latin typeface="Verdana" panose="020B0604030504040204" pitchFamily="34" charset="0"/>
              </a:endParaRPr>
            </a:p>
          </p:txBody>
        </p:sp>
        <p:sp>
          <p:nvSpPr>
            <p:cNvPr id="119823" name="Text Box 68">
              <a:extLst>
                <a:ext uri="{FF2B5EF4-FFF2-40B4-BE49-F238E27FC236}">
                  <a16:creationId xmlns:a16="http://schemas.microsoft.com/office/drawing/2014/main" id="{987D00D4-B0DB-4D73-9226-36842D392DA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428" y="11399"/>
              <a:ext cx="2645" cy="4254"/>
            </a:xfrm>
            <a:prstGeom prst="rect">
              <a:avLst/>
            </a:prstGeom>
            <a:solidFill>
              <a:srgbClr val="FFFFFF">
                <a:alpha val="50195"/>
              </a:srgbClr>
            </a:solidFill>
            <a:ln w="0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55778" tIns="27889" rIns="55778" bIns="27889"/>
            <a:lstStyle/>
            <a:p>
              <a:pPr defTabSz="914400"/>
              <a:r>
                <a:rPr lang="es-ES" altLang="es-CL" sz="1000">
                  <a:solidFill>
                    <a:srgbClr val="000000"/>
                  </a:solidFill>
                  <a:latin typeface="Verdana" panose="020B0604030504040204" pitchFamily="34" charset="0"/>
                </a:rPr>
                <a:t>PREVALENCIA DE ADULTOS  LIBRES DE CARIES</a:t>
              </a:r>
            </a:p>
            <a:p>
              <a:pPr defTabSz="914400"/>
              <a:r>
                <a:rPr lang="es-ES" altLang="es-CL" sz="1000" b="1">
                  <a:solidFill>
                    <a:srgbClr val="FF3300"/>
                  </a:solidFill>
                  <a:latin typeface="Verdana" panose="020B0604030504040204" pitchFamily="34" charset="0"/>
                </a:rPr>
                <a:t>Aprox. 0-2% </a:t>
              </a:r>
            </a:p>
            <a:p>
              <a:pPr defTabSz="914400"/>
              <a:r>
                <a:rPr lang="es-ES" altLang="es-CL" sz="1000">
                  <a:solidFill>
                    <a:srgbClr val="000000"/>
                  </a:solidFill>
                  <a:latin typeface="Verdana" panose="020B0604030504040204" pitchFamily="34" charset="0"/>
                </a:rPr>
                <a:t>ÍNDICE COP-D</a:t>
              </a:r>
            </a:p>
            <a:p>
              <a:pPr defTabSz="914400"/>
              <a:r>
                <a:rPr lang="es-ES" altLang="es-CL" sz="1000" b="1">
                  <a:solidFill>
                    <a:srgbClr val="FF3300"/>
                  </a:solidFill>
                  <a:latin typeface="Verdana" panose="020B0604030504040204" pitchFamily="34" charset="0"/>
                </a:rPr>
                <a:t>20,86 en 65-74 años</a:t>
              </a:r>
            </a:p>
            <a:p>
              <a:pPr defTabSz="914400"/>
              <a:endParaRPr lang="es-ES" altLang="es-CL" sz="1000">
                <a:solidFill>
                  <a:srgbClr val="000000"/>
                </a:solidFill>
                <a:latin typeface="Verdana" panose="020B0604030504040204" pitchFamily="34" charset="0"/>
              </a:endParaRPr>
            </a:p>
            <a:p>
              <a:pPr defTabSz="914400"/>
              <a:r>
                <a:rPr lang="es-ES" altLang="es-CL" sz="1000">
                  <a:solidFill>
                    <a:srgbClr val="000000"/>
                  </a:solidFill>
                  <a:latin typeface="Verdana" panose="020B0604030504040204" pitchFamily="34" charset="0"/>
                </a:rPr>
                <a:t>PREVALENCIA DE DESDENTADOS PARCIALES</a:t>
              </a:r>
            </a:p>
            <a:p>
              <a:pPr defTabSz="914400"/>
              <a:r>
                <a:rPr lang="es-MX" altLang="es-CL" sz="1000" b="1">
                  <a:solidFill>
                    <a:srgbClr val="FF3300"/>
                  </a:solidFill>
                  <a:latin typeface="Verdana" panose="020B0604030504040204" pitchFamily="34" charset="0"/>
                </a:rPr>
                <a:t>79.7</a:t>
              </a:r>
              <a:r>
                <a:rPr lang="es-ES" altLang="es-CL" sz="1000" b="1">
                  <a:solidFill>
                    <a:srgbClr val="FF3300"/>
                  </a:solidFill>
                  <a:latin typeface="Verdana" panose="020B0604030504040204" pitchFamily="34" charset="0"/>
                </a:rPr>
                <a:t>% en 35-44 años </a:t>
              </a:r>
            </a:p>
            <a:p>
              <a:pPr defTabSz="914400"/>
              <a:r>
                <a:rPr lang="es-MX" altLang="es-CL" sz="1000" b="1">
                  <a:solidFill>
                    <a:srgbClr val="FF3300"/>
                  </a:solidFill>
                  <a:latin typeface="Verdana" panose="020B0604030504040204" pitchFamily="34" charset="0"/>
                </a:rPr>
                <a:t>69.8</a:t>
              </a:r>
              <a:r>
                <a:rPr lang="es-ES" altLang="es-CL" sz="1000" b="1">
                  <a:solidFill>
                    <a:srgbClr val="FF3300"/>
                  </a:solidFill>
                  <a:latin typeface="Verdana" panose="020B0604030504040204" pitchFamily="34" charset="0"/>
                </a:rPr>
                <a:t>% en 65-74 años </a:t>
              </a:r>
            </a:p>
            <a:p>
              <a:pPr defTabSz="914400"/>
              <a:endParaRPr lang="es-ES" altLang="es-CL" sz="1000">
                <a:solidFill>
                  <a:srgbClr val="FF3300"/>
                </a:solidFill>
                <a:latin typeface="Verdana" panose="020B0604030504040204" pitchFamily="34" charset="0"/>
              </a:endParaRPr>
            </a:p>
            <a:p>
              <a:pPr defTabSz="914400"/>
              <a:r>
                <a:rPr lang="es-ES" altLang="es-CL" sz="1000">
                  <a:solidFill>
                    <a:srgbClr val="000000"/>
                  </a:solidFill>
                  <a:latin typeface="Verdana" panose="020B0604030504040204" pitchFamily="34" charset="0"/>
                </a:rPr>
                <a:t>PREVALENCIA DE DESDENTADOS TOTALES</a:t>
              </a:r>
            </a:p>
            <a:p>
              <a:pPr defTabSz="914400"/>
              <a:r>
                <a:rPr lang="es-MX" altLang="es-CL" sz="1000" b="1">
                  <a:solidFill>
                    <a:srgbClr val="FF3300"/>
                  </a:solidFill>
                  <a:latin typeface="Verdana" panose="020B0604030504040204" pitchFamily="34" charset="0"/>
                </a:rPr>
                <a:t>5.5</a:t>
              </a:r>
              <a:r>
                <a:rPr lang="es-ES" altLang="es-CL" sz="1000" b="1">
                  <a:solidFill>
                    <a:srgbClr val="FF3300"/>
                  </a:solidFill>
                  <a:latin typeface="Verdana" panose="020B0604030504040204" pitchFamily="34" charset="0"/>
                </a:rPr>
                <a:t>% en 35-44 años </a:t>
              </a:r>
            </a:p>
            <a:p>
              <a:pPr defTabSz="914400"/>
              <a:r>
                <a:rPr lang="es-MX" altLang="es-CL" sz="1000" b="1">
                  <a:solidFill>
                    <a:srgbClr val="FF3300"/>
                  </a:solidFill>
                  <a:latin typeface="Verdana" panose="020B0604030504040204" pitchFamily="34" charset="0"/>
                </a:rPr>
                <a:t>13.25</a:t>
              </a:r>
              <a:r>
                <a:rPr lang="es-ES" altLang="es-CL" sz="1000" b="1">
                  <a:solidFill>
                    <a:srgbClr val="FF3300"/>
                  </a:solidFill>
                  <a:latin typeface="Verdana" panose="020B0604030504040204" pitchFamily="34" charset="0"/>
                </a:rPr>
                <a:t>% en 65-74 años   (1996</a:t>
              </a:r>
              <a:r>
                <a:rPr lang="es-ES" altLang="es-CL" sz="1000">
                  <a:solidFill>
                    <a:srgbClr val="FF3300"/>
                  </a:solidFill>
                  <a:latin typeface="Verdana" panose="020B0604030504040204" pitchFamily="34" charset="0"/>
                </a:rPr>
                <a:t>).</a:t>
              </a:r>
              <a:endParaRPr lang="es-CL" altLang="es-CL" sz="1000">
                <a:solidFill>
                  <a:srgbClr val="0A4193"/>
                </a:solidFill>
                <a:latin typeface="Verdana" panose="020B0604030504040204" pitchFamily="34" charset="0"/>
              </a:endParaRPr>
            </a:p>
          </p:txBody>
        </p:sp>
        <p:cxnSp>
          <p:nvCxnSpPr>
            <p:cNvPr id="119824" name="135 Conector angular">
              <a:extLst>
                <a:ext uri="{FF2B5EF4-FFF2-40B4-BE49-F238E27FC236}">
                  <a16:creationId xmlns:a16="http://schemas.microsoft.com/office/drawing/2014/main" id="{969E628C-2DB2-47A5-A7F3-7B9EFBDADE96}"/>
                </a:ext>
              </a:extLst>
            </p:cNvPr>
            <p:cNvCxnSpPr>
              <a:cxnSpLocks noChangeShapeType="1"/>
              <a:endCxn id="119821" idx="2"/>
            </p:cNvCxnSpPr>
            <p:nvPr/>
          </p:nvCxnSpPr>
          <p:spPr bwMode="auto">
            <a:xfrm rot="16200000" flipV="1">
              <a:off x="3192" y="14518"/>
              <a:ext cx="1116" cy="259"/>
            </a:xfrm>
            <a:prstGeom prst="bentConnector3">
              <a:avLst>
                <a:gd name="adj1" fmla="val 50000"/>
              </a:avLst>
            </a:prstGeom>
            <a:noFill/>
            <a:ln w="38100">
              <a:solidFill>
                <a:srgbClr val="C0C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19825" name="136 Conector angular">
              <a:extLst>
                <a:ext uri="{FF2B5EF4-FFF2-40B4-BE49-F238E27FC236}">
                  <a16:creationId xmlns:a16="http://schemas.microsoft.com/office/drawing/2014/main" id="{8394CF6C-97F4-4EC1-968D-DABA89DF4152}"/>
                </a:ext>
              </a:extLst>
            </p:cNvPr>
            <p:cNvCxnSpPr>
              <a:cxnSpLocks noChangeShapeType="1"/>
              <a:stCxn id="47126" idx="0"/>
              <a:endCxn id="119822" idx="2"/>
            </p:cNvCxnSpPr>
            <p:nvPr/>
          </p:nvCxnSpPr>
          <p:spPr bwMode="auto">
            <a:xfrm rot="5400000" flipH="1" flipV="1">
              <a:off x="4009" y="11867"/>
              <a:ext cx="3247" cy="1400"/>
            </a:xfrm>
            <a:prstGeom prst="bentConnector3">
              <a:avLst>
                <a:gd name="adj1" fmla="val 50000"/>
              </a:avLst>
            </a:prstGeom>
            <a:noFill/>
            <a:ln w="38100">
              <a:solidFill>
                <a:srgbClr val="C0C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19826" name="139 Conector angular">
              <a:extLst>
                <a:ext uri="{FF2B5EF4-FFF2-40B4-BE49-F238E27FC236}">
                  <a16:creationId xmlns:a16="http://schemas.microsoft.com/office/drawing/2014/main" id="{193DC67F-3FC6-42E4-B80F-7FDD0445FDC6}"/>
                </a:ext>
              </a:extLst>
            </p:cNvPr>
            <p:cNvCxnSpPr>
              <a:cxnSpLocks noChangeShapeType="1"/>
              <a:stCxn id="119819" idx="1"/>
              <a:endCxn id="47127" idx="6"/>
            </p:cNvCxnSpPr>
            <p:nvPr/>
          </p:nvCxnSpPr>
          <p:spPr bwMode="auto">
            <a:xfrm rot="10800000">
              <a:off x="6175" y="13773"/>
              <a:ext cx="2040" cy="1073"/>
            </a:xfrm>
            <a:prstGeom prst="bentConnector3">
              <a:avLst>
                <a:gd name="adj1" fmla="val 50000"/>
              </a:avLst>
            </a:prstGeom>
            <a:noFill/>
            <a:ln w="38100">
              <a:solidFill>
                <a:srgbClr val="C0C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19827" name="141 Conector angular">
              <a:extLst>
                <a:ext uri="{FF2B5EF4-FFF2-40B4-BE49-F238E27FC236}">
                  <a16:creationId xmlns:a16="http://schemas.microsoft.com/office/drawing/2014/main" id="{F05B7932-040A-4186-B0DC-602077EE7595}"/>
                </a:ext>
              </a:extLst>
            </p:cNvPr>
            <p:cNvCxnSpPr>
              <a:cxnSpLocks noChangeShapeType="1"/>
              <a:stCxn id="47128" idx="0"/>
              <a:endCxn id="119820" idx="2"/>
            </p:cNvCxnSpPr>
            <p:nvPr/>
          </p:nvCxnSpPr>
          <p:spPr bwMode="auto">
            <a:xfrm rot="5400000" flipH="1" flipV="1">
              <a:off x="8029" y="11137"/>
              <a:ext cx="1397" cy="241"/>
            </a:xfrm>
            <a:prstGeom prst="bentConnector3">
              <a:avLst>
                <a:gd name="adj1" fmla="val 50000"/>
              </a:avLst>
            </a:prstGeom>
            <a:noFill/>
            <a:ln w="38100">
              <a:solidFill>
                <a:srgbClr val="C0C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19828" name="145 Conector angular">
              <a:extLst>
                <a:ext uri="{FF2B5EF4-FFF2-40B4-BE49-F238E27FC236}">
                  <a16:creationId xmlns:a16="http://schemas.microsoft.com/office/drawing/2014/main" id="{8CCB28E6-57F9-4543-9525-E3F6C4694248}"/>
                </a:ext>
              </a:extLst>
            </p:cNvPr>
            <p:cNvCxnSpPr>
              <a:cxnSpLocks noChangeShapeType="1"/>
              <a:stCxn id="47114" idx="1"/>
              <a:endCxn id="47129" idx="6"/>
            </p:cNvCxnSpPr>
            <p:nvPr/>
          </p:nvCxnSpPr>
          <p:spPr bwMode="auto">
            <a:xfrm rot="10800000">
              <a:off x="11134" y="10794"/>
              <a:ext cx="798" cy="75"/>
            </a:xfrm>
            <a:prstGeom prst="bentConnector3">
              <a:avLst>
                <a:gd name="adj1" fmla="val 50000"/>
              </a:avLst>
            </a:prstGeom>
            <a:noFill/>
            <a:ln w="38100">
              <a:solidFill>
                <a:srgbClr val="C0C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47125" name="150 Elipse">
              <a:extLst>
                <a:ext uri="{FF2B5EF4-FFF2-40B4-BE49-F238E27FC236}">
                  <a16:creationId xmlns:a16="http://schemas.microsoft.com/office/drawing/2014/main" id="{84BE3299-F5B5-428A-B5B3-E4843167FA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95" y="14751"/>
              <a:ext cx="461" cy="466"/>
            </a:xfrm>
            <a:prstGeom prst="ellipse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lIns="55778" tIns="27889" rIns="55778" bIns="27889"/>
            <a:lstStyle/>
            <a:p>
              <a:pPr defTabSz="914400">
                <a:defRPr/>
              </a:pPr>
              <a:endParaRPr lang="es-CL" dirty="0">
                <a:solidFill>
                  <a:prstClr val="white"/>
                </a:solidFill>
                <a:latin typeface="Calibri" panose="020F0502020204030204"/>
                <a:ea typeface="MS PGothic" panose="020B0600070205080204" pitchFamily="34" charset="-128"/>
              </a:endParaRPr>
            </a:p>
          </p:txBody>
        </p:sp>
        <p:sp>
          <p:nvSpPr>
            <p:cNvPr id="47126" name="151 Elipse">
              <a:extLst>
                <a:ext uri="{FF2B5EF4-FFF2-40B4-BE49-F238E27FC236}">
                  <a16:creationId xmlns:a16="http://schemas.microsoft.com/office/drawing/2014/main" id="{2200F0D1-9721-4513-9586-28E1E3F29E4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06" y="14192"/>
              <a:ext cx="459" cy="466"/>
            </a:xfrm>
            <a:prstGeom prst="ellipse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lIns="55778" tIns="27889" rIns="55778" bIns="27889"/>
            <a:lstStyle/>
            <a:p>
              <a:pPr defTabSz="914400">
                <a:defRPr/>
              </a:pPr>
              <a:endParaRPr lang="es-CL" dirty="0">
                <a:solidFill>
                  <a:prstClr val="white"/>
                </a:solidFill>
                <a:latin typeface="Calibri" panose="020F0502020204030204"/>
                <a:ea typeface="MS PGothic" panose="020B0600070205080204" pitchFamily="34" charset="-128"/>
              </a:endParaRPr>
            </a:p>
          </p:txBody>
        </p:sp>
        <p:sp>
          <p:nvSpPr>
            <p:cNvPr id="47127" name="152 Elipse">
              <a:extLst>
                <a:ext uri="{FF2B5EF4-FFF2-40B4-BE49-F238E27FC236}">
                  <a16:creationId xmlns:a16="http://schemas.microsoft.com/office/drawing/2014/main" id="{9A7AE506-128C-4EC0-A778-380DAC6DB22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16" y="13540"/>
              <a:ext cx="459" cy="466"/>
            </a:xfrm>
            <a:prstGeom prst="ellipse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lIns="55778" tIns="27889" rIns="55778" bIns="27889"/>
            <a:lstStyle/>
            <a:p>
              <a:pPr defTabSz="914400">
                <a:defRPr/>
              </a:pPr>
              <a:endParaRPr lang="es-CL" dirty="0">
                <a:solidFill>
                  <a:prstClr val="white"/>
                </a:solidFill>
                <a:latin typeface="Calibri" panose="020F0502020204030204"/>
                <a:ea typeface="MS PGothic" panose="020B0600070205080204" pitchFamily="34" charset="-128"/>
              </a:endParaRPr>
            </a:p>
          </p:txBody>
        </p:sp>
        <p:sp>
          <p:nvSpPr>
            <p:cNvPr id="47128" name="153 Elipse">
              <a:extLst>
                <a:ext uri="{FF2B5EF4-FFF2-40B4-BE49-F238E27FC236}">
                  <a16:creationId xmlns:a16="http://schemas.microsoft.com/office/drawing/2014/main" id="{4BACE1D9-9227-4486-8074-73708BF862B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80" y="11959"/>
              <a:ext cx="459" cy="463"/>
            </a:xfrm>
            <a:prstGeom prst="ellipse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lIns="55778" tIns="27889" rIns="55778" bIns="27889"/>
            <a:lstStyle/>
            <a:p>
              <a:pPr defTabSz="914400">
                <a:defRPr/>
              </a:pPr>
              <a:endParaRPr lang="es-CL" dirty="0">
                <a:solidFill>
                  <a:prstClr val="white"/>
                </a:solidFill>
                <a:latin typeface="Calibri" panose="020F0502020204030204"/>
                <a:ea typeface="MS PGothic" panose="020B0600070205080204" pitchFamily="34" charset="-128"/>
              </a:endParaRPr>
            </a:p>
          </p:txBody>
        </p:sp>
        <p:sp>
          <p:nvSpPr>
            <p:cNvPr id="47129" name="154 Elipse">
              <a:extLst>
                <a:ext uri="{FF2B5EF4-FFF2-40B4-BE49-F238E27FC236}">
                  <a16:creationId xmlns:a16="http://schemas.microsoft.com/office/drawing/2014/main" id="{9D547852-AECB-48A8-AB3D-FF871FB198B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673" y="10562"/>
              <a:ext cx="461" cy="466"/>
            </a:xfrm>
            <a:prstGeom prst="ellipse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lIns="55778" tIns="27889" rIns="55778" bIns="27889"/>
            <a:lstStyle/>
            <a:p>
              <a:pPr defTabSz="914400">
                <a:defRPr/>
              </a:pPr>
              <a:endParaRPr lang="es-CL" dirty="0">
                <a:solidFill>
                  <a:prstClr val="white"/>
                </a:solidFill>
                <a:latin typeface="Calibri" panose="020F0502020204030204"/>
                <a:ea typeface="MS PGothic" panose="020B0600070205080204" pitchFamily="34" charset="-128"/>
              </a:endParaRPr>
            </a:p>
          </p:txBody>
        </p:sp>
      </p:grpSp>
      <p:sp>
        <p:nvSpPr>
          <p:cNvPr id="119834" name="Text Box 26">
            <a:extLst>
              <a:ext uri="{FF2B5EF4-FFF2-40B4-BE49-F238E27FC236}">
                <a16:creationId xmlns:a16="http://schemas.microsoft.com/office/drawing/2014/main" id="{E291161C-8DB7-4DCE-ABEF-D156E4B083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3388" y="406401"/>
            <a:ext cx="709295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defTabSz="914400" eaLnBrk="0" hangingPunct="0">
              <a:spcBef>
                <a:spcPct val="50000"/>
              </a:spcBef>
            </a:pPr>
            <a:r>
              <a:rPr lang="es-ES" altLang="es-CL" sz="2200" b="1">
                <a:solidFill>
                  <a:srgbClr val="006CB7"/>
                </a:solidFill>
                <a:latin typeface="Calibri" panose="020F0502020204030204"/>
                <a:ea typeface="MS PGothic" panose="020B0600070205080204" pitchFamily="34" charset="-128"/>
              </a:rPr>
              <a:t>Salud Bucal a lo largo de la vida</a:t>
            </a:r>
          </a:p>
        </p:txBody>
      </p:sp>
      <p:sp>
        <p:nvSpPr>
          <p:cNvPr id="119835" name="Text Box 27">
            <a:extLst>
              <a:ext uri="{FF2B5EF4-FFF2-40B4-BE49-F238E27FC236}">
                <a16:creationId xmlns:a16="http://schemas.microsoft.com/office/drawing/2014/main" id="{7A3BA785-1868-4139-864E-84674F4F18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20276" y="350838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defTabSz="914400" eaLnBrk="0" hangingPunct="0"/>
            <a:endParaRPr lang="es-CL" altLang="es-CL">
              <a:solidFill>
                <a:srgbClr val="0A4193"/>
              </a:solidFill>
              <a:latin typeface="Calibri" panose="020F0502020204030204"/>
              <a:ea typeface="MS PGothic" panose="020B0600070205080204" pitchFamily="34" charset="-128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117F373D-2D4C-431C-9DAA-BB5F4320324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5704"/>
    </mc:Choice>
    <mc:Fallback xmlns="">
      <p:transition spd="slow" advTm="1157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ítulo 1">
            <a:extLst>
              <a:ext uri="{FF2B5EF4-FFF2-40B4-BE49-F238E27FC236}">
                <a16:creationId xmlns:a16="http://schemas.microsoft.com/office/drawing/2014/main" id="{2700E757-68A2-4514-807E-31172E220D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2475" y="298451"/>
            <a:ext cx="7556500" cy="1116013"/>
          </a:xfrm>
        </p:spPr>
        <p:txBody>
          <a:bodyPr/>
          <a:lstStyle/>
          <a:p>
            <a:pPr eaLnBrk="1" hangingPunct="1"/>
            <a:r>
              <a:rPr lang="es-ES_tradnl" altLang="es-CL" b="1"/>
              <a:t>Importancia del Primer Molar</a:t>
            </a:r>
          </a:p>
        </p:txBody>
      </p:sp>
      <p:sp>
        <p:nvSpPr>
          <p:cNvPr id="39939" name="Marcador de contenido 2">
            <a:extLst>
              <a:ext uri="{FF2B5EF4-FFF2-40B4-BE49-F238E27FC236}">
                <a16:creationId xmlns:a16="http://schemas.microsoft.com/office/drawing/2014/main" id="{9939A39E-42CB-423C-979D-51B7C49B7B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22475" y="1549400"/>
            <a:ext cx="7556500" cy="381000"/>
          </a:xfrm>
        </p:spPr>
        <p:txBody>
          <a:bodyPr/>
          <a:lstStyle/>
          <a:p>
            <a:pPr eaLnBrk="1" hangingPunct="1"/>
            <a:r>
              <a:rPr lang="es-ES_tradnl" altLang="es-CL" sz="1600" b="1">
                <a:solidFill>
                  <a:schemeClr val="tx1"/>
                </a:solidFill>
              </a:rPr>
              <a:t>Primer diente permanente en erupcionar             6 años. </a:t>
            </a:r>
          </a:p>
          <a:p>
            <a:pPr eaLnBrk="1" hangingPunct="1"/>
            <a:endParaRPr lang="es-ES_tradnl" altLang="es-CL" sz="1600" b="1">
              <a:solidFill>
                <a:schemeClr val="tx1"/>
              </a:solidFill>
            </a:endParaRPr>
          </a:p>
        </p:txBody>
      </p:sp>
      <p:sp>
        <p:nvSpPr>
          <p:cNvPr id="39940" name="Shape 29">
            <a:extLst>
              <a:ext uri="{FF2B5EF4-FFF2-40B4-BE49-F238E27FC236}">
                <a16:creationId xmlns:a16="http://schemas.microsoft.com/office/drawing/2014/main" id="{BF90A1F8-4BFE-4FE6-B446-2F850CF334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7175" y="976313"/>
            <a:ext cx="8051800" cy="93662"/>
          </a:xfrm>
          <a:prstGeom prst="rect">
            <a:avLst/>
          </a:prstGeom>
          <a:solidFill>
            <a:srgbClr val="58172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s-CL" altLang="es-CL">
              <a:solidFill>
                <a:srgbClr val="581722"/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Flecha derecha 5">
            <a:extLst>
              <a:ext uri="{FF2B5EF4-FFF2-40B4-BE49-F238E27FC236}">
                <a16:creationId xmlns:a16="http://schemas.microsoft.com/office/drawing/2014/main" id="{270D7613-184D-44FA-B670-732D7AEC40CA}"/>
              </a:ext>
            </a:extLst>
          </p:cNvPr>
          <p:cNvSpPr/>
          <p:nvPr/>
        </p:nvSpPr>
        <p:spPr>
          <a:xfrm>
            <a:off x="6477000" y="1660526"/>
            <a:ext cx="571500" cy="17621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s-ES_tradnl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B0F2BBD1-8EA5-4561-A50F-3A59B27F57F5}"/>
              </a:ext>
            </a:extLst>
          </p:cNvPr>
          <p:cNvSpPr/>
          <p:nvPr/>
        </p:nvSpPr>
        <p:spPr>
          <a:xfrm>
            <a:off x="1736726" y="2984501"/>
            <a:ext cx="5026025" cy="2062163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>
            <a:spAutoFit/>
          </a:bodyPr>
          <a:lstStyle/>
          <a:p>
            <a:pPr defTabSz="914400">
              <a:defRPr/>
            </a:pPr>
            <a:r>
              <a:rPr lang="es-ES_tradnl" sz="1600" b="1" dirty="0">
                <a:solidFill>
                  <a:prstClr val="black"/>
                </a:solidFill>
                <a:latin typeface="Century Gothic"/>
                <a:cs typeface="Arial" panose="020B0604020202020204" pitchFamily="34" charset="0"/>
              </a:rPr>
              <a:t>Clave:</a:t>
            </a:r>
          </a:p>
          <a:p>
            <a:pPr defTabSz="914400">
              <a:defRPr/>
            </a:pPr>
            <a:endParaRPr lang="es-ES_tradnl" sz="1600" b="1" dirty="0">
              <a:solidFill>
                <a:prstClr val="black"/>
              </a:solidFill>
              <a:latin typeface="Century Gothic"/>
              <a:cs typeface="Arial" panose="020B0604020202020204" pitchFamily="34" charset="0"/>
            </a:endParaRPr>
          </a:p>
          <a:p>
            <a:pPr defTabSz="914400">
              <a:defRPr/>
            </a:pPr>
            <a:r>
              <a:rPr lang="es-ES_tradnl" sz="1600" dirty="0">
                <a:solidFill>
                  <a:prstClr val="white"/>
                </a:solidFill>
                <a:latin typeface="Century Gothic"/>
                <a:cs typeface="Arial" panose="020B0604020202020204" pitchFamily="34" charset="0"/>
              </a:rPr>
              <a:t>1. Ajustar y estabilizar la oclusión o mordida. </a:t>
            </a:r>
          </a:p>
          <a:p>
            <a:pPr marL="342900" indent="-342900" defTabSz="914400">
              <a:buFontTx/>
              <a:buAutoNum type="arabicPeriod"/>
              <a:defRPr/>
            </a:pPr>
            <a:endParaRPr lang="es-ES_tradnl" sz="1600" dirty="0">
              <a:solidFill>
                <a:prstClr val="white"/>
              </a:solidFill>
              <a:latin typeface="Century Gothic"/>
              <a:cs typeface="Arial" panose="020B0604020202020204" pitchFamily="34" charset="0"/>
            </a:endParaRPr>
          </a:p>
          <a:p>
            <a:pPr defTabSz="914400">
              <a:defRPr/>
            </a:pPr>
            <a:r>
              <a:rPr lang="es-ES_tradnl" sz="1600" dirty="0">
                <a:solidFill>
                  <a:prstClr val="white"/>
                </a:solidFill>
                <a:latin typeface="Century Gothic"/>
                <a:cs typeface="Arial" panose="020B0604020202020204" pitchFamily="34" charset="0"/>
              </a:rPr>
              <a:t>2. Es un pilar en la correcta ubicación de piezas posteriores.</a:t>
            </a:r>
          </a:p>
          <a:p>
            <a:pPr defTabSz="914400">
              <a:defRPr/>
            </a:pPr>
            <a:endParaRPr lang="es-ES_tradnl" sz="1600" dirty="0">
              <a:solidFill>
                <a:prstClr val="white"/>
              </a:solidFill>
              <a:latin typeface="Century Gothic"/>
              <a:cs typeface="Arial" panose="020B0604020202020204" pitchFamily="34" charset="0"/>
            </a:endParaRPr>
          </a:p>
          <a:p>
            <a:pPr defTabSz="914400">
              <a:defRPr/>
            </a:pPr>
            <a:r>
              <a:rPr lang="es-ES_tradnl" sz="1600" dirty="0">
                <a:solidFill>
                  <a:prstClr val="white"/>
                </a:solidFill>
                <a:latin typeface="Century Gothic"/>
                <a:cs typeface="Arial" panose="020B0604020202020204" pitchFamily="34" charset="0"/>
              </a:rPr>
              <a:t>3 Eficiencia en la masticación de los alimentos.</a:t>
            </a:r>
          </a:p>
        </p:txBody>
      </p:sp>
      <p:pic>
        <p:nvPicPr>
          <p:cNvPr id="39943" name="Imagen 8">
            <a:extLst>
              <a:ext uri="{FF2B5EF4-FFF2-40B4-BE49-F238E27FC236}">
                <a16:creationId xmlns:a16="http://schemas.microsoft.com/office/drawing/2014/main" id="{4AA15FDE-5C9D-496B-AE52-338EC697B3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8963" y="2333626"/>
            <a:ext cx="3530600" cy="285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86DBE512-7628-4363-86FA-E88B5595974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591"/>
    </mc:Choice>
    <mc:Fallback xmlns="">
      <p:transition spd="slow" advTm="335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ítulo 1">
            <a:extLst>
              <a:ext uri="{FF2B5EF4-FFF2-40B4-BE49-F238E27FC236}">
                <a16:creationId xmlns:a16="http://schemas.microsoft.com/office/drawing/2014/main" id="{99F22ECB-D06D-4710-B199-B4DF4902E8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2475" y="298451"/>
            <a:ext cx="7556500" cy="1116013"/>
          </a:xfrm>
        </p:spPr>
        <p:txBody>
          <a:bodyPr/>
          <a:lstStyle/>
          <a:p>
            <a:pPr eaLnBrk="1" hangingPunct="1"/>
            <a:r>
              <a:rPr lang="es-ES_tradnl" altLang="es-CL"/>
              <a:t>Control Salud Bucal</a:t>
            </a:r>
          </a:p>
        </p:txBody>
      </p:sp>
      <p:sp>
        <p:nvSpPr>
          <p:cNvPr id="40963" name="Shape 29">
            <a:extLst>
              <a:ext uri="{FF2B5EF4-FFF2-40B4-BE49-F238E27FC236}">
                <a16:creationId xmlns:a16="http://schemas.microsoft.com/office/drawing/2014/main" id="{46ED1810-132A-4B25-825E-7A57AD8FD7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7175" y="976313"/>
            <a:ext cx="8051800" cy="93662"/>
          </a:xfrm>
          <a:prstGeom prst="rect">
            <a:avLst/>
          </a:prstGeom>
          <a:solidFill>
            <a:srgbClr val="58172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s-CL" altLang="es-CL">
              <a:solidFill>
                <a:srgbClr val="581722"/>
              </a:solidFill>
              <a:latin typeface="Century Gothic" panose="020B0502020202020204" pitchFamily="34" charset="0"/>
            </a:endParaRPr>
          </a:p>
        </p:txBody>
      </p:sp>
      <p:pic>
        <p:nvPicPr>
          <p:cNvPr id="40964" name="Marcador de contenido 9">
            <a:extLst>
              <a:ext uri="{FF2B5EF4-FFF2-40B4-BE49-F238E27FC236}">
                <a16:creationId xmlns:a16="http://schemas.microsoft.com/office/drawing/2014/main" id="{8835C978-3CA5-41CD-9E83-E7E64BC9372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0" t="17477" r="23882" b="11201"/>
          <a:stretch>
            <a:fillRect/>
          </a:stretch>
        </p:blipFill>
        <p:spPr>
          <a:xfrm>
            <a:off x="2624139" y="1247775"/>
            <a:ext cx="6353175" cy="5372100"/>
          </a:xfr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AD5FB025-430A-4B81-9F4A-2B53E340209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5640"/>
    </mc:Choice>
    <mc:Fallback xmlns="">
      <p:transition spd="slow" advTm="1156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CF47CD4-86C8-4475-919B-2977903C6E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Derivación según norma: 2,4 y 6 años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938EEFC-2EE6-43FE-99EF-DE07972B54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4633" y="1356518"/>
            <a:ext cx="10075333" cy="4144963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s-MX" dirty="0"/>
              <a:t> </a:t>
            </a:r>
          </a:p>
          <a:p>
            <a:r>
              <a:rPr lang="es-MX" b="1" dirty="0"/>
              <a:t>Derivación oportuna!</a:t>
            </a:r>
          </a:p>
          <a:p>
            <a:pPr lvl="1"/>
            <a:r>
              <a:rPr lang="es-MX" b="1" dirty="0"/>
              <a:t>Por riesgo</a:t>
            </a:r>
            <a:endParaRPr lang="es-MX" dirty="0"/>
          </a:p>
          <a:p>
            <a:pPr lvl="2"/>
            <a:r>
              <a:rPr lang="es-MX" dirty="0"/>
              <a:t>Cuando el puntaje total de la pauta es de 3 o más puntos y se mantiene durante 3 controles, se debe derivar al odontólogo. </a:t>
            </a:r>
          </a:p>
          <a:p>
            <a:pPr lvl="2"/>
            <a:r>
              <a:rPr lang="es-MX" dirty="0"/>
              <a:t>En caso de prematuros, el puntaje de riesgo disminuye a 2, mantenidos durante 3 controles.</a:t>
            </a:r>
          </a:p>
          <a:p>
            <a:pPr lvl="1"/>
            <a:r>
              <a:rPr lang="es-MX" b="1" dirty="0"/>
              <a:t>Por daño</a:t>
            </a:r>
            <a:r>
              <a:rPr lang="es-MX" dirty="0"/>
              <a:t>: </a:t>
            </a:r>
          </a:p>
          <a:p>
            <a:pPr lvl="2"/>
            <a:r>
              <a:rPr lang="es-MX" dirty="0"/>
              <a:t>En el caso de pesquisar patología bucal, anomalías </a:t>
            </a:r>
            <a:r>
              <a:rPr lang="es-MX" dirty="0" err="1"/>
              <a:t>dento</a:t>
            </a:r>
            <a:r>
              <a:rPr lang="es-MX" dirty="0"/>
              <a:t>-maxilares y/o dientes perinatales en los controles de salud infantil, los profesionales de salud deben derivar al niño o la niña al odontólogo para su evaluación. </a:t>
            </a:r>
          </a:p>
          <a:p>
            <a:r>
              <a:rPr lang="es-MX" b="1" dirty="0"/>
              <a:t>En el caso de detectar signos y síntomas de urgencias odontológicas, la derivación para atención GES urgencias odontológicas </a:t>
            </a:r>
            <a:r>
              <a:rPr lang="es-CL" b="1" dirty="0"/>
              <a:t>ambulatorias debe ser inmediata.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474DFF53-93EE-40FB-BEE0-36C6E874E4E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8456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1112"/>
    </mc:Choice>
    <mc:Fallback xmlns="">
      <p:transition spd="slow" advTm="1011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ítulo 1">
            <a:extLst>
              <a:ext uri="{FF2B5EF4-FFF2-40B4-BE49-F238E27FC236}">
                <a16:creationId xmlns:a16="http://schemas.microsoft.com/office/drawing/2014/main" id="{E9E2D025-B2A7-440C-A8A5-DF4455FDFD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2475" y="298451"/>
            <a:ext cx="7556500" cy="1116013"/>
          </a:xfrm>
        </p:spPr>
        <p:txBody>
          <a:bodyPr/>
          <a:lstStyle/>
          <a:p>
            <a:pPr eaLnBrk="1" hangingPunct="1"/>
            <a:r>
              <a:rPr lang="es-ES" altLang="es-CL" b="1"/>
              <a:t>O</a:t>
            </a:r>
            <a:r>
              <a:rPr lang="es-ES_tradnl" altLang="es-CL" b="1"/>
              <a:t>bjetivos Norma Técnica en Odontología</a:t>
            </a:r>
          </a:p>
        </p:txBody>
      </p:sp>
      <p:sp>
        <p:nvSpPr>
          <p:cNvPr id="41987" name="Marcador de contenido 2">
            <a:extLst>
              <a:ext uri="{FF2B5EF4-FFF2-40B4-BE49-F238E27FC236}">
                <a16:creationId xmlns:a16="http://schemas.microsoft.com/office/drawing/2014/main" id="{D34C0871-27DF-4957-ABFC-7D1001BD15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8333" y="2669571"/>
            <a:ext cx="10075333" cy="2518880"/>
          </a:xfrm>
        </p:spPr>
        <p:txBody>
          <a:bodyPr/>
          <a:lstStyle/>
          <a:p>
            <a:pPr eaLnBrk="1" hangingPunct="1"/>
            <a:r>
              <a:rPr lang="es-ES" altLang="es-CL" sz="1600" b="1" dirty="0">
                <a:solidFill>
                  <a:schemeClr val="tx1"/>
                </a:solidFill>
              </a:rPr>
              <a:t>Formar hábitos y cultura.</a:t>
            </a:r>
          </a:p>
          <a:p>
            <a:pPr eaLnBrk="1" hangingPunct="1"/>
            <a:r>
              <a:rPr lang="es-ES" altLang="es-CL" sz="1600" b="1" dirty="0">
                <a:solidFill>
                  <a:schemeClr val="tx1"/>
                </a:solidFill>
              </a:rPr>
              <a:t>Identificar factores de riesgo.</a:t>
            </a:r>
          </a:p>
          <a:p>
            <a:pPr eaLnBrk="1" hangingPunct="1"/>
            <a:r>
              <a:rPr lang="es-ES" altLang="es-CL" sz="1600" b="1" dirty="0">
                <a:solidFill>
                  <a:schemeClr val="tx1"/>
                </a:solidFill>
              </a:rPr>
              <a:t>Evaluar desarrollo estomatognático.</a:t>
            </a:r>
          </a:p>
          <a:p>
            <a:pPr eaLnBrk="1" hangingPunct="1"/>
            <a:r>
              <a:rPr lang="es-ES" altLang="es-CL" sz="1600" b="1" dirty="0">
                <a:solidFill>
                  <a:schemeClr val="tx1"/>
                </a:solidFill>
              </a:rPr>
              <a:t>Identificar patologías bucales.</a:t>
            </a:r>
          </a:p>
          <a:p>
            <a:pPr eaLnBrk="1" hangingPunct="1"/>
            <a:r>
              <a:rPr lang="es-ES" altLang="es-CL" sz="1600" b="1" dirty="0">
                <a:solidFill>
                  <a:schemeClr val="tx1"/>
                </a:solidFill>
              </a:rPr>
              <a:t>Planificar eventuales procedimientos</a:t>
            </a:r>
            <a:r>
              <a:rPr lang="es-ES" altLang="es-CL" sz="1600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41988" name="Shape 29">
            <a:extLst>
              <a:ext uri="{FF2B5EF4-FFF2-40B4-BE49-F238E27FC236}">
                <a16:creationId xmlns:a16="http://schemas.microsoft.com/office/drawing/2014/main" id="{0B4DFA94-E3A7-4995-8AE1-AC74EBDB41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1454150"/>
            <a:ext cx="8051800" cy="95250"/>
          </a:xfrm>
          <a:prstGeom prst="rect">
            <a:avLst/>
          </a:prstGeom>
          <a:solidFill>
            <a:srgbClr val="58172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s-CL" altLang="es-CL">
              <a:solidFill>
                <a:srgbClr val="581722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C259F599-DF41-4366-AA0C-88C4B9B3109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535"/>
    </mc:Choice>
    <mc:Fallback xmlns="">
      <p:transition spd="slow" advTm="285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Marcador de contenido 2">
            <a:extLst>
              <a:ext uri="{FF2B5EF4-FFF2-40B4-BE49-F238E27FC236}">
                <a16:creationId xmlns:a16="http://schemas.microsoft.com/office/drawing/2014/main" id="{D659A06F-D82C-484C-B75C-C63A452EEC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32899" y="2176552"/>
            <a:ext cx="9085815" cy="3309847"/>
          </a:xfrm>
        </p:spPr>
        <p:txBody>
          <a:bodyPr/>
          <a:lstStyle/>
          <a:p>
            <a:pPr eaLnBrk="1" hangingPunct="1"/>
            <a:r>
              <a:rPr lang="es-ES" altLang="es-CL" sz="1600" b="1" dirty="0">
                <a:solidFill>
                  <a:schemeClr val="tx1"/>
                </a:solidFill>
              </a:rPr>
              <a:t>Recopilación de antecedentes.</a:t>
            </a:r>
          </a:p>
          <a:p>
            <a:pPr eaLnBrk="1" hangingPunct="1"/>
            <a:r>
              <a:rPr lang="es-ES" altLang="es-CL" sz="1600" b="1" dirty="0">
                <a:solidFill>
                  <a:schemeClr val="tx1"/>
                </a:solidFill>
              </a:rPr>
              <a:t>Preguntar por:</a:t>
            </a:r>
          </a:p>
          <a:p>
            <a:pPr lvl="1" eaLnBrk="1" hangingPunct="1"/>
            <a:r>
              <a:rPr lang="es-ES" altLang="es-CL" sz="1600" dirty="0">
                <a:solidFill>
                  <a:schemeClr val="tx1"/>
                </a:solidFill>
              </a:rPr>
              <a:t>Hábitos, factores protectores, uso de "accesorios" (2 y 4 años), FR, dolor y prácticas educacionales.</a:t>
            </a:r>
          </a:p>
          <a:p>
            <a:pPr eaLnBrk="1" hangingPunct="1"/>
            <a:r>
              <a:rPr lang="es-ES" altLang="es-CL" sz="1600" b="1" dirty="0">
                <a:solidFill>
                  <a:schemeClr val="tx1"/>
                </a:solidFill>
              </a:rPr>
              <a:t>Examinar.</a:t>
            </a:r>
          </a:p>
          <a:p>
            <a:pPr lvl="1" eaLnBrk="1" hangingPunct="1"/>
            <a:r>
              <a:rPr lang="es-ES" altLang="es-CL" sz="1600" dirty="0">
                <a:solidFill>
                  <a:schemeClr val="tx1"/>
                </a:solidFill>
              </a:rPr>
              <a:t>General, intraoral, evaluación deglución y pronunciación, complementos</a:t>
            </a:r>
          </a:p>
          <a:p>
            <a:pPr eaLnBrk="1" hangingPunct="1"/>
            <a:r>
              <a:rPr lang="es-ES" altLang="es-CL" sz="1600" b="1" dirty="0">
                <a:solidFill>
                  <a:schemeClr val="tx1"/>
                </a:solidFill>
              </a:rPr>
              <a:t>Diagnosticar.</a:t>
            </a:r>
          </a:p>
          <a:p>
            <a:pPr eaLnBrk="1" hangingPunct="1"/>
            <a:r>
              <a:rPr lang="es-ES" altLang="es-CL" sz="1600" b="1" dirty="0">
                <a:solidFill>
                  <a:schemeClr val="tx1"/>
                </a:solidFill>
              </a:rPr>
              <a:t>Entregar indicaciones.</a:t>
            </a:r>
          </a:p>
          <a:p>
            <a:pPr eaLnBrk="1" hangingPunct="1"/>
            <a:endParaRPr lang="es-ES_tradnl" altLang="es-CL" dirty="0"/>
          </a:p>
        </p:txBody>
      </p:sp>
      <p:sp>
        <p:nvSpPr>
          <p:cNvPr id="43011" name="Shape 29">
            <a:extLst>
              <a:ext uri="{FF2B5EF4-FFF2-40B4-BE49-F238E27FC236}">
                <a16:creationId xmlns:a16="http://schemas.microsoft.com/office/drawing/2014/main" id="{31576828-6A20-4D75-B5FD-9AF9B2A289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7175" y="976313"/>
            <a:ext cx="8051800" cy="93662"/>
          </a:xfrm>
          <a:prstGeom prst="rect">
            <a:avLst/>
          </a:prstGeom>
          <a:solidFill>
            <a:srgbClr val="58172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s-CL" altLang="es-CL">
              <a:solidFill>
                <a:srgbClr val="581722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CF9EEBBE-3191-4910-AB81-6F8479C4BB1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811"/>
    </mc:Choice>
    <mc:Fallback xmlns="">
      <p:transition spd="slow" advTm="398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9F5A33B8-184C-455F-A93D-6D3F667142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41785" y="730266"/>
            <a:ext cx="6253164" cy="5397467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CDF6B510-6575-4CE5-88A6-8D894F35AC4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1469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613"/>
    </mc:Choice>
    <mc:Fallback xmlns="">
      <p:transition spd="slow" advTm="376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ítulo 1">
            <a:extLst>
              <a:ext uri="{FF2B5EF4-FFF2-40B4-BE49-F238E27FC236}">
                <a16:creationId xmlns:a16="http://schemas.microsoft.com/office/drawing/2014/main" id="{F81804E5-BC72-45D4-BED0-BACCB5576E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2475" y="298451"/>
            <a:ext cx="7556500" cy="1116013"/>
          </a:xfrm>
        </p:spPr>
        <p:txBody>
          <a:bodyPr/>
          <a:lstStyle/>
          <a:p>
            <a:pPr eaLnBrk="1" hangingPunct="1"/>
            <a:r>
              <a:rPr lang="es-ES_tradnl" altLang="es-CL" b="1"/>
              <a:t>Examen Físico</a:t>
            </a:r>
          </a:p>
        </p:txBody>
      </p:sp>
      <p:sp>
        <p:nvSpPr>
          <p:cNvPr id="44035" name="Shape 29">
            <a:extLst>
              <a:ext uri="{FF2B5EF4-FFF2-40B4-BE49-F238E27FC236}">
                <a16:creationId xmlns:a16="http://schemas.microsoft.com/office/drawing/2014/main" id="{F3A64056-BDFD-4851-B147-B1F0C53935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7175" y="976313"/>
            <a:ext cx="8051800" cy="93662"/>
          </a:xfrm>
          <a:prstGeom prst="rect">
            <a:avLst/>
          </a:prstGeom>
          <a:solidFill>
            <a:srgbClr val="58172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s-CL" altLang="es-CL">
              <a:solidFill>
                <a:srgbClr val="581722"/>
              </a:solidFill>
              <a:latin typeface="Century Gothic" panose="020B0502020202020204" pitchFamily="34" charset="0"/>
            </a:endParaRPr>
          </a:p>
        </p:txBody>
      </p:sp>
      <p:graphicFrame>
        <p:nvGraphicFramePr>
          <p:cNvPr id="6" name="Diagrama 5">
            <a:extLst>
              <a:ext uri="{FF2B5EF4-FFF2-40B4-BE49-F238E27FC236}">
                <a16:creationId xmlns:a16="http://schemas.microsoft.com/office/drawing/2014/main" id="{B56587F1-66EA-4DF8-B918-EB56C04C1C49}"/>
              </a:ext>
            </a:extLst>
          </p:cNvPr>
          <p:cNvGraphicFramePr/>
          <p:nvPr/>
        </p:nvGraphicFramePr>
        <p:xfrm>
          <a:off x="3048000" y="1397000"/>
          <a:ext cx="6928556" cy="47977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E4B86463-95CD-40BC-82C1-2F25D9DBF10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913"/>
    </mc:Choice>
    <mc:Fallback xmlns="">
      <p:transition spd="slow" advTm="439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Marcador de contenido 5">
            <a:extLst>
              <a:ext uri="{FF2B5EF4-FFF2-40B4-BE49-F238E27FC236}">
                <a16:creationId xmlns:a16="http://schemas.microsoft.com/office/drawing/2014/main" id="{4A0B3668-8A2C-4CBB-9486-70C51E5A106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9869526"/>
              </p:ext>
            </p:extLst>
          </p:nvPr>
        </p:nvGraphicFramePr>
        <p:xfrm>
          <a:off x="2582047" y="432746"/>
          <a:ext cx="7211895" cy="64252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45059" name="Imagen 6">
            <a:extLst>
              <a:ext uri="{FF2B5EF4-FFF2-40B4-BE49-F238E27FC236}">
                <a16:creationId xmlns:a16="http://schemas.microsoft.com/office/drawing/2014/main" id="{31A3A0CB-9D8F-45D3-8BF4-84ACA1DD825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3375" y="2817814"/>
            <a:ext cx="1462088" cy="99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B398F043-4FD6-4833-91E2-863D82888A7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387"/>
    </mc:Choice>
    <mc:Fallback xmlns="">
      <p:transition spd="slow" advTm="413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9835F6D-C3E0-4490-9443-A3ED0AC5D8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Evaluación de la oclusión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C124A55-F22B-419F-A382-FC817E97B1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6874" y="1727201"/>
            <a:ext cx="10075333" cy="4144963"/>
          </a:xfrm>
          <a:ln>
            <a:solidFill>
              <a:schemeClr val="accent1"/>
            </a:solidFill>
          </a:ln>
        </p:spPr>
        <p:txBody>
          <a:bodyPr/>
          <a:lstStyle/>
          <a:p>
            <a:r>
              <a:rPr lang="es-MX" sz="1800" dirty="0"/>
              <a:t>Todos los dientes deben estar presentes y anatómicamente </a:t>
            </a:r>
            <a:r>
              <a:rPr lang="es-CL" sz="1800" dirty="0"/>
              <a:t>normales.</a:t>
            </a:r>
          </a:p>
          <a:p>
            <a:r>
              <a:rPr lang="es-CL" sz="1800" dirty="0"/>
              <a:t>La arcada debe ser semicircular.</a:t>
            </a:r>
          </a:p>
          <a:p>
            <a:r>
              <a:rPr lang="es-MX" sz="1800" dirty="0"/>
              <a:t>La implantación de molares en alveolo debe ser con un ángulo aproximado de 90°.</a:t>
            </a:r>
          </a:p>
          <a:p>
            <a:r>
              <a:rPr lang="es-MX" sz="1800" dirty="0"/>
              <a:t>La implantación de los incisivos en alveolo debe ser un poco inclinada hacia delante.</a:t>
            </a:r>
          </a:p>
          <a:p>
            <a:r>
              <a:rPr lang="es-MX" sz="1800" dirty="0"/>
              <a:t>La arcada superior, en oclusión, debe rebasar a la inferior en todo su contorno y los incisivos superiores cubrirán a los inferiores aproximadamente 1 </a:t>
            </a:r>
            <a:r>
              <a:rPr lang="es-MX" sz="1800" dirty="0" err="1"/>
              <a:t>mm.</a:t>
            </a:r>
            <a:endParaRPr lang="es-MX" sz="1800" dirty="0"/>
          </a:p>
          <a:p>
            <a:r>
              <a:rPr lang="es-MX" sz="1800" dirty="0"/>
              <a:t>Cada uno de los dientes de una arcada se articula con dos dientes de la otra, a excepción del incisivo central inferior y el segundo molar superior que solo </a:t>
            </a:r>
            <a:r>
              <a:rPr lang="es-CL" sz="1800" dirty="0"/>
              <a:t>lo hace con uno.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3ECE2843-B33F-4B9A-A4AA-0714A915EA4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3600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735"/>
    </mc:Choice>
    <mc:Fallback xmlns="">
      <p:transition spd="slow" advTm="707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CO" sz="4000" b="1" dirty="0"/>
              <a:t>SALUD ORAL:</a:t>
            </a:r>
            <a:br>
              <a:rPr lang="es-CO" sz="4000" b="1" dirty="0"/>
            </a:br>
            <a:r>
              <a:rPr lang="es-CO" sz="4000" b="1" dirty="0"/>
              <a:t>Lactantes 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 bwMode="auto">
          <a:xfrm>
            <a:off x="2063552" y="3466626"/>
            <a:ext cx="4239218" cy="33913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1 Rectángulo"/>
          <p:cNvSpPr/>
          <p:nvPr/>
        </p:nvSpPr>
        <p:spPr>
          <a:xfrm>
            <a:off x="1737314" y="2001614"/>
            <a:ext cx="2918526" cy="92333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defTabSz="914400">
              <a:lnSpc>
                <a:spcPct val="90000"/>
              </a:lnSpc>
            </a:pPr>
            <a:r>
              <a:rPr lang="es-CO" sz="2000" b="1" dirty="0">
                <a:solidFill>
                  <a:srgbClr val="0A4193"/>
                </a:solidFill>
                <a:latin typeface="Calibri" panose="020F0502020204030204"/>
              </a:rPr>
              <a:t>Evitar</a:t>
            </a:r>
            <a:r>
              <a:rPr lang="es-CO" sz="2000" dirty="0">
                <a:solidFill>
                  <a:srgbClr val="0A4193"/>
                </a:solidFill>
                <a:latin typeface="Calibri" panose="020F0502020204030204"/>
              </a:rPr>
              <a:t> azúcar. Iniciar hábitos nutricionales sanos.</a:t>
            </a:r>
          </a:p>
        </p:txBody>
      </p:sp>
      <p:sp>
        <p:nvSpPr>
          <p:cNvPr id="3" name="2 Rectángulo"/>
          <p:cNvSpPr/>
          <p:nvPr/>
        </p:nvSpPr>
        <p:spPr>
          <a:xfrm>
            <a:off x="7752184" y="1988840"/>
            <a:ext cx="2736304" cy="203132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defTabSz="914400">
              <a:lnSpc>
                <a:spcPct val="90000"/>
              </a:lnSpc>
            </a:pPr>
            <a:r>
              <a:rPr lang="es-CO" sz="2000" b="1" dirty="0">
                <a:solidFill>
                  <a:srgbClr val="0A4193"/>
                </a:solidFill>
                <a:latin typeface="Calibri" panose="020F0502020204030204"/>
              </a:rPr>
              <a:t>NO</a:t>
            </a:r>
            <a:r>
              <a:rPr lang="es-CO" sz="2000" dirty="0">
                <a:solidFill>
                  <a:srgbClr val="0A4193"/>
                </a:solidFill>
                <a:latin typeface="Calibri" panose="020F0502020204030204"/>
              </a:rPr>
              <a:t> dejarlo dormido con mamadera</a:t>
            </a:r>
          </a:p>
          <a:p>
            <a:pPr algn="ctr" defTabSz="914400">
              <a:lnSpc>
                <a:spcPct val="90000"/>
              </a:lnSpc>
            </a:pPr>
            <a:r>
              <a:rPr lang="es-CO" sz="2000" b="1" dirty="0">
                <a:solidFill>
                  <a:srgbClr val="0A4193"/>
                </a:solidFill>
                <a:latin typeface="Calibri" panose="020F0502020204030204"/>
              </a:rPr>
              <a:t>Evitar</a:t>
            </a:r>
            <a:r>
              <a:rPr lang="es-CO" sz="2000" dirty="0">
                <a:solidFill>
                  <a:srgbClr val="0A4193"/>
                </a:solidFill>
                <a:latin typeface="Calibri" panose="020F0502020204030204"/>
              </a:rPr>
              <a:t> azúcar en chupete. </a:t>
            </a:r>
            <a:r>
              <a:rPr lang="es-CO" sz="2000" b="1" dirty="0">
                <a:solidFill>
                  <a:srgbClr val="0A4193"/>
                </a:solidFill>
                <a:latin typeface="Calibri" panose="020F0502020204030204"/>
              </a:rPr>
              <a:t>Limpiar</a:t>
            </a:r>
            <a:r>
              <a:rPr lang="es-CO" sz="2000" dirty="0">
                <a:solidFill>
                  <a:srgbClr val="0A4193"/>
                </a:solidFill>
                <a:latin typeface="Calibri" panose="020F0502020204030204"/>
              </a:rPr>
              <a:t> bien chupetes y no introducirlos a boca - </a:t>
            </a:r>
            <a:r>
              <a:rPr lang="es-CO" sz="2000" b="1" dirty="0">
                <a:solidFill>
                  <a:srgbClr val="0A4193"/>
                </a:solidFill>
                <a:latin typeface="Calibri" panose="020F0502020204030204"/>
              </a:rPr>
              <a:t>padres</a:t>
            </a:r>
            <a:r>
              <a:rPr lang="es-CO" sz="2000" dirty="0">
                <a:solidFill>
                  <a:srgbClr val="0A4193"/>
                </a:solidFill>
                <a:latin typeface="Calibri" panose="020F0502020204030204"/>
              </a:rPr>
              <a:t>.</a:t>
            </a:r>
          </a:p>
        </p:txBody>
      </p:sp>
      <p:sp>
        <p:nvSpPr>
          <p:cNvPr id="4" name="3 Rectángulo"/>
          <p:cNvSpPr/>
          <p:nvPr/>
        </p:nvSpPr>
        <p:spPr>
          <a:xfrm>
            <a:off x="4890120" y="1988840"/>
            <a:ext cx="2718048" cy="1477328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defTabSz="914400">
              <a:lnSpc>
                <a:spcPct val="90000"/>
              </a:lnSpc>
            </a:pPr>
            <a:r>
              <a:rPr lang="es-ES" sz="2000" b="1" dirty="0">
                <a:solidFill>
                  <a:srgbClr val="0A4193"/>
                </a:solidFill>
                <a:latin typeface="Calibri" panose="020F0502020204030204"/>
              </a:rPr>
              <a:t>NO</a:t>
            </a:r>
            <a:r>
              <a:rPr lang="es-ES" sz="2000" dirty="0">
                <a:solidFill>
                  <a:srgbClr val="0A4193"/>
                </a:solidFill>
                <a:latin typeface="Calibri" panose="020F0502020204030204"/>
              </a:rPr>
              <a:t> crema dental. Aplicador de algodón y agua limpia 2 veces/d (después de desayuno y antes de acostarse)</a:t>
            </a:r>
          </a:p>
        </p:txBody>
      </p:sp>
      <p:sp>
        <p:nvSpPr>
          <p:cNvPr id="5" name="4 Rectángulo"/>
          <p:cNvSpPr/>
          <p:nvPr/>
        </p:nvSpPr>
        <p:spPr>
          <a:xfrm>
            <a:off x="6718940" y="4293096"/>
            <a:ext cx="3481516" cy="186512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defTabSz="914400">
              <a:lnSpc>
                <a:spcPct val="90000"/>
              </a:lnSpc>
            </a:pPr>
            <a:r>
              <a:rPr lang="es-CO" sz="2000" b="1" dirty="0">
                <a:solidFill>
                  <a:srgbClr val="0A4193"/>
                </a:solidFill>
                <a:latin typeface="Calibri" panose="020F0502020204030204"/>
              </a:rPr>
              <a:t>Remitir </a:t>
            </a:r>
            <a:r>
              <a:rPr lang="es-CO" sz="2000" dirty="0">
                <a:solidFill>
                  <a:srgbClr val="0A4193"/>
                </a:solidFill>
                <a:latin typeface="Calibri" panose="020F0502020204030204"/>
              </a:rPr>
              <a:t>(6-12 meses): </a:t>
            </a:r>
          </a:p>
          <a:p>
            <a:pPr marL="285750" indent="-285750" defTabSz="914400">
              <a:lnSpc>
                <a:spcPct val="90000"/>
              </a:lnSpc>
              <a:buFont typeface="Arial" pitchFamily="34" charset="0"/>
              <a:buChar char="•"/>
            </a:pPr>
            <a:r>
              <a:rPr lang="es-CO" dirty="0">
                <a:solidFill>
                  <a:srgbClr val="0A4193"/>
                </a:solidFill>
                <a:latin typeface="Calibri" panose="020F0502020204030204"/>
              </a:rPr>
              <a:t>Hijos de madres con alta tasa de </a:t>
            </a:r>
            <a:r>
              <a:rPr lang="es-CO" b="1" dirty="0">
                <a:solidFill>
                  <a:srgbClr val="0A4193"/>
                </a:solidFill>
                <a:latin typeface="Calibri" panose="020F0502020204030204"/>
              </a:rPr>
              <a:t>caries.</a:t>
            </a:r>
          </a:p>
          <a:p>
            <a:pPr marL="285750" indent="-285750" defTabSz="914400">
              <a:lnSpc>
                <a:spcPct val="90000"/>
              </a:lnSpc>
              <a:buFont typeface="Arial" pitchFamily="34" charset="0"/>
              <a:buChar char="•"/>
            </a:pPr>
            <a:r>
              <a:rPr lang="es-CO" b="1" dirty="0">
                <a:solidFill>
                  <a:srgbClr val="0A4193"/>
                </a:solidFill>
                <a:latin typeface="Calibri" panose="020F0502020204030204"/>
              </a:rPr>
              <a:t>Caries demostrada</a:t>
            </a:r>
            <a:r>
              <a:rPr lang="es-CO" dirty="0">
                <a:solidFill>
                  <a:srgbClr val="0A4193"/>
                </a:solidFill>
                <a:latin typeface="Calibri" panose="020F0502020204030204"/>
              </a:rPr>
              <a:t>, placa, desmineralización o mancha.</a:t>
            </a:r>
          </a:p>
          <a:p>
            <a:pPr marL="285750" indent="-285750" defTabSz="914400">
              <a:lnSpc>
                <a:spcPct val="90000"/>
              </a:lnSpc>
              <a:buFont typeface="Arial" pitchFamily="34" charset="0"/>
              <a:buChar char="•"/>
            </a:pPr>
            <a:r>
              <a:rPr lang="es-CO" b="1" dirty="0">
                <a:solidFill>
                  <a:srgbClr val="0A4193"/>
                </a:solidFill>
                <a:latin typeface="Calibri" panose="020F0502020204030204"/>
              </a:rPr>
              <a:t>Si duermen</a:t>
            </a:r>
            <a:r>
              <a:rPr lang="es-CO" dirty="0">
                <a:solidFill>
                  <a:srgbClr val="0A4193"/>
                </a:solidFill>
                <a:latin typeface="Calibri" panose="020F0502020204030204"/>
              </a:rPr>
              <a:t> con mamadera</a:t>
            </a:r>
          </a:p>
          <a:p>
            <a:pPr marL="285750" indent="-285750" defTabSz="914400">
              <a:lnSpc>
                <a:spcPct val="90000"/>
              </a:lnSpc>
              <a:buFont typeface="Arial" pitchFamily="34" charset="0"/>
              <a:buChar char="•"/>
            </a:pPr>
            <a:r>
              <a:rPr lang="es-CO" dirty="0">
                <a:solidFill>
                  <a:srgbClr val="0A4193"/>
                </a:solidFill>
                <a:latin typeface="Calibri" panose="020F0502020204030204"/>
              </a:rPr>
              <a:t>Vulnerabilidad social</a:t>
            </a:r>
            <a:endParaRPr lang="es-CO" b="1" dirty="0">
              <a:solidFill>
                <a:srgbClr val="0A4193"/>
              </a:solidFill>
              <a:latin typeface="Calibri" panose="020F0502020204030204"/>
            </a:endParaRPr>
          </a:p>
        </p:txBody>
      </p:sp>
      <p:sp>
        <p:nvSpPr>
          <p:cNvPr id="8" name="Marcador de número de diapositiva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607842D1-43AD-419E-92C5-9ADFE99FBC15}" type="slidenum">
              <a:rPr lang="es-ES">
                <a:latin typeface="Calibri" panose="020F0502020204030204"/>
              </a:rPr>
              <a:pPr defTabSz="914400"/>
              <a:t>29</a:t>
            </a:fld>
            <a:endParaRPr lang="es-ES">
              <a:latin typeface="Calibri" panose="020F0502020204030204"/>
            </a:endParaRP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3418665A-0885-4D8A-AB63-7438783D6C1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7635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3755"/>
    </mc:Choice>
    <mc:Fallback xmlns="">
      <p:transition spd="slow" advTm="737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977D5C5-575E-4141-BF05-06ABBB0DA2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7842D1-43AD-419E-92C5-9ADFE99FBC15}" type="slidenum">
              <a:rPr lang="es-ES" smtClean="0"/>
              <a:t>3</a:t>
            </a:fld>
            <a:endParaRPr lang="es-ES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9A925BCB-9B69-42E0-A664-699BB59E40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4830" y="904239"/>
            <a:ext cx="4718050" cy="3300095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EFC70E2A-90E7-4866-8DB4-8C0F42C349A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43600" y="813435"/>
            <a:ext cx="5364480" cy="3390899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54ACD2DB-6C50-434F-99C0-CC732442E1D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28812" y="2376488"/>
            <a:ext cx="8334375" cy="4162425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08A1550F-D730-43F7-8FFB-8A4C9D6E5A6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42346" y="2167500"/>
            <a:ext cx="7432054" cy="4162424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CD2DEA9F-48E0-4447-A23A-31EC9994F37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38162" y="1557337"/>
            <a:ext cx="11115675" cy="3743325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10F619FE-0C8D-4EBA-A7DC-9A45E75A692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43284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9372"/>
    </mc:Choice>
    <mc:Fallback xmlns="">
      <p:transition spd="slow" advTm="1093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59"/>
          <a:stretch/>
        </p:blipFill>
        <p:spPr bwMode="auto">
          <a:xfrm>
            <a:off x="2540074" y="44625"/>
            <a:ext cx="7372350" cy="4459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1559496" y="44624"/>
            <a:ext cx="3826768" cy="1714202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s-CO" sz="4000" b="1" dirty="0"/>
              <a:t>SALUD ORAL:</a:t>
            </a:r>
            <a:br>
              <a:rPr lang="es-CO" sz="4000" b="1" dirty="0"/>
            </a:br>
            <a:r>
              <a:rPr lang="es-CO" sz="4000" b="1" dirty="0"/>
              <a:t>Lactantes </a:t>
            </a:r>
          </a:p>
        </p:txBody>
      </p:sp>
      <p:graphicFrame>
        <p:nvGraphicFramePr>
          <p:cNvPr id="3" name="2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21109761"/>
              </p:ext>
            </p:extLst>
          </p:nvPr>
        </p:nvGraphicFramePr>
        <p:xfrm>
          <a:off x="1703512" y="3429000"/>
          <a:ext cx="8936666" cy="3429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endParaRPr lang="es-ES" dirty="0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607842D1-43AD-419E-92C5-9ADFE99FBC15}" type="slidenum">
              <a:rPr lang="es-ES">
                <a:latin typeface="Calibri" panose="020F0502020204030204"/>
              </a:rPr>
              <a:pPr defTabSz="914400"/>
              <a:t>30</a:t>
            </a:fld>
            <a:endParaRPr lang="es-ES">
              <a:latin typeface="Calibri" panose="020F0502020204030204"/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3F86C406-97E6-4C53-998D-73E8B1B88E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2046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026"/>
    </mc:Choice>
    <mc:Fallback xmlns="">
      <p:transition spd="slow" advTm="420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Imagen 5">
            <a:extLst>
              <a:ext uri="{FF2B5EF4-FFF2-40B4-BE49-F238E27FC236}">
                <a16:creationId xmlns:a16="http://schemas.microsoft.com/office/drawing/2014/main" id="{0C098674-56BF-4E5C-B03E-3EF34801F3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8988" y="126163"/>
            <a:ext cx="2413000" cy="2389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3" name="Título 1">
            <a:extLst>
              <a:ext uri="{FF2B5EF4-FFF2-40B4-BE49-F238E27FC236}">
                <a16:creationId xmlns:a16="http://schemas.microsoft.com/office/drawing/2014/main" id="{D29D33F3-DA75-4510-8E9A-670FBDBB5A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2475" y="298451"/>
            <a:ext cx="7556500" cy="1116013"/>
          </a:xfrm>
        </p:spPr>
        <p:txBody>
          <a:bodyPr/>
          <a:lstStyle/>
          <a:p>
            <a:pPr eaLnBrk="1" hangingPunct="1"/>
            <a:r>
              <a:rPr lang="es-ES_tradnl" altLang="es-CL" b="1"/>
              <a:t>Control 2 y 4 Años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4E2FE73-92F5-4274-B075-A2F072A720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es-ES" sz="1600" b="1" dirty="0">
                <a:solidFill>
                  <a:schemeClr val="tx1"/>
                </a:solidFill>
              </a:rPr>
              <a:t>Banderas Rojas: 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s-ES" sz="1600" dirty="0">
                <a:solidFill>
                  <a:schemeClr val="tx1"/>
                </a:solidFill>
              </a:rPr>
              <a:t>A</a:t>
            </a:r>
            <a:r>
              <a:rPr lang="es-ES_tradnl" sz="1600" dirty="0" err="1">
                <a:solidFill>
                  <a:schemeClr val="tx1"/>
                </a:solidFill>
              </a:rPr>
              <a:t>nsiedad</a:t>
            </a:r>
            <a:r>
              <a:rPr lang="es-ES_tradnl" sz="1600" dirty="0">
                <a:solidFill>
                  <a:schemeClr val="tx1"/>
                </a:solidFill>
              </a:rPr>
              <a:t> o miedo frente a atención odontológica. 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s-ES" sz="1600" dirty="0">
                <a:solidFill>
                  <a:schemeClr val="tx1"/>
                </a:solidFill>
              </a:rPr>
              <a:t>U</a:t>
            </a:r>
            <a:r>
              <a:rPr lang="es-ES_tradnl" sz="1600" dirty="0">
                <a:solidFill>
                  <a:schemeClr val="tx1"/>
                </a:solidFill>
              </a:rPr>
              <a:t>so mamadera nocturna.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s-ES" sz="1600" dirty="0">
                <a:solidFill>
                  <a:schemeClr val="tx1"/>
                </a:solidFill>
              </a:rPr>
              <a:t>C</a:t>
            </a:r>
            <a:r>
              <a:rPr lang="es-ES_tradnl" sz="1600" dirty="0" err="1">
                <a:solidFill>
                  <a:schemeClr val="tx1"/>
                </a:solidFill>
              </a:rPr>
              <a:t>onsumo</a:t>
            </a:r>
            <a:r>
              <a:rPr lang="es-ES_tradnl" sz="1600" dirty="0">
                <a:solidFill>
                  <a:schemeClr val="tx1"/>
                </a:solidFill>
              </a:rPr>
              <a:t> alimentos azucarados.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s-ES" sz="1600" dirty="0">
                <a:solidFill>
                  <a:schemeClr val="tx1"/>
                </a:solidFill>
              </a:rPr>
              <a:t>A</a:t>
            </a:r>
            <a:r>
              <a:rPr lang="es-ES_tradnl" sz="1600" dirty="0" err="1">
                <a:solidFill>
                  <a:schemeClr val="tx1"/>
                </a:solidFill>
              </a:rPr>
              <a:t>lteración</a:t>
            </a:r>
            <a:r>
              <a:rPr lang="es-ES_tradnl" sz="1600" dirty="0">
                <a:solidFill>
                  <a:schemeClr val="tx1"/>
                </a:solidFill>
              </a:rPr>
              <a:t> desarrollo normal sistema </a:t>
            </a:r>
            <a:r>
              <a:rPr lang="es-ES_tradnl" sz="1600" dirty="0" err="1">
                <a:solidFill>
                  <a:schemeClr val="tx1"/>
                </a:solidFill>
              </a:rPr>
              <a:t>estomatognático</a:t>
            </a:r>
            <a:r>
              <a:rPr lang="es-ES_tradnl" sz="1600" dirty="0">
                <a:solidFill>
                  <a:schemeClr val="tx1"/>
                </a:solidFill>
              </a:rPr>
              <a:t>.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s-ES" sz="1600" dirty="0">
                <a:solidFill>
                  <a:schemeClr val="tx1"/>
                </a:solidFill>
              </a:rPr>
              <a:t>I</a:t>
            </a:r>
            <a:r>
              <a:rPr lang="es-ES_tradnl" sz="1600" dirty="0" err="1">
                <a:solidFill>
                  <a:schemeClr val="tx1"/>
                </a:solidFill>
              </a:rPr>
              <a:t>nterposición</a:t>
            </a:r>
            <a:r>
              <a:rPr lang="es-ES_tradnl" sz="1600" dirty="0">
                <a:solidFill>
                  <a:schemeClr val="tx1"/>
                </a:solidFill>
              </a:rPr>
              <a:t> lingual o mal pronunciación.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s-ES" sz="1600" dirty="0">
                <a:solidFill>
                  <a:schemeClr val="tx1"/>
                </a:solidFill>
              </a:rPr>
              <a:t>R</a:t>
            </a:r>
            <a:r>
              <a:rPr lang="es-ES_tradnl" sz="1600" dirty="0">
                <a:solidFill>
                  <a:schemeClr val="tx1"/>
                </a:solidFill>
              </a:rPr>
              <a:t>espiración bucal.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s-ES" sz="1600" dirty="0">
                <a:solidFill>
                  <a:schemeClr val="tx1"/>
                </a:solidFill>
              </a:rPr>
              <a:t>M</a:t>
            </a:r>
            <a:r>
              <a:rPr lang="es-ES_tradnl" sz="1600" dirty="0">
                <a:solidFill>
                  <a:schemeClr val="tx1"/>
                </a:solidFill>
              </a:rPr>
              <a:t>ala higiene bucal.</a:t>
            </a:r>
          </a:p>
        </p:txBody>
      </p:sp>
      <p:sp>
        <p:nvSpPr>
          <p:cNvPr id="46085" name="Shape 29">
            <a:extLst>
              <a:ext uri="{FF2B5EF4-FFF2-40B4-BE49-F238E27FC236}">
                <a16:creationId xmlns:a16="http://schemas.microsoft.com/office/drawing/2014/main" id="{3BE9F817-3143-4971-AF83-54677C1CC7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7175" y="976313"/>
            <a:ext cx="8051800" cy="93662"/>
          </a:xfrm>
          <a:prstGeom prst="rect">
            <a:avLst/>
          </a:prstGeom>
          <a:solidFill>
            <a:srgbClr val="58172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s-CL" altLang="es-CL">
              <a:solidFill>
                <a:srgbClr val="581722"/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Marcador de contenido 2">
            <a:extLst>
              <a:ext uri="{FF2B5EF4-FFF2-40B4-BE49-F238E27FC236}">
                <a16:creationId xmlns:a16="http://schemas.microsoft.com/office/drawing/2014/main" id="{AF17D4A6-2B37-4679-A0E9-29F9E67C5094}"/>
              </a:ext>
            </a:extLst>
          </p:cNvPr>
          <p:cNvSpPr txBox="1">
            <a:spLocks/>
          </p:cNvSpPr>
          <p:nvPr/>
        </p:nvSpPr>
        <p:spPr bwMode="auto">
          <a:xfrm>
            <a:off x="7877009" y="2092326"/>
            <a:ext cx="3403932" cy="4144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8600" indent="-228600" algn="l" rtl="0" eaLnBrk="0" fontAlgn="base" hangingPunct="0">
              <a:spcBef>
                <a:spcPts val="2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000" kern="120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1pPr>
            <a:lvl2pPr marL="457200" indent="-22860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95B3D7"/>
              </a:buClr>
              <a:buSzPct val="75000"/>
              <a:buFont typeface="Wingdings" panose="05000000000000000000" pitchFamily="2" charset="2"/>
              <a:buChar char="n"/>
              <a:defRPr kern="120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2pPr>
            <a:lvl3pPr marL="685800" indent="-22860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kern="120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3pPr>
            <a:lvl4pPr marL="914400" indent="-22860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95B3D7"/>
              </a:buClr>
              <a:buSzPct val="75000"/>
              <a:buFont typeface="Wingdings" panose="05000000000000000000" pitchFamily="2" charset="2"/>
              <a:buChar char="n"/>
              <a:defRPr kern="120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4pPr>
            <a:lvl5pPr marL="1143000" indent="-22860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kern="120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5pPr>
            <a:lvl6pPr marL="1377950" indent="-228600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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603375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"/>
              <a:defRPr lang="en-US" sz="1800" kern="1200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830388" indent="-228600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"/>
              <a:defRPr lang="en-US" sz="1800" kern="1200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0574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"/>
              <a:defRPr lang="en-US" sz="1800" kern="1200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 eaLnBrk="1" hangingPunct="1"/>
            <a:r>
              <a:rPr lang="es-ES" altLang="es-CL" sz="1600">
                <a:solidFill>
                  <a:schemeClr val="tx1"/>
                </a:solidFill>
              </a:rPr>
              <a:t>U</a:t>
            </a:r>
            <a:r>
              <a:rPr lang="es-ES_tradnl" altLang="es-CL" sz="1600">
                <a:solidFill>
                  <a:schemeClr val="tx1"/>
                </a:solidFill>
              </a:rPr>
              <a:t>so chupete entretención.</a:t>
            </a:r>
          </a:p>
          <a:p>
            <a:pPr defTabSz="914400" eaLnBrk="1" hangingPunct="1"/>
            <a:r>
              <a:rPr lang="es-ES" altLang="es-CL" sz="1600">
                <a:solidFill>
                  <a:schemeClr val="tx1"/>
                </a:solidFill>
              </a:rPr>
              <a:t>S</a:t>
            </a:r>
            <a:r>
              <a:rPr lang="es-ES_tradnl" altLang="es-CL" sz="1600">
                <a:solidFill>
                  <a:schemeClr val="tx1"/>
                </a:solidFill>
              </a:rPr>
              <a:t>ucción digital.</a:t>
            </a:r>
          </a:p>
          <a:p>
            <a:pPr defTabSz="914400" eaLnBrk="1" hangingPunct="1"/>
            <a:r>
              <a:rPr lang="es-ES" altLang="es-CL" sz="1600">
                <a:solidFill>
                  <a:schemeClr val="tx1"/>
                </a:solidFill>
              </a:rPr>
              <a:t>A</a:t>
            </a:r>
            <a:r>
              <a:rPr lang="es-ES_tradnl" altLang="es-CL" sz="1600">
                <a:solidFill>
                  <a:schemeClr val="tx1"/>
                </a:solidFill>
              </a:rPr>
              <a:t>lto riesgo caries.</a:t>
            </a:r>
          </a:p>
          <a:p>
            <a:pPr defTabSz="914400" eaLnBrk="1" hangingPunct="1"/>
            <a:r>
              <a:rPr lang="es-ES" altLang="es-CL" sz="1600">
                <a:solidFill>
                  <a:schemeClr val="tx1"/>
                </a:solidFill>
              </a:rPr>
              <a:t>D</a:t>
            </a:r>
            <a:r>
              <a:rPr lang="es-ES_tradnl" altLang="es-CL" sz="1600">
                <a:solidFill>
                  <a:schemeClr val="tx1"/>
                </a:solidFill>
              </a:rPr>
              <a:t>etección caries.</a:t>
            </a:r>
          </a:p>
          <a:p>
            <a:pPr defTabSz="914400" eaLnBrk="1" hangingPunct="1"/>
            <a:r>
              <a:rPr lang="es-ES" altLang="es-CL" sz="1600">
                <a:solidFill>
                  <a:schemeClr val="tx1"/>
                </a:solidFill>
              </a:rPr>
              <a:t>D</a:t>
            </a:r>
            <a:r>
              <a:rPr lang="es-ES_tradnl" altLang="es-CL" sz="1600">
                <a:solidFill>
                  <a:schemeClr val="tx1"/>
                </a:solidFill>
              </a:rPr>
              <a:t>etección gingivitis.</a:t>
            </a:r>
          </a:p>
          <a:p>
            <a:pPr defTabSz="914400" eaLnBrk="1" hangingPunct="1"/>
            <a:r>
              <a:rPr lang="es-ES" altLang="es-CL" sz="1600">
                <a:solidFill>
                  <a:schemeClr val="tx1"/>
                </a:solidFill>
              </a:rPr>
              <a:t>D</a:t>
            </a:r>
            <a:r>
              <a:rPr lang="es-ES_tradnl" altLang="es-CL" sz="1600">
                <a:solidFill>
                  <a:schemeClr val="tx1"/>
                </a:solidFill>
              </a:rPr>
              <a:t>etección anomalías dentomaxilares.</a:t>
            </a:r>
          </a:p>
          <a:p>
            <a:pPr defTabSz="914400" eaLnBrk="1" hangingPunct="1"/>
            <a:r>
              <a:rPr lang="es-ES" altLang="es-CL" sz="1600">
                <a:solidFill>
                  <a:schemeClr val="tx1"/>
                </a:solidFill>
              </a:rPr>
              <a:t>D</a:t>
            </a:r>
            <a:r>
              <a:rPr lang="es-ES_tradnl" altLang="es-CL" sz="1600">
                <a:solidFill>
                  <a:schemeClr val="tx1"/>
                </a:solidFill>
              </a:rPr>
              <a:t>etección urgencia odontológica.</a:t>
            </a:r>
          </a:p>
          <a:p>
            <a:pPr defTabSz="914400" eaLnBrk="1" hangingPunct="1"/>
            <a:endParaRPr lang="es-ES_tradnl" altLang="es-CL" dirty="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D7AACAAD-AFFA-482C-BF83-1F96486B877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279"/>
    </mc:Choice>
    <mc:Fallback xmlns="">
      <p:transition spd="slow" advTm="442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9976" y="2204865"/>
            <a:ext cx="4572000" cy="305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CO" sz="4000" b="1" dirty="0"/>
              <a:t>SALUD ORAL: </a:t>
            </a:r>
            <a:br>
              <a:rPr lang="es-CO" sz="4000" b="1" dirty="0"/>
            </a:br>
            <a:r>
              <a:rPr lang="es-CO" sz="4000" b="1" dirty="0"/>
              <a:t>Preescolar</a:t>
            </a:r>
          </a:p>
        </p:txBody>
      </p:sp>
      <p:graphicFrame>
        <p:nvGraphicFramePr>
          <p:cNvPr id="3" name="2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23745683"/>
              </p:ext>
            </p:extLst>
          </p:nvPr>
        </p:nvGraphicFramePr>
        <p:xfrm>
          <a:off x="1981200" y="1600200"/>
          <a:ext cx="4906888" cy="47811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BFBE1218-BF62-41A8-8CF2-CE62FB53D4F4}" type="datetime1">
              <a:rPr lang="es-ES"/>
              <a:pPr defTabSz="914400"/>
              <a:t>19/04/2021</a:t>
            </a:fld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607842D1-43AD-419E-92C5-9ADFE99FBC15}" type="slidenum">
              <a:rPr lang="es-ES">
                <a:latin typeface="Calibri" panose="020F0502020204030204"/>
              </a:rPr>
              <a:pPr defTabSz="914400"/>
              <a:t>32</a:t>
            </a:fld>
            <a:endParaRPr lang="es-ES">
              <a:latin typeface="Calibri" panose="020F0502020204030204"/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8A07E0F6-FDDB-47F4-9D94-4070945AD5D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2452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758"/>
    </mc:Choice>
    <mc:Fallback xmlns="">
      <p:transition spd="slow" advTm="297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CO" sz="4000" b="1" dirty="0"/>
              <a:t>SALUD ORAL:</a:t>
            </a:r>
            <a:br>
              <a:rPr lang="es-CO" sz="4000" b="1" dirty="0"/>
            </a:br>
            <a:r>
              <a:rPr lang="es-CO" sz="4000" b="1" dirty="0"/>
              <a:t>Escolar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idx="1"/>
          </p:nvPr>
        </p:nvSpPr>
        <p:spPr>
          <a:xfrm>
            <a:off x="664634" y="1981202"/>
            <a:ext cx="10075333" cy="1833064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90000"/>
              </a:lnSpc>
            </a:pPr>
            <a:r>
              <a:rPr lang="es-CO" sz="2800" b="1" dirty="0"/>
              <a:t>Mismas</a:t>
            </a:r>
            <a:r>
              <a:rPr lang="es-CO" sz="2800" dirty="0"/>
              <a:t> recomendaciones nutricionales y de higiene previas.</a:t>
            </a:r>
          </a:p>
          <a:p>
            <a:pPr>
              <a:lnSpc>
                <a:spcPct val="90000"/>
              </a:lnSpc>
            </a:pPr>
            <a:r>
              <a:rPr lang="es-CO" sz="2800" dirty="0"/>
              <a:t>Precaución con efecto de la </a:t>
            </a:r>
            <a:r>
              <a:rPr lang="es-CO" sz="2800" b="1" dirty="0"/>
              <a:t>publicidad</a:t>
            </a:r>
            <a:r>
              <a:rPr lang="es-CO" sz="2800" dirty="0"/>
              <a:t>.</a:t>
            </a:r>
          </a:p>
          <a:p>
            <a:pPr>
              <a:lnSpc>
                <a:spcPct val="90000"/>
              </a:lnSpc>
            </a:pPr>
            <a:r>
              <a:rPr lang="es-CO" sz="2800" dirty="0"/>
              <a:t>Salida de </a:t>
            </a:r>
            <a:r>
              <a:rPr lang="es-CO" sz="2800" b="1" dirty="0"/>
              <a:t>dientes definitivos</a:t>
            </a:r>
            <a:r>
              <a:rPr lang="es-CO" sz="2800" dirty="0"/>
              <a:t>.</a:t>
            </a:r>
          </a:p>
          <a:p>
            <a:pPr>
              <a:lnSpc>
                <a:spcPct val="90000"/>
              </a:lnSpc>
            </a:pPr>
            <a:r>
              <a:rPr lang="es-CO" sz="2800" b="1" dirty="0"/>
              <a:t>6 años: Caída de los dientes</a:t>
            </a:r>
            <a:endParaRPr lang="es-CO" sz="2800" dirty="0"/>
          </a:p>
          <a:p>
            <a:pPr>
              <a:lnSpc>
                <a:spcPct val="90000"/>
              </a:lnSpc>
            </a:pPr>
            <a:endParaRPr lang="es-CO" sz="2800" dirty="0"/>
          </a:p>
        </p:txBody>
      </p:sp>
      <p:pic>
        <p:nvPicPr>
          <p:cNvPr id="19460" name="Picture 4" descr="http://www.valle36.es/wp-content/uploads/2011/11/18189-z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0568" y="2897734"/>
            <a:ext cx="3668708" cy="2898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607842D1-43AD-419E-92C5-9ADFE99FBC15}" type="slidenum">
              <a:rPr lang="es-ES">
                <a:latin typeface="Calibri" panose="020F0502020204030204"/>
              </a:rPr>
              <a:pPr defTabSz="914400"/>
              <a:t>33</a:t>
            </a:fld>
            <a:endParaRPr lang="es-ES">
              <a:latin typeface="Calibri" panose="020F0502020204030204"/>
            </a:endParaRPr>
          </a:p>
        </p:txBody>
      </p:sp>
      <p:sp>
        <p:nvSpPr>
          <p:cNvPr id="6" name="Marcador de contenido 2">
            <a:extLst>
              <a:ext uri="{FF2B5EF4-FFF2-40B4-BE49-F238E27FC236}">
                <a16:creationId xmlns:a16="http://schemas.microsoft.com/office/drawing/2014/main" id="{BDC0FB7C-73CB-47B9-93DC-771961B631FE}"/>
              </a:ext>
            </a:extLst>
          </p:cNvPr>
          <p:cNvSpPr txBox="1">
            <a:spLocks/>
          </p:cNvSpPr>
          <p:nvPr/>
        </p:nvSpPr>
        <p:spPr bwMode="auto">
          <a:xfrm>
            <a:off x="1025882" y="4857965"/>
            <a:ext cx="4362450" cy="1274763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8600" indent="-228600" algn="l" rtl="0" eaLnBrk="0" fontAlgn="base" hangingPunct="0">
              <a:spcBef>
                <a:spcPts val="2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000" kern="120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1pPr>
            <a:lvl2pPr marL="457200" indent="-22860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95B3D7"/>
              </a:buClr>
              <a:buSzPct val="75000"/>
              <a:buFont typeface="Wingdings" panose="05000000000000000000" pitchFamily="2" charset="2"/>
              <a:buChar char="n"/>
              <a:defRPr kern="120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2pPr>
            <a:lvl3pPr marL="685800" indent="-22860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kern="120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3pPr>
            <a:lvl4pPr marL="914400" indent="-22860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95B3D7"/>
              </a:buClr>
              <a:buSzPct val="75000"/>
              <a:buFont typeface="Wingdings" panose="05000000000000000000" pitchFamily="2" charset="2"/>
              <a:buChar char="n"/>
              <a:defRPr kern="120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4pPr>
            <a:lvl5pPr marL="1143000" indent="-22860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kern="120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5pPr>
            <a:lvl6pPr marL="1377950" indent="-228600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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603375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"/>
              <a:defRPr lang="en-US" sz="1800" kern="1200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830388" indent="-228600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"/>
              <a:defRPr lang="en-US" sz="1800" kern="1200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0574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"/>
              <a:defRPr lang="en-US" sz="1800" kern="1200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 eaLnBrk="1" hangingPunct="1"/>
            <a:r>
              <a:rPr lang="es-ES" altLang="es-CL" sz="1600" dirty="0">
                <a:solidFill>
                  <a:srgbClr val="FFFFFF"/>
                </a:solidFill>
              </a:rPr>
              <a:t>Pasta fluorada 1000-1500 ppm.</a:t>
            </a:r>
          </a:p>
          <a:p>
            <a:pPr defTabSz="914400" eaLnBrk="1" hangingPunct="1"/>
            <a:r>
              <a:rPr lang="es-ES" altLang="es-CL" sz="1600" dirty="0">
                <a:solidFill>
                  <a:srgbClr val="FFFFFF"/>
                </a:solidFill>
              </a:rPr>
              <a:t>Derivar a odontólogo según GES 6 años </a:t>
            </a:r>
          </a:p>
          <a:p>
            <a:pPr defTabSz="914400" eaLnBrk="1" hangingPunct="1"/>
            <a:r>
              <a:rPr lang="es-ES" altLang="es-CL" sz="1600" dirty="0">
                <a:solidFill>
                  <a:srgbClr val="FFFFFF"/>
                </a:solidFill>
              </a:rPr>
              <a:t>Inicio dentición mixta 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0066C2F7-2ECE-4AA2-A902-E202AC9AA0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4276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327"/>
    </mc:Choice>
    <mc:Fallback xmlns="">
      <p:transition spd="slow" advTm="503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Imagen 3">
            <a:extLst>
              <a:ext uri="{FF2B5EF4-FFF2-40B4-BE49-F238E27FC236}">
                <a16:creationId xmlns:a16="http://schemas.microsoft.com/office/drawing/2014/main" id="{FF9AF044-DD96-488B-A4B4-7A88AF5BB8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9756" y="2845941"/>
            <a:ext cx="2580413" cy="36116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3" name="Título 1">
            <a:extLst>
              <a:ext uri="{FF2B5EF4-FFF2-40B4-BE49-F238E27FC236}">
                <a16:creationId xmlns:a16="http://schemas.microsoft.com/office/drawing/2014/main" id="{9E39AFB3-B8AC-4E0D-BA9F-FB3A790451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2475" y="255588"/>
            <a:ext cx="7556500" cy="1116012"/>
          </a:xfrm>
        </p:spPr>
        <p:txBody>
          <a:bodyPr/>
          <a:lstStyle/>
          <a:p>
            <a:pPr eaLnBrk="1" hangingPunct="1"/>
            <a:r>
              <a:rPr lang="es-ES" altLang="es-CL" b="1"/>
              <a:t>Importancia Prevención Caries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28F4E68-08E4-412F-9A0F-69556AD05F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7040" y="1311276"/>
            <a:ext cx="9131935" cy="4904589"/>
          </a:xfrm>
        </p:spPr>
        <p:txBody>
          <a:bodyPr rtlCol="0">
            <a:normAutofit/>
          </a:bodyPr>
          <a:lstStyle/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es-ES" sz="1600" b="1" dirty="0">
                <a:solidFill>
                  <a:schemeClr val="tx1"/>
                </a:solidFill>
              </a:rPr>
              <a:t>Definición:</a:t>
            </a:r>
            <a:r>
              <a:rPr lang="es-ES" sz="1600" dirty="0">
                <a:solidFill>
                  <a:schemeClr val="tx1"/>
                </a:solidFill>
              </a:rPr>
              <a:t> 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s-ES" sz="1600" dirty="0">
                <a:solidFill>
                  <a:schemeClr val="tx1"/>
                </a:solidFill>
              </a:rPr>
              <a:t>U</a:t>
            </a:r>
            <a:r>
              <a:rPr lang="es-ES_tradnl" sz="1600" dirty="0" err="1">
                <a:solidFill>
                  <a:schemeClr val="tx1"/>
                </a:solidFill>
              </a:rPr>
              <a:t>na</a:t>
            </a:r>
            <a:r>
              <a:rPr lang="es-ES_tradnl" sz="1600" dirty="0">
                <a:solidFill>
                  <a:schemeClr val="tx1"/>
                </a:solidFill>
              </a:rPr>
              <a:t> de las enfermedades prevenibles más comunes en la infancia. 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s-ES_tradnl" sz="1600" dirty="0">
                <a:solidFill>
                  <a:schemeClr val="tx1"/>
                </a:solidFill>
              </a:rPr>
              <a:t>Multifactorial, crónica, de progresión lenta. Diagnóstico es clínico , y en algunos casos radiológico.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s-ES" sz="1600" dirty="0">
                <a:solidFill>
                  <a:schemeClr val="tx1"/>
                </a:solidFill>
              </a:rPr>
              <a:t>B</a:t>
            </a:r>
            <a:r>
              <a:rPr lang="es-ES_tradnl" sz="1600" dirty="0" err="1">
                <a:solidFill>
                  <a:schemeClr val="tx1"/>
                </a:solidFill>
              </a:rPr>
              <a:t>acterias</a:t>
            </a:r>
            <a:r>
              <a:rPr lang="es-ES_tradnl" sz="1600" dirty="0">
                <a:solidFill>
                  <a:schemeClr val="tx1"/>
                </a:solidFill>
              </a:rPr>
              <a:t> </a:t>
            </a:r>
            <a:r>
              <a:rPr lang="es-ES" sz="1600" dirty="0">
                <a:solidFill>
                  <a:schemeClr val="tx1"/>
                </a:solidFill>
                <a:sym typeface="Wingdings"/>
              </a:rPr>
              <a:t> Metabolismo de carbohidratos  Productos ácidos  </a:t>
            </a:r>
            <a:r>
              <a:rPr lang="es-ES_tradnl" sz="1600" dirty="0">
                <a:solidFill>
                  <a:schemeClr val="tx1"/>
                </a:solidFill>
              </a:rPr>
              <a:t>Destrucción localizada de tejido duro susceptible (desmineralización del esmalte)</a:t>
            </a:r>
          </a:p>
          <a:p>
            <a:pPr lvl="1" eaLnBrk="1" fontAlgn="auto" hangingPunct="1">
              <a:spcAft>
                <a:spcPts val="0"/>
              </a:spcAft>
              <a:defRPr/>
            </a:pPr>
            <a:r>
              <a:rPr lang="es-MX" sz="1400" dirty="0"/>
              <a:t> Bacteria </a:t>
            </a:r>
            <a:r>
              <a:rPr lang="es-MX" sz="1400" i="1" dirty="0" err="1"/>
              <a:t>Streptococcus</a:t>
            </a:r>
            <a:r>
              <a:rPr lang="es-MX" sz="1400" i="1" dirty="0"/>
              <a:t> </a:t>
            </a:r>
            <a:r>
              <a:rPr lang="es-MX" sz="1400" i="1" dirty="0" err="1"/>
              <a:t>mutans</a:t>
            </a:r>
            <a:r>
              <a:rPr lang="es-MX" sz="1400" dirty="0"/>
              <a:t>, que tiene capacidad </a:t>
            </a:r>
            <a:r>
              <a:rPr lang="es-MX" sz="1400" dirty="0" err="1"/>
              <a:t>acidogénica</a:t>
            </a:r>
            <a:r>
              <a:rPr lang="es-MX" sz="1400" dirty="0"/>
              <a:t> y sintetiza polisacáridos a nivel extracelular, relacionados con su adherencia. </a:t>
            </a:r>
          </a:p>
          <a:p>
            <a:pPr lvl="2" eaLnBrk="1" fontAlgn="auto" hangingPunct="1">
              <a:spcAft>
                <a:spcPts val="0"/>
              </a:spcAft>
              <a:defRPr/>
            </a:pPr>
            <a:r>
              <a:rPr lang="es-MX" sz="1400" dirty="0"/>
              <a:t>Necesita fisuras en los dientes para mantenerse en la boca</a:t>
            </a:r>
          </a:p>
          <a:p>
            <a:pPr lvl="2" eaLnBrk="1" fontAlgn="auto" hangingPunct="1">
              <a:spcAft>
                <a:spcPts val="0"/>
              </a:spcAft>
              <a:defRPr/>
            </a:pPr>
            <a:r>
              <a:rPr lang="es-MX" sz="1400" dirty="0"/>
              <a:t>Baja capacidad de formar colonias</a:t>
            </a:r>
          </a:p>
          <a:p>
            <a:pPr lvl="2" eaLnBrk="1" fontAlgn="auto" hangingPunct="1">
              <a:spcAft>
                <a:spcPts val="0"/>
              </a:spcAft>
              <a:defRPr/>
            </a:pPr>
            <a:r>
              <a:rPr lang="es-MX" sz="1400" dirty="0"/>
              <a:t>En  niños sin dientes, sobrevive suspendido en la saliva y lengua</a:t>
            </a:r>
          </a:p>
        </p:txBody>
      </p:sp>
      <p:sp>
        <p:nvSpPr>
          <p:cNvPr id="51205" name="Shape 29">
            <a:extLst>
              <a:ext uri="{FF2B5EF4-FFF2-40B4-BE49-F238E27FC236}">
                <a16:creationId xmlns:a16="http://schemas.microsoft.com/office/drawing/2014/main" id="{91AD127D-3EC1-4BF1-9295-9EED7BE1DB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7175" y="976313"/>
            <a:ext cx="8051800" cy="93662"/>
          </a:xfrm>
          <a:prstGeom prst="rect">
            <a:avLst/>
          </a:prstGeom>
          <a:solidFill>
            <a:srgbClr val="58172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s-CL" altLang="es-CL">
              <a:solidFill>
                <a:srgbClr val="581722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166958E5-A8E5-4BF3-9164-7D2977B6D3C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470"/>
    </mc:Choice>
    <mc:Fallback xmlns="">
      <p:transition spd="slow" advTm="624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A3F45EB-D468-448B-8731-086BB96227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22475" y="1214438"/>
            <a:ext cx="7556500" cy="4144962"/>
          </a:xfrm>
        </p:spPr>
        <p:txBody>
          <a:bodyPr rtlCol="0">
            <a:normAutofit fontScale="92500" lnSpcReduction="20000"/>
          </a:bodyPr>
          <a:lstStyle/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es-ES_tradnl" sz="1700" b="1" dirty="0">
                <a:solidFill>
                  <a:schemeClr val="tx1"/>
                </a:solidFill>
              </a:rPr>
              <a:t>Prevención: 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s-ES_tradnl" sz="1700" dirty="0">
                <a:solidFill>
                  <a:schemeClr val="tx1"/>
                </a:solidFill>
              </a:rPr>
              <a:t>Forma más efectiva 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s-ES" sz="1700" dirty="0">
                <a:solidFill>
                  <a:schemeClr val="tx1"/>
                </a:solidFill>
              </a:rPr>
              <a:t>E</a:t>
            </a:r>
            <a:r>
              <a:rPr lang="es-ES_tradnl" sz="1700" dirty="0">
                <a:solidFill>
                  <a:schemeClr val="tx1"/>
                </a:solidFill>
              </a:rPr>
              <a:t>n el hogar, jardín infantil, escuela.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s-ES_tradnl" sz="1700" dirty="0">
                <a:solidFill>
                  <a:schemeClr val="tx1"/>
                </a:solidFill>
              </a:rPr>
              <a:t>Salud bucal </a:t>
            </a:r>
            <a:r>
              <a:rPr lang="es-ES" sz="1700" dirty="0">
                <a:solidFill>
                  <a:schemeClr val="tx1"/>
                </a:solidFill>
                <a:sym typeface="Wingdings"/>
              </a:rPr>
              <a:t> Bienestar físico, psicológico y social. Estado de completa </a:t>
            </a:r>
            <a:r>
              <a:rPr lang="es-ES" sz="1700" b="1" dirty="0">
                <a:solidFill>
                  <a:schemeClr val="tx1"/>
                </a:solidFill>
                <a:sym typeface="Wingdings"/>
              </a:rPr>
              <a:t>normalidad </a:t>
            </a:r>
            <a:r>
              <a:rPr lang="es-ES" sz="1700" dirty="0">
                <a:solidFill>
                  <a:schemeClr val="tx1"/>
                </a:solidFill>
                <a:sym typeface="Wingdings"/>
              </a:rPr>
              <a:t>anatómica y/o funcional de la cavidad bucal.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es-ES" sz="1700" dirty="0">
              <a:solidFill>
                <a:schemeClr val="tx1"/>
              </a:solidFill>
              <a:sym typeface="Wingdings"/>
            </a:endParaRP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es-ES" sz="1700" b="1" dirty="0">
                <a:solidFill>
                  <a:schemeClr val="tx1"/>
                </a:solidFill>
                <a:sym typeface="Wingdings"/>
              </a:rPr>
              <a:t>Formas de prevención: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s-ES" sz="1700" dirty="0">
                <a:solidFill>
                  <a:schemeClr val="tx1"/>
                </a:solidFill>
                <a:sym typeface="Wingdings"/>
              </a:rPr>
              <a:t>Adecuado lavado de dientes.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s-ES" sz="1700" dirty="0">
                <a:solidFill>
                  <a:schemeClr val="tx1"/>
                </a:solidFill>
                <a:sym typeface="Wingdings"/>
              </a:rPr>
              <a:t>Control periódico con especialista.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s-ES" sz="1700" dirty="0">
                <a:solidFill>
                  <a:schemeClr val="tx1"/>
                </a:solidFill>
                <a:sym typeface="Wingdings"/>
              </a:rPr>
              <a:t>Adecuada alimentación.</a:t>
            </a: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endParaRPr lang="es-ES" dirty="0">
              <a:solidFill>
                <a:schemeClr val="tx1">
                  <a:lumMod val="65000"/>
                  <a:lumOff val="35000"/>
                </a:schemeClr>
              </a:solidFill>
              <a:sym typeface="Wingdings"/>
            </a:endParaRP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endParaRPr lang="es-E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52227" name="Shape 29">
            <a:extLst>
              <a:ext uri="{FF2B5EF4-FFF2-40B4-BE49-F238E27FC236}">
                <a16:creationId xmlns:a16="http://schemas.microsoft.com/office/drawing/2014/main" id="{C25BB536-91A2-472D-B88E-6CBC0CDF43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7175" y="976313"/>
            <a:ext cx="8051800" cy="93662"/>
          </a:xfrm>
          <a:prstGeom prst="rect">
            <a:avLst/>
          </a:prstGeom>
          <a:solidFill>
            <a:srgbClr val="58172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s-CL" altLang="es-CL">
              <a:solidFill>
                <a:srgbClr val="581722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8A5EBF5A-DBF6-4E2D-AFA6-B5E435D6B0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037"/>
    </mc:Choice>
    <mc:Fallback xmlns="">
      <p:transition spd="slow" advTm="340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ítulo 1">
            <a:extLst>
              <a:ext uri="{FF2B5EF4-FFF2-40B4-BE49-F238E27FC236}">
                <a16:creationId xmlns:a16="http://schemas.microsoft.com/office/drawing/2014/main" id="{9FD67DA1-E8E9-46A8-A218-8C698CBCE0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27251" y="233363"/>
            <a:ext cx="7554913" cy="1116012"/>
          </a:xfrm>
        </p:spPr>
        <p:txBody>
          <a:bodyPr/>
          <a:lstStyle/>
          <a:p>
            <a:pPr eaLnBrk="1" hangingPunct="1"/>
            <a:r>
              <a:rPr lang="es-ES" altLang="es-CL" b="1"/>
              <a:t>Cepillado Dientes</a:t>
            </a:r>
          </a:p>
        </p:txBody>
      </p:sp>
      <p:sp>
        <p:nvSpPr>
          <p:cNvPr id="53251" name="Marcador de contenido 2">
            <a:extLst>
              <a:ext uri="{FF2B5EF4-FFF2-40B4-BE49-F238E27FC236}">
                <a16:creationId xmlns:a16="http://schemas.microsoft.com/office/drawing/2014/main" id="{6C110DA9-DF01-43CA-BA83-0EE1474491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22475" y="1563689"/>
            <a:ext cx="7556500" cy="4562475"/>
          </a:xfrm>
        </p:spPr>
        <p:txBody>
          <a:bodyPr/>
          <a:lstStyle/>
          <a:p>
            <a:pPr eaLnBrk="1" hangingPunct="1"/>
            <a:r>
              <a:rPr lang="es-ES" altLang="es-CL" sz="1600" dirty="0">
                <a:solidFill>
                  <a:schemeClr val="tx1"/>
                </a:solidFill>
              </a:rPr>
              <a:t>Cepillo en 90º sobre cara externa dientes realizando movimiento de rotación sobre superficies dentarias, se repite en caras palatinas y linguales y  caras oclusales</a:t>
            </a:r>
          </a:p>
        </p:txBody>
      </p:sp>
      <p:pic>
        <p:nvPicPr>
          <p:cNvPr id="53252" name="Imagen 3">
            <a:extLst>
              <a:ext uri="{FF2B5EF4-FFF2-40B4-BE49-F238E27FC236}">
                <a16:creationId xmlns:a16="http://schemas.microsoft.com/office/drawing/2014/main" id="{C423D8F3-3098-4FCB-818B-A2F8A7771D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075" y="2756792"/>
            <a:ext cx="4445000" cy="267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3" name="Shape 29">
            <a:extLst>
              <a:ext uri="{FF2B5EF4-FFF2-40B4-BE49-F238E27FC236}">
                <a16:creationId xmlns:a16="http://schemas.microsoft.com/office/drawing/2014/main" id="{76D9FE09-108E-4ED6-8F31-4CC2B3BD63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7175" y="976313"/>
            <a:ext cx="8051800" cy="93662"/>
          </a:xfrm>
          <a:prstGeom prst="rect">
            <a:avLst/>
          </a:prstGeom>
          <a:solidFill>
            <a:srgbClr val="58172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s-CL" altLang="es-CL">
              <a:solidFill>
                <a:srgbClr val="581722"/>
              </a:solidFill>
              <a:latin typeface="Century Gothic" panose="020B0502020202020204" pitchFamily="34" charset="0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5D070036-CC07-41BB-BEB1-F6CFDC39C1B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5659" y="2643286"/>
            <a:ext cx="3879850" cy="290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48FE30A0-5B7E-45AD-968F-8B5CC255E98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487"/>
    </mc:Choice>
    <mc:Fallback xmlns="">
      <p:transition spd="slow" advTm="324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ítulo 1">
            <a:extLst>
              <a:ext uri="{FF2B5EF4-FFF2-40B4-BE49-F238E27FC236}">
                <a16:creationId xmlns:a16="http://schemas.microsoft.com/office/drawing/2014/main" id="{11C3FC5E-8C45-4675-9E7F-DD877A8D5A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2475" y="263526"/>
            <a:ext cx="7556500" cy="1116013"/>
          </a:xfrm>
        </p:spPr>
        <p:txBody>
          <a:bodyPr/>
          <a:lstStyle/>
          <a:p>
            <a:pPr eaLnBrk="1" hangingPunct="1"/>
            <a:r>
              <a:rPr lang="es-ES" altLang="es-CL" b="1"/>
              <a:t>Alimentación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5695E08-48B2-4EF6-9F56-836C543E28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22475" y="1223964"/>
            <a:ext cx="7556500" cy="5273675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s-ES" sz="1600" dirty="0">
                <a:solidFill>
                  <a:schemeClr val="tx1"/>
                </a:solidFill>
              </a:rPr>
              <a:t>Consumo de bebidas azucaradas se relaciona directamente con la prevalencia y severidad de las caries.</a:t>
            </a: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es-ES" sz="1600" b="1" dirty="0">
                <a:solidFill>
                  <a:schemeClr val="tx1"/>
                </a:solidFill>
              </a:rPr>
              <a:t>Por lo tanto: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s-ES" sz="1600" dirty="0">
                <a:solidFill>
                  <a:schemeClr val="tx1"/>
                </a:solidFill>
              </a:rPr>
              <a:t>Reducir frecuencia y cantidad de azúcares consumidos en la dieta. No jugos horarios extra 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s-ES" sz="1600" dirty="0">
                <a:solidFill>
                  <a:schemeClr val="tx1"/>
                </a:solidFill>
              </a:rPr>
              <a:t>Consumo lácteos ayuda mineralización </a:t>
            </a:r>
          </a:p>
        </p:txBody>
      </p:sp>
      <p:sp>
        <p:nvSpPr>
          <p:cNvPr id="54276" name="Shape 29">
            <a:extLst>
              <a:ext uri="{FF2B5EF4-FFF2-40B4-BE49-F238E27FC236}">
                <a16:creationId xmlns:a16="http://schemas.microsoft.com/office/drawing/2014/main" id="{23AF526F-003A-4BD7-B447-03DF10A69B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7175" y="976313"/>
            <a:ext cx="8051800" cy="93662"/>
          </a:xfrm>
          <a:prstGeom prst="rect">
            <a:avLst/>
          </a:prstGeom>
          <a:solidFill>
            <a:srgbClr val="58172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s-CL" altLang="es-CL">
              <a:solidFill>
                <a:srgbClr val="581722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2F5022B6-003F-4FCE-BB0D-18BFE7A18AF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522"/>
    </mc:Choice>
    <mc:Fallback xmlns="">
      <p:transition spd="slow" advTm="375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ítulo 1">
            <a:extLst>
              <a:ext uri="{FF2B5EF4-FFF2-40B4-BE49-F238E27FC236}">
                <a16:creationId xmlns:a16="http://schemas.microsoft.com/office/drawing/2014/main" id="{43B8E08D-8B65-4CBF-915C-225C294667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s-ES" altLang="es-CL" b="1"/>
              <a:t>Recomendaciones claves</a:t>
            </a:r>
          </a:p>
        </p:txBody>
      </p:sp>
      <p:sp>
        <p:nvSpPr>
          <p:cNvPr id="55299" name="Marcador de contenido 2">
            <a:extLst>
              <a:ext uri="{FF2B5EF4-FFF2-40B4-BE49-F238E27FC236}">
                <a16:creationId xmlns:a16="http://schemas.microsoft.com/office/drawing/2014/main" id="{1DD54165-2E84-4667-A6A0-16DD4D1B8E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s-ES" altLang="es-CL" b="1" dirty="0">
                <a:solidFill>
                  <a:schemeClr val="tx1"/>
                </a:solidFill>
              </a:rPr>
              <a:t>Flúor y su uso</a:t>
            </a:r>
          </a:p>
          <a:p>
            <a:pPr lvl="1" eaLnBrk="1" hangingPunct="1"/>
            <a:r>
              <a:rPr lang="es-ES" altLang="es-CL" dirty="0">
                <a:solidFill>
                  <a:schemeClr val="tx1"/>
                </a:solidFill>
              </a:rPr>
              <a:t>En niños de alto riesgo aplicar cada 6 meses</a:t>
            </a:r>
          </a:p>
          <a:p>
            <a:pPr lvl="1" eaLnBrk="1" hangingPunct="1"/>
            <a:r>
              <a:rPr lang="es-ES" altLang="es-CL" dirty="0">
                <a:solidFill>
                  <a:schemeClr val="tx1"/>
                </a:solidFill>
              </a:rPr>
              <a:t>Pasta de dientes </a:t>
            </a:r>
            <a:r>
              <a:rPr lang="es-ES" altLang="es-CL">
                <a:solidFill>
                  <a:schemeClr val="tx1"/>
                </a:solidFill>
              </a:rPr>
              <a:t>con flúor </a:t>
            </a:r>
            <a:r>
              <a:rPr lang="es-ES" altLang="es-CL" dirty="0">
                <a:solidFill>
                  <a:schemeClr val="tx1"/>
                </a:solidFill>
              </a:rPr>
              <a:t>adecuado para edad</a:t>
            </a:r>
          </a:p>
          <a:p>
            <a:pPr lvl="1" eaLnBrk="1" hangingPunct="1"/>
            <a:r>
              <a:rPr lang="es-ES" altLang="es-CL" dirty="0">
                <a:solidFill>
                  <a:schemeClr val="tx1"/>
                </a:solidFill>
              </a:rPr>
              <a:t>Cepillado dientes supervisado por un adulto</a:t>
            </a:r>
          </a:p>
          <a:p>
            <a:pPr eaLnBrk="1" hangingPunct="1"/>
            <a:r>
              <a:rPr lang="es-ES" altLang="es-CL" b="1" dirty="0">
                <a:solidFill>
                  <a:schemeClr val="tx1"/>
                </a:solidFill>
              </a:rPr>
              <a:t>Uso de sellantes</a:t>
            </a:r>
          </a:p>
          <a:p>
            <a:pPr lvl="1" eaLnBrk="1" hangingPunct="1"/>
            <a:r>
              <a:rPr lang="es-ES" altLang="es-CL" dirty="0">
                <a:solidFill>
                  <a:schemeClr val="tx1"/>
                </a:solidFill>
              </a:rPr>
              <a:t>En molares permanentes en niños con alto riesgo de caries</a:t>
            </a:r>
          </a:p>
          <a:p>
            <a:pPr lvl="1" eaLnBrk="1" hangingPunct="1"/>
            <a:r>
              <a:rPr lang="es-ES" altLang="es-CL" dirty="0">
                <a:solidFill>
                  <a:schemeClr val="tx1"/>
                </a:solidFill>
              </a:rPr>
              <a:t>Sellantes de resina v/s cementos de vidrio ionómero </a:t>
            </a:r>
            <a:r>
              <a:rPr lang="es-ES" altLang="es-CL" dirty="0">
                <a:solidFill>
                  <a:schemeClr val="tx1"/>
                </a:solidFill>
                <a:sym typeface="Wingdings" panose="05000000000000000000" pitchFamily="2" charset="2"/>
              </a:rPr>
              <a:t> en molares permanentes semi erupcionados o cuando se espera que ocurra contaminación salival durante la </a:t>
            </a:r>
            <a:r>
              <a:rPr lang="es-ES" altLang="es-CL" dirty="0" err="1">
                <a:solidFill>
                  <a:schemeClr val="tx1"/>
                </a:solidFill>
                <a:sym typeface="Wingdings" panose="05000000000000000000" pitchFamily="2" charset="2"/>
              </a:rPr>
              <a:t>aplicaci</a:t>
            </a:r>
            <a:r>
              <a:rPr lang="es-ES_tradnl" altLang="es-CL" dirty="0" err="1">
                <a:solidFill>
                  <a:schemeClr val="tx1"/>
                </a:solidFill>
                <a:sym typeface="Wingdings" panose="05000000000000000000" pitchFamily="2" charset="2"/>
              </a:rPr>
              <a:t>ó</a:t>
            </a:r>
            <a:r>
              <a:rPr lang="es-ES" altLang="es-CL" dirty="0">
                <a:solidFill>
                  <a:schemeClr val="tx1"/>
                </a:solidFill>
                <a:sym typeface="Wingdings" panose="05000000000000000000" pitchFamily="2" charset="2"/>
              </a:rPr>
              <a:t>n es preferible usar vidrio ionómero</a:t>
            </a:r>
            <a:endParaRPr lang="es-ES" altLang="es-CL" dirty="0">
              <a:solidFill>
                <a:schemeClr val="tx1"/>
              </a:solidFill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9DB26421-2260-47CD-8F12-C6A124C836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907"/>
    </mc:Choice>
    <mc:Fallback xmlns="">
      <p:transition spd="slow" advTm="499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1DC0557-FCFC-42A8-B37D-0D74745403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82C7C39-8B4F-4ABF-9224-D50E4ACD8D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MX" dirty="0"/>
              <a:t>Los enjuagues de flúor a concentraciones de 0,05% para uso diario o de 0,2% para uso semanal, tras el cepillado dental, son una práctica cada vez más extendida, con un comprobado efecto </a:t>
            </a:r>
            <a:r>
              <a:rPr lang="es-MX" dirty="0" err="1"/>
              <a:t>cariostático</a:t>
            </a:r>
            <a:r>
              <a:rPr lang="es-MX" dirty="0"/>
              <a:t>. </a:t>
            </a:r>
          </a:p>
          <a:p>
            <a:pPr lvl="1"/>
            <a:r>
              <a:rPr lang="es-MX" dirty="0"/>
              <a:t>Estos colutorios deben utilizarse a partir de los 5-6 años.</a:t>
            </a:r>
          </a:p>
          <a:p>
            <a:r>
              <a:rPr lang="es-CL" dirty="0"/>
              <a:t>Cuando se administren suplementos de flúor es importante </a:t>
            </a:r>
            <a:r>
              <a:rPr lang="es-MX" dirty="0"/>
              <a:t>asegurarse de que la concentración de flúor en el agua de bebida esté por debajo de 0,7-1,2 </a:t>
            </a:r>
            <a:r>
              <a:rPr lang="es-MX" dirty="0" err="1"/>
              <a:t>p.p.m</a:t>
            </a:r>
            <a:r>
              <a:rPr lang="es-MX" dirty="0"/>
              <a:t>., para no tener riesgo de fluorosis.</a:t>
            </a:r>
            <a:endParaRPr lang="es-CL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D02B6819-4A9E-486A-876B-1519EA946AB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2380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723"/>
    </mc:Choice>
    <mc:Fallback xmlns="">
      <p:transition spd="slow" advTm="337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hape 29">
            <a:extLst>
              <a:ext uri="{FF2B5EF4-FFF2-40B4-BE49-F238E27FC236}">
                <a16:creationId xmlns:a16="http://schemas.microsoft.com/office/drawing/2014/main" id="{F2194FBA-65B1-4427-8655-196B7E667B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7176" y="6327776"/>
            <a:ext cx="7889875" cy="93663"/>
          </a:xfrm>
          <a:prstGeom prst="rect">
            <a:avLst/>
          </a:prstGeom>
          <a:solidFill>
            <a:srgbClr val="58172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s-CL" altLang="es-CL">
              <a:solidFill>
                <a:srgbClr val="581722"/>
              </a:solidFill>
              <a:latin typeface="Century Gothic" panose="020B0502020202020204" pitchFamily="34" charset="0"/>
            </a:endParaRPr>
          </a:p>
        </p:txBody>
      </p:sp>
      <p:sp>
        <p:nvSpPr>
          <p:cNvPr id="23555" name="Rectángulo 6">
            <a:extLst>
              <a:ext uri="{FF2B5EF4-FFF2-40B4-BE49-F238E27FC236}">
                <a16:creationId xmlns:a16="http://schemas.microsoft.com/office/drawing/2014/main" id="{996BFF65-2FEE-4320-9033-C5047F06B0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38339" y="1100139"/>
            <a:ext cx="3957637" cy="2554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s-ES" altLang="es-CL" sz="4000" b="1">
                <a:solidFill>
                  <a:prstClr val="white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Programa Odontológico Infantil e Hitos del Desarrollo</a:t>
            </a:r>
            <a:endParaRPr lang="es-ES_tradnl" altLang="es-CL" sz="4000" b="1">
              <a:solidFill>
                <a:prstClr val="white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3556" name="Imagen 9">
            <a:extLst>
              <a:ext uri="{FF2B5EF4-FFF2-40B4-BE49-F238E27FC236}">
                <a16:creationId xmlns:a16="http://schemas.microsoft.com/office/drawing/2014/main" id="{C86173DC-CFE4-4007-963D-0EF69B0D10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8901" y="325438"/>
            <a:ext cx="3692525" cy="394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0F1BACFF-6681-45BE-80EA-D66220D94F7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49"/>
    </mc:Choice>
    <mc:Fallback xmlns="">
      <p:transition spd="slow" advTm="14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ítulo 1">
            <a:extLst>
              <a:ext uri="{FF2B5EF4-FFF2-40B4-BE49-F238E27FC236}">
                <a16:creationId xmlns:a16="http://schemas.microsoft.com/office/drawing/2014/main" id="{1C1FBADF-01F2-437A-9FB0-FA40547D42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s-ES" altLang="es-CL"/>
          </a:p>
        </p:txBody>
      </p:sp>
      <p:sp>
        <p:nvSpPr>
          <p:cNvPr id="56323" name="Marcador de contenido 2">
            <a:extLst>
              <a:ext uri="{FF2B5EF4-FFF2-40B4-BE49-F238E27FC236}">
                <a16:creationId xmlns:a16="http://schemas.microsoft.com/office/drawing/2014/main" id="{E29F31D7-813B-4CC0-B5BE-8F0D813EFE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s-ES" altLang="es-CL" b="1">
                <a:solidFill>
                  <a:srgbClr val="000000"/>
                </a:solidFill>
              </a:rPr>
              <a:t>Caries no cavitadas</a:t>
            </a:r>
          </a:p>
          <a:p>
            <a:pPr lvl="1" eaLnBrk="1" hangingPunct="1"/>
            <a:r>
              <a:rPr lang="es-ES" altLang="es-CL">
                <a:solidFill>
                  <a:srgbClr val="000000"/>
                </a:solidFill>
              </a:rPr>
              <a:t>En molares permanentes aplicar sellante de resina para evitar la progresión de la caries</a:t>
            </a:r>
          </a:p>
          <a:p>
            <a:pPr eaLnBrk="1" hangingPunct="1"/>
            <a:r>
              <a:rPr lang="es-ES" altLang="es-CL" b="1">
                <a:solidFill>
                  <a:srgbClr val="000000"/>
                </a:solidFill>
              </a:rPr>
              <a:t>Caries cavitadas</a:t>
            </a:r>
          </a:p>
          <a:p>
            <a:pPr lvl="1" eaLnBrk="1" hangingPunct="1"/>
            <a:r>
              <a:rPr lang="es-ES" altLang="es-CL">
                <a:solidFill>
                  <a:srgbClr val="000000"/>
                </a:solidFill>
              </a:rPr>
              <a:t>En molares permanentes restauración conservadora con resina preventiva.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C8CC3530-CFB1-4793-90FD-7C603ADFFA6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701"/>
    </mc:Choice>
    <mc:Fallback xmlns="">
      <p:transition spd="slow" advTm="147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ítulo 1">
            <a:extLst>
              <a:ext uri="{FF2B5EF4-FFF2-40B4-BE49-F238E27FC236}">
                <a16:creationId xmlns:a16="http://schemas.microsoft.com/office/drawing/2014/main" id="{0D970CD2-C089-4340-84A7-818D083228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2475" y="273051"/>
            <a:ext cx="7556500" cy="1116013"/>
          </a:xfrm>
        </p:spPr>
        <p:txBody>
          <a:bodyPr/>
          <a:lstStyle/>
          <a:p>
            <a:pPr eaLnBrk="1" hangingPunct="1"/>
            <a:r>
              <a:rPr lang="es-ES_tradnl" altLang="es-CL" b="1"/>
              <a:t>Bibliografía</a:t>
            </a:r>
          </a:p>
        </p:txBody>
      </p:sp>
      <p:sp>
        <p:nvSpPr>
          <p:cNvPr id="57347" name="Shape 29">
            <a:extLst>
              <a:ext uri="{FF2B5EF4-FFF2-40B4-BE49-F238E27FC236}">
                <a16:creationId xmlns:a16="http://schemas.microsoft.com/office/drawing/2014/main" id="{C648A909-B8CD-4691-BC33-83603666C2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7175" y="976313"/>
            <a:ext cx="8051800" cy="93662"/>
          </a:xfrm>
          <a:prstGeom prst="rect">
            <a:avLst/>
          </a:prstGeom>
          <a:solidFill>
            <a:srgbClr val="58172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s-CL" altLang="es-CL">
              <a:solidFill>
                <a:srgbClr val="581722"/>
              </a:solidFill>
              <a:latin typeface="Century Gothic" panose="020B0502020202020204" pitchFamily="34" charset="0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65709B66-D78C-4189-A938-4608090B1D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4488" y="1201739"/>
            <a:ext cx="2628900" cy="3386137"/>
          </a:xfrm>
          <a:prstGeom prst="rect">
            <a:avLst/>
          </a:prstGeom>
          <a:ln>
            <a:solidFill>
              <a:schemeClr val="accent1">
                <a:hueOff val="0"/>
                <a:satOff val="0"/>
                <a:lumOff val="0"/>
              </a:schemeClr>
            </a:solidFill>
          </a:ln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025DCE1A-AC6C-4942-9AFC-82C77211E3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05313" y="1208088"/>
            <a:ext cx="5511800" cy="1917700"/>
          </a:xfrm>
          <a:prstGeom prst="rect">
            <a:avLst/>
          </a:prstGeom>
          <a:ln>
            <a:solidFill>
              <a:schemeClr val="accent1">
                <a:hueOff val="0"/>
                <a:satOff val="0"/>
                <a:lumOff val="0"/>
              </a:schemeClr>
            </a:solidFill>
          </a:ln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633E2E66-5396-4247-8EBA-9EF09374899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79926" y="3502025"/>
            <a:ext cx="2430463" cy="3157538"/>
          </a:xfrm>
          <a:prstGeom prst="rect">
            <a:avLst/>
          </a:prstGeom>
          <a:ln>
            <a:solidFill>
              <a:schemeClr val="accent1">
                <a:hueOff val="0"/>
                <a:satOff val="0"/>
                <a:lumOff val="0"/>
              </a:schemeClr>
            </a:solidFill>
          </a:ln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9A69ADCA-B020-4A1F-90BD-B57C97B72B3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61213" y="3502025"/>
            <a:ext cx="2514600" cy="3157538"/>
          </a:xfrm>
          <a:prstGeom prst="rect">
            <a:avLst/>
          </a:prstGeom>
          <a:ln>
            <a:solidFill>
              <a:schemeClr val="accent1">
                <a:hueOff val="0"/>
                <a:satOff val="0"/>
                <a:lumOff val="0"/>
              </a:schemeClr>
            </a:solidFill>
          </a:ln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5035B913-3A3F-4B64-8307-2D836F4C9E8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979"/>
    </mc:Choice>
    <mc:Fallback xmlns="">
      <p:transition spd="slow" advTm="369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ítulo 1">
            <a:extLst>
              <a:ext uri="{FF2B5EF4-FFF2-40B4-BE49-F238E27FC236}">
                <a16:creationId xmlns:a16="http://schemas.microsoft.com/office/drawing/2014/main" id="{1E6225E7-82B9-4A93-B48F-08A5198FD1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2475" y="298451"/>
            <a:ext cx="7556500" cy="1116013"/>
          </a:xfrm>
        </p:spPr>
        <p:txBody>
          <a:bodyPr/>
          <a:lstStyle/>
          <a:p>
            <a:pPr eaLnBrk="1" hangingPunct="1"/>
            <a:r>
              <a:rPr lang="es-ES_tradnl" altLang="es-CL" b="1"/>
              <a:t>Embriología</a:t>
            </a:r>
          </a:p>
        </p:txBody>
      </p:sp>
      <p:sp>
        <p:nvSpPr>
          <p:cNvPr id="24579" name="Marcador de contenido 2">
            <a:extLst>
              <a:ext uri="{FF2B5EF4-FFF2-40B4-BE49-F238E27FC236}">
                <a16:creationId xmlns:a16="http://schemas.microsoft.com/office/drawing/2014/main" id="{F9DB8FCF-F66C-4213-A4A3-62521999CD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22475" y="1414463"/>
            <a:ext cx="7556500" cy="4711700"/>
          </a:xfrm>
        </p:spPr>
        <p:txBody>
          <a:bodyPr/>
          <a:lstStyle/>
          <a:p>
            <a:pPr eaLnBrk="1" hangingPunct="1"/>
            <a:r>
              <a:rPr lang="es-ES_tradnl" altLang="es-CL" sz="1600">
                <a:solidFill>
                  <a:schemeClr val="tx1"/>
                </a:solidFill>
              </a:rPr>
              <a:t>Las estructuras de la cavidad bucal comienzan su formación antes de la </a:t>
            </a:r>
            <a:r>
              <a:rPr lang="es-ES_tradnl" altLang="es-CL" sz="1600" b="1">
                <a:solidFill>
                  <a:schemeClr val="tx1"/>
                </a:solidFill>
              </a:rPr>
              <a:t>cuarta semana de embarazo. </a:t>
            </a:r>
          </a:p>
          <a:p>
            <a:pPr eaLnBrk="1" hangingPunct="1"/>
            <a:r>
              <a:rPr lang="es-ES_tradnl" altLang="es-CL" sz="1600" b="1">
                <a:solidFill>
                  <a:schemeClr val="tx1"/>
                </a:solidFill>
              </a:rPr>
              <a:t>Los arcos faríngeos (ectodermo)             </a:t>
            </a:r>
            <a:r>
              <a:rPr lang="es-ES_tradnl" altLang="es-CL" sz="1600">
                <a:solidFill>
                  <a:schemeClr val="tx1"/>
                </a:solidFill>
              </a:rPr>
              <a:t>dan origen a la cavidad bucal:</a:t>
            </a:r>
          </a:p>
          <a:p>
            <a:pPr lvl="1" eaLnBrk="1" hangingPunct="1"/>
            <a:r>
              <a:rPr lang="es-ES_tradnl" altLang="es-CL" sz="1400">
                <a:solidFill>
                  <a:schemeClr val="tx1"/>
                </a:solidFill>
              </a:rPr>
              <a:t>Maxilar superior.</a:t>
            </a:r>
          </a:p>
          <a:p>
            <a:pPr lvl="1" eaLnBrk="1" hangingPunct="1"/>
            <a:r>
              <a:rPr lang="es-ES_tradnl" altLang="es-CL" sz="1400">
                <a:solidFill>
                  <a:schemeClr val="tx1"/>
                </a:solidFill>
              </a:rPr>
              <a:t>Maxilar inferior (mandíbula). </a:t>
            </a:r>
          </a:p>
          <a:p>
            <a:pPr lvl="1" eaLnBrk="1" hangingPunct="1"/>
            <a:r>
              <a:rPr lang="es-ES_tradnl" altLang="es-CL" sz="1400">
                <a:solidFill>
                  <a:schemeClr val="tx1"/>
                </a:solidFill>
              </a:rPr>
              <a:t>Musculatura masticadora.</a:t>
            </a:r>
          </a:p>
          <a:p>
            <a:pPr lvl="1" eaLnBrk="1" hangingPunct="1"/>
            <a:r>
              <a:rPr lang="es-ES_tradnl" altLang="es-CL" sz="1400">
                <a:solidFill>
                  <a:schemeClr val="tx1"/>
                </a:solidFill>
              </a:rPr>
              <a:t>Parte de la lengua.</a:t>
            </a:r>
          </a:p>
          <a:p>
            <a:pPr eaLnBrk="1" hangingPunct="1"/>
            <a:r>
              <a:rPr lang="es-ES_tradnl" altLang="es-CL" sz="1600" b="1">
                <a:solidFill>
                  <a:schemeClr val="tx1"/>
                </a:solidFill>
              </a:rPr>
              <a:t>Los dientes comienzan su formación en la  quinta semana intrauterina.</a:t>
            </a:r>
          </a:p>
        </p:txBody>
      </p:sp>
      <p:sp>
        <p:nvSpPr>
          <p:cNvPr id="24580" name="Shape 29">
            <a:extLst>
              <a:ext uri="{FF2B5EF4-FFF2-40B4-BE49-F238E27FC236}">
                <a16:creationId xmlns:a16="http://schemas.microsoft.com/office/drawing/2014/main" id="{7A4420FB-A3FE-4435-851B-27A52C6441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7175" y="976313"/>
            <a:ext cx="8051800" cy="93662"/>
          </a:xfrm>
          <a:prstGeom prst="rect">
            <a:avLst/>
          </a:prstGeom>
          <a:solidFill>
            <a:srgbClr val="58172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s-CL" altLang="es-CL">
              <a:solidFill>
                <a:srgbClr val="581722"/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Flecha derecha 5">
            <a:extLst>
              <a:ext uri="{FF2B5EF4-FFF2-40B4-BE49-F238E27FC236}">
                <a16:creationId xmlns:a16="http://schemas.microsoft.com/office/drawing/2014/main" id="{E0290072-4A27-4A36-A6FD-CAAD2AB5D2D2}"/>
              </a:ext>
            </a:extLst>
          </p:cNvPr>
          <p:cNvSpPr/>
          <p:nvPr/>
        </p:nvSpPr>
        <p:spPr>
          <a:xfrm>
            <a:off x="5657850" y="2262188"/>
            <a:ext cx="571500" cy="17621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s-ES_tradnl">
              <a:solidFill>
                <a:prstClr val="white"/>
              </a:solidFill>
              <a:latin typeface="Century Gothic"/>
            </a:endParaRPr>
          </a:p>
        </p:txBody>
      </p:sp>
      <p:pic>
        <p:nvPicPr>
          <p:cNvPr id="24582" name="Imagen 6">
            <a:extLst>
              <a:ext uri="{FF2B5EF4-FFF2-40B4-BE49-F238E27FC236}">
                <a16:creationId xmlns:a16="http://schemas.microsoft.com/office/drawing/2014/main" id="{5224EA4A-4C61-46BF-9357-80462EFBA60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4625" y="4148138"/>
            <a:ext cx="567690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3" name="Rectángulo 7">
            <a:extLst>
              <a:ext uri="{FF2B5EF4-FFF2-40B4-BE49-F238E27FC236}">
                <a16:creationId xmlns:a16="http://schemas.microsoft.com/office/drawing/2014/main" id="{E2C8FADE-B8CD-449F-A928-7880BE41BB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14614" y="6510339"/>
            <a:ext cx="6446837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s-ES_tradnl" altLang="es-CL" sz="1100" b="1">
                <a:solidFill>
                  <a:prstClr val="black"/>
                </a:solidFill>
                <a:latin typeface="ArialMT"/>
              </a:rPr>
              <a:t>Gómez de Ferraris; Histología y embriología bucodental, 2ª edición, Panamericana 2002</a:t>
            </a:r>
            <a:endParaRPr lang="es-ES_tradnl" altLang="es-CL" sz="1100">
              <a:solidFill>
                <a:prstClr val="black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46E8E5EC-0E28-4F53-8DD6-3D6AC063E30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888"/>
    </mc:Choice>
    <mc:Fallback xmlns="">
      <p:transition spd="slow" advTm="318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ítulo 1">
            <a:extLst>
              <a:ext uri="{FF2B5EF4-FFF2-40B4-BE49-F238E27FC236}">
                <a16:creationId xmlns:a16="http://schemas.microsoft.com/office/drawing/2014/main" id="{EBDB2D84-38FF-4374-9DF8-D03AB248B3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2475" y="298451"/>
            <a:ext cx="7556500" cy="1116013"/>
          </a:xfrm>
        </p:spPr>
        <p:txBody>
          <a:bodyPr/>
          <a:lstStyle/>
          <a:p>
            <a:pPr eaLnBrk="1" hangingPunct="1"/>
            <a:r>
              <a:rPr lang="es-ES_tradnl" altLang="es-CL" b="1"/>
              <a:t>Estructura Dentaria</a:t>
            </a:r>
          </a:p>
        </p:txBody>
      </p:sp>
      <p:sp>
        <p:nvSpPr>
          <p:cNvPr id="26627" name="Shape 29">
            <a:extLst>
              <a:ext uri="{FF2B5EF4-FFF2-40B4-BE49-F238E27FC236}">
                <a16:creationId xmlns:a16="http://schemas.microsoft.com/office/drawing/2014/main" id="{B0AE9F2F-5B75-4A55-8287-05C6A9B0E7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7175" y="976313"/>
            <a:ext cx="8051800" cy="93662"/>
          </a:xfrm>
          <a:prstGeom prst="rect">
            <a:avLst/>
          </a:prstGeom>
          <a:solidFill>
            <a:srgbClr val="58172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s-CL" altLang="es-CL">
              <a:solidFill>
                <a:srgbClr val="581722"/>
              </a:solidFill>
              <a:latin typeface="Century Gothic" panose="020B0502020202020204" pitchFamily="34" charset="0"/>
            </a:endParaRPr>
          </a:p>
        </p:txBody>
      </p:sp>
      <p:sp>
        <p:nvSpPr>
          <p:cNvPr id="26628" name="Marcador de contenido 11">
            <a:extLst>
              <a:ext uri="{FF2B5EF4-FFF2-40B4-BE49-F238E27FC236}">
                <a16:creationId xmlns:a16="http://schemas.microsoft.com/office/drawing/2014/main" id="{B94FF5A7-D320-49AF-9A83-2E7AAA8E03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22475" y="1343025"/>
            <a:ext cx="4635500" cy="4979988"/>
          </a:xfrm>
          <a:solidFill>
            <a:schemeClr val="accent1"/>
          </a:solidFill>
          <a:ln>
            <a:solidFill>
              <a:schemeClr val="accent1"/>
            </a:solidFill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es-ES_tradnl" altLang="es-CL" sz="1600" b="1" dirty="0">
                <a:solidFill>
                  <a:schemeClr val="tx1"/>
                </a:solidFill>
              </a:rPr>
              <a:t>Corona: </a:t>
            </a:r>
            <a:r>
              <a:rPr lang="es-ES_tradnl" altLang="es-CL" sz="1600" dirty="0">
                <a:solidFill>
                  <a:schemeClr val="bg1"/>
                </a:solidFill>
              </a:rPr>
              <a:t>Tejido duro, blanco y brillante que sobresale de la encía.</a:t>
            </a:r>
          </a:p>
          <a:p>
            <a:pPr lvl="1" algn="just" eaLnBrk="1" hangingPunct="1"/>
            <a:r>
              <a:rPr lang="es-ES_tradnl" altLang="es-CL" sz="1400" b="1" dirty="0">
                <a:solidFill>
                  <a:schemeClr val="tx1"/>
                </a:solidFill>
              </a:rPr>
              <a:t>Esmalte:</a:t>
            </a:r>
            <a:r>
              <a:rPr lang="es-ES_tradnl" altLang="es-CL" sz="1400" dirty="0">
                <a:solidFill>
                  <a:schemeClr val="bg1"/>
                </a:solidFill>
              </a:rPr>
              <a:t> Capa externa, en permanente contacto con el medio bucal (saliva, bacterias, alimentos). </a:t>
            </a:r>
          </a:p>
          <a:p>
            <a:pPr lvl="1" algn="just" eaLnBrk="1" hangingPunct="1"/>
            <a:r>
              <a:rPr lang="es-ES_tradnl" altLang="es-CL" sz="1400" b="1" dirty="0">
                <a:solidFill>
                  <a:schemeClr val="tx1"/>
                </a:solidFill>
              </a:rPr>
              <a:t>Dentina:</a:t>
            </a:r>
            <a:r>
              <a:rPr lang="es-ES_tradnl" altLang="es-CL" sz="1400" b="1" dirty="0">
                <a:solidFill>
                  <a:schemeClr val="bg1"/>
                </a:solidFill>
              </a:rPr>
              <a:t> </a:t>
            </a:r>
            <a:r>
              <a:rPr lang="es-ES_tradnl" altLang="es-CL" sz="1400" dirty="0">
                <a:solidFill>
                  <a:schemeClr val="bg1"/>
                </a:solidFill>
              </a:rPr>
              <a:t>Posee terminaciones nerviosas que le llegan desde la “pulpa”, dando la sensibilidad al diente.</a:t>
            </a:r>
          </a:p>
          <a:p>
            <a:pPr lvl="1" algn="just" eaLnBrk="1" hangingPunct="1"/>
            <a:r>
              <a:rPr lang="es-ES_tradnl" altLang="es-CL" sz="1400" b="1" dirty="0">
                <a:solidFill>
                  <a:schemeClr val="tx1"/>
                </a:solidFill>
              </a:rPr>
              <a:t>Pulpa:</a:t>
            </a:r>
            <a:r>
              <a:rPr lang="es-ES_tradnl" altLang="es-CL" sz="1400" dirty="0">
                <a:solidFill>
                  <a:schemeClr val="tx1"/>
                </a:solidFill>
              </a:rPr>
              <a:t> </a:t>
            </a:r>
            <a:r>
              <a:rPr lang="es-ES_tradnl" altLang="es-CL" sz="1400" dirty="0">
                <a:solidFill>
                  <a:schemeClr val="bg1"/>
                </a:solidFill>
              </a:rPr>
              <a:t>Formada por vasos sanguíneos y nervios que le dan la sensibilidad y nutrición al diente.</a:t>
            </a:r>
          </a:p>
          <a:p>
            <a:pPr algn="just" eaLnBrk="1" hangingPunct="1"/>
            <a:r>
              <a:rPr lang="es-ES_tradnl" altLang="es-CL" sz="1600" b="1" dirty="0">
                <a:solidFill>
                  <a:schemeClr val="tx1"/>
                </a:solidFill>
              </a:rPr>
              <a:t>Raíz:</a:t>
            </a:r>
            <a:r>
              <a:rPr lang="es-ES_tradnl" altLang="es-CL" sz="1600" dirty="0">
                <a:solidFill>
                  <a:schemeClr val="bg1"/>
                </a:solidFill>
              </a:rPr>
              <a:t> Permite  el  anclaje del diente dentro del hueso maxilar.</a:t>
            </a:r>
          </a:p>
          <a:p>
            <a:pPr lvl="1" algn="just" eaLnBrk="1" hangingPunct="1"/>
            <a:r>
              <a:rPr lang="es-ES_tradnl" altLang="es-CL" sz="1400" b="1" dirty="0">
                <a:solidFill>
                  <a:schemeClr val="tx1"/>
                </a:solidFill>
              </a:rPr>
              <a:t>Cemento:</a:t>
            </a:r>
            <a:r>
              <a:rPr lang="es-ES_tradnl" altLang="es-CL" sz="1400" dirty="0">
                <a:solidFill>
                  <a:schemeClr val="tx1"/>
                </a:solidFill>
              </a:rPr>
              <a:t> </a:t>
            </a:r>
            <a:r>
              <a:rPr lang="es-ES_tradnl" altLang="es-CL" sz="1400" dirty="0">
                <a:solidFill>
                  <a:schemeClr val="bg1"/>
                </a:solidFill>
              </a:rPr>
              <a:t>Capa externa de la raíz que protege la dentina. </a:t>
            </a:r>
          </a:p>
          <a:p>
            <a:pPr lvl="1" eaLnBrk="1" hangingPunct="1"/>
            <a:endParaRPr lang="es-ES_tradnl" altLang="es-CL" sz="1600" dirty="0"/>
          </a:p>
          <a:p>
            <a:pPr eaLnBrk="1" hangingPunct="1"/>
            <a:endParaRPr lang="es-ES_tradnl" altLang="es-CL" sz="1600" dirty="0"/>
          </a:p>
        </p:txBody>
      </p:sp>
      <p:pic>
        <p:nvPicPr>
          <p:cNvPr id="26629" name="Imagen 13">
            <a:extLst>
              <a:ext uri="{FF2B5EF4-FFF2-40B4-BE49-F238E27FC236}">
                <a16:creationId xmlns:a16="http://schemas.microsoft.com/office/drawing/2014/main" id="{8B66ACF1-0216-44AE-9443-BE051CD08CE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2926" y="2092326"/>
            <a:ext cx="3732213" cy="343852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19AF6364-6FDE-4D7B-989C-D3314B69A5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514"/>
    </mc:Choice>
    <mc:Fallback xmlns="">
      <p:transition spd="slow" advTm="495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ítulo 1">
            <a:extLst>
              <a:ext uri="{FF2B5EF4-FFF2-40B4-BE49-F238E27FC236}">
                <a16:creationId xmlns:a16="http://schemas.microsoft.com/office/drawing/2014/main" id="{1A37D224-7259-4C35-BB3D-FFA969DD21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2475" y="249238"/>
            <a:ext cx="7556500" cy="1116012"/>
          </a:xfrm>
        </p:spPr>
        <p:txBody>
          <a:bodyPr/>
          <a:lstStyle/>
          <a:p>
            <a:pPr eaLnBrk="1" hangingPunct="1"/>
            <a:r>
              <a:rPr lang="es-ES_tradnl" altLang="es-CL" b="1"/>
              <a:t>Tipos de Dientes: Incisivos</a:t>
            </a:r>
          </a:p>
        </p:txBody>
      </p:sp>
      <p:sp>
        <p:nvSpPr>
          <p:cNvPr id="28675" name="Marcador de contenido 2">
            <a:extLst>
              <a:ext uri="{FF2B5EF4-FFF2-40B4-BE49-F238E27FC236}">
                <a16:creationId xmlns:a16="http://schemas.microsoft.com/office/drawing/2014/main" id="{F35FF0BF-86E2-415F-B571-D9EE379DBF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22475" y="1658939"/>
            <a:ext cx="7556500" cy="4467225"/>
          </a:xfrm>
        </p:spPr>
        <p:txBody>
          <a:bodyPr/>
          <a:lstStyle/>
          <a:p>
            <a:pPr eaLnBrk="1" hangingPunct="1"/>
            <a:r>
              <a:rPr lang="es-ES_tradnl" altLang="es-CL" sz="1600">
                <a:solidFill>
                  <a:schemeClr val="tx1"/>
                </a:solidFill>
              </a:rPr>
              <a:t>Poseen forma de paleta y sirven para cortar el alimento; presentan una sola raíz.</a:t>
            </a:r>
          </a:p>
        </p:txBody>
      </p:sp>
      <p:sp>
        <p:nvSpPr>
          <p:cNvPr id="28676" name="Shape 29">
            <a:extLst>
              <a:ext uri="{FF2B5EF4-FFF2-40B4-BE49-F238E27FC236}">
                <a16:creationId xmlns:a16="http://schemas.microsoft.com/office/drawing/2014/main" id="{B4F91FC5-70DA-4965-97CE-1E7FCFF6F3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7175" y="976313"/>
            <a:ext cx="8051800" cy="93662"/>
          </a:xfrm>
          <a:prstGeom prst="rect">
            <a:avLst/>
          </a:prstGeom>
          <a:solidFill>
            <a:srgbClr val="58172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s-CL" altLang="es-CL">
              <a:solidFill>
                <a:srgbClr val="581722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8677" name="Imagen 5">
            <a:extLst>
              <a:ext uri="{FF2B5EF4-FFF2-40B4-BE49-F238E27FC236}">
                <a16:creationId xmlns:a16="http://schemas.microsoft.com/office/drawing/2014/main" id="{300B5533-0983-45BB-8B99-D785A750A9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8600" y="2280445"/>
            <a:ext cx="4054475" cy="387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8" name="Rectángulo 6">
            <a:extLst>
              <a:ext uri="{FF2B5EF4-FFF2-40B4-BE49-F238E27FC236}">
                <a16:creationId xmlns:a16="http://schemas.microsoft.com/office/drawing/2014/main" id="{AC2766A6-6B28-49E0-93E3-B6689023C0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78575" y="6181725"/>
            <a:ext cx="6400800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s-ES_tradnl" altLang="es-CL" sz="1100" b="1">
                <a:solidFill>
                  <a:srgbClr val="878787"/>
                </a:solidFill>
                <a:latin typeface="ArialMT"/>
              </a:rPr>
              <a:t>*Imágenes de Manual Educativo de JUNAEB</a:t>
            </a:r>
            <a:endParaRPr lang="es-ES_tradnl" altLang="es-CL" sz="1100">
              <a:solidFill>
                <a:prstClr val="black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" name="Imagen 2" descr="Imagen que contiene plato, alimentos, comida, fruta&#10;&#10;Descripción generada automáticamente">
            <a:extLst>
              <a:ext uri="{FF2B5EF4-FFF2-40B4-BE49-F238E27FC236}">
                <a16:creationId xmlns:a16="http://schemas.microsoft.com/office/drawing/2014/main" id="{FC3F2D6A-7E7A-4D8B-B70D-E995EE33B5E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8240" y="2613615"/>
            <a:ext cx="3931285" cy="2350960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D948FD77-E699-4637-95B9-FEEA9FBFAD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710"/>
    </mc:Choice>
    <mc:Fallback xmlns="">
      <p:transition spd="slow" advTm="267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Marcador de contenido 2">
            <a:extLst>
              <a:ext uri="{FF2B5EF4-FFF2-40B4-BE49-F238E27FC236}">
                <a16:creationId xmlns:a16="http://schemas.microsoft.com/office/drawing/2014/main" id="{84C68D1E-60D1-44FB-8D28-D843D59E00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22475" y="1658939"/>
            <a:ext cx="7556500" cy="4467225"/>
          </a:xfrm>
        </p:spPr>
        <p:txBody>
          <a:bodyPr/>
          <a:lstStyle/>
          <a:p>
            <a:pPr eaLnBrk="1" hangingPunct="1"/>
            <a:r>
              <a:rPr lang="es-ES_tradnl" altLang="es-CL" sz="1600">
                <a:solidFill>
                  <a:schemeClr val="tx1"/>
                </a:solidFill>
              </a:rPr>
              <a:t>Tienen forma de lanza y su función es desgarrar el alimento.</a:t>
            </a:r>
          </a:p>
          <a:p>
            <a:pPr eaLnBrk="1" hangingPunct="1"/>
            <a:r>
              <a:rPr lang="es-ES_tradnl" altLang="es-CL" sz="1600">
                <a:solidFill>
                  <a:schemeClr val="tx1"/>
                </a:solidFill>
              </a:rPr>
              <a:t>Tiene una sola raíz, la que suele ser bastante larga en comparación a la de los incisivos.</a:t>
            </a:r>
          </a:p>
        </p:txBody>
      </p:sp>
      <p:sp>
        <p:nvSpPr>
          <p:cNvPr id="29699" name="Shape 29">
            <a:extLst>
              <a:ext uri="{FF2B5EF4-FFF2-40B4-BE49-F238E27FC236}">
                <a16:creationId xmlns:a16="http://schemas.microsoft.com/office/drawing/2014/main" id="{403C0226-D177-4812-AE4A-F7FF20AAC9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7175" y="976313"/>
            <a:ext cx="8051800" cy="93662"/>
          </a:xfrm>
          <a:prstGeom prst="rect">
            <a:avLst/>
          </a:prstGeom>
          <a:solidFill>
            <a:srgbClr val="58172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s-CL" altLang="es-CL">
              <a:solidFill>
                <a:srgbClr val="581722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9700" name="Imagen 10">
            <a:extLst>
              <a:ext uri="{FF2B5EF4-FFF2-40B4-BE49-F238E27FC236}">
                <a16:creationId xmlns:a16="http://schemas.microsoft.com/office/drawing/2014/main" id="{CA4FDEFD-F419-4303-BFB6-593846F4F38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6359" y="2824957"/>
            <a:ext cx="3178175" cy="3487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1" name="Rectángulo 11">
            <a:extLst>
              <a:ext uri="{FF2B5EF4-FFF2-40B4-BE49-F238E27FC236}">
                <a16:creationId xmlns:a16="http://schemas.microsoft.com/office/drawing/2014/main" id="{F6A0579E-D739-4C12-90E4-915662EA58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78575" y="6181725"/>
            <a:ext cx="6400800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s-ES_tradnl" altLang="es-CL" sz="1100" b="1">
                <a:solidFill>
                  <a:srgbClr val="878787"/>
                </a:solidFill>
                <a:latin typeface="ArialMT"/>
              </a:rPr>
              <a:t>*Imágenes de Manual Educativo de JUNAEB</a:t>
            </a:r>
            <a:endParaRPr lang="es-ES_tradnl" altLang="es-CL" sz="1100">
              <a:solidFill>
                <a:prstClr val="black"/>
              </a:solidFill>
              <a:latin typeface="Century Gothic" panose="020B0502020202020204" pitchFamily="34" charset="0"/>
            </a:endParaRPr>
          </a:p>
        </p:txBody>
      </p:sp>
      <p:sp>
        <p:nvSpPr>
          <p:cNvPr id="29702" name="Título 1">
            <a:extLst>
              <a:ext uri="{FF2B5EF4-FFF2-40B4-BE49-F238E27FC236}">
                <a16:creationId xmlns:a16="http://schemas.microsoft.com/office/drawing/2014/main" id="{9F0B1408-188F-482A-9BD0-FA0DA7D689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2475" y="249238"/>
            <a:ext cx="7556500" cy="1116012"/>
          </a:xfrm>
        </p:spPr>
        <p:txBody>
          <a:bodyPr/>
          <a:lstStyle/>
          <a:p>
            <a:pPr eaLnBrk="1" hangingPunct="1"/>
            <a:r>
              <a:rPr lang="es-ES_tradnl" altLang="es-CL" b="1"/>
              <a:t>Tipos de Dientes: Caninos</a:t>
            </a:r>
          </a:p>
        </p:txBody>
      </p:sp>
      <p:pic>
        <p:nvPicPr>
          <p:cNvPr id="3" name="Imagen 2" descr="Imagen que contiene alimentos&#10;&#10;Descripción generada automáticamente">
            <a:extLst>
              <a:ext uri="{FF2B5EF4-FFF2-40B4-BE49-F238E27FC236}">
                <a16:creationId xmlns:a16="http://schemas.microsoft.com/office/drawing/2014/main" id="{62336143-75D8-45FB-837D-1694F361732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506" y="2811938"/>
            <a:ext cx="5484495" cy="2772727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3E286852-412E-4B9E-99B2-64578B45DCE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392"/>
    </mc:Choice>
    <mc:Fallback xmlns="">
      <p:transition spd="slow" advTm="233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Marcador de contenido 2">
            <a:extLst>
              <a:ext uri="{FF2B5EF4-FFF2-40B4-BE49-F238E27FC236}">
                <a16:creationId xmlns:a16="http://schemas.microsoft.com/office/drawing/2014/main" id="{C46777FC-2A53-46C8-85F3-8978C78337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22475" y="1658939"/>
            <a:ext cx="7556500" cy="4467225"/>
          </a:xfrm>
        </p:spPr>
        <p:txBody>
          <a:bodyPr/>
          <a:lstStyle/>
          <a:p>
            <a:pPr eaLnBrk="1" hangingPunct="1"/>
            <a:r>
              <a:rPr lang="es-ES_tradnl" altLang="es-CL" sz="1600">
                <a:solidFill>
                  <a:schemeClr val="tx1"/>
                </a:solidFill>
              </a:rPr>
              <a:t>Presentes sólo en la dentición definitiva </a:t>
            </a:r>
          </a:p>
          <a:p>
            <a:pPr eaLnBrk="1" hangingPunct="1"/>
            <a:r>
              <a:rPr lang="es-ES_tradnl" altLang="es-CL" sz="1600">
                <a:solidFill>
                  <a:schemeClr val="tx1"/>
                </a:solidFill>
              </a:rPr>
              <a:t>Tienen forma de cubo y su función es triturar; pueden tener 1 ó 2 raíces.</a:t>
            </a:r>
          </a:p>
        </p:txBody>
      </p:sp>
      <p:sp>
        <p:nvSpPr>
          <p:cNvPr id="30723" name="Shape 29">
            <a:extLst>
              <a:ext uri="{FF2B5EF4-FFF2-40B4-BE49-F238E27FC236}">
                <a16:creationId xmlns:a16="http://schemas.microsoft.com/office/drawing/2014/main" id="{5B5E21FA-2491-4F1D-811E-8207C1C951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7175" y="976313"/>
            <a:ext cx="8051800" cy="93662"/>
          </a:xfrm>
          <a:prstGeom prst="rect">
            <a:avLst/>
          </a:prstGeom>
          <a:solidFill>
            <a:srgbClr val="58172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s-CL" altLang="es-CL">
              <a:solidFill>
                <a:srgbClr val="581722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0724" name="Imagen 6">
            <a:extLst>
              <a:ext uri="{FF2B5EF4-FFF2-40B4-BE49-F238E27FC236}">
                <a16:creationId xmlns:a16="http://schemas.microsoft.com/office/drawing/2014/main" id="{F9AD91D1-30F3-4C4D-9A34-72D9AE4CBC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6235" y="2759869"/>
            <a:ext cx="3594100" cy="355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5" name="Rectángulo 8">
            <a:extLst>
              <a:ext uri="{FF2B5EF4-FFF2-40B4-BE49-F238E27FC236}">
                <a16:creationId xmlns:a16="http://schemas.microsoft.com/office/drawing/2014/main" id="{3D1C9339-164D-4EBD-AEE4-E80DA13AF1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78575" y="6181725"/>
            <a:ext cx="6400800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s-ES_tradnl" altLang="es-CL" sz="1100" b="1">
                <a:solidFill>
                  <a:srgbClr val="878787"/>
                </a:solidFill>
                <a:latin typeface="ArialMT"/>
              </a:rPr>
              <a:t>*Imágenes de Manual Educativo de JUNAEB</a:t>
            </a:r>
            <a:endParaRPr lang="es-ES_tradnl" altLang="es-CL" sz="1100">
              <a:solidFill>
                <a:prstClr val="black"/>
              </a:solidFill>
              <a:latin typeface="Century Gothic" panose="020B0502020202020204" pitchFamily="34" charset="0"/>
            </a:endParaRPr>
          </a:p>
        </p:txBody>
      </p:sp>
      <p:sp>
        <p:nvSpPr>
          <p:cNvPr id="30726" name="Título 1">
            <a:extLst>
              <a:ext uri="{FF2B5EF4-FFF2-40B4-BE49-F238E27FC236}">
                <a16:creationId xmlns:a16="http://schemas.microsoft.com/office/drawing/2014/main" id="{CB668658-982C-4D6B-AB88-87DBEB9CBA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2475" y="249238"/>
            <a:ext cx="7556500" cy="1116012"/>
          </a:xfrm>
        </p:spPr>
        <p:txBody>
          <a:bodyPr/>
          <a:lstStyle/>
          <a:p>
            <a:pPr eaLnBrk="1" hangingPunct="1"/>
            <a:r>
              <a:rPr lang="es-ES_tradnl" altLang="es-CL" b="1"/>
              <a:t>Tipos de Dientes: Premolares</a:t>
            </a:r>
          </a:p>
        </p:txBody>
      </p:sp>
      <p:pic>
        <p:nvPicPr>
          <p:cNvPr id="3" name="Imagen 2" descr="Imagen que contiene dibujo&#10;&#10;Descripción generada automáticamente">
            <a:extLst>
              <a:ext uri="{FF2B5EF4-FFF2-40B4-BE49-F238E27FC236}">
                <a16:creationId xmlns:a16="http://schemas.microsoft.com/office/drawing/2014/main" id="{1FD4E1C7-DBDB-4009-92E5-EEF6C86A4CF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0420" y="2759869"/>
            <a:ext cx="3594100" cy="2994660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E93116E8-4380-40D7-A2C9-172BF69B8B5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678"/>
    </mc:Choice>
    <mc:Fallback xmlns="">
      <p:transition spd="slow" advTm="356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|28.3|14.6|19.5|11.3"/>
</p:tagLst>
</file>

<file path=ppt/theme/theme1.xml><?xml version="1.0" encoding="utf-8"?>
<a:theme xmlns:a="http://schemas.openxmlformats.org/drawingml/2006/main" name="4_Office Theme">
  <a:themeElements>
    <a:clrScheme name="Personalizado 5">
      <a:dk1>
        <a:srgbClr val="0A4193"/>
      </a:dk1>
      <a:lt1>
        <a:sysClr val="window" lastClr="FFFFFF"/>
      </a:lt1>
      <a:dk2>
        <a:srgbClr val="242852"/>
      </a:dk2>
      <a:lt2>
        <a:srgbClr val="0E57C4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Cambria Calibri">
      <a:majorFont>
        <a:latin typeface="Cambria" panose="02040503050406030204"/>
        <a:ea typeface=""/>
        <a:cs typeface=""/>
        <a:font script="Jpan" typeface="ＭＳ Ｐゴシック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ombra superior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3975" dist="41275" dir="14700000" algn="t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1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río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Ventaja">
      <a: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40000"/>
                <a:alpha val="100000"/>
                <a:satMod val="150000"/>
                <a:lumMod val="100000"/>
              </a:schemeClr>
            </a:gs>
            <a:gs pos="100000">
              <a:schemeClr val="phClr">
                <a:tint val="70000"/>
                <a:shade val="100000"/>
                <a:alpha val="100000"/>
                <a:satMod val="200000"/>
                <a:lumMod val="100000"/>
              </a:schemeClr>
            </a:gs>
          </a:gsLst>
          <a:lin ang="6000000" scaled="1"/>
        </a:gradFill>
        <a:gradFill rotWithShape="1">
          <a:gsLst>
            <a:gs pos="0">
              <a:schemeClr val="phClr">
                <a:shade val="40000"/>
                <a:alpha val="100000"/>
                <a:satMod val="150000"/>
                <a:lumMod val="100000"/>
              </a:schemeClr>
            </a:gs>
            <a:gs pos="100000">
              <a:schemeClr val="phClr">
                <a:tint val="70000"/>
                <a:shade val="100000"/>
                <a:alpha val="100000"/>
                <a:satMod val="200000"/>
                <a:lumMod val="100000"/>
              </a:schemeClr>
            </a:gs>
          </a:gsLst>
          <a:lin ang="5400000" scaled="1"/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3500000">
              <a:srgbClr val="FFFFFF">
                <a:alpha val="75000"/>
              </a:srgbClr>
            </a:innerShdw>
            <a:outerShdw blurRad="63500" dist="25400" dir="5400000" rotWithShape="0">
              <a:srgbClr val="808080">
                <a:alpha val="75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twoPt" dir="tl">
              <a:rot lat="0" lon="0" rev="4500000"/>
            </a:lightRig>
          </a:scene3d>
          <a:sp3d>
            <a:bevelT w="635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1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Tema1" id="{C609ED26-A35C-8041-B2B6-8D0E32A89CE6}" vid="{3EC14FDD-238B-5D47-864F-91A2FD177326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962</TotalTime>
  <Words>2161</Words>
  <Application>Microsoft Office PowerPoint</Application>
  <PresentationFormat>Panorámica</PresentationFormat>
  <Paragraphs>268</Paragraphs>
  <Slides>41</Slides>
  <Notes>4</Notes>
  <HiddenSlides>0</HiddenSlides>
  <MMClips>41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41</vt:i4>
      </vt:variant>
    </vt:vector>
  </HeadingPairs>
  <TitlesOfParts>
    <vt:vector size="50" baseType="lpstr">
      <vt:lpstr>Arial</vt:lpstr>
      <vt:lpstr>ArialMT</vt:lpstr>
      <vt:lpstr>Calibri</vt:lpstr>
      <vt:lpstr>Cambria</vt:lpstr>
      <vt:lpstr>Century Gothic</vt:lpstr>
      <vt:lpstr>Verdana</vt:lpstr>
      <vt:lpstr>Wingdings</vt:lpstr>
      <vt:lpstr>4_Office Theme</vt:lpstr>
      <vt:lpstr>Tema1</vt:lpstr>
      <vt:lpstr>Generalidades De Odontopediatría</vt:lpstr>
      <vt:lpstr>Presentación de PowerPoint</vt:lpstr>
      <vt:lpstr>Presentación de PowerPoint</vt:lpstr>
      <vt:lpstr>Presentación de PowerPoint</vt:lpstr>
      <vt:lpstr>Embriología</vt:lpstr>
      <vt:lpstr>Estructura Dentaria</vt:lpstr>
      <vt:lpstr>Tipos de Dientes: Incisivos</vt:lpstr>
      <vt:lpstr>Tipos de Dientes: Caninos</vt:lpstr>
      <vt:lpstr>Tipos de Dientes: Premolares</vt:lpstr>
      <vt:lpstr>Tipos de Dientes: Molares</vt:lpstr>
      <vt:lpstr>Dentición y Recambio Dentario</vt:lpstr>
      <vt:lpstr>Dentición Temporal</vt:lpstr>
      <vt:lpstr>Dentición Temporal</vt:lpstr>
      <vt:lpstr>Erupción Dentaria Primaria</vt:lpstr>
      <vt:lpstr>Presentación de PowerPoint</vt:lpstr>
      <vt:lpstr>Recambio Dentario</vt:lpstr>
      <vt:lpstr>Dentición Permanente</vt:lpstr>
      <vt:lpstr>Los primeros en erupcionar: son lo incisivos centrales y primer molar molar </vt:lpstr>
      <vt:lpstr>Presentación de PowerPoint</vt:lpstr>
      <vt:lpstr>Importancia del Primer Molar</vt:lpstr>
      <vt:lpstr>Control Salud Bucal</vt:lpstr>
      <vt:lpstr>Derivación según norma: 2,4 y 6 años</vt:lpstr>
      <vt:lpstr>Objetivos Norma Técnica en Odontología</vt:lpstr>
      <vt:lpstr>Presentación de PowerPoint</vt:lpstr>
      <vt:lpstr>Presentación de PowerPoint</vt:lpstr>
      <vt:lpstr>Examen Físico</vt:lpstr>
      <vt:lpstr>Presentación de PowerPoint</vt:lpstr>
      <vt:lpstr>Evaluación de la oclusión</vt:lpstr>
      <vt:lpstr>SALUD ORAL: Lactantes </vt:lpstr>
      <vt:lpstr>SALUD ORAL: Lactantes </vt:lpstr>
      <vt:lpstr>Control 2 y 4 Años</vt:lpstr>
      <vt:lpstr>SALUD ORAL:  Preescolar</vt:lpstr>
      <vt:lpstr>SALUD ORAL: Escolar</vt:lpstr>
      <vt:lpstr>Importancia Prevención Caries</vt:lpstr>
      <vt:lpstr>Presentación de PowerPoint</vt:lpstr>
      <vt:lpstr>Cepillado Dientes</vt:lpstr>
      <vt:lpstr>Alimentación</vt:lpstr>
      <vt:lpstr>Recomendaciones claves</vt:lpstr>
      <vt:lpstr>Presentación de PowerPoint</vt:lpstr>
      <vt:lpstr>Presentación de PowerPoint</vt:lpstr>
      <vt:lpstr>Bibliografía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Generalidades De Odontopediatría</dc:title>
  <dc:creator>Carlos Felipe Valdebenito Parra</dc:creator>
  <cp:lastModifiedBy>AIDA RAYEN SOLIS ÑANCUCHEO</cp:lastModifiedBy>
  <cp:revision>14</cp:revision>
  <dcterms:created xsi:type="dcterms:W3CDTF">2019-09-08T23:58:48Z</dcterms:created>
  <dcterms:modified xsi:type="dcterms:W3CDTF">2021-04-19T17:23:51Z</dcterms:modified>
</cp:coreProperties>
</file>