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7" r:id="rId1"/>
  </p:sldMasterIdLst>
  <p:notesMasterIdLst>
    <p:notesMasterId r:id="rId16"/>
  </p:notesMasterIdLst>
  <p:sldIdLst>
    <p:sldId id="288" r:id="rId2"/>
    <p:sldId id="344" r:id="rId3"/>
    <p:sldId id="345" r:id="rId4"/>
    <p:sldId id="274" r:id="rId5"/>
    <p:sldId id="257" r:id="rId6"/>
    <p:sldId id="349" r:id="rId7"/>
    <p:sldId id="346" r:id="rId8"/>
    <p:sldId id="348" r:id="rId9"/>
    <p:sldId id="339" r:id="rId10"/>
    <p:sldId id="352" r:id="rId11"/>
    <p:sldId id="343" r:id="rId12"/>
    <p:sldId id="283" r:id="rId13"/>
    <p:sldId id="353" r:id="rId14"/>
    <p:sldId id="466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A840CB7-5717-EF4D-A512-8316DEFDEDCE}">
          <p14:sldIdLst>
            <p14:sldId id="288"/>
            <p14:sldId id="344"/>
            <p14:sldId id="345"/>
            <p14:sldId id="274"/>
            <p14:sldId id="257"/>
            <p14:sldId id="349"/>
            <p14:sldId id="346"/>
            <p14:sldId id="348"/>
            <p14:sldId id="339"/>
            <p14:sldId id="352"/>
            <p14:sldId id="343"/>
            <p14:sldId id="283"/>
            <p14:sldId id="353"/>
            <p14:sldId id="46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4EA"/>
    <a:srgbClr val="1116EA"/>
    <a:srgbClr val="00FF00"/>
    <a:srgbClr val="FF0000"/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7"/>
    <p:restoredTop sz="90741" autoAdjust="0"/>
  </p:normalViewPr>
  <p:slideViewPr>
    <p:cSldViewPr>
      <p:cViewPr varScale="1">
        <p:scale>
          <a:sx n="83" d="100"/>
          <a:sy n="83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ADF8C9-B84B-4940-B644-926BE29C93C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25A83FD-01EE-4107-A549-D6F885075448}">
      <dgm:prSet/>
      <dgm:spPr/>
      <dgm:t>
        <a:bodyPr/>
        <a:lstStyle/>
        <a:p>
          <a:r>
            <a:rPr lang="es-CL"/>
            <a:t>En un lactante o niño con infección urinaria:</a:t>
          </a:r>
          <a:endParaRPr lang="en-US"/>
        </a:p>
      </dgm:t>
    </dgm:pt>
    <dgm:pt modelId="{874B6A71-94EF-4D95-A037-7C3826897920}" type="parTrans" cxnId="{3957C50B-1B37-4184-B50D-1DC7AB0066FE}">
      <dgm:prSet/>
      <dgm:spPr/>
      <dgm:t>
        <a:bodyPr/>
        <a:lstStyle/>
        <a:p>
          <a:endParaRPr lang="en-US"/>
        </a:p>
      </dgm:t>
    </dgm:pt>
    <dgm:pt modelId="{5DA379F1-E70A-48E0-A706-9BD572228483}" type="sibTrans" cxnId="{3957C50B-1B37-4184-B50D-1DC7AB0066FE}">
      <dgm:prSet/>
      <dgm:spPr/>
      <dgm:t>
        <a:bodyPr/>
        <a:lstStyle/>
        <a:p>
          <a:endParaRPr lang="en-US"/>
        </a:p>
      </dgm:t>
    </dgm:pt>
    <dgm:pt modelId="{A8EE7809-6518-43E1-9648-41EBCDF976C1}">
      <dgm:prSet/>
      <dgm:spPr/>
      <dgm:t>
        <a:bodyPr/>
        <a:lstStyle/>
        <a:p>
          <a:r>
            <a:rPr lang="es-CL"/>
            <a:t>Conocer los síntomas y signos sugerentes de ITU</a:t>
          </a:r>
          <a:endParaRPr lang="en-US"/>
        </a:p>
      </dgm:t>
    </dgm:pt>
    <dgm:pt modelId="{206A5CF5-5DD5-49D5-A90B-9D6D0D0C06B8}" type="parTrans" cxnId="{C8AC3E66-5416-4F6E-A5D9-FC1FF50328BF}">
      <dgm:prSet/>
      <dgm:spPr/>
      <dgm:t>
        <a:bodyPr/>
        <a:lstStyle/>
        <a:p>
          <a:endParaRPr lang="en-US"/>
        </a:p>
      </dgm:t>
    </dgm:pt>
    <dgm:pt modelId="{4B0B2044-23A2-4556-87F7-792F8904883A}" type="sibTrans" cxnId="{C8AC3E66-5416-4F6E-A5D9-FC1FF50328BF}">
      <dgm:prSet/>
      <dgm:spPr/>
      <dgm:t>
        <a:bodyPr/>
        <a:lstStyle/>
        <a:p>
          <a:endParaRPr lang="en-US"/>
        </a:p>
      </dgm:t>
    </dgm:pt>
    <dgm:pt modelId="{353542DC-D362-4FA6-BF19-0591C698E37C}">
      <dgm:prSet/>
      <dgm:spPr/>
      <dgm:t>
        <a:bodyPr/>
        <a:lstStyle/>
        <a:p>
          <a:r>
            <a:rPr lang="es-CL" dirty="0"/>
            <a:t>Conocer los distintos métodos de recolección de orina recomendados para niños continentes y no continentes</a:t>
          </a:r>
          <a:endParaRPr lang="en-US" dirty="0"/>
        </a:p>
      </dgm:t>
    </dgm:pt>
    <dgm:pt modelId="{28BA9D20-BAE3-4D83-8BD9-CDD8FF407458}" type="parTrans" cxnId="{4F0A1933-BDEA-4786-B7BF-81950DB9E99E}">
      <dgm:prSet/>
      <dgm:spPr/>
      <dgm:t>
        <a:bodyPr/>
        <a:lstStyle/>
        <a:p>
          <a:endParaRPr lang="en-US"/>
        </a:p>
      </dgm:t>
    </dgm:pt>
    <dgm:pt modelId="{8219237C-DE84-4A20-8B27-D959BEBD968A}" type="sibTrans" cxnId="{4F0A1933-BDEA-4786-B7BF-81950DB9E99E}">
      <dgm:prSet/>
      <dgm:spPr/>
      <dgm:t>
        <a:bodyPr/>
        <a:lstStyle/>
        <a:p>
          <a:endParaRPr lang="en-US"/>
        </a:p>
      </dgm:t>
    </dgm:pt>
    <dgm:pt modelId="{E65AF54B-868F-4280-BDFF-321966C0B3CF}">
      <dgm:prSet/>
      <dgm:spPr/>
      <dgm:t>
        <a:bodyPr/>
        <a:lstStyle/>
        <a:p>
          <a:r>
            <a:rPr lang="es-CL" dirty="0"/>
            <a:t>Conocer las indicaciones de hospitalización</a:t>
          </a:r>
          <a:endParaRPr lang="en-US" dirty="0"/>
        </a:p>
      </dgm:t>
    </dgm:pt>
    <dgm:pt modelId="{D8C46F5A-6A70-427C-9E00-18B0898D61F3}" type="parTrans" cxnId="{79B1F70C-489C-4378-8A8C-A57428CF8041}">
      <dgm:prSet/>
      <dgm:spPr/>
      <dgm:t>
        <a:bodyPr/>
        <a:lstStyle/>
        <a:p>
          <a:endParaRPr lang="en-US"/>
        </a:p>
      </dgm:t>
    </dgm:pt>
    <dgm:pt modelId="{B14FA79A-CD6F-46AD-BC5D-5EAAB08E1154}" type="sibTrans" cxnId="{79B1F70C-489C-4378-8A8C-A57428CF8041}">
      <dgm:prSet/>
      <dgm:spPr/>
      <dgm:t>
        <a:bodyPr/>
        <a:lstStyle/>
        <a:p>
          <a:endParaRPr lang="en-US"/>
        </a:p>
      </dgm:t>
    </dgm:pt>
    <dgm:pt modelId="{85E2FC37-0D31-41C4-8395-B783B8A20EA1}">
      <dgm:prSet/>
      <dgm:spPr/>
      <dgm:t>
        <a:bodyPr/>
        <a:lstStyle/>
        <a:p>
          <a:r>
            <a:rPr lang="es-CL" dirty="0"/>
            <a:t>Poder tratar una ITU de manera apropiada</a:t>
          </a:r>
          <a:endParaRPr lang="en-US" dirty="0"/>
        </a:p>
      </dgm:t>
    </dgm:pt>
    <dgm:pt modelId="{43842E05-3AF4-49C9-BB47-C6E154346109}" type="parTrans" cxnId="{BA051D13-5ABB-4E38-969E-43FF57D66061}">
      <dgm:prSet/>
      <dgm:spPr/>
      <dgm:t>
        <a:bodyPr/>
        <a:lstStyle/>
        <a:p>
          <a:endParaRPr lang="en-US"/>
        </a:p>
      </dgm:t>
    </dgm:pt>
    <dgm:pt modelId="{AA810C17-7D01-429B-B36D-E01B4A277169}" type="sibTrans" cxnId="{BA051D13-5ABB-4E38-969E-43FF57D66061}">
      <dgm:prSet/>
      <dgm:spPr/>
      <dgm:t>
        <a:bodyPr/>
        <a:lstStyle/>
        <a:p>
          <a:endParaRPr lang="en-US"/>
        </a:p>
      </dgm:t>
    </dgm:pt>
    <dgm:pt modelId="{A28ADA47-04ED-4360-8379-7B5B823DDE62}">
      <dgm:prSet/>
      <dgm:spPr/>
      <dgm:t>
        <a:bodyPr/>
        <a:lstStyle/>
        <a:p>
          <a:r>
            <a:rPr lang="es-CL" dirty="0"/>
            <a:t>Conocer cuál es el estudio indicado de acuerdo a edad y tipo de ITU</a:t>
          </a:r>
          <a:endParaRPr lang="en-US" dirty="0"/>
        </a:p>
      </dgm:t>
    </dgm:pt>
    <dgm:pt modelId="{FBE9697B-BEE7-4B3C-BC77-80B53661327B}" type="parTrans" cxnId="{6E08AEDB-0A51-453F-B4E6-4FB1D7539CFE}">
      <dgm:prSet/>
      <dgm:spPr/>
      <dgm:t>
        <a:bodyPr/>
        <a:lstStyle/>
        <a:p>
          <a:endParaRPr lang="en-US"/>
        </a:p>
      </dgm:t>
    </dgm:pt>
    <dgm:pt modelId="{24776966-8781-4D22-A319-C6F25880C25C}" type="sibTrans" cxnId="{6E08AEDB-0A51-453F-B4E6-4FB1D7539CFE}">
      <dgm:prSet/>
      <dgm:spPr/>
      <dgm:t>
        <a:bodyPr/>
        <a:lstStyle/>
        <a:p>
          <a:endParaRPr lang="en-US"/>
        </a:p>
      </dgm:t>
    </dgm:pt>
    <dgm:pt modelId="{3CF05A83-F768-4450-BCBC-2D8DC78ED1DE}">
      <dgm:prSet/>
      <dgm:spPr/>
      <dgm:t>
        <a:bodyPr/>
        <a:lstStyle/>
        <a:p>
          <a:r>
            <a:rPr lang="es-CL" dirty="0"/>
            <a:t>Poder realizar seguimiento adecuado</a:t>
          </a:r>
          <a:endParaRPr lang="en-US" dirty="0"/>
        </a:p>
      </dgm:t>
    </dgm:pt>
    <dgm:pt modelId="{75095C6F-A7FE-4BD4-B010-FB3C595DDFEA}" type="parTrans" cxnId="{55AED796-C10F-4830-A5A0-816A8F18959B}">
      <dgm:prSet/>
      <dgm:spPr/>
      <dgm:t>
        <a:bodyPr/>
        <a:lstStyle/>
        <a:p>
          <a:endParaRPr lang="en-US"/>
        </a:p>
      </dgm:t>
    </dgm:pt>
    <dgm:pt modelId="{A52EFC95-B0A5-4130-8F30-40AC64559A53}" type="sibTrans" cxnId="{55AED796-C10F-4830-A5A0-816A8F18959B}">
      <dgm:prSet/>
      <dgm:spPr/>
      <dgm:t>
        <a:bodyPr/>
        <a:lstStyle/>
        <a:p>
          <a:endParaRPr lang="en-US"/>
        </a:p>
      </dgm:t>
    </dgm:pt>
    <dgm:pt modelId="{815FEE09-ABD2-BD4E-913B-720CA5C68AE2}">
      <dgm:prSet/>
      <dgm:spPr/>
      <dgm:t>
        <a:bodyPr/>
        <a:lstStyle/>
        <a:p>
          <a:r>
            <a:rPr lang="es-CL" dirty="0"/>
            <a:t>Reconocer una ITU típica, atípica y recurrente</a:t>
          </a:r>
          <a:endParaRPr lang="en-US" dirty="0"/>
        </a:p>
      </dgm:t>
    </dgm:pt>
    <dgm:pt modelId="{CC64344C-16A1-1F41-9321-731F2E7EACCD}" type="parTrans" cxnId="{22AB6D72-111D-B34A-8D4E-795C1427B911}">
      <dgm:prSet/>
      <dgm:spPr/>
      <dgm:t>
        <a:bodyPr/>
        <a:lstStyle/>
        <a:p>
          <a:endParaRPr lang="es-ES"/>
        </a:p>
      </dgm:t>
    </dgm:pt>
    <dgm:pt modelId="{CB22C734-392B-5B4F-9204-6EC888FB8832}" type="sibTrans" cxnId="{22AB6D72-111D-B34A-8D4E-795C1427B911}">
      <dgm:prSet/>
      <dgm:spPr/>
      <dgm:t>
        <a:bodyPr/>
        <a:lstStyle/>
        <a:p>
          <a:endParaRPr lang="es-ES"/>
        </a:p>
      </dgm:t>
    </dgm:pt>
    <dgm:pt modelId="{1A5BF948-7BB2-6946-BDD8-FA967014BE77}">
      <dgm:prSet/>
      <dgm:spPr/>
      <dgm:t>
        <a:bodyPr/>
        <a:lstStyle/>
        <a:p>
          <a:r>
            <a:rPr lang="en-US" dirty="0" err="1"/>
            <a:t>Conocer</a:t>
          </a:r>
          <a:r>
            <a:rPr lang="en-US" dirty="0"/>
            <a:t> las </a:t>
          </a:r>
          <a:r>
            <a:rPr lang="en-US" dirty="0" err="1"/>
            <a:t>indicaciones</a:t>
          </a:r>
          <a:r>
            <a:rPr lang="en-US" dirty="0"/>
            <a:t> de </a:t>
          </a:r>
          <a:r>
            <a:rPr lang="en-US" dirty="0" err="1"/>
            <a:t>derivación</a:t>
          </a:r>
          <a:r>
            <a:rPr lang="en-US" dirty="0"/>
            <a:t> a </a:t>
          </a:r>
          <a:r>
            <a:rPr lang="en-US" dirty="0" err="1"/>
            <a:t>nefrología</a:t>
          </a:r>
          <a:r>
            <a:rPr lang="en-US" dirty="0"/>
            <a:t> </a:t>
          </a:r>
          <a:r>
            <a:rPr lang="en-US" dirty="0" err="1"/>
            <a:t>pediátrica</a:t>
          </a:r>
          <a:endParaRPr lang="en-US" dirty="0"/>
        </a:p>
      </dgm:t>
    </dgm:pt>
    <dgm:pt modelId="{7AE8DBAC-636E-1144-82AB-3418A05D1F51}" type="parTrans" cxnId="{88B6B65C-1379-0F43-BCB2-D8DF4084FEC4}">
      <dgm:prSet/>
      <dgm:spPr/>
      <dgm:t>
        <a:bodyPr/>
        <a:lstStyle/>
        <a:p>
          <a:endParaRPr lang="es-ES"/>
        </a:p>
      </dgm:t>
    </dgm:pt>
    <dgm:pt modelId="{3FAA8EC3-115F-B049-8096-FC772ACE62AA}" type="sibTrans" cxnId="{88B6B65C-1379-0F43-BCB2-D8DF4084FEC4}">
      <dgm:prSet/>
      <dgm:spPr/>
      <dgm:t>
        <a:bodyPr/>
        <a:lstStyle/>
        <a:p>
          <a:endParaRPr lang="es-ES"/>
        </a:p>
      </dgm:t>
    </dgm:pt>
    <dgm:pt modelId="{1A7A1B61-3DBD-8D49-BCA6-B11666B8806B}" type="pres">
      <dgm:prSet presAssocID="{3AADF8C9-B84B-4940-B644-926BE29C93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1B25F8F-7FB6-0E40-975D-D58328A12BF4}" type="pres">
      <dgm:prSet presAssocID="{225A83FD-01EE-4107-A549-D6F88507544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796257-3306-6546-9841-80E8FD15CAAC}" type="pres">
      <dgm:prSet presAssocID="{225A83FD-01EE-4107-A549-D6F88507544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30FEDFC-10B9-4A4E-840D-C9FD6B71EB5D}" type="presOf" srcId="{815FEE09-ABD2-BD4E-913B-720CA5C68AE2}" destId="{63796257-3306-6546-9841-80E8FD15CAAC}" srcOrd="0" destOrd="4" presId="urn:microsoft.com/office/officeart/2005/8/layout/vList2"/>
    <dgm:cxn modelId="{B96F9F97-F023-6B49-8458-D8CAE28C9D83}" type="presOf" srcId="{1A5BF948-7BB2-6946-BDD8-FA967014BE77}" destId="{63796257-3306-6546-9841-80E8FD15CAAC}" srcOrd="0" destOrd="7" presId="urn:microsoft.com/office/officeart/2005/8/layout/vList2"/>
    <dgm:cxn modelId="{9A17E3DB-E474-C84D-AE19-BA3C2F178344}" type="presOf" srcId="{85E2FC37-0D31-41C4-8395-B783B8A20EA1}" destId="{63796257-3306-6546-9841-80E8FD15CAAC}" srcOrd="0" destOrd="3" presId="urn:microsoft.com/office/officeart/2005/8/layout/vList2"/>
    <dgm:cxn modelId="{7DEFFE28-8354-F244-B439-45EF8DE1A89C}" type="presOf" srcId="{353542DC-D362-4FA6-BF19-0591C698E37C}" destId="{63796257-3306-6546-9841-80E8FD15CAAC}" srcOrd="0" destOrd="1" presId="urn:microsoft.com/office/officeart/2005/8/layout/vList2"/>
    <dgm:cxn modelId="{22AB6D72-111D-B34A-8D4E-795C1427B911}" srcId="{225A83FD-01EE-4107-A549-D6F885075448}" destId="{815FEE09-ABD2-BD4E-913B-720CA5C68AE2}" srcOrd="4" destOrd="0" parTransId="{CC64344C-16A1-1F41-9321-731F2E7EACCD}" sibTransId="{CB22C734-392B-5B4F-9204-6EC888FB8832}"/>
    <dgm:cxn modelId="{4F0A1933-BDEA-4786-B7BF-81950DB9E99E}" srcId="{225A83FD-01EE-4107-A549-D6F885075448}" destId="{353542DC-D362-4FA6-BF19-0591C698E37C}" srcOrd="1" destOrd="0" parTransId="{28BA9D20-BAE3-4D83-8BD9-CDD8FF407458}" sibTransId="{8219237C-DE84-4A20-8B27-D959BEBD968A}"/>
    <dgm:cxn modelId="{C8AC3E66-5416-4F6E-A5D9-FC1FF50328BF}" srcId="{225A83FD-01EE-4107-A549-D6F885075448}" destId="{A8EE7809-6518-43E1-9648-41EBCDF976C1}" srcOrd="0" destOrd="0" parTransId="{206A5CF5-5DD5-49D5-A90B-9D6D0D0C06B8}" sibTransId="{4B0B2044-23A2-4556-87F7-792F8904883A}"/>
    <dgm:cxn modelId="{6E08AEDB-0A51-453F-B4E6-4FB1D7539CFE}" srcId="{225A83FD-01EE-4107-A549-D6F885075448}" destId="{A28ADA47-04ED-4360-8379-7B5B823DDE62}" srcOrd="5" destOrd="0" parTransId="{FBE9697B-BEE7-4B3C-BC77-80B53661327B}" sibTransId="{24776966-8781-4D22-A319-C6F25880C25C}"/>
    <dgm:cxn modelId="{88B6B65C-1379-0F43-BCB2-D8DF4084FEC4}" srcId="{225A83FD-01EE-4107-A549-D6F885075448}" destId="{1A5BF948-7BB2-6946-BDD8-FA967014BE77}" srcOrd="7" destOrd="0" parTransId="{7AE8DBAC-636E-1144-82AB-3418A05D1F51}" sibTransId="{3FAA8EC3-115F-B049-8096-FC772ACE62AA}"/>
    <dgm:cxn modelId="{C131B937-9A42-014A-84F6-4EB950B08BBB}" type="presOf" srcId="{A28ADA47-04ED-4360-8379-7B5B823DDE62}" destId="{63796257-3306-6546-9841-80E8FD15CAAC}" srcOrd="0" destOrd="5" presId="urn:microsoft.com/office/officeart/2005/8/layout/vList2"/>
    <dgm:cxn modelId="{3957C50B-1B37-4184-B50D-1DC7AB0066FE}" srcId="{3AADF8C9-B84B-4940-B644-926BE29C93C4}" destId="{225A83FD-01EE-4107-A549-D6F885075448}" srcOrd="0" destOrd="0" parTransId="{874B6A71-94EF-4D95-A037-7C3826897920}" sibTransId="{5DA379F1-E70A-48E0-A706-9BD572228483}"/>
    <dgm:cxn modelId="{329C5C9E-79D7-9942-BC3D-6024FDC30BE4}" type="presOf" srcId="{A8EE7809-6518-43E1-9648-41EBCDF976C1}" destId="{63796257-3306-6546-9841-80E8FD15CAAC}" srcOrd="0" destOrd="0" presId="urn:microsoft.com/office/officeart/2005/8/layout/vList2"/>
    <dgm:cxn modelId="{CDF47BD3-CEAE-5243-AF6D-5BA16732F46A}" type="presOf" srcId="{3CF05A83-F768-4450-BCBC-2D8DC78ED1DE}" destId="{63796257-3306-6546-9841-80E8FD15CAAC}" srcOrd="0" destOrd="6" presId="urn:microsoft.com/office/officeart/2005/8/layout/vList2"/>
    <dgm:cxn modelId="{79B1F70C-489C-4378-8A8C-A57428CF8041}" srcId="{225A83FD-01EE-4107-A549-D6F885075448}" destId="{E65AF54B-868F-4280-BDFF-321966C0B3CF}" srcOrd="2" destOrd="0" parTransId="{D8C46F5A-6A70-427C-9E00-18B0898D61F3}" sibTransId="{B14FA79A-CD6F-46AD-BC5D-5EAAB08E1154}"/>
    <dgm:cxn modelId="{C00209A2-5E62-874F-BF56-F6A38FA93ADA}" type="presOf" srcId="{3AADF8C9-B84B-4940-B644-926BE29C93C4}" destId="{1A7A1B61-3DBD-8D49-BCA6-B11666B8806B}" srcOrd="0" destOrd="0" presId="urn:microsoft.com/office/officeart/2005/8/layout/vList2"/>
    <dgm:cxn modelId="{C90338EF-AA61-2149-919A-01293050CC93}" type="presOf" srcId="{E65AF54B-868F-4280-BDFF-321966C0B3CF}" destId="{63796257-3306-6546-9841-80E8FD15CAAC}" srcOrd="0" destOrd="2" presId="urn:microsoft.com/office/officeart/2005/8/layout/vList2"/>
    <dgm:cxn modelId="{55AED796-C10F-4830-A5A0-816A8F18959B}" srcId="{225A83FD-01EE-4107-A549-D6F885075448}" destId="{3CF05A83-F768-4450-BCBC-2D8DC78ED1DE}" srcOrd="6" destOrd="0" parTransId="{75095C6F-A7FE-4BD4-B010-FB3C595DDFEA}" sibTransId="{A52EFC95-B0A5-4130-8F30-40AC64559A53}"/>
    <dgm:cxn modelId="{AC76465F-BC1F-E445-BE3D-432863B30AA3}" type="presOf" srcId="{225A83FD-01EE-4107-A549-D6F885075448}" destId="{71B25F8F-7FB6-0E40-975D-D58328A12BF4}" srcOrd="0" destOrd="0" presId="urn:microsoft.com/office/officeart/2005/8/layout/vList2"/>
    <dgm:cxn modelId="{BA051D13-5ABB-4E38-969E-43FF57D66061}" srcId="{225A83FD-01EE-4107-A549-D6F885075448}" destId="{85E2FC37-0D31-41C4-8395-B783B8A20EA1}" srcOrd="3" destOrd="0" parTransId="{43842E05-3AF4-49C9-BB47-C6E154346109}" sibTransId="{AA810C17-7D01-429B-B36D-E01B4A277169}"/>
    <dgm:cxn modelId="{EA4A3C69-551B-5541-8DC1-34B912C2C217}" type="presParOf" srcId="{1A7A1B61-3DBD-8D49-BCA6-B11666B8806B}" destId="{71B25F8F-7FB6-0E40-975D-D58328A12BF4}" srcOrd="0" destOrd="0" presId="urn:microsoft.com/office/officeart/2005/8/layout/vList2"/>
    <dgm:cxn modelId="{B132B3E1-EAF4-8540-8571-971DA232C5EE}" type="presParOf" srcId="{1A7A1B61-3DBD-8D49-BCA6-B11666B8806B}" destId="{63796257-3306-6546-9841-80E8FD15CAA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79E09E-8DE7-4CD1-AA87-91F183527562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07E0FB-9C65-4512-B292-090592AEEFA9}">
      <dgm:prSet/>
      <dgm:spPr/>
      <dgm:t>
        <a:bodyPr/>
        <a:lstStyle/>
        <a:p>
          <a:pPr>
            <a:defRPr b="1"/>
          </a:pPr>
          <a:r>
            <a:rPr lang="es-CL"/>
            <a:t>En base a este caso clínico resuelva las siguientes preguntas:</a:t>
          </a:r>
          <a:endParaRPr lang="en-US"/>
        </a:p>
      </dgm:t>
    </dgm:pt>
    <dgm:pt modelId="{06684460-4978-4D77-A051-FE869F106B54}" type="parTrans" cxnId="{FFF77A65-2AED-4F9F-ABEB-91E76739059A}">
      <dgm:prSet/>
      <dgm:spPr/>
      <dgm:t>
        <a:bodyPr/>
        <a:lstStyle/>
        <a:p>
          <a:endParaRPr lang="en-US"/>
        </a:p>
      </dgm:t>
    </dgm:pt>
    <dgm:pt modelId="{87FA299F-9E3D-427F-A2F9-F12A0BB1F9D1}" type="sibTrans" cxnId="{FFF77A65-2AED-4F9F-ABEB-91E76739059A}">
      <dgm:prSet/>
      <dgm:spPr/>
      <dgm:t>
        <a:bodyPr/>
        <a:lstStyle/>
        <a:p>
          <a:endParaRPr lang="en-US"/>
        </a:p>
      </dgm:t>
    </dgm:pt>
    <dgm:pt modelId="{47406D33-79DA-4456-8612-7A85E1868AD6}">
      <dgm:prSet/>
      <dgm:spPr/>
      <dgm:t>
        <a:bodyPr/>
        <a:lstStyle/>
        <a:p>
          <a:pPr>
            <a:defRPr b="1"/>
          </a:pPr>
          <a:r>
            <a:rPr lang="es-CL"/>
            <a:t>1. Hipótesis diagnóstica:</a:t>
          </a:r>
          <a:endParaRPr lang="en-US"/>
        </a:p>
      </dgm:t>
    </dgm:pt>
    <dgm:pt modelId="{BA346DBE-F086-4CF2-B9B8-3FD0968D3A18}" type="parTrans" cxnId="{79072550-AEA1-40A1-A57A-E0BDBB390CFD}">
      <dgm:prSet/>
      <dgm:spPr/>
      <dgm:t>
        <a:bodyPr/>
        <a:lstStyle/>
        <a:p>
          <a:endParaRPr lang="en-US"/>
        </a:p>
      </dgm:t>
    </dgm:pt>
    <dgm:pt modelId="{431E859F-CD84-4260-90AF-608C1FD1A8F9}" type="sibTrans" cxnId="{79072550-AEA1-40A1-A57A-E0BDBB390CFD}">
      <dgm:prSet/>
      <dgm:spPr/>
      <dgm:t>
        <a:bodyPr/>
        <a:lstStyle/>
        <a:p>
          <a:endParaRPr lang="en-US"/>
        </a:p>
      </dgm:t>
    </dgm:pt>
    <dgm:pt modelId="{EA168F9B-76B0-41F6-BF52-B5336EB9F1B7}">
      <dgm:prSet/>
      <dgm:spPr/>
      <dgm:t>
        <a:bodyPr/>
        <a:lstStyle/>
        <a:p>
          <a:pPr>
            <a:defRPr b="1"/>
          </a:pPr>
          <a:r>
            <a:rPr lang="es-CL"/>
            <a:t>2. ¿Qué exámenes le solicita para aclarar su diagnóstico?</a:t>
          </a:r>
          <a:endParaRPr lang="en-US"/>
        </a:p>
      </dgm:t>
    </dgm:pt>
    <dgm:pt modelId="{30083081-8392-4623-B5F9-8A297C08D130}" type="parTrans" cxnId="{0CD0F881-3F15-41D9-A6F0-FE843087BA57}">
      <dgm:prSet/>
      <dgm:spPr/>
      <dgm:t>
        <a:bodyPr/>
        <a:lstStyle/>
        <a:p>
          <a:endParaRPr lang="en-US"/>
        </a:p>
      </dgm:t>
    </dgm:pt>
    <dgm:pt modelId="{A5FBAB5E-EE77-4D86-BC0C-64F5792B491E}" type="sibTrans" cxnId="{0CD0F881-3F15-41D9-A6F0-FE843087BA57}">
      <dgm:prSet/>
      <dgm:spPr/>
      <dgm:t>
        <a:bodyPr/>
        <a:lstStyle/>
        <a:p>
          <a:endParaRPr lang="en-US"/>
        </a:p>
      </dgm:t>
    </dgm:pt>
    <dgm:pt modelId="{55D1517A-E509-4861-B0CF-55BB9AC5E266}">
      <dgm:prSet/>
      <dgm:spPr/>
      <dgm:t>
        <a:bodyPr/>
        <a:lstStyle/>
        <a:p>
          <a:r>
            <a:rPr lang="es-CL"/>
            <a:t>a)……………………………………………..</a:t>
          </a:r>
          <a:endParaRPr lang="en-US"/>
        </a:p>
      </dgm:t>
    </dgm:pt>
    <dgm:pt modelId="{D5639956-A45B-4C34-B63E-B8C05860C997}" type="parTrans" cxnId="{BABB3C02-26C6-4FBA-8DB1-00E5F14A04D3}">
      <dgm:prSet/>
      <dgm:spPr/>
      <dgm:t>
        <a:bodyPr/>
        <a:lstStyle/>
        <a:p>
          <a:endParaRPr lang="en-US"/>
        </a:p>
      </dgm:t>
    </dgm:pt>
    <dgm:pt modelId="{F8DFBC3A-EF00-4505-B22B-A8F7ADD47456}" type="sibTrans" cxnId="{BABB3C02-26C6-4FBA-8DB1-00E5F14A04D3}">
      <dgm:prSet/>
      <dgm:spPr/>
      <dgm:t>
        <a:bodyPr/>
        <a:lstStyle/>
        <a:p>
          <a:endParaRPr lang="en-US"/>
        </a:p>
      </dgm:t>
    </dgm:pt>
    <dgm:pt modelId="{CB16F477-EAFE-47B9-A03B-12DF12C3E81B}">
      <dgm:prSet/>
      <dgm:spPr/>
      <dgm:t>
        <a:bodyPr/>
        <a:lstStyle/>
        <a:p>
          <a:r>
            <a:rPr lang="es-CL"/>
            <a:t>b)……………………………………………..</a:t>
          </a:r>
          <a:endParaRPr lang="en-US"/>
        </a:p>
      </dgm:t>
    </dgm:pt>
    <dgm:pt modelId="{B6998B48-C8FE-4680-9B61-E94D8FA06621}" type="parTrans" cxnId="{3EC6A78D-4D75-4C18-94BF-47D9ADF79BB4}">
      <dgm:prSet/>
      <dgm:spPr/>
      <dgm:t>
        <a:bodyPr/>
        <a:lstStyle/>
        <a:p>
          <a:endParaRPr lang="en-US"/>
        </a:p>
      </dgm:t>
    </dgm:pt>
    <dgm:pt modelId="{AF6C58E4-173E-4C1D-BC48-3B9F1926CB5B}" type="sibTrans" cxnId="{3EC6A78D-4D75-4C18-94BF-47D9ADF79BB4}">
      <dgm:prSet/>
      <dgm:spPr/>
      <dgm:t>
        <a:bodyPr/>
        <a:lstStyle/>
        <a:p>
          <a:endParaRPr lang="en-US"/>
        </a:p>
      </dgm:t>
    </dgm:pt>
    <dgm:pt modelId="{A3EA9609-8DD6-4DED-8893-AEAFA18218D0}">
      <dgm:prSet/>
      <dgm:spPr/>
      <dgm:t>
        <a:bodyPr/>
        <a:lstStyle/>
        <a:p>
          <a:r>
            <a:rPr lang="es-CL"/>
            <a:t>c)……………………………………………...</a:t>
          </a:r>
          <a:endParaRPr lang="en-US"/>
        </a:p>
      </dgm:t>
    </dgm:pt>
    <dgm:pt modelId="{5C5DAD0C-502A-4ECD-B1AD-0207D5C60295}" type="parTrans" cxnId="{438C513A-A580-4189-BB44-59525E899B46}">
      <dgm:prSet/>
      <dgm:spPr/>
      <dgm:t>
        <a:bodyPr/>
        <a:lstStyle/>
        <a:p>
          <a:endParaRPr lang="en-US"/>
        </a:p>
      </dgm:t>
    </dgm:pt>
    <dgm:pt modelId="{69A4CD13-9A09-497B-9602-6D4161DA9E6E}" type="sibTrans" cxnId="{438C513A-A580-4189-BB44-59525E899B46}">
      <dgm:prSet/>
      <dgm:spPr/>
      <dgm:t>
        <a:bodyPr/>
        <a:lstStyle/>
        <a:p>
          <a:endParaRPr lang="en-US"/>
        </a:p>
      </dgm:t>
    </dgm:pt>
    <dgm:pt modelId="{C71C188B-3103-46FD-B032-6176F9E422D5}">
      <dgm:prSet/>
      <dgm:spPr/>
      <dgm:t>
        <a:bodyPr/>
        <a:lstStyle/>
        <a:p>
          <a:r>
            <a:rPr lang="es-CL"/>
            <a:t>d)…………………………………………….. </a:t>
          </a:r>
          <a:endParaRPr lang="en-US"/>
        </a:p>
      </dgm:t>
    </dgm:pt>
    <dgm:pt modelId="{A528E08F-4A58-4F23-8E2F-52F01D429343}" type="parTrans" cxnId="{E5FB3B5E-2E6C-458C-A3C6-9A1CE75125F5}">
      <dgm:prSet/>
      <dgm:spPr/>
      <dgm:t>
        <a:bodyPr/>
        <a:lstStyle/>
        <a:p>
          <a:endParaRPr lang="en-US"/>
        </a:p>
      </dgm:t>
    </dgm:pt>
    <dgm:pt modelId="{935B737C-FB16-46AF-8218-30A63DF89FDF}" type="sibTrans" cxnId="{E5FB3B5E-2E6C-458C-A3C6-9A1CE75125F5}">
      <dgm:prSet/>
      <dgm:spPr/>
      <dgm:t>
        <a:bodyPr/>
        <a:lstStyle/>
        <a:p>
          <a:endParaRPr lang="en-US"/>
        </a:p>
      </dgm:t>
    </dgm:pt>
    <dgm:pt modelId="{B4D48941-3559-264A-A582-B1F20F2AEB71}">
      <dgm:prSet/>
      <dgm:spPr/>
      <dgm:t>
        <a:bodyPr/>
        <a:lstStyle/>
        <a:p>
          <a:r>
            <a:rPr lang="en-US" dirty="0"/>
            <a:t>b)............................</a:t>
          </a:r>
        </a:p>
      </dgm:t>
    </dgm:pt>
    <dgm:pt modelId="{BEC95969-E431-FF44-A711-0564306F65E5}" type="parTrans" cxnId="{5AF27615-63A0-574D-BB03-91F61E12F1FF}">
      <dgm:prSet/>
      <dgm:spPr/>
      <dgm:t>
        <a:bodyPr/>
        <a:lstStyle/>
        <a:p>
          <a:endParaRPr lang="es-ES"/>
        </a:p>
      </dgm:t>
    </dgm:pt>
    <dgm:pt modelId="{4C29462B-65C3-8D4E-968D-E76872625BE5}" type="sibTrans" cxnId="{5AF27615-63A0-574D-BB03-91F61E12F1FF}">
      <dgm:prSet/>
      <dgm:spPr/>
      <dgm:t>
        <a:bodyPr/>
        <a:lstStyle/>
        <a:p>
          <a:endParaRPr lang="es-ES"/>
        </a:p>
      </dgm:t>
    </dgm:pt>
    <dgm:pt modelId="{FCE1BCA3-3D84-D249-B4DB-5DF44F8A3C89}">
      <dgm:prSet/>
      <dgm:spPr/>
      <dgm:t>
        <a:bodyPr/>
        <a:lstStyle/>
        <a:p>
          <a:r>
            <a:rPr lang="en-US" dirty="0"/>
            <a:t>a).............................</a:t>
          </a:r>
        </a:p>
      </dgm:t>
    </dgm:pt>
    <dgm:pt modelId="{3E440E65-9D55-514E-BCAA-8F82DB22CF37}" type="parTrans" cxnId="{41B7A51E-C4C3-5545-B57B-66AC706D2100}">
      <dgm:prSet/>
      <dgm:spPr/>
      <dgm:t>
        <a:bodyPr/>
        <a:lstStyle/>
        <a:p>
          <a:endParaRPr lang="es-ES"/>
        </a:p>
      </dgm:t>
    </dgm:pt>
    <dgm:pt modelId="{1D66DDF4-1023-3747-807E-2CBDBFB34C88}" type="sibTrans" cxnId="{41B7A51E-C4C3-5545-B57B-66AC706D2100}">
      <dgm:prSet/>
      <dgm:spPr/>
      <dgm:t>
        <a:bodyPr/>
        <a:lstStyle/>
        <a:p>
          <a:endParaRPr lang="es-ES"/>
        </a:p>
      </dgm:t>
    </dgm:pt>
    <dgm:pt modelId="{241E959E-1260-4942-8336-92ABAD08F5F1}" type="pres">
      <dgm:prSet presAssocID="{4279E09E-8DE7-4CD1-AA87-91F1835275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05C718E-A5E4-724D-9AA3-849243A7082F}" type="pres">
      <dgm:prSet presAssocID="{4807E0FB-9C65-4512-B292-090592AEEFA9}" presName="parentLin" presStyleCnt="0"/>
      <dgm:spPr/>
    </dgm:pt>
    <dgm:pt modelId="{0993D0BE-E936-494A-8572-5BF363CD134D}" type="pres">
      <dgm:prSet presAssocID="{4807E0FB-9C65-4512-B292-090592AEEFA9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61D74123-483A-D644-9A4D-1C6D5BFF4682}" type="pres">
      <dgm:prSet presAssocID="{4807E0FB-9C65-4512-B292-090592AEEF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9812A4-7A2B-F24D-8803-EAB245FB7474}" type="pres">
      <dgm:prSet presAssocID="{4807E0FB-9C65-4512-B292-090592AEEFA9}" presName="negativeSpace" presStyleCnt="0"/>
      <dgm:spPr/>
    </dgm:pt>
    <dgm:pt modelId="{129070C7-9144-EE4D-83F1-0F60CA5809A5}" type="pres">
      <dgm:prSet presAssocID="{4807E0FB-9C65-4512-B292-090592AEEFA9}" presName="childText" presStyleLbl="conFgAcc1" presStyleIdx="0" presStyleCnt="3">
        <dgm:presLayoutVars>
          <dgm:bulletEnabled val="1"/>
        </dgm:presLayoutVars>
      </dgm:prSet>
      <dgm:spPr/>
    </dgm:pt>
    <dgm:pt modelId="{9B916505-7C77-624A-9E28-773242DEBDE7}" type="pres">
      <dgm:prSet presAssocID="{87FA299F-9E3D-427F-A2F9-F12A0BB1F9D1}" presName="spaceBetweenRectangles" presStyleCnt="0"/>
      <dgm:spPr/>
    </dgm:pt>
    <dgm:pt modelId="{36CDFC9A-7C78-964B-A9E0-EEE809166FFB}" type="pres">
      <dgm:prSet presAssocID="{47406D33-79DA-4456-8612-7A85E1868AD6}" presName="parentLin" presStyleCnt="0"/>
      <dgm:spPr/>
    </dgm:pt>
    <dgm:pt modelId="{70A14E2F-CDC0-2648-ACB5-49A048037E50}" type="pres">
      <dgm:prSet presAssocID="{47406D33-79DA-4456-8612-7A85E1868AD6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232A597A-A854-8B46-B22A-11C377DDD007}" type="pres">
      <dgm:prSet presAssocID="{47406D33-79DA-4456-8612-7A85E1868A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AF5298-4811-0345-841F-D9268D6B7C1A}" type="pres">
      <dgm:prSet presAssocID="{47406D33-79DA-4456-8612-7A85E1868AD6}" presName="negativeSpace" presStyleCnt="0"/>
      <dgm:spPr/>
    </dgm:pt>
    <dgm:pt modelId="{A2CED381-2F1B-0A4D-86D9-30CDB544C9CC}" type="pres">
      <dgm:prSet presAssocID="{47406D33-79DA-4456-8612-7A85E1868AD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CF0E43-78BB-164F-86BB-199D802E99E3}" type="pres">
      <dgm:prSet presAssocID="{431E859F-CD84-4260-90AF-608C1FD1A8F9}" presName="spaceBetweenRectangles" presStyleCnt="0"/>
      <dgm:spPr/>
    </dgm:pt>
    <dgm:pt modelId="{3CFA17E6-785D-BF42-BE88-ECD8C81E2668}" type="pres">
      <dgm:prSet presAssocID="{EA168F9B-76B0-41F6-BF52-B5336EB9F1B7}" presName="parentLin" presStyleCnt="0"/>
      <dgm:spPr/>
    </dgm:pt>
    <dgm:pt modelId="{6B1F838A-D85F-B345-ABF3-7123A95FA76D}" type="pres">
      <dgm:prSet presAssocID="{EA168F9B-76B0-41F6-BF52-B5336EB9F1B7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A710079F-8A63-DE48-9CBB-F1485A54177F}" type="pres">
      <dgm:prSet presAssocID="{EA168F9B-76B0-41F6-BF52-B5336EB9F1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DEFE9D-3489-6A40-8810-08C994C93238}" type="pres">
      <dgm:prSet presAssocID="{EA168F9B-76B0-41F6-BF52-B5336EB9F1B7}" presName="negativeSpace" presStyleCnt="0"/>
      <dgm:spPr/>
    </dgm:pt>
    <dgm:pt modelId="{91143483-9B39-1E4F-B72A-EDE1D0518E18}" type="pres">
      <dgm:prSet presAssocID="{EA168F9B-76B0-41F6-BF52-B5336EB9F1B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B01C0F7-C3F5-4843-866D-8F0FADA04818}" type="presOf" srcId="{C71C188B-3103-46FD-B032-6176F9E422D5}" destId="{91143483-9B39-1E4F-B72A-EDE1D0518E18}" srcOrd="0" destOrd="3" presId="urn:microsoft.com/office/officeart/2005/8/layout/list1"/>
    <dgm:cxn modelId="{CE1DCC31-1AA6-A24E-9519-57F37B63DBAB}" type="presOf" srcId="{A3EA9609-8DD6-4DED-8893-AEAFA18218D0}" destId="{91143483-9B39-1E4F-B72A-EDE1D0518E18}" srcOrd="0" destOrd="2" presId="urn:microsoft.com/office/officeart/2005/8/layout/list1"/>
    <dgm:cxn modelId="{BABB3C02-26C6-4FBA-8DB1-00E5F14A04D3}" srcId="{EA168F9B-76B0-41F6-BF52-B5336EB9F1B7}" destId="{55D1517A-E509-4861-B0CF-55BB9AC5E266}" srcOrd="0" destOrd="0" parTransId="{D5639956-A45B-4C34-B63E-B8C05860C997}" sibTransId="{F8DFBC3A-EF00-4505-B22B-A8F7ADD47456}"/>
    <dgm:cxn modelId="{D665F452-A3A3-894B-A9B2-95F369C43AC4}" type="presOf" srcId="{FCE1BCA3-3D84-D249-B4DB-5DF44F8A3C89}" destId="{A2CED381-2F1B-0A4D-86D9-30CDB544C9CC}" srcOrd="0" destOrd="0" presId="urn:microsoft.com/office/officeart/2005/8/layout/list1"/>
    <dgm:cxn modelId="{438C513A-A580-4189-BB44-59525E899B46}" srcId="{EA168F9B-76B0-41F6-BF52-B5336EB9F1B7}" destId="{A3EA9609-8DD6-4DED-8893-AEAFA18218D0}" srcOrd="2" destOrd="0" parTransId="{5C5DAD0C-502A-4ECD-B1AD-0207D5C60295}" sibTransId="{69A4CD13-9A09-497B-9602-6D4161DA9E6E}"/>
    <dgm:cxn modelId="{E5FB3B5E-2E6C-458C-A3C6-9A1CE75125F5}" srcId="{EA168F9B-76B0-41F6-BF52-B5336EB9F1B7}" destId="{C71C188B-3103-46FD-B032-6176F9E422D5}" srcOrd="3" destOrd="0" parTransId="{A528E08F-4A58-4F23-8E2F-52F01D429343}" sibTransId="{935B737C-FB16-46AF-8218-30A63DF89FDF}"/>
    <dgm:cxn modelId="{FFF77A65-2AED-4F9F-ABEB-91E76739059A}" srcId="{4279E09E-8DE7-4CD1-AA87-91F183527562}" destId="{4807E0FB-9C65-4512-B292-090592AEEFA9}" srcOrd="0" destOrd="0" parTransId="{06684460-4978-4D77-A051-FE869F106B54}" sibTransId="{87FA299F-9E3D-427F-A2F9-F12A0BB1F9D1}"/>
    <dgm:cxn modelId="{EC1BBC68-14A3-5C47-AB24-80E8BCA33731}" type="presOf" srcId="{EA168F9B-76B0-41F6-BF52-B5336EB9F1B7}" destId="{6B1F838A-D85F-B345-ABF3-7123A95FA76D}" srcOrd="0" destOrd="0" presId="urn:microsoft.com/office/officeart/2005/8/layout/list1"/>
    <dgm:cxn modelId="{79072550-AEA1-40A1-A57A-E0BDBB390CFD}" srcId="{4279E09E-8DE7-4CD1-AA87-91F183527562}" destId="{47406D33-79DA-4456-8612-7A85E1868AD6}" srcOrd="1" destOrd="0" parTransId="{BA346DBE-F086-4CF2-B9B8-3FD0968D3A18}" sibTransId="{431E859F-CD84-4260-90AF-608C1FD1A8F9}"/>
    <dgm:cxn modelId="{8F08B8CD-7EF1-EB49-B046-19C28A7C4B45}" type="presOf" srcId="{EA168F9B-76B0-41F6-BF52-B5336EB9F1B7}" destId="{A710079F-8A63-DE48-9CBB-F1485A54177F}" srcOrd="1" destOrd="0" presId="urn:microsoft.com/office/officeart/2005/8/layout/list1"/>
    <dgm:cxn modelId="{3EC6A78D-4D75-4C18-94BF-47D9ADF79BB4}" srcId="{EA168F9B-76B0-41F6-BF52-B5336EB9F1B7}" destId="{CB16F477-EAFE-47B9-A03B-12DF12C3E81B}" srcOrd="1" destOrd="0" parTransId="{B6998B48-C8FE-4680-9B61-E94D8FA06621}" sibTransId="{AF6C58E4-173E-4C1D-BC48-3B9F1926CB5B}"/>
    <dgm:cxn modelId="{697A0880-A5C1-C24C-BA2F-72FD3E78D3A8}" type="presOf" srcId="{55D1517A-E509-4861-B0CF-55BB9AC5E266}" destId="{91143483-9B39-1E4F-B72A-EDE1D0518E18}" srcOrd="0" destOrd="0" presId="urn:microsoft.com/office/officeart/2005/8/layout/list1"/>
    <dgm:cxn modelId="{55787AA2-EE13-3144-A03A-4842C9E1781E}" type="presOf" srcId="{CB16F477-EAFE-47B9-A03B-12DF12C3E81B}" destId="{91143483-9B39-1E4F-B72A-EDE1D0518E18}" srcOrd="0" destOrd="1" presId="urn:microsoft.com/office/officeart/2005/8/layout/list1"/>
    <dgm:cxn modelId="{E424D492-89BF-514D-99A2-EE9038EC655D}" type="presOf" srcId="{47406D33-79DA-4456-8612-7A85E1868AD6}" destId="{70A14E2F-CDC0-2648-ACB5-49A048037E50}" srcOrd="0" destOrd="0" presId="urn:microsoft.com/office/officeart/2005/8/layout/list1"/>
    <dgm:cxn modelId="{0CD0F881-3F15-41D9-A6F0-FE843087BA57}" srcId="{4279E09E-8DE7-4CD1-AA87-91F183527562}" destId="{EA168F9B-76B0-41F6-BF52-B5336EB9F1B7}" srcOrd="2" destOrd="0" parTransId="{30083081-8392-4623-B5F9-8A297C08D130}" sibTransId="{A5FBAB5E-EE77-4D86-BC0C-64F5792B491E}"/>
    <dgm:cxn modelId="{7C9EE068-346B-B247-9EBA-88F4165D2ECF}" type="presOf" srcId="{4807E0FB-9C65-4512-B292-090592AEEFA9}" destId="{61D74123-483A-D644-9A4D-1C6D5BFF4682}" srcOrd="1" destOrd="0" presId="urn:microsoft.com/office/officeart/2005/8/layout/list1"/>
    <dgm:cxn modelId="{EFB0BBEB-C707-2845-A62E-7F5FC39BE504}" type="presOf" srcId="{4807E0FB-9C65-4512-B292-090592AEEFA9}" destId="{0993D0BE-E936-494A-8572-5BF363CD134D}" srcOrd="0" destOrd="0" presId="urn:microsoft.com/office/officeart/2005/8/layout/list1"/>
    <dgm:cxn modelId="{5AF27615-63A0-574D-BB03-91F61E12F1FF}" srcId="{47406D33-79DA-4456-8612-7A85E1868AD6}" destId="{B4D48941-3559-264A-A582-B1F20F2AEB71}" srcOrd="1" destOrd="0" parTransId="{BEC95969-E431-FF44-A711-0564306F65E5}" sibTransId="{4C29462B-65C3-8D4E-968D-E76872625BE5}"/>
    <dgm:cxn modelId="{5B05BEDC-324F-864E-8AF7-141BA7DF615B}" type="presOf" srcId="{47406D33-79DA-4456-8612-7A85E1868AD6}" destId="{232A597A-A854-8B46-B22A-11C377DDD007}" srcOrd="1" destOrd="0" presId="urn:microsoft.com/office/officeart/2005/8/layout/list1"/>
    <dgm:cxn modelId="{95CBFE17-23DF-D84A-B340-18FEB19E5C66}" type="presOf" srcId="{B4D48941-3559-264A-A582-B1F20F2AEB71}" destId="{A2CED381-2F1B-0A4D-86D9-30CDB544C9CC}" srcOrd="0" destOrd="1" presId="urn:microsoft.com/office/officeart/2005/8/layout/list1"/>
    <dgm:cxn modelId="{950A9B7F-68A3-2649-A485-A1BA4BCC05C4}" type="presOf" srcId="{4279E09E-8DE7-4CD1-AA87-91F183527562}" destId="{241E959E-1260-4942-8336-92ABAD08F5F1}" srcOrd="0" destOrd="0" presId="urn:microsoft.com/office/officeart/2005/8/layout/list1"/>
    <dgm:cxn modelId="{41B7A51E-C4C3-5545-B57B-66AC706D2100}" srcId="{47406D33-79DA-4456-8612-7A85E1868AD6}" destId="{FCE1BCA3-3D84-D249-B4DB-5DF44F8A3C89}" srcOrd="0" destOrd="0" parTransId="{3E440E65-9D55-514E-BCAA-8F82DB22CF37}" sibTransId="{1D66DDF4-1023-3747-807E-2CBDBFB34C88}"/>
    <dgm:cxn modelId="{8FAA2A3D-C10D-7447-8CAB-E307E9179722}" type="presParOf" srcId="{241E959E-1260-4942-8336-92ABAD08F5F1}" destId="{E05C718E-A5E4-724D-9AA3-849243A7082F}" srcOrd="0" destOrd="0" presId="urn:microsoft.com/office/officeart/2005/8/layout/list1"/>
    <dgm:cxn modelId="{BE6ED8F4-C021-7A4E-B554-A091905FF517}" type="presParOf" srcId="{E05C718E-A5E4-724D-9AA3-849243A7082F}" destId="{0993D0BE-E936-494A-8572-5BF363CD134D}" srcOrd="0" destOrd="0" presId="urn:microsoft.com/office/officeart/2005/8/layout/list1"/>
    <dgm:cxn modelId="{3B6D4848-3D5C-EF4E-8ECA-D3B310D11648}" type="presParOf" srcId="{E05C718E-A5E4-724D-9AA3-849243A7082F}" destId="{61D74123-483A-D644-9A4D-1C6D5BFF4682}" srcOrd="1" destOrd="0" presId="urn:microsoft.com/office/officeart/2005/8/layout/list1"/>
    <dgm:cxn modelId="{4BAFA764-5CB3-AC4D-89A5-5DB5E817521E}" type="presParOf" srcId="{241E959E-1260-4942-8336-92ABAD08F5F1}" destId="{129812A4-7A2B-F24D-8803-EAB245FB7474}" srcOrd="1" destOrd="0" presId="urn:microsoft.com/office/officeart/2005/8/layout/list1"/>
    <dgm:cxn modelId="{5939AADD-AC06-9746-BEB0-177CAB52E0B9}" type="presParOf" srcId="{241E959E-1260-4942-8336-92ABAD08F5F1}" destId="{129070C7-9144-EE4D-83F1-0F60CA5809A5}" srcOrd="2" destOrd="0" presId="urn:microsoft.com/office/officeart/2005/8/layout/list1"/>
    <dgm:cxn modelId="{14BB8E7E-17A7-EA4E-98EB-FF0BA2323317}" type="presParOf" srcId="{241E959E-1260-4942-8336-92ABAD08F5F1}" destId="{9B916505-7C77-624A-9E28-773242DEBDE7}" srcOrd="3" destOrd="0" presId="urn:microsoft.com/office/officeart/2005/8/layout/list1"/>
    <dgm:cxn modelId="{D62800BD-D724-4C44-A781-F12D7CF1E24E}" type="presParOf" srcId="{241E959E-1260-4942-8336-92ABAD08F5F1}" destId="{36CDFC9A-7C78-964B-A9E0-EEE809166FFB}" srcOrd="4" destOrd="0" presId="urn:microsoft.com/office/officeart/2005/8/layout/list1"/>
    <dgm:cxn modelId="{5DF6C78A-0D91-E640-9B9F-1751351F0562}" type="presParOf" srcId="{36CDFC9A-7C78-964B-A9E0-EEE809166FFB}" destId="{70A14E2F-CDC0-2648-ACB5-49A048037E50}" srcOrd="0" destOrd="0" presId="urn:microsoft.com/office/officeart/2005/8/layout/list1"/>
    <dgm:cxn modelId="{F0AADC38-7F1B-9A4A-B250-3D84ABA5D7F8}" type="presParOf" srcId="{36CDFC9A-7C78-964B-A9E0-EEE809166FFB}" destId="{232A597A-A854-8B46-B22A-11C377DDD007}" srcOrd="1" destOrd="0" presId="urn:microsoft.com/office/officeart/2005/8/layout/list1"/>
    <dgm:cxn modelId="{0F71B931-39F3-9540-97EC-BFE4C1BCD0F9}" type="presParOf" srcId="{241E959E-1260-4942-8336-92ABAD08F5F1}" destId="{CAAF5298-4811-0345-841F-D9268D6B7C1A}" srcOrd="5" destOrd="0" presId="urn:microsoft.com/office/officeart/2005/8/layout/list1"/>
    <dgm:cxn modelId="{EF0FB06C-A4BA-5342-86E8-3BCF5D7C3F1D}" type="presParOf" srcId="{241E959E-1260-4942-8336-92ABAD08F5F1}" destId="{A2CED381-2F1B-0A4D-86D9-30CDB544C9CC}" srcOrd="6" destOrd="0" presId="urn:microsoft.com/office/officeart/2005/8/layout/list1"/>
    <dgm:cxn modelId="{7F686A1B-B7B3-054A-842A-3A2AAAF317FB}" type="presParOf" srcId="{241E959E-1260-4942-8336-92ABAD08F5F1}" destId="{58CF0E43-78BB-164F-86BB-199D802E99E3}" srcOrd="7" destOrd="0" presId="urn:microsoft.com/office/officeart/2005/8/layout/list1"/>
    <dgm:cxn modelId="{441444E8-9B05-A84C-9286-0FB2E4EB3298}" type="presParOf" srcId="{241E959E-1260-4942-8336-92ABAD08F5F1}" destId="{3CFA17E6-785D-BF42-BE88-ECD8C81E2668}" srcOrd="8" destOrd="0" presId="urn:microsoft.com/office/officeart/2005/8/layout/list1"/>
    <dgm:cxn modelId="{B683BC67-0555-E84A-B1F9-A22EA40D3817}" type="presParOf" srcId="{3CFA17E6-785D-BF42-BE88-ECD8C81E2668}" destId="{6B1F838A-D85F-B345-ABF3-7123A95FA76D}" srcOrd="0" destOrd="0" presId="urn:microsoft.com/office/officeart/2005/8/layout/list1"/>
    <dgm:cxn modelId="{B643E319-3935-6740-9547-E465E2604158}" type="presParOf" srcId="{3CFA17E6-785D-BF42-BE88-ECD8C81E2668}" destId="{A710079F-8A63-DE48-9CBB-F1485A54177F}" srcOrd="1" destOrd="0" presId="urn:microsoft.com/office/officeart/2005/8/layout/list1"/>
    <dgm:cxn modelId="{CB1C7A4E-BE0A-EF4E-91E8-714C6601B33C}" type="presParOf" srcId="{241E959E-1260-4942-8336-92ABAD08F5F1}" destId="{9DDEFE9D-3489-6A40-8810-08C994C93238}" srcOrd="9" destOrd="0" presId="urn:microsoft.com/office/officeart/2005/8/layout/list1"/>
    <dgm:cxn modelId="{959720A6-4455-7742-9E8D-D78AEC1CCB48}" type="presParOf" srcId="{241E959E-1260-4942-8336-92ABAD08F5F1}" destId="{91143483-9B39-1E4F-B72A-EDE1D0518E1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D79471-09C2-46EB-B8FA-720E75447D1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C1281A-E034-4F7B-85D6-AB6BBC3A9B6F}">
      <dgm:prSet/>
      <dgm:spPr/>
      <dgm:t>
        <a:bodyPr/>
        <a:lstStyle/>
        <a:p>
          <a:r>
            <a:rPr lang="es-ES_tradnl"/>
            <a:t>Hipótesis diagnóstica:</a:t>
          </a:r>
          <a:endParaRPr lang="en-US"/>
        </a:p>
      </dgm:t>
    </dgm:pt>
    <dgm:pt modelId="{848D3376-564F-42ED-B82C-8E27323D4F98}" type="parTrans" cxnId="{87055402-1DBD-4924-BDF0-C7D11FCDFB7A}">
      <dgm:prSet/>
      <dgm:spPr/>
      <dgm:t>
        <a:bodyPr/>
        <a:lstStyle/>
        <a:p>
          <a:endParaRPr lang="en-US"/>
        </a:p>
      </dgm:t>
    </dgm:pt>
    <dgm:pt modelId="{5C26104B-B1C0-4C5F-88DD-51C0AA65D72E}" type="sibTrans" cxnId="{87055402-1DBD-4924-BDF0-C7D11FCDFB7A}">
      <dgm:prSet/>
      <dgm:spPr/>
      <dgm:t>
        <a:bodyPr/>
        <a:lstStyle/>
        <a:p>
          <a:endParaRPr lang="en-US"/>
        </a:p>
      </dgm:t>
    </dgm:pt>
    <dgm:pt modelId="{3E7138C6-8214-4A03-A9AA-708D1BED6AA7}">
      <dgm:prSet/>
      <dgm:spPr/>
      <dgm:t>
        <a:bodyPr/>
        <a:lstStyle/>
        <a:p>
          <a:r>
            <a:rPr lang="es-ES_tradnl" dirty="0"/>
            <a:t>…………………………………………………………………………………</a:t>
          </a:r>
          <a:endParaRPr lang="en-US" dirty="0"/>
        </a:p>
      </dgm:t>
    </dgm:pt>
    <dgm:pt modelId="{3981FC73-E213-495F-B189-A61894403E11}" type="parTrans" cxnId="{0AC6253A-42BB-4124-B8CF-747329061F69}">
      <dgm:prSet/>
      <dgm:spPr/>
      <dgm:t>
        <a:bodyPr/>
        <a:lstStyle/>
        <a:p>
          <a:endParaRPr lang="en-US"/>
        </a:p>
      </dgm:t>
    </dgm:pt>
    <dgm:pt modelId="{C73C4C8B-A8C7-4156-9878-8E4932E0F423}" type="sibTrans" cxnId="{0AC6253A-42BB-4124-B8CF-747329061F69}">
      <dgm:prSet/>
      <dgm:spPr/>
      <dgm:t>
        <a:bodyPr/>
        <a:lstStyle/>
        <a:p>
          <a:endParaRPr lang="en-US"/>
        </a:p>
      </dgm:t>
    </dgm:pt>
    <dgm:pt modelId="{8E4EC463-BE69-4F7A-89D0-EBBB3644FA5A}">
      <dgm:prSet/>
      <dgm:spPr/>
      <dgm:t>
        <a:bodyPr/>
        <a:lstStyle/>
        <a:p>
          <a:r>
            <a:rPr lang="es-ES_tradnl"/>
            <a:t>…………………………………………………………………………………</a:t>
          </a:r>
          <a:endParaRPr lang="en-US"/>
        </a:p>
      </dgm:t>
    </dgm:pt>
    <dgm:pt modelId="{C0315757-2750-4EB7-968F-FBACFB314DC9}" type="parTrans" cxnId="{D759A802-1AFF-4551-B39B-7418B7DCA575}">
      <dgm:prSet/>
      <dgm:spPr/>
      <dgm:t>
        <a:bodyPr/>
        <a:lstStyle/>
        <a:p>
          <a:endParaRPr lang="en-US"/>
        </a:p>
      </dgm:t>
    </dgm:pt>
    <dgm:pt modelId="{2B9F524C-D125-43B4-B96C-5C21B736063F}" type="sibTrans" cxnId="{D759A802-1AFF-4551-B39B-7418B7DCA575}">
      <dgm:prSet/>
      <dgm:spPr/>
      <dgm:t>
        <a:bodyPr/>
        <a:lstStyle/>
        <a:p>
          <a:endParaRPr lang="en-US"/>
        </a:p>
      </dgm:t>
    </dgm:pt>
    <dgm:pt modelId="{A8BFDDE2-1C07-4E3E-B6BF-8140F464859B}">
      <dgm:prSet/>
      <dgm:spPr/>
      <dgm:t>
        <a:bodyPr/>
        <a:lstStyle/>
        <a:p>
          <a:r>
            <a:rPr lang="es-ES_tradnl"/>
            <a:t>Ud decide tratarlo de manera ambulatoria:</a:t>
          </a:r>
          <a:endParaRPr lang="en-US"/>
        </a:p>
      </dgm:t>
    </dgm:pt>
    <dgm:pt modelId="{013E4B05-10B5-4B15-80D4-090E748C749F}" type="parTrans" cxnId="{A944DC0F-DA02-4139-AE33-1BFDA7BF5875}">
      <dgm:prSet/>
      <dgm:spPr/>
      <dgm:t>
        <a:bodyPr/>
        <a:lstStyle/>
        <a:p>
          <a:endParaRPr lang="en-US"/>
        </a:p>
      </dgm:t>
    </dgm:pt>
    <dgm:pt modelId="{4EEF9F2C-828C-4A79-9211-95F5C0DF1663}" type="sibTrans" cxnId="{A944DC0F-DA02-4139-AE33-1BFDA7BF5875}">
      <dgm:prSet/>
      <dgm:spPr/>
      <dgm:t>
        <a:bodyPr/>
        <a:lstStyle/>
        <a:p>
          <a:endParaRPr lang="en-US"/>
        </a:p>
      </dgm:t>
    </dgm:pt>
    <dgm:pt modelId="{308A1D6D-FA8D-45A4-A880-9F3715827EF8}">
      <dgm:prSet/>
      <dgm:spPr/>
      <dgm:t>
        <a:bodyPr/>
        <a:lstStyle/>
        <a:p>
          <a:r>
            <a:rPr lang="es-ES_tradnl"/>
            <a:t>Indique tratamiento antibiótico.</a:t>
          </a:r>
          <a:endParaRPr lang="en-US"/>
        </a:p>
      </dgm:t>
    </dgm:pt>
    <dgm:pt modelId="{12C82A89-967C-4946-9222-1E676C6E657D}" type="parTrans" cxnId="{566CEE0B-A93B-4706-AC53-AEC048F157B2}">
      <dgm:prSet/>
      <dgm:spPr/>
      <dgm:t>
        <a:bodyPr/>
        <a:lstStyle/>
        <a:p>
          <a:endParaRPr lang="en-US"/>
        </a:p>
      </dgm:t>
    </dgm:pt>
    <dgm:pt modelId="{4299DE6F-C987-4989-B385-A0C340B34563}" type="sibTrans" cxnId="{566CEE0B-A93B-4706-AC53-AEC048F157B2}">
      <dgm:prSet/>
      <dgm:spPr/>
      <dgm:t>
        <a:bodyPr/>
        <a:lstStyle/>
        <a:p>
          <a:endParaRPr lang="en-US"/>
        </a:p>
      </dgm:t>
    </dgm:pt>
    <dgm:pt modelId="{9E104A6C-9C7F-42BC-9CF9-E89FE448097D}">
      <dgm:prSet/>
      <dgm:spPr/>
      <dgm:t>
        <a:bodyPr/>
        <a:lstStyle/>
        <a:p>
          <a:r>
            <a:rPr lang="es-ES_tradnl"/>
            <a:t>¿Qué indicaciones le deja a los padres?</a:t>
          </a:r>
          <a:endParaRPr lang="en-US"/>
        </a:p>
      </dgm:t>
    </dgm:pt>
    <dgm:pt modelId="{DBB40DCE-317D-4EBF-8598-BC9B3449CBBE}" type="parTrans" cxnId="{001440E0-1932-4D2F-BF1D-2CF4A11B4A03}">
      <dgm:prSet/>
      <dgm:spPr/>
      <dgm:t>
        <a:bodyPr/>
        <a:lstStyle/>
        <a:p>
          <a:endParaRPr lang="en-US"/>
        </a:p>
      </dgm:t>
    </dgm:pt>
    <dgm:pt modelId="{BC987F20-36C1-438C-B5DF-B617A7B6C097}" type="sibTrans" cxnId="{001440E0-1932-4D2F-BF1D-2CF4A11B4A03}">
      <dgm:prSet/>
      <dgm:spPr/>
      <dgm:t>
        <a:bodyPr/>
        <a:lstStyle/>
        <a:p>
          <a:endParaRPr lang="en-US"/>
        </a:p>
      </dgm:t>
    </dgm:pt>
    <dgm:pt modelId="{ECEE2BD2-4686-48E0-B170-BAF1695A1ECE}">
      <dgm:prSet/>
      <dgm:spPr/>
      <dgm:t>
        <a:bodyPr/>
        <a:lstStyle/>
        <a:p>
          <a:r>
            <a:rPr lang="es-ES_tradnl"/>
            <a:t>¿Le pide estudio con imágenes?</a:t>
          </a:r>
          <a:endParaRPr lang="en-US"/>
        </a:p>
      </dgm:t>
    </dgm:pt>
    <dgm:pt modelId="{74254C3E-7060-409B-8D11-2C5E510B12C6}" type="parTrans" cxnId="{0D10BE45-09EE-494D-ABD8-8015355932BF}">
      <dgm:prSet/>
      <dgm:spPr/>
      <dgm:t>
        <a:bodyPr/>
        <a:lstStyle/>
        <a:p>
          <a:endParaRPr lang="en-US"/>
        </a:p>
      </dgm:t>
    </dgm:pt>
    <dgm:pt modelId="{6DA3DF6D-AF8D-4AFC-85F6-C68344727855}" type="sibTrans" cxnId="{0D10BE45-09EE-494D-ABD8-8015355932BF}">
      <dgm:prSet/>
      <dgm:spPr/>
      <dgm:t>
        <a:bodyPr/>
        <a:lstStyle/>
        <a:p>
          <a:endParaRPr lang="en-US"/>
        </a:p>
      </dgm:t>
    </dgm:pt>
    <dgm:pt modelId="{4D0105DC-DBF7-49DE-8336-4D8C8DCB202B}">
      <dgm:prSet/>
      <dgm:spPr/>
      <dgm:t>
        <a:bodyPr/>
        <a:lstStyle/>
        <a:p>
          <a:r>
            <a:rPr lang="es-ES_tradnl"/>
            <a:t>¿Le indica profilaxis?, si la respuesta es positiva, ¿con qué?</a:t>
          </a:r>
          <a:endParaRPr lang="en-US"/>
        </a:p>
      </dgm:t>
    </dgm:pt>
    <dgm:pt modelId="{62B6B50F-2AAE-4BE7-B78C-DA1F38DD8C70}" type="parTrans" cxnId="{8C8F79E5-0742-493B-BC2B-9860CD069635}">
      <dgm:prSet/>
      <dgm:spPr/>
      <dgm:t>
        <a:bodyPr/>
        <a:lstStyle/>
        <a:p>
          <a:endParaRPr lang="en-US"/>
        </a:p>
      </dgm:t>
    </dgm:pt>
    <dgm:pt modelId="{54F88868-DF2C-4054-9D89-B9124B13D1CF}" type="sibTrans" cxnId="{8C8F79E5-0742-493B-BC2B-9860CD069635}">
      <dgm:prSet/>
      <dgm:spPr/>
      <dgm:t>
        <a:bodyPr/>
        <a:lstStyle/>
        <a:p>
          <a:endParaRPr lang="en-US"/>
        </a:p>
      </dgm:t>
    </dgm:pt>
    <dgm:pt modelId="{15D20720-076D-3F49-AAA0-82A35B4F3DC0}" type="pres">
      <dgm:prSet presAssocID="{26D79471-09C2-46EB-B8FA-720E75447D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B08CF16-B841-3848-AA9D-C016E7BF68B8}" type="pres">
      <dgm:prSet presAssocID="{3BC1281A-E034-4F7B-85D6-AB6BBC3A9B6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1592D7-4802-9F40-B866-1299210C9AD8}" type="pres">
      <dgm:prSet presAssocID="{3BC1281A-E034-4F7B-85D6-AB6BBC3A9B6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0DAE5B-0CE0-074B-BECD-32F6C5A46DF5}" type="pres">
      <dgm:prSet presAssocID="{A8BFDDE2-1C07-4E3E-B6BF-8140F464859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F925439-67CB-F842-80ED-007A47BB11EB}" type="pres">
      <dgm:prSet presAssocID="{A8BFDDE2-1C07-4E3E-B6BF-8140F464859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7055402-1DBD-4924-BDF0-C7D11FCDFB7A}" srcId="{26D79471-09C2-46EB-B8FA-720E75447D15}" destId="{3BC1281A-E034-4F7B-85D6-AB6BBC3A9B6F}" srcOrd="0" destOrd="0" parTransId="{848D3376-564F-42ED-B82C-8E27323D4F98}" sibTransId="{5C26104B-B1C0-4C5F-88DD-51C0AA65D72E}"/>
    <dgm:cxn modelId="{382713CD-4BEB-9A4A-B6E1-0A242AEB791D}" type="presOf" srcId="{26D79471-09C2-46EB-B8FA-720E75447D15}" destId="{15D20720-076D-3F49-AAA0-82A35B4F3DC0}" srcOrd="0" destOrd="0" presId="urn:microsoft.com/office/officeart/2005/8/layout/vList2"/>
    <dgm:cxn modelId="{78B606D7-6543-FD47-949A-82C7BB3C8FCD}" type="presOf" srcId="{A8BFDDE2-1C07-4E3E-B6BF-8140F464859B}" destId="{AC0DAE5B-0CE0-074B-BECD-32F6C5A46DF5}" srcOrd="0" destOrd="0" presId="urn:microsoft.com/office/officeart/2005/8/layout/vList2"/>
    <dgm:cxn modelId="{D759A802-1AFF-4551-B39B-7418B7DCA575}" srcId="{3BC1281A-E034-4F7B-85D6-AB6BBC3A9B6F}" destId="{8E4EC463-BE69-4F7A-89D0-EBBB3644FA5A}" srcOrd="1" destOrd="0" parTransId="{C0315757-2750-4EB7-968F-FBACFB314DC9}" sibTransId="{2B9F524C-D125-43B4-B96C-5C21B736063F}"/>
    <dgm:cxn modelId="{0AC6253A-42BB-4124-B8CF-747329061F69}" srcId="{3BC1281A-E034-4F7B-85D6-AB6BBC3A9B6F}" destId="{3E7138C6-8214-4A03-A9AA-708D1BED6AA7}" srcOrd="0" destOrd="0" parTransId="{3981FC73-E213-495F-B189-A61894403E11}" sibTransId="{C73C4C8B-A8C7-4156-9878-8E4932E0F423}"/>
    <dgm:cxn modelId="{680D5E48-F6FA-E14E-9E3C-B715F09C0DFF}" type="presOf" srcId="{9E104A6C-9C7F-42BC-9CF9-E89FE448097D}" destId="{1F925439-67CB-F842-80ED-007A47BB11EB}" srcOrd="0" destOrd="1" presId="urn:microsoft.com/office/officeart/2005/8/layout/vList2"/>
    <dgm:cxn modelId="{E52577E6-B9D5-8D4B-A9A2-162CB7EFAC84}" type="presOf" srcId="{8E4EC463-BE69-4F7A-89D0-EBBB3644FA5A}" destId="{B51592D7-4802-9F40-B866-1299210C9AD8}" srcOrd="0" destOrd="1" presId="urn:microsoft.com/office/officeart/2005/8/layout/vList2"/>
    <dgm:cxn modelId="{D756BB3D-CFDB-BE44-AB1D-BB4C020DEBE7}" type="presOf" srcId="{308A1D6D-FA8D-45A4-A880-9F3715827EF8}" destId="{1F925439-67CB-F842-80ED-007A47BB11EB}" srcOrd="0" destOrd="0" presId="urn:microsoft.com/office/officeart/2005/8/layout/vList2"/>
    <dgm:cxn modelId="{31308504-98FF-3448-BF87-13F207BF59AE}" type="presOf" srcId="{4D0105DC-DBF7-49DE-8336-4D8C8DCB202B}" destId="{1F925439-67CB-F842-80ED-007A47BB11EB}" srcOrd="0" destOrd="3" presId="urn:microsoft.com/office/officeart/2005/8/layout/vList2"/>
    <dgm:cxn modelId="{0D10BE45-09EE-494D-ABD8-8015355932BF}" srcId="{A8BFDDE2-1C07-4E3E-B6BF-8140F464859B}" destId="{ECEE2BD2-4686-48E0-B170-BAF1695A1ECE}" srcOrd="2" destOrd="0" parTransId="{74254C3E-7060-409B-8D11-2C5E510B12C6}" sibTransId="{6DA3DF6D-AF8D-4AFC-85F6-C68344727855}"/>
    <dgm:cxn modelId="{C8CC1D71-74F6-084F-BF64-A5709831ED77}" type="presOf" srcId="{ECEE2BD2-4686-48E0-B170-BAF1695A1ECE}" destId="{1F925439-67CB-F842-80ED-007A47BB11EB}" srcOrd="0" destOrd="2" presId="urn:microsoft.com/office/officeart/2005/8/layout/vList2"/>
    <dgm:cxn modelId="{91208F6E-C18B-B440-A974-432085BB1080}" type="presOf" srcId="{3E7138C6-8214-4A03-A9AA-708D1BED6AA7}" destId="{B51592D7-4802-9F40-B866-1299210C9AD8}" srcOrd="0" destOrd="0" presId="urn:microsoft.com/office/officeart/2005/8/layout/vList2"/>
    <dgm:cxn modelId="{A944DC0F-DA02-4139-AE33-1BFDA7BF5875}" srcId="{26D79471-09C2-46EB-B8FA-720E75447D15}" destId="{A8BFDDE2-1C07-4E3E-B6BF-8140F464859B}" srcOrd="1" destOrd="0" parTransId="{013E4B05-10B5-4B15-80D4-090E748C749F}" sibTransId="{4EEF9F2C-828C-4A79-9211-95F5C0DF1663}"/>
    <dgm:cxn modelId="{566CEE0B-A93B-4706-AC53-AEC048F157B2}" srcId="{A8BFDDE2-1C07-4E3E-B6BF-8140F464859B}" destId="{308A1D6D-FA8D-45A4-A880-9F3715827EF8}" srcOrd="0" destOrd="0" parTransId="{12C82A89-967C-4946-9222-1E676C6E657D}" sibTransId="{4299DE6F-C987-4989-B385-A0C340B34563}"/>
    <dgm:cxn modelId="{650B775D-D89F-0A40-8AF5-636E63E9DB78}" type="presOf" srcId="{3BC1281A-E034-4F7B-85D6-AB6BBC3A9B6F}" destId="{4B08CF16-B841-3848-AA9D-C016E7BF68B8}" srcOrd="0" destOrd="0" presId="urn:microsoft.com/office/officeart/2005/8/layout/vList2"/>
    <dgm:cxn modelId="{8C8F79E5-0742-493B-BC2B-9860CD069635}" srcId="{A8BFDDE2-1C07-4E3E-B6BF-8140F464859B}" destId="{4D0105DC-DBF7-49DE-8336-4D8C8DCB202B}" srcOrd="3" destOrd="0" parTransId="{62B6B50F-2AAE-4BE7-B78C-DA1F38DD8C70}" sibTransId="{54F88868-DF2C-4054-9D89-B9124B13D1CF}"/>
    <dgm:cxn modelId="{001440E0-1932-4D2F-BF1D-2CF4A11B4A03}" srcId="{A8BFDDE2-1C07-4E3E-B6BF-8140F464859B}" destId="{9E104A6C-9C7F-42BC-9CF9-E89FE448097D}" srcOrd="1" destOrd="0" parTransId="{DBB40DCE-317D-4EBF-8598-BC9B3449CBBE}" sibTransId="{BC987F20-36C1-438C-B5DF-B617A7B6C097}"/>
    <dgm:cxn modelId="{7E005021-4484-5E43-9B36-A9106912B2C9}" type="presParOf" srcId="{15D20720-076D-3F49-AAA0-82A35B4F3DC0}" destId="{4B08CF16-B841-3848-AA9D-C016E7BF68B8}" srcOrd="0" destOrd="0" presId="urn:microsoft.com/office/officeart/2005/8/layout/vList2"/>
    <dgm:cxn modelId="{ADE93ED8-7997-DB4A-9481-24C11CB6E2E3}" type="presParOf" srcId="{15D20720-076D-3F49-AAA0-82A35B4F3DC0}" destId="{B51592D7-4802-9F40-B866-1299210C9AD8}" srcOrd="1" destOrd="0" presId="urn:microsoft.com/office/officeart/2005/8/layout/vList2"/>
    <dgm:cxn modelId="{5D302576-0B9A-F045-BB8A-B5BB37751691}" type="presParOf" srcId="{15D20720-076D-3F49-AAA0-82A35B4F3DC0}" destId="{AC0DAE5B-0CE0-074B-BECD-32F6C5A46DF5}" srcOrd="2" destOrd="0" presId="urn:microsoft.com/office/officeart/2005/8/layout/vList2"/>
    <dgm:cxn modelId="{280E291E-F14E-0542-B606-7360E6A7EB49}" type="presParOf" srcId="{15D20720-076D-3F49-AAA0-82A35B4F3DC0}" destId="{1F925439-67CB-F842-80ED-007A47BB11E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25F8F-7FB6-0E40-975D-D58328A12BF4}">
      <dsp:nvSpPr>
        <dsp:cNvPr id="0" name=""/>
        <dsp:cNvSpPr/>
      </dsp:nvSpPr>
      <dsp:spPr>
        <a:xfrm>
          <a:off x="0" y="43119"/>
          <a:ext cx="7886700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800" kern="1200"/>
            <a:t>En un lactante o niño con infección urinaria:</a:t>
          </a:r>
          <a:endParaRPr lang="en-US" sz="2800" kern="1200"/>
        </a:p>
      </dsp:txBody>
      <dsp:txXfrm>
        <a:off x="32784" y="75903"/>
        <a:ext cx="7821132" cy="606012"/>
      </dsp:txXfrm>
    </dsp:sp>
    <dsp:sp modelId="{63796257-3306-6546-9841-80E8FD15CAAC}">
      <dsp:nvSpPr>
        <dsp:cNvPr id="0" name=""/>
        <dsp:cNvSpPr/>
      </dsp:nvSpPr>
      <dsp:spPr>
        <a:xfrm>
          <a:off x="0" y="714699"/>
          <a:ext cx="7886700" cy="3593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200" kern="1200"/>
            <a:t>Conocer los síntomas y signos sugerentes de ITU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200" kern="1200" dirty="0"/>
            <a:t>Conocer los distintos métodos de recolección de orina recomendados para niños continentes y no continentes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200" kern="1200" dirty="0"/>
            <a:t>Conocer las indicaciones de hospitalización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200" kern="1200" dirty="0"/>
            <a:t>Poder tratar una ITU de manera apropiada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200" kern="1200" dirty="0"/>
            <a:t>Reconocer una ITU típica, atípica y recurrente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200" kern="1200" dirty="0"/>
            <a:t>Conocer cuál es el estudio indicado de acuerdo a edad y tipo de ITU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CL" sz="2200" kern="1200" dirty="0"/>
            <a:t>Poder realizar seguimiento adecuado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err="1"/>
            <a:t>Conocer</a:t>
          </a:r>
          <a:r>
            <a:rPr lang="en-US" sz="2200" kern="1200" dirty="0"/>
            <a:t> las </a:t>
          </a:r>
          <a:r>
            <a:rPr lang="en-US" sz="2200" kern="1200" dirty="0" err="1"/>
            <a:t>indicaciones</a:t>
          </a:r>
          <a:r>
            <a:rPr lang="en-US" sz="2200" kern="1200" dirty="0"/>
            <a:t> de </a:t>
          </a:r>
          <a:r>
            <a:rPr lang="en-US" sz="2200" kern="1200" dirty="0" err="1"/>
            <a:t>derivación</a:t>
          </a:r>
          <a:r>
            <a:rPr lang="en-US" sz="2200" kern="1200" dirty="0"/>
            <a:t> a </a:t>
          </a:r>
          <a:r>
            <a:rPr lang="en-US" sz="2200" kern="1200" dirty="0" err="1"/>
            <a:t>nefrología</a:t>
          </a:r>
          <a:r>
            <a:rPr lang="en-US" sz="2200" kern="1200" dirty="0"/>
            <a:t> </a:t>
          </a:r>
          <a:r>
            <a:rPr lang="en-US" sz="2200" kern="1200" dirty="0" err="1"/>
            <a:t>pediátrica</a:t>
          </a:r>
          <a:endParaRPr lang="en-US" sz="2200" kern="1200" dirty="0"/>
        </a:p>
      </dsp:txBody>
      <dsp:txXfrm>
        <a:off x="0" y="714699"/>
        <a:ext cx="7886700" cy="3593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9070C7-9144-EE4D-83F1-0F60CA5809A5}">
      <dsp:nvSpPr>
        <dsp:cNvPr id="0" name=""/>
        <dsp:cNvSpPr/>
      </dsp:nvSpPr>
      <dsp:spPr>
        <a:xfrm>
          <a:off x="0" y="789585"/>
          <a:ext cx="7879842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D74123-483A-D644-9A4D-1C6D5BFF4682}">
      <dsp:nvSpPr>
        <dsp:cNvPr id="0" name=""/>
        <dsp:cNvSpPr/>
      </dsp:nvSpPr>
      <dsp:spPr>
        <a:xfrm>
          <a:off x="393992" y="568185"/>
          <a:ext cx="5515889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87" tIns="0" rIns="20848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s-CL" sz="1500" kern="1200"/>
            <a:t>En base a este caso clínico resuelva las siguientes preguntas:</a:t>
          </a:r>
          <a:endParaRPr lang="en-US" sz="1500" kern="1200"/>
        </a:p>
      </dsp:txBody>
      <dsp:txXfrm>
        <a:off x="415608" y="589801"/>
        <a:ext cx="5472657" cy="399568"/>
      </dsp:txXfrm>
    </dsp:sp>
    <dsp:sp modelId="{A2CED381-2F1B-0A4D-86D9-30CDB544C9CC}">
      <dsp:nvSpPr>
        <dsp:cNvPr id="0" name=""/>
        <dsp:cNvSpPr/>
      </dsp:nvSpPr>
      <dsp:spPr>
        <a:xfrm>
          <a:off x="0" y="1469985"/>
          <a:ext cx="7879842" cy="874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563" tIns="312420" rIns="61156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a).............................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/>
            <a:t>b)............................</a:t>
          </a:r>
        </a:p>
      </dsp:txBody>
      <dsp:txXfrm>
        <a:off x="0" y="1469985"/>
        <a:ext cx="7879842" cy="874125"/>
      </dsp:txXfrm>
    </dsp:sp>
    <dsp:sp modelId="{232A597A-A854-8B46-B22A-11C377DDD007}">
      <dsp:nvSpPr>
        <dsp:cNvPr id="0" name=""/>
        <dsp:cNvSpPr/>
      </dsp:nvSpPr>
      <dsp:spPr>
        <a:xfrm>
          <a:off x="393992" y="1248585"/>
          <a:ext cx="5515889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87" tIns="0" rIns="20848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s-CL" sz="1500" kern="1200"/>
            <a:t>1. Hipótesis diagnóstica:</a:t>
          </a:r>
          <a:endParaRPr lang="en-US" sz="1500" kern="1200"/>
        </a:p>
      </dsp:txBody>
      <dsp:txXfrm>
        <a:off x="415608" y="1270201"/>
        <a:ext cx="5472657" cy="399568"/>
      </dsp:txXfrm>
    </dsp:sp>
    <dsp:sp modelId="{91143483-9B39-1E4F-B72A-EDE1D0518E18}">
      <dsp:nvSpPr>
        <dsp:cNvPr id="0" name=""/>
        <dsp:cNvSpPr/>
      </dsp:nvSpPr>
      <dsp:spPr>
        <a:xfrm>
          <a:off x="0" y="2646510"/>
          <a:ext cx="7879842" cy="1370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563" tIns="312420" rIns="61156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500" kern="1200"/>
            <a:t>a)……………………………………………..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500" kern="1200"/>
            <a:t>b)……………………………………………..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500" kern="1200"/>
            <a:t>c)……………………………………………...</a:t>
          </a:r>
          <a:endParaRPr lang="en-US" sz="1500" kern="120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sz="1500" kern="1200"/>
            <a:t>d)…………………………………………….. </a:t>
          </a:r>
          <a:endParaRPr lang="en-US" sz="1500" kern="1200"/>
        </a:p>
      </dsp:txBody>
      <dsp:txXfrm>
        <a:off x="0" y="2646510"/>
        <a:ext cx="7879842" cy="1370250"/>
      </dsp:txXfrm>
    </dsp:sp>
    <dsp:sp modelId="{A710079F-8A63-DE48-9CBB-F1485A54177F}">
      <dsp:nvSpPr>
        <dsp:cNvPr id="0" name=""/>
        <dsp:cNvSpPr/>
      </dsp:nvSpPr>
      <dsp:spPr>
        <a:xfrm>
          <a:off x="393992" y="2425110"/>
          <a:ext cx="5515889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487" tIns="0" rIns="208487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s-CL" sz="1500" kern="1200"/>
            <a:t>2. ¿Qué exámenes le solicita para aclarar su diagnóstico?</a:t>
          </a:r>
          <a:endParaRPr lang="en-US" sz="1500" kern="1200"/>
        </a:p>
      </dsp:txBody>
      <dsp:txXfrm>
        <a:off x="415608" y="2446726"/>
        <a:ext cx="5472657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8CF16-B841-3848-AA9D-C016E7BF68B8}">
      <dsp:nvSpPr>
        <dsp:cNvPr id="0" name=""/>
        <dsp:cNvSpPr/>
      </dsp:nvSpPr>
      <dsp:spPr>
        <a:xfrm>
          <a:off x="0" y="44457"/>
          <a:ext cx="7886700" cy="743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100" kern="1200"/>
            <a:t>Hipótesis diagnóstica:</a:t>
          </a:r>
          <a:endParaRPr lang="en-US" sz="3100" kern="1200"/>
        </a:p>
      </dsp:txBody>
      <dsp:txXfrm>
        <a:off x="36296" y="80753"/>
        <a:ext cx="7814108" cy="670943"/>
      </dsp:txXfrm>
    </dsp:sp>
    <dsp:sp modelId="{B51592D7-4802-9F40-B866-1299210C9AD8}">
      <dsp:nvSpPr>
        <dsp:cNvPr id="0" name=""/>
        <dsp:cNvSpPr/>
      </dsp:nvSpPr>
      <dsp:spPr>
        <a:xfrm>
          <a:off x="0" y="787992"/>
          <a:ext cx="7886700" cy="818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2400" kern="1200" dirty="0"/>
            <a:t>…………………………………………………………………………………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2400" kern="1200"/>
            <a:t>…………………………………………………………………………………</a:t>
          </a:r>
          <a:endParaRPr lang="en-US" sz="2400" kern="1200"/>
        </a:p>
      </dsp:txBody>
      <dsp:txXfrm>
        <a:off x="0" y="787992"/>
        <a:ext cx="7886700" cy="818167"/>
      </dsp:txXfrm>
    </dsp:sp>
    <dsp:sp modelId="{AC0DAE5B-0CE0-074B-BECD-32F6C5A46DF5}">
      <dsp:nvSpPr>
        <dsp:cNvPr id="0" name=""/>
        <dsp:cNvSpPr/>
      </dsp:nvSpPr>
      <dsp:spPr>
        <a:xfrm>
          <a:off x="0" y="1606160"/>
          <a:ext cx="7886700" cy="74353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100" kern="1200"/>
            <a:t>Ud decide tratarlo de manera ambulatoria:</a:t>
          </a:r>
          <a:endParaRPr lang="en-US" sz="3100" kern="1200"/>
        </a:p>
      </dsp:txBody>
      <dsp:txXfrm>
        <a:off x="36296" y="1642456"/>
        <a:ext cx="7814108" cy="670943"/>
      </dsp:txXfrm>
    </dsp:sp>
    <dsp:sp modelId="{1F925439-67CB-F842-80ED-007A47BB11EB}">
      <dsp:nvSpPr>
        <dsp:cNvPr id="0" name=""/>
        <dsp:cNvSpPr/>
      </dsp:nvSpPr>
      <dsp:spPr>
        <a:xfrm>
          <a:off x="0" y="2349695"/>
          <a:ext cx="7886700" cy="19571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2400" kern="1200"/>
            <a:t>Indique tratamiento antibiótico.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2400" kern="1200"/>
            <a:t>¿Qué indicaciones le deja a los padres?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2400" kern="1200"/>
            <a:t>¿Le pide estudio con imágenes?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2400" kern="1200"/>
            <a:t>¿Le indica profilaxis?, si la respuesta es positiva, ¿con qué?</a:t>
          </a:r>
          <a:endParaRPr lang="en-US" sz="2400" kern="1200"/>
        </a:p>
      </dsp:txBody>
      <dsp:txXfrm>
        <a:off x="0" y="2349695"/>
        <a:ext cx="7886700" cy="1957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0144B907-8FED-4AA4-992D-C06D84FE36E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2383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AB1843-9F6F-445A-8E1E-435D1B7FE233}" type="slidenum">
              <a:rPr lang="es-ES_tradnl" smtClean="0">
                <a:latin typeface="Arial" pitchFamily="34" charset="0"/>
                <a:ea typeface="ＭＳ Ｐゴシック" pitchFamily="34" charset="-128"/>
              </a:rPr>
              <a:pPr/>
              <a:t>5</a:t>
            </a:fld>
            <a:endParaRPr lang="es-ES_tradnl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749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4B907-8FED-4AA4-992D-C06D84FE36E4}" type="slidenum">
              <a:rPr lang="es-ES_tradnl" smtClean="0"/>
              <a:pPr>
                <a:defRPr/>
              </a:pPr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1979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44B907-8FED-4AA4-992D-C06D84FE36E4}" type="slidenum">
              <a:rPr lang="es-ES_tradnl" smtClean="0"/>
              <a:pPr>
                <a:defRPr/>
              </a:pPr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3385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299513-3E36-40FB-B92D-E5FD9E77E4D3}" type="slidenum">
              <a:rPr lang="es-ES_tradnl" smtClean="0">
                <a:latin typeface="Arial" pitchFamily="34" charset="0"/>
                <a:ea typeface="ＭＳ Ｐゴシック" pitchFamily="34" charset="-128"/>
              </a:rPr>
              <a:pPr/>
              <a:t>12</a:t>
            </a:fld>
            <a:endParaRPr lang="es-ES_tradnl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3583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5B63066-11B9-9549-B8F5-C7D176467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189367B6-F822-6B40-B0C6-0CCAFC42E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970D87A-3F07-8E49-953A-6D2A124BF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1458909-5D95-C147-A80B-30565DFCD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DE7CC4A-19DB-4B45-9A2F-E18F0B5B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B62BA2-B501-43A8-8A82-3C2EC5BB4A76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20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496DD33-8254-B346-BD8E-353E21B83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4D263F3C-F136-E241-A3DE-BA441C0C8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BA653EB-B841-FB42-A01E-4E8C4270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31FEEBE-9D83-1A43-B0AB-3B82AC6E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721B871-E822-1948-99F7-868AE4F1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BE73C-CAB9-4174-A540-44683A4E1287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4091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8EE6F38F-3C22-D84D-A69C-037F56D97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C33FD62-50F8-7149-984F-FF0D188A3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0890697-D548-DE44-8283-75612B4BE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F5EFC11-8087-0D40-B1FD-8D5DE654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92E24CE-7EB9-6143-85C7-3EB6C927D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E915D-9D52-4AAC-A72F-43736D2003EA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8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0913152-D577-DA47-A784-4085B9142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A0CD24D-5299-534A-8C61-EE534CA2A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D21C71A-3662-984B-AB3E-0372F2D6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5D32ABA-E339-4D44-889E-BB54056B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B8348B3-BD41-A842-B782-208DDB5E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F35F5-F8DA-4A4F-8200-FC653059EE05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038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6B4B05C-2C73-7C4B-909D-C1033FCEC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8DE032E3-2F53-8A45-A36D-2EA6F3947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72E029A-A355-1A4E-9B5D-7B5859A74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49B2AE4-19D2-334F-8979-B33CE4313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5C0CAC3-9EE9-1341-A475-EFE2C1A7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F4A64-AF7E-42D7-9DCB-97AAC96885DB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1177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63AB114-96D5-1745-A3CE-D5597DF8E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E0AAB05-0FA6-E543-8D48-F95D5AD06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602A63B-6B68-3D49-B66D-85816E341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867AA33-2B53-5B42-AD62-2B5D86B3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8E17EE0-750A-5E4A-BF5A-E273F51F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4AC15B6-8A7C-6D40-BEC9-B75F78764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2FA6B-40EA-40DA-8431-BF7DEECD7633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085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52F4A3F-129A-9E4A-B7C4-ADB0F5E0F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F549E9D-6963-3A43-8CF8-411DC56DB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782D80A-D528-6B4D-B62E-AD88F14B4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EB87C629-9448-2044-A219-8330862BF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AB5EAFAB-28EC-0D42-AB41-712124FF6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F8C58D82-874D-1743-A360-1903956CD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469E21E2-0F1E-8D46-B9B3-353B14A8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B52B7AA2-5A96-E64D-B78A-A42F6C99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1A5A2-523F-432D-89D9-F651DCF811E1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95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F8F3F1E-A9E4-3945-978A-246138BC5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B92FB39F-0BC0-9941-AE40-97861F6C9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F54F009C-8FF1-C349-99B2-AED1D6C6E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A289E28-2552-9A4B-A4E2-0E93DBBF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13254-A30C-4A09-8B5F-F2EC41C6A2F6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644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48FB2BC-FE03-3A47-B5B4-5EDA36404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89F8066E-2BFE-564E-84EA-E84EFF781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A5951F8A-3AA5-2740-A9A3-679B65C52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DB966-2650-4E8B-9474-C9A629CF0FF2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800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0A8CA4D-DC5F-6A43-87BC-95668C1CD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69BDE1B-21D8-FD43-BE47-0D57970F7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2D281B7-F69E-3A42-80ED-CD2AE6655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2ADA890-4B5F-6747-8C63-D39E1EC2A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E23237C1-50B0-1946-9085-BE6A15D9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B1DE38D-53B0-654C-9F97-106C8DD3F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7AA04-ED7B-43DC-80B4-804FBBC5EDAD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423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430D772-40C1-444F-9CF7-9AF5BA392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D3754BBE-DF3F-004B-A140-A0551FE9C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BCAFEA4-BBBB-F348-A657-638EC4E7C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076A85E8-8B46-BD45-A93F-81DE9CE4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7963565-5466-F441-A5F9-80433791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3B7B582-B5A4-1A4E-975F-288679BB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511DD-F9FB-49A9-A106-53E8753CBE92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9803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3D2CD08F-76C8-1045-8102-03DE62AD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AB806D0A-5EBD-9948-9513-FFB1E88BB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9D3F3F0-D3E1-A24F-BF56-5A55E64301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24C9181-EC6D-4D49-BDE4-FF2F270B34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79926FD-05ED-C544-9216-EDB71EC05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E13254-A30C-4A09-8B5F-F2EC41C6A2F6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952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="" xmlns:a16="http://schemas.microsoft.com/office/drawing/2014/main" id="{CBB2B1F0-0DD6-4744-9A46-7A344FB48E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936" y="426720"/>
            <a:ext cx="7879842" cy="191914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 fontAlgn="auto">
              <a:spcAft>
                <a:spcPts val="0"/>
              </a:spcAft>
              <a:defRPr/>
            </a:pP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Seminario ITU 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52D502E5-F6B4-4D58-B4AE-FC466FF15E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="" xmlns:a16="http://schemas.microsoft.com/office/drawing/2014/main" id="{9DECDBF4-02B6-4BB4-B65B-B8107AD6A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0936" y="3337269"/>
            <a:ext cx="7882128" cy="2905686"/>
          </a:xfrm>
        </p:spPr>
        <p:txBody>
          <a:bodyPr vert="horz" lIns="91440" tIns="45720" rIns="91440" bIns="45720" rtlCol="0">
            <a:normAutofit/>
          </a:bodyPr>
          <a:lstStyle/>
          <a:p>
            <a:pPr marR="0" indent="-228600" algn="l" defTabSz="914400">
              <a:buFont typeface="Arial" panose="020B0604020202020204" pitchFamily="34" charset="0"/>
              <a:buChar char="•"/>
            </a:pPr>
            <a:endParaRPr lang="en-US" sz="1900"/>
          </a:p>
          <a:p>
            <a:pPr marR="0" indent="-228600" algn="l" defTabSz="914400">
              <a:buFont typeface="Arial" panose="020B0604020202020204" pitchFamily="34" charset="0"/>
              <a:buChar char="•"/>
            </a:pPr>
            <a:r>
              <a:rPr lang="en-US" sz="1900"/>
              <a:t>Dra. Pilar Hevia Juricic</a:t>
            </a:r>
          </a:p>
          <a:p>
            <a:pPr marR="0" indent="-228600" algn="l" defTabSz="914400">
              <a:buFont typeface="Arial" panose="020B0604020202020204" pitchFamily="34" charset="0"/>
              <a:buChar char="•"/>
            </a:pPr>
            <a:r>
              <a:rPr lang="en-US" sz="1900"/>
              <a:t>Nefróloga infantil</a:t>
            </a:r>
          </a:p>
          <a:p>
            <a:pPr marR="0" indent="-228600" algn="l" defTabSz="914400">
              <a:buFont typeface="Arial" panose="020B0604020202020204" pitchFamily="34" charset="0"/>
              <a:buChar char="•"/>
            </a:pPr>
            <a:r>
              <a:rPr lang="en-US" sz="1900"/>
              <a:t>Hospital San Juan de Dios</a:t>
            </a:r>
          </a:p>
          <a:p>
            <a:pPr marR="0" indent="-228600" algn="l" defTabSz="914400">
              <a:buFont typeface="Arial" panose="020B0604020202020204" pitchFamily="34" charset="0"/>
              <a:buChar char="•"/>
            </a:pPr>
            <a:endParaRPr lang="en-US" sz="19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F1C862C3-54E8-40B4-89BA-B7CA1FC4B5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535" r="10464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6" name="Rectangle 9">
            <a:extLst>
              <a:ext uri="{FF2B5EF4-FFF2-40B4-BE49-F238E27FC236}">
                <a16:creationId xmlns="" xmlns:a16="http://schemas.microsoft.com/office/drawing/2014/main" id="{B50AB553-2A96-4A92-96F2-93548E0969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="" xmlns:a16="http://schemas.microsoft.com/office/drawing/2014/main" id="{9B243535-7467-4BDD-AF43-9C32BAD3E8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54752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89226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="" xmlns:a16="http://schemas.microsoft.com/office/drawing/2014/main" id="{CBB2B1F0-0DD6-4744-9A46-7A344FB48E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52D502E5-F6B4-4D58-B4AE-FC466FF15E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DECDBF4-02B6-4BB4-B65B-B8107AD6A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FDF2D30-F608-9644-9F49-ABC0EE7B9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es-CL" sz="1900"/>
              <a:t>Vuelve a control con UCG informada como normal</a:t>
            </a:r>
          </a:p>
          <a:p>
            <a:r>
              <a:rPr lang="es-CL" sz="1900"/>
              <a:t>Los padres están muy preocupados porque Benito ya ha tenido dos episodios de ITU febril y en el estudio no se demostró malformación.</a:t>
            </a:r>
          </a:p>
          <a:p>
            <a:r>
              <a:rPr lang="es-CL" sz="1900"/>
              <a:t>¿Qué factor de riesgo puede tener para ITUR?</a:t>
            </a:r>
          </a:p>
          <a:p>
            <a:r>
              <a:rPr lang="es-CL" sz="1900"/>
              <a:t>Indique el seguimiento que debe tener Benito. </a:t>
            </a:r>
          </a:p>
          <a:p>
            <a:endParaRPr lang="es-CL" sz="1900"/>
          </a:p>
        </p:txBody>
      </p:sp>
    </p:spTree>
    <p:extLst>
      <p:ext uri="{BB962C8B-B14F-4D97-AF65-F5344CB8AC3E}">
        <p14:creationId xmlns:p14="http://schemas.microsoft.com/office/powerpoint/2010/main" val="1467843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="" xmlns:a16="http://schemas.microsoft.com/office/drawing/2014/main" id="{2029D5AD-8348-4446-B191-6A9B6FE03F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4" name="Freeform: Shape 73">
            <a:extLst>
              <a:ext uri="{FF2B5EF4-FFF2-40B4-BE49-F238E27FC236}">
                <a16:creationId xmlns="" xmlns:a16="http://schemas.microsoft.com/office/drawing/2014/main" id="{A3F395A2-2B64-4749-BD93-2F159C7E1F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1714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6" name="Freeform: Shape 75">
            <a:extLst>
              <a:ext uri="{FF2B5EF4-FFF2-40B4-BE49-F238E27FC236}">
                <a16:creationId xmlns="" xmlns:a16="http://schemas.microsoft.com/office/drawing/2014/main" id="{5CF0135B-EAB8-4CA0-896C-2D897ECD28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3674ED9A-EE56-4149-90C2-2E74337E3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53397"/>
            <a:ext cx="7886700" cy="1273233"/>
          </a:xfrm>
        </p:spPr>
        <p:txBody>
          <a:bodyPr>
            <a:normAutofit/>
          </a:bodyPr>
          <a:lstStyle/>
          <a:p>
            <a:r>
              <a:rPr lang="es-CL" sz="3500"/>
              <a:t>Amalia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92C3387C-D24F-4737-8A37-1DC5CFF09C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2452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478024"/>
            <a:ext cx="7886700" cy="3694176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1900"/>
              <a:t>Es la hermana mayor de Benito, tiene 5 años y consulta por </a:t>
            </a:r>
            <a:r>
              <a:rPr lang="es-ES_tradnl" altLang="ja-JP" sz="1900">
                <a:cs typeface="HGP明朝E"/>
              </a:rPr>
              <a:t>molestias urinarias e incontinencia diurna, desde hace 5 días.</a:t>
            </a:r>
          </a:p>
          <a:p>
            <a:r>
              <a:rPr lang="es-ES_tradnl" altLang="ja-JP" sz="1900">
                <a:cs typeface="HGP明朝E"/>
              </a:rPr>
              <a:t>Antecedentes : PN: 3500 sin patología perinatal. </a:t>
            </a:r>
            <a:r>
              <a:rPr lang="es-ES_tradnl" sz="1900"/>
              <a:t>2 episodios de ITU, a los 3 y los 4 años, ambos caracterizados por disuria, poliaquiuria y orina turbia de mal olor, pero sin fiebre</a:t>
            </a:r>
            <a:r>
              <a:rPr lang="es-ES_tradnl" altLang="ja-JP" sz="1900">
                <a:cs typeface="HGP明朝E"/>
              </a:rPr>
              <a:t>. </a:t>
            </a:r>
          </a:p>
          <a:p>
            <a:pPr eaLnBrk="1" hangingPunct="1"/>
            <a:r>
              <a:rPr lang="es-ES_tradnl" altLang="ja-JP" sz="1900">
                <a:cs typeface="HGP明朝E"/>
              </a:rPr>
              <a:t>Examen físico: BEG, afebril, abdomen BD, sensible a la palpación de hipogastrio y fosa iliaca izquierda, puño percusión (-)</a:t>
            </a:r>
          </a:p>
        </p:txBody>
      </p:sp>
    </p:spTree>
    <p:extLst>
      <p:ext uri="{BB962C8B-B14F-4D97-AF65-F5344CB8AC3E}">
        <p14:creationId xmlns:p14="http://schemas.microsoft.com/office/powerpoint/2010/main" val="1609096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DAF1966E-FD40-4A4A-B61B-C4DF7FA05F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047BFA19-D45E-416B-A404-7AF2F3F270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="" xmlns:a16="http://schemas.microsoft.com/office/drawing/2014/main" id="{8E0105E7-23DB-4CF2-8258-FF47C762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74B4F7D-14B2-478B-8BF5-01E4E0C5D2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BF2C2C3-3C5B-E643-999F-14FEE53D3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sz="1900"/>
              <a:t>¿Qué antecedentes le gustaría averiguar para poder enfrentar este caso correctamente?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Mencione el tratamiento de elección del episodio agudo. 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¿Le indica estudio de imágenes?, si es así, ¿qué exámenes solicita? Fundamente.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¿Le indica profilaxis antibiótica?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Mencione las medidas de educación sobre hábitos miccionales y defecatorios orientadas a evitar, en lo posible, nuevos episodios de ITU.</a:t>
            </a:r>
          </a:p>
          <a:p>
            <a:pPr marL="457200" indent="-457200">
              <a:buFont typeface="+mj-lt"/>
              <a:buAutoNum type="arabicPeriod"/>
            </a:pPr>
            <a:endParaRPr lang="es-CL" sz="1900"/>
          </a:p>
          <a:p>
            <a:pPr marL="457200" indent="-457200">
              <a:buFont typeface="+mj-lt"/>
              <a:buAutoNum type="arabicPeriod"/>
            </a:pPr>
            <a:endParaRPr lang="es-CL" sz="1900"/>
          </a:p>
          <a:p>
            <a:endParaRPr lang="es-CL" sz="1900"/>
          </a:p>
          <a:p>
            <a:pPr marL="0" indent="0">
              <a:buNone/>
            </a:pPr>
            <a:endParaRPr lang="es-CL" sz="1900"/>
          </a:p>
        </p:txBody>
      </p:sp>
    </p:spTree>
    <p:extLst>
      <p:ext uri="{BB962C8B-B14F-4D97-AF65-F5344CB8AC3E}">
        <p14:creationId xmlns:p14="http://schemas.microsoft.com/office/powerpoint/2010/main" val="2466616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Marcador de contenido 3">
            <a:extLst>
              <a:ext uri="{FF2B5EF4-FFF2-40B4-BE49-F238E27FC236}">
                <a16:creationId xmlns="" xmlns:a16="http://schemas.microsoft.com/office/drawing/2014/main" id="{400297D5-92A3-3342-A943-B3D32E209A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565" r="22554"/>
          <a:stretch/>
        </p:blipFill>
        <p:spPr>
          <a:xfrm>
            <a:off x="20" y="10"/>
            <a:ext cx="4518095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25245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CBB2B1F0-0DD6-4744-9A46-7A344FB48E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7DDC2EE-1A10-4EEA-BB51-09A4CF9B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es-CL" sz="5200"/>
              <a:t>Objetivo General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D502E5-F6B4-4D58-B4AE-FC466FF15E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9DECDBF4-02B6-4BB4-B65B-B8107AD6A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CC76A7A-0B28-4168-AF7B-B763495A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L" sz="1900"/>
          </a:p>
          <a:p>
            <a:pPr marL="0" indent="0">
              <a:buNone/>
            </a:pPr>
            <a:r>
              <a:rPr lang="es-CL" sz="1900"/>
              <a:t>Poder diagnosticar y tratar de manera adecuada la infección urinaria(ITU) en el niño, utilizando la bibliografía entregada</a:t>
            </a:r>
          </a:p>
        </p:txBody>
      </p:sp>
    </p:spTree>
    <p:extLst>
      <p:ext uri="{BB962C8B-B14F-4D97-AF65-F5344CB8AC3E}">
        <p14:creationId xmlns:p14="http://schemas.microsoft.com/office/powerpoint/2010/main" val="219730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A841B86F-0994-4310-9012-7002D7912C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0999" b="-1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B50AB553-2A96-4A92-96F2-93548E0969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B45415D-68EF-4FA7-8C71-D7EC108EB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s-CL"/>
              <a:t>Objetivos Específicos</a:t>
            </a:r>
          </a:p>
        </p:txBody>
      </p:sp>
      <p:graphicFrame>
        <p:nvGraphicFramePr>
          <p:cNvPr id="27" name="Marcador de contenido 2">
            <a:extLst>
              <a:ext uri="{FF2B5EF4-FFF2-40B4-BE49-F238E27FC236}">
                <a16:creationId xmlns="" xmlns:a16="http://schemas.microsoft.com/office/drawing/2014/main" id="{48025B05-F2D3-4EB8-A8B6-6F680C853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89588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0572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CBB2B1F0-0DD6-4744-9A46-7A344FB48E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A08CD7C-E4BD-4193-8BFD-9441B0A1C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es-CL" sz="5200"/>
              <a:t>Metodología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2D502E5-F6B4-4D58-B4AE-FC466FF15E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9DECDBF4-02B6-4BB4-B65B-B8107AD6A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81D2E6E-6CD1-4A20-A862-A5394464D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es-CL" sz="1900" dirty="0"/>
              <a:t>Resolver el caso clínico y enviarlo en formato Word a su tutor hasta la </a:t>
            </a:r>
            <a:r>
              <a:rPr lang="es-CL" sz="1900" dirty="0" smtClean="0"/>
              <a:t>20:</a:t>
            </a:r>
            <a:r>
              <a:rPr lang="es-CL" sz="1900" dirty="0"/>
              <a:t>00 hrs. del día anterior a la fecha asignada al taller</a:t>
            </a:r>
          </a:p>
          <a:p>
            <a:endParaRPr lang="es-CL" sz="1900" dirty="0"/>
          </a:p>
          <a:p>
            <a:r>
              <a:rPr lang="es-CL" sz="1900" dirty="0"/>
              <a:t>Durante el taller se discutirá el caso clínico y los temas incluidos en él y se resolverán la dudas</a:t>
            </a:r>
          </a:p>
          <a:p>
            <a:endParaRPr lang="es-CL" sz="1900" dirty="0"/>
          </a:p>
        </p:txBody>
      </p:sp>
    </p:spTree>
    <p:extLst>
      <p:ext uri="{BB962C8B-B14F-4D97-AF65-F5344CB8AC3E}">
        <p14:creationId xmlns:p14="http://schemas.microsoft.com/office/powerpoint/2010/main" val="146220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9" name="Rectangle 76">
            <a:extLst>
              <a:ext uri="{FF2B5EF4-FFF2-40B4-BE49-F238E27FC236}">
                <a16:creationId xmlns="" xmlns:a16="http://schemas.microsoft.com/office/drawing/2014/main" id="{DAF1966E-FD40-4A4A-B61B-C4DF7FA05F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180" name="Rectangle 78">
            <a:extLst>
              <a:ext uri="{FF2B5EF4-FFF2-40B4-BE49-F238E27FC236}">
                <a16:creationId xmlns="" xmlns:a16="http://schemas.microsoft.com/office/drawing/2014/main" id="{047BFA19-D45E-416B-A404-7AF2F3F270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181" name="Rectangle 79">
            <a:extLst>
              <a:ext uri="{FF2B5EF4-FFF2-40B4-BE49-F238E27FC236}">
                <a16:creationId xmlns="" xmlns:a16="http://schemas.microsoft.com/office/drawing/2014/main" id="{8E0105E7-23DB-4CF2-8258-FF47C7620F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3500"/>
              <a:t>Benito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="" xmlns:a16="http://schemas.microsoft.com/office/drawing/2014/main" id="{074B4F7D-14B2-478B-8BF5-01E4E0C5D2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 eaLnBrk="1" hangingPunct="1">
              <a:buFontTx/>
              <a:buChar char="-"/>
            </a:pPr>
            <a:r>
              <a:rPr lang="es-ES_tradnl" sz="1900"/>
              <a:t>Benito, lactante de 4 meses, es llevado al SUI por cuadro de 12 horas de evolución con vómitos (3), irritabilidad y fiebre 39.1 ºC con calofríos.</a:t>
            </a:r>
          </a:p>
          <a:p>
            <a:pPr eaLnBrk="1" hangingPunct="1">
              <a:buFontTx/>
              <a:buChar char="-"/>
            </a:pPr>
            <a:r>
              <a:rPr lang="es-ES_tradnl" altLang="ja-JP" sz="1900">
                <a:cs typeface="HGP明朝E"/>
              </a:rPr>
              <a:t>Antecedentes: 3er hijo, embarazo y parto normal. Previamente sano. Padres sanos. Hermana de 5 años con antecedentes de ITU, hermano 3 años sano.</a:t>
            </a:r>
          </a:p>
          <a:p>
            <a:pPr>
              <a:buFontTx/>
              <a:buChar char="-"/>
            </a:pPr>
            <a:r>
              <a:rPr lang="es-ES_tradnl" altLang="ja-JP" sz="1900">
                <a:cs typeface="HGP明朝E"/>
              </a:rPr>
              <a:t>Examen Físico: Tº: 39.0 ºC , FC: 165 x’, FR 50 x’,  PA:95/55, sat 98%. Irritable al examen inicial, en brazos de su madre se ve tranquilo. Hidratado, piel moteada. Faringe normal, fontanela tensión normal , ex pulmonar normal. Abd BDI, fimosis fisiológica,</a:t>
            </a:r>
            <a:r>
              <a:rPr lang="es-CL" sz="1900"/>
              <a:t> columna normal.</a:t>
            </a:r>
          </a:p>
          <a:p>
            <a:pPr marL="0" indent="0" eaLnBrk="1" hangingPunct="1">
              <a:buNone/>
            </a:pPr>
            <a:endParaRPr lang="es-ES_tradnl" altLang="ja-JP" sz="1900">
              <a:cs typeface="HGP明朝E"/>
            </a:endParaRPr>
          </a:p>
          <a:p>
            <a:pPr eaLnBrk="1" hangingPunct="1">
              <a:buFontTx/>
              <a:buChar char="-"/>
            </a:pPr>
            <a:endParaRPr lang="es-ES_tradnl"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="" xmlns:a16="http://schemas.microsoft.com/office/drawing/2014/main" id="{AFF8D2E5-2C4E-47B1-930B-6C82B7C313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801E4ADA-0EA9-4930-846E-3C11E8BED6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17618"/>
            <a:ext cx="96012" cy="63141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FB92FFCE-0C90-454E-AA25-D4EE9A6C39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0936" y="1380864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2" name="Marcador de contenido 2">
            <a:extLst>
              <a:ext uri="{FF2B5EF4-FFF2-40B4-BE49-F238E27FC236}">
                <a16:creationId xmlns="" xmlns:a16="http://schemas.microsoft.com/office/drawing/2014/main" id="{F134A200-D6E8-4817-9782-F97619D5D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293734"/>
              </p:ext>
            </p:extLst>
          </p:nvPr>
        </p:nvGraphicFramePr>
        <p:xfrm>
          <a:off x="628650" y="1650222"/>
          <a:ext cx="7879842" cy="4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8898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="" xmlns:a16="http://schemas.microsoft.com/office/drawing/2014/main" id="{CBB2B1F0-0DD6-4744-9A46-7A344FB48E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52D502E5-F6B4-4D58-B4AE-FC466FF15E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9DECDBF4-02B6-4BB4-B65B-B8107AD6A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FD8FA88-4418-4B42-9836-3B8B9E81C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1800" dirty="0"/>
              <a:t>Respecto al mismo caso:</a:t>
            </a:r>
          </a:p>
          <a:p>
            <a:pPr marL="457200" indent="-457200">
              <a:buFont typeface="+mj-lt"/>
              <a:buAutoNum type="arabicPeriod"/>
            </a:pPr>
            <a:endParaRPr lang="es-ES_tradnl" sz="1800" dirty="0"/>
          </a:p>
          <a:p>
            <a:pPr marL="457200" indent="-457200">
              <a:buFont typeface="+mj-lt"/>
              <a:buAutoNum type="arabicPeriod"/>
            </a:pPr>
            <a:r>
              <a:rPr lang="es-ES_tradnl" sz="1800" dirty="0"/>
              <a:t>Cuál o cuáles son los métodos de recolección de orina aceptables en lactantes. Fundamente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1800" dirty="0"/>
              <a:t>¿Le tomaría a Benito hemocultivos?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1800" dirty="0"/>
              <a:t>Mencione las indicaciones de hospitalización en un lactante con ITU febril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1800" dirty="0"/>
              <a:t>Mencione las medidas generales de tratamiento en un lactante con ITU febril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1800" dirty="0"/>
              <a:t>Con qué antibiótico inicia el tratamiento?</a:t>
            </a:r>
          </a:p>
          <a:p>
            <a:pPr marL="457200" indent="-457200">
              <a:buFont typeface="+mj-lt"/>
              <a:buAutoNum type="arabicPeriod"/>
            </a:pPr>
            <a:endParaRPr lang="es-ES_tradnl" sz="1800" dirty="0"/>
          </a:p>
          <a:p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2666587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CBB2B1F0-0DD6-4744-9A46-7A344FB48E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2D502E5-F6B4-4D58-B4AE-FC466FF15E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9DECDBF4-02B6-4BB4-B65B-B8107AD6A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21771DA-80FA-464A-903C-68087E64D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es-CL" sz="1900"/>
              <a:t>De acuerdo a la evolución, Benito presenta una ITU típica</a:t>
            </a:r>
          </a:p>
          <a:p>
            <a:pPr marL="0" indent="0">
              <a:buNone/>
            </a:pPr>
            <a:endParaRPr lang="es-CL" sz="1900"/>
          </a:p>
          <a:p>
            <a:endParaRPr lang="es-CL" sz="1900"/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¿Cómo se define una ITU típica?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¿Cuáles son los criterios para hablar de una ITU atípica?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¿Cómo debería continuar el tratamiento? Por cuántos días?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¿Qué estudio se le debe realizar?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1900"/>
              <a:t>¿Le indica profilaxis? Si su respuesta es afirmativa, ¿con qué antibiótico?</a:t>
            </a:r>
          </a:p>
          <a:p>
            <a:pPr marL="457200" indent="-457200">
              <a:buFont typeface="+mj-lt"/>
              <a:buAutoNum type="arabicPeriod"/>
            </a:pPr>
            <a:endParaRPr lang="es-CL" sz="1900"/>
          </a:p>
        </p:txBody>
      </p:sp>
    </p:spTree>
    <p:extLst>
      <p:ext uri="{BB962C8B-B14F-4D97-AF65-F5344CB8AC3E}">
        <p14:creationId xmlns:p14="http://schemas.microsoft.com/office/powerpoint/2010/main" val="153418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="" xmlns:a16="http://schemas.microsoft.com/office/drawing/2014/main" id="{CBB2B1F0-0DD6-4744-9A46-7A344FB48E4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52D502E5-F6B4-4D58-B4AE-FC466FF15E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9DECDBF4-02B6-4BB4-B65B-B8107AD6A9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A5D191D2-FF7B-F847-96C1-84965D83E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es-CL" sz="1900"/>
              <a:t>2 meses mas tarde, Benito vuelve a tener un cuadro de fiebre alta 39º.  Por las indicaciones dadas previamente, la madre le administra paracetamol y lo lleva al SUI para que le hagan un examen de orina.</a:t>
            </a:r>
          </a:p>
          <a:p>
            <a:r>
              <a:rPr lang="es-CL" sz="1900"/>
              <a:t>En el SUI: llega con Tº 37,8, buen estado general, hidratado. Examen cardiopulmonar y abdomen normal, fimosis +.</a:t>
            </a:r>
          </a:p>
          <a:p>
            <a:r>
              <a:rPr lang="es-CL" sz="1900"/>
              <a:t>Los padres traen una ecografía renal y vesical reciente informada como normal.</a:t>
            </a:r>
          </a:p>
          <a:p>
            <a:r>
              <a:rPr lang="es-CL" sz="1900"/>
              <a:t>El examen de orina (sondeo) muestra: nitritos -, GR 5-10, Leuc 20-30, pus +, bact ++.</a:t>
            </a:r>
          </a:p>
          <a:p>
            <a:endParaRPr lang="es-CL" sz="1900"/>
          </a:p>
          <a:p>
            <a:pPr marL="0" indent="0">
              <a:buNone/>
            </a:pPr>
            <a:endParaRPr lang="es-CL" sz="1900"/>
          </a:p>
        </p:txBody>
      </p:sp>
    </p:spTree>
    <p:extLst>
      <p:ext uri="{BB962C8B-B14F-4D97-AF65-F5344CB8AC3E}">
        <p14:creationId xmlns:p14="http://schemas.microsoft.com/office/powerpoint/2010/main" val="2114559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1022</Words>
  <Application>Microsoft Macintosh PowerPoint</Application>
  <PresentationFormat>Presentación en pantalla (4:3)</PresentationFormat>
  <Paragraphs>81</Paragraphs>
  <Slides>14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Seminario ITU </vt:lpstr>
      <vt:lpstr>Objetivo General</vt:lpstr>
      <vt:lpstr>Objetivos Específicos</vt:lpstr>
      <vt:lpstr>Metodología </vt:lpstr>
      <vt:lpstr>Benito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Amalia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ITU </dc:title>
  <dc:creator>Pilar Hevia</dc:creator>
  <cp:lastModifiedBy>Astrid Jiusan</cp:lastModifiedBy>
  <cp:revision>4</cp:revision>
  <dcterms:created xsi:type="dcterms:W3CDTF">2020-06-09T21:50:30Z</dcterms:created>
  <dcterms:modified xsi:type="dcterms:W3CDTF">2021-07-23T16:10:15Z</dcterms:modified>
</cp:coreProperties>
</file>