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3.xml" ContentType="application/inkml+xml"/>
  <Override PartName="/ppt/ink/ink4.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ink/ink5.xml" ContentType="application/inkml+xml"/>
  <Override PartName="/ppt/ink/ink6.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7.xml" ContentType="application/inkml+xml"/>
  <Override PartName="/ppt/ink/ink8.xml" ContentType="application/inkml+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ink/ink9.xml" ContentType="application/inkml+xml"/>
  <Override PartName="/ppt/ink/ink10.xml" ContentType="application/inkml+xml"/>
  <Override PartName="/ppt/notesSlides/notesSlide5.xml" ContentType="application/vnd.openxmlformats-officedocument.presentationml.notesSlide+xml"/>
  <Override PartName="/ppt/ink/ink11.xml" ContentType="application/inkml+xml"/>
  <Override PartName="/ppt/ink/ink12.xml" ContentType="application/inkml+xml"/>
  <Override PartName="/ppt/notesSlides/notesSlide6.xml" ContentType="application/vnd.openxmlformats-officedocument.presentationml.notesSlide+xml"/>
  <Override PartName="/ppt/ink/ink13.xml" ContentType="application/inkml+xml"/>
  <Override PartName="/ppt/ink/ink14.xml" ContentType="application/inkml+xml"/>
  <Override PartName="/ppt/notesSlides/notesSlide7.xml" ContentType="application/vnd.openxmlformats-officedocument.presentationml.notesSlide+xml"/>
  <Override PartName="/ppt/ink/ink15.xml" ContentType="application/inkml+xml"/>
  <Override PartName="/ppt/ink/ink16.xml" ContentType="application/inkml+xml"/>
  <Override PartName="/ppt/notesSlides/notesSlide8.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9.xml" ContentType="application/vnd.openxmlformats-officedocument.presentationml.notesSlide+xml"/>
  <Override PartName="/ppt/ink/ink23.xml" ContentType="application/inkml+xml"/>
  <Override PartName="/ppt/ink/ink24.xml" ContentType="application/inkml+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ink/ink25.xml" ContentType="application/inkml+xml"/>
  <Override PartName="/ppt/ink/ink26.xml" ContentType="application/inkml+xml"/>
  <Override PartName="/ppt/notesSlides/notesSlide11.xml" ContentType="application/vnd.openxmlformats-officedocument.presentationml.notesSlide+xml"/>
  <Override PartName="/ppt/ink/ink27.xml" ContentType="application/inkml+xml"/>
  <Override PartName="/ppt/ink/ink28.xml" ContentType="application/inkml+xml"/>
  <Override PartName="/ppt/notesSlides/notesSlide12.xml" ContentType="application/vnd.openxmlformats-officedocument.presentationml.notesSlide+xml"/>
  <Override PartName="/ppt/ink/ink29.xml" ContentType="application/inkml+xml"/>
  <Override PartName="/ppt/ink/ink30.xml" ContentType="application/inkml+xml"/>
  <Override PartName="/ppt/notesSlides/notesSlide13.xml" ContentType="application/vnd.openxmlformats-officedocument.presentationml.notesSlide+xml"/>
  <Override PartName="/ppt/ink/ink31.xml" ContentType="application/inkml+xml"/>
  <Override PartName="/ppt/ink/ink32.xml" ContentType="application/inkml+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15.xml" ContentType="application/vnd.openxmlformats-officedocument.presentationml.notesSlide+xml"/>
  <Override PartName="/ppt/ink/ink37.xml" ContentType="application/inkml+xml"/>
  <Override PartName="/ppt/ink/ink38.xml" ContentType="application/inkml+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ink/ink39.xml" ContentType="application/inkml+xml"/>
  <Override PartName="/ppt/ink/ink40.xml" ContentType="application/inkml+xml"/>
  <Override PartName="/ppt/notesSlides/notesSlide17.xml" ContentType="application/vnd.openxmlformats-officedocument.presentationml.notesSlide+xml"/>
  <Override PartName="/ppt/ink/ink41.xml" ContentType="application/inkml+xml"/>
  <Override PartName="/ppt/ink/ink42.xml" ContentType="application/inkml+xml"/>
  <Override PartName="/ppt/notesSlides/notesSlide18.xml" ContentType="application/vnd.openxmlformats-officedocument.presentationml.notesSlide+xml"/>
  <Override PartName="/ppt/ink/ink43.xml" ContentType="application/inkml+xml"/>
  <Override PartName="/ppt/ink/ink44.xml" ContentType="application/inkml+xml"/>
  <Override PartName="/ppt/notesSlides/notesSlide19.xml" ContentType="application/vnd.openxmlformats-officedocument.presentationml.notesSlide+xml"/>
  <Override PartName="/ppt/ink/ink45.xml" ContentType="application/inkml+xml"/>
  <Override PartName="/ppt/ink/ink46.xml" ContentType="application/inkml+xml"/>
  <Override PartName="/ppt/notesSlides/notesSlide20.xml" ContentType="application/vnd.openxmlformats-officedocument.presentationml.notesSlide+xml"/>
  <Override PartName="/ppt/ink/ink47.xml" ContentType="application/inkml+xml"/>
  <Override PartName="/ppt/ink/ink48.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49.xml" ContentType="application/inkml+xml"/>
  <Override PartName="/ppt/ink/ink50.xml" ContentType="application/inkml+xml"/>
  <Override PartName="/ppt/notesSlides/notesSlide23.xml" ContentType="application/vnd.openxmlformats-officedocument.presentationml.notesSlide+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24.xml" ContentType="application/vnd.openxmlformats-officedocument.presentationml.notesSlide+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ink/ink66.xml" ContentType="application/inkml+xml"/>
  <Override PartName="/ppt/ink/ink67.xml" ContentType="application/inkml+xml"/>
  <Override PartName="/ppt/ink/ink68.xml" ContentType="application/inkml+xml"/>
  <Override PartName="/ppt/ink/ink69.xml" ContentType="application/inkml+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19" r:id="rId2"/>
    <p:sldId id="3779" r:id="rId3"/>
    <p:sldId id="3752" r:id="rId4"/>
    <p:sldId id="621" r:id="rId5"/>
    <p:sldId id="3780" r:id="rId6"/>
    <p:sldId id="3782" r:id="rId7"/>
    <p:sldId id="3781" r:id="rId8"/>
    <p:sldId id="302" r:id="rId9"/>
    <p:sldId id="3784" r:id="rId10"/>
    <p:sldId id="3804" r:id="rId11"/>
    <p:sldId id="3805" r:id="rId12"/>
    <p:sldId id="3783" r:id="rId13"/>
    <p:sldId id="3785" r:id="rId14"/>
    <p:sldId id="3786" r:id="rId15"/>
    <p:sldId id="290" r:id="rId16"/>
    <p:sldId id="293" r:id="rId17"/>
    <p:sldId id="3788" r:id="rId18"/>
    <p:sldId id="3787" r:id="rId19"/>
    <p:sldId id="3790" r:id="rId20"/>
    <p:sldId id="3789" r:id="rId21"/>
    <p:sldId id="304" r:id="rId22"/>
    <p:sldId id="3791" r:id="rId23"/>
    <p:sldId id="3792" r:id="rId24"/>
    <p:sldId id="3793" r:id="rId25"/>
    <p:sldId id="315" r:id="rId26"/>
    <p:sldId id="297" r:id="rId27"/>
    <p:sldId id="3794" r:id="rId28"/>
    <p:sldId id="3795" r:id="rId29"/>
    <p:sldId id="3796" r:id="rId30"/>
    <p:sldId id="3797" r:id="rId31"/>
    <p:sldId id="3819" r:id="rId32"/>
    <p:sldId id="3798" r:id="rId33"/>
    <p:sldId id="3799" r:id="rId34"/>
    <p:sldId id="3800" r:id="rId35"/>
    <p:sldId id="3801" r:id="rId36"/>
    <p:sldId id="316" r:id="rId37"/>
    <p:sldId id="3802" r:id="rId38"/>
    <p:sldId id="3803" r:id="rId39"/>
    <p:sldId id="3820" r:id="rId40"/>
    <p:sldId id="3808" r:id="rId41"/>
    <p:sldId id="3813" r:id="rId42"/>
    <p:sldId id="3809" r:id="rId43"/>
    <p:sldId id="3810" r:id="rId44"/>
    <p:sldId id="3811" r:id="rId45"/>
    <p:sldId id="3812" r:id="rId46"/>
    <p:sldId id="3814" r:id="rId47"/>
    <p:sldId id="3815" r:id="rId48"/>
    <p:sldId id="282" r:id="rId49"/>
    <p:sldId id="3817" r:id="rId50"/>
    <p:sldId id="3816" r:id="rId51"/>
    <p:sldId id="3821" r:id="rId52"/>
    <p:sldId id="3818" r:id="rId53"/>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56"/>
    <p:restoredTop sz="58291" autoAdjust="0"/>
  </p:normalViewPr>
  <p:slideViewPr>
    <p:cSldViewPr>
      <p:cViewPr varScale="1">
        <p:scale>
          <a:sx n="52" d="100"/>
          <a:sy n="52" d="100"/>
        </p:scale>
        <p:origin x="2554" y="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image" Target="../media/image3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92DD15-D935-CA47-BBA9-9EA39A9B00E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s-MX"/>
        </a:p>
      </dgm:t>
    </dgm:pt>
    <dgm:pt modelId="{0D11378C-198B-224C-811D-2FF62EA36169}">
      <dgm:prSet/>
      <dgm:spPr/>
      <dgm:t>
        <a:bodyPr/>
        <a:lstStyle/>
        <a:p>
          <a:r>
            <a:rPr lang="es-MX"/>
            <a:t>Lesión elemental          </a:t>
          </a:r>
        </a:p>
      </dgm:t>
    </dgm:pt>
    <dgm:pt modelId="{52B634DA-F758-A24C-9E6E-673D3C837742}" type="parTrans" cxnId="{00AF5CA8-57C3-6D48-ACC9-CBC50DF154DA}">
      <dgm:prSet/>
      <dgm:spPr/>
      <dgm:t>
        <a:bodyPr/>
        <a:lstStyle/>
        <a:p>
          <a:endParaRPr lang="es-MX"/>
        </a:p>
      </dgm:t>
    </dgm:pt>
    <dgm:pt modelId="{EFC61F9E-1AE0-E14A-B32D-062FB64485E2}" type="sibTrans" cxnId="{00AF5CA8-57C3-6D48-ACC9-CBC50DF154DA}">
      <dgm:prSet/>
      <dgm:spPr/>
      <dgm:t>
        <a:bodyPr/>
        <a:lstStyle/>
        <a:p>
          <a:endParaRPr lang="es-MX"/>
        </a:p>
      </dgm:t>
    </dgm:pt>
    <dgm:pt modelId="{E4FD7B59-FEA4-0140-872F-0EDC78AE78A7}">
      <dgm:prSet/>
      <dgm:spPr/>
      <dgm:t>
        <a:bodyPr/>
        <a:lstStyle/>
        <a:p>
          <a:r>
            <a:rPr lang="es-MX"/>
            <a:t>Dermis superficial</a:t>
          </a:r>
        </a:p>
      </dgm:t>
    </dgm:pt>
    <dgm:pt modelId="{1A6C7C0B-1FDE-B940-B5D0-549CBBFB8842}" type="parTrans" cxnId="{282E106D-6BB7-FD42-94E0-C08817ADF82E}">
      <dgm:prSet/>
      <dgm:spPr/>
      <dgm:t>
        <a:bodyPr/>
        <a:lstStyle/>
        <a:p>
          <a:endParaRPr lang="es-MX"/>
        </a:p>
      </dgm:t>
    </dgm:pt>
    <dgm:pt modelId="{D953D65C-CBCA-C142-85F0-67B917D495C7}" type="sibTrans" cxnId="{282E106D-6BB7-FD42-94E0-C08817ADF82E}">
      <dgm:prSet/>
      <dgm:spPr/>
      <dgm:t>
        <a:bodyPr/>
        <a:lstStyle/>
        <a:p>
          <a:endParaRPr lang="es-MX"/>
        </a:p>
      </dgm:t>
    </dgm:pt>
    <dgm:pt modelId="{9E5A4864-67BD-E046-BA0D-183ADF6771EF}">
      <dgm:prSet/>
      <dgm:spPr/>
      <dgm:t>
        <a:bodyPr/>
        <a:lstStyle/>
        <a:p>
          <a:r>
            <a:rPr lang="es-MX"/>
            <a:t>Transitorias (&lt;24 hrs)         </a:t>
          </a:r>
        </a:p>
      </dgm:t>
    </dgm:pt>
    <dgm:pt modelId="{FA47EBAA-34D8-8541-B6E0-F3E660C45357}" type="parTrans" cxnId="{330D8EAD-3887-9B44-B3EF-FB7DBD9941FA}">
      <dgm:prSet/>
      <dgm:spPr/>
      <dgm:t>
        <a:bodyPr/>
        <a:lstStyle/>
        <a:p>
          <a:endParaRPr lang="es-MX"/>
        </a:p>
      </dgm:t>
    </dgm:pt>
    <dgm:pt modelId="{9347B22B-68D5-5D46-92DA-59534DA8FCAE}" type="sibTrans" cxnId="{330D8EAD-3887-9B44-B3EF-FB7DBD9941FA}">
      <dgm:prSet/>
      <dgm:spPr/>
      <dgm:t>
        <a:bodyPr/>
        <a:lstStyle/>
        <a:p>
          <a:endParaRPr lang="es-MX"/>
        </a:p>
      </dgm:t>
    </dgm:pt>
    <dgm:pt modelId="{DB82F447-096F-AB45-A2CD-2E0931040808}" type="pres">
      <dgm:prSet presAssocID="{1B92DD15-D935-CA47-BBA9-9EA39A9B00E8}" presName="diagram" presStyleCnt="0">
        <dgm:presLayoutVars>
          <dgm:dir/>
          <dgm:resizeHandles val="exact"/>
        </dgm:presLayoutVars>
      </dgm:prSet>
      <dgm:spPr/>
      <dgm:t>
        <a:bodyPr/>
        <a:lstStyle/>
        <a:p>
          <a:endParaRPr lang="es-CL"/>
        </a:p>
      </dgm:t>
    </dgm:pt>
    <dgm:pt modelId="{8DE8A024-16F7-C74B-82FA-3F73A262C799}" type="pres">
      <dgm:prSet presAssocID="{0D11378C-198B-224C-811D-2FF62EA36169}" presName="node" presStyleLbl="node1" presStyleIdx="0" presStyleCnt="3" custLinFactNeighborX="-656" custLinFactNeighborY="-21239">
        <dgm:presLayoutVars>
          <dgm:bulletEnabled val="1"/>
        </dgm:presLayoutVars>
      </dgm:prSet>
      <dgm:spPr/>
      <dgm:t>
        <a:bodyPr/>
        <a:lstStyle/>
        <a:p>
          <a:endParaRPr lang="es-CL"/>
        </a:p>
      </dgm:t>
    </dgm:pt>
    <dgm:pt modelId="{545388CE-5E58-E248-9172-03AE3D790F4B}" type="pres">
      <dgm:prSet presAssocID="{EFC61F9E-1AE0-E14A-B32D-062FB64485E2}" presName="sibTrans" presStyleCnt="0"/>
      <dgm:spPr/>
    </dgm:pt>
    <dgm:pt modelId="{1749101B-82C4-444F-8B41-4D3DC029F314}" type="pres">
      <dgm:prSet presAssocID="{E4FD7B59-FEA4-0140-872F-0EDC78AE78A7}" presName="node" presStyleLbl="node1" presStyleIdx="1" presStyleCnt="3">
        <dgm:presLayoutVars>
          <dgm:bulletEnabled val="1"/>
        </dgm:presLayoutVars>
      </dgm:prSet>
      <dgm:spPr/>
      <dgm:t>
        <a:bodyPr/>
        <a:lstStyle/>
        <a:p>
          <a:endParaRPr lang="es-CL"/>
        </a:p>
      </dgm:t>
    </dgm:pt>
    <dgm:pt modelId="{F66980B8-9BE9-E141-9EC8-CC04375C8CC1}" type="pres">
      <dgm:prSet presAssocID="{D953D65C-CBCA-C142-85F0-67B917D495C7}" presName="sibTrans" presStyleCnt="0"/>
      <dgm:spPr/>
    </dgm:pt>
    <dgm:pt modelId="{F0B8C7E0-563C-104C-8C80-7764214FFC81}" type="pres">
      <dgm:prSet presAssocID="{9E5A4864-67BD-E046-BA0D-183ADF6771EF}" presName="node" presStyleLbl="node1" presStyleIdx="2" presStyleCnt="3">
        <dgm:presLayoutVars>
          <dgm:bulletEnabled val="1"/>
        </dgm:presLayoutVars>
      </dgm:prSet>
      <dgm:spPr/>
      <dgm:t>
        <a:bodyPr/>
        <a:lstStyle/>
        <a:p>
          <a:endParaRPr lang="es-CL"/>
        </a:p>
      </dgm:t>
    </dgm:pt>
  </dgm:ptLst>
  <dgm:cxnLst>
    <dgm:cxn modelId="{8A39B6DA-B61F-7F47-9B4E-03D1E9B4D7AD}" type="presOf" srcId="{9E5A4864-67BD-E046-BA0D-183ADF6771EF}" destId="{F0B8C7E0-563C-104C-8C80-7764214FFC81}" srcOrd="0" destOrd="0" presId="urn:microsoft.com/office/officeart/2005/8/layout/default"/>
    <dgm:cxn modelId="{AAF49578-7C2E-3B40-BFF7-373E868EC04A}" type="presOf" srcId="{E4FD7B59-FEA4-0140-872F-0EDC78AE78A7}" destId="{1749101B-82C4-444F-8B41-4D3DC029F314}" srcOrd="0" destOrd="0" presId="urn:microsoft.com/office/officeart/2005/8/layout/default"/>
    <dgm:cxn modelId="{E30C5E22-F4CD-5D40-8DBA-45269BD463A0}" type="presOf" srcId="{0D11378C-198B-224C-811D-2FF62EA36169}" destId="{8DE8A024-16F7-C74B-82FA-3F73A262C799}" srcOrd="0" destOrd="0" presId="urn:microsoft.com/office/officeart/2005/8/layout/default"/>
    <dgm:cxn modelId="{282E106D-6BB7-FD42-94E0-C08817ADF82E}" srcId="{1B92DD15-D935-CA47-BBA9-9EA39A9B00E8}" destId="{E4FD7B59-FEA4-0140-872F-0EDC78AE78A7}" srcOrd="1" destOrd="0" parTransId="{1A6C7C0B-1FDE-B940-B5D0-549CBBFB8842}" sibTransId="{D953D65C-CBCA-C142-85F0-67B917D495C7}"/>
    <dgm:cxn modelId="{00AF5CA8-57C3-6D48-ACC9-CBC50DF154DA}" srcId="{1B92DD15-D935-CA47-BBA9-9EA39A9B00E8}" destId="{0D11378C-198B-224C-811D-2FF62EA36169}" srcOrd="0" destOrd="0" parTransId="{52B634DA-F758-A24C-9E6E-673D3C837742}" sibTransId="{EFC61F9E-1AE0-E14A-B32D-062FB64485E2}"/>
    <dgm:cxn modelId="{613AA650-1B0F-F642-BDBE-5405C873631F}" type="presOf" srcId="{1B92DD15-D935-CA47-BBA9-9EA39A9B00E8}" destId="{DB82F447-096F-AB45-A2CD-2E0931040808}" srcOrd="0" destOrd="0" presId="urn:microsoft.com/office/officeart/2005/8/layout/default"/>
    <dgm:cxn modelId="{330D8EAD-3887-9B44-B3EF-FB7DBD9941FA}" srcId="{1B92DD15-D935-CA47-BBA9-9EA39A9B00E8}" destId="{9E5A4864-67BD-E046-BA0D-183ADF6771EF}" srcOrd="2" destOrd="0" parTransId="{FA47EBAA-34D8-8541-B6E0-F3E660C45357}" sibTransId="{9347B22B-68D5-5D46-92DA-59534DA8FCAE}"/>
    <dgm:cxn modelId="{F68E2ADF-38AD-8F47-9C2F-AC8CA918D3AF}" type="presParOf" srcId="{DB82F447-096F-AB45-A2CD-2E0931040808}" destId="{8DE8A024-16F7-C74B-82FA-3F73A262C799}" srcOrd="0" destOrd="0" presId="urn:microsoft.com/office/officeart/2005/8/layout/default"/>
    <dgm:cxn modelId="{C835E42C-0B47-4E42-B297-D7FBC439C7A8}" type="presParOf" srcId="{DB82F447-096F-AB45-A2CD-2E0931040808}" destId="{545388CE-5E58-E248-9172-03AE3D790F4B}" srcOrd="1" destOrd="0" presId="urn:microsoft.com/office/officeart/2005/8/layout/default"/>
    <dgm:cxn modelId="{A3A84EB7-F1C2-D347-8773-2B171966B878}" type="presParOf" srcId="{DB82F447-096F-AB45-A2CD-2E0931040808}" destId="{1749101B-82C4-444F-8B41-4D3DC029F314}" srcOrd="2" destOrd="0" presId="urn:microsoft.com/office/officeart/2005/8/layout/default"/>
    <dgm:cxn modelId="{8600620B-D490-E84A-AC86-568B36F32091}" type="presParOf" srcId="{DB82F447-096F-AB45-A2CD-2E0931040808}" destId="{F66980B8-9BE9-E141-9EC8-CC04375C8CC1}" srcOrd="3" destOrd="0" presId="urn:microsoft.com/office/officeart/2005/8/layout/default"/>
    <dgm:cxn modelId="{FDBF6332-6107-6743-8F0E-FB5D9A710E50}" type="presParOf" srcId="{DB82F447-096F-AB45-A2CD-2E0931040808}" destId="{F0B8C7E0-563C-104C-8C80-7764214FFC81}" srcOrd="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116316-943D-4740-93ED-D2F748F67B42}"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s-CL"/>
        </a:p>
      </dgm:t>
    </dgm:pt>
    <dgm:pt modelId="{A50C7551-F12A-44A5-BDA2-BAE4D4AE2CC5}">
      <dgm:prSet phldrT="[Texto]"/>
      <dgm:spPr/>
      <dgm:t>
        <a:bodyPr/>
        <a:lstStyle/>
        <a:p>
          <a:r>
            <a:rPr lang="es-MX" b="1" dirty="0"/>
            <a:t>Urticaria común</a:t>
          </a:r>
          <a:endParaRPr lang="es-CL" b="1" dirty="0"/>
        </a:p>
      </dgm:t>
    </dgm:pt>
    <dgm:pt modelId="{EC82507A-6B6D-41E6-9F00-746A4440C597}" type="parTrans" cxnId="{19D37A67-FAD7-4A78-8631-05F0608BCD3F}">
      <dgm:prSet/>
      <dgm:spPr/>
      <dgm:t>
        <a:bodyPr/>
        <a:lstStyle/>
        <a:p>
          <a:endParaRPr lang="es-CL"/>
        </a:p>
      </dgm:t>
    </dgm:pt>
    <dgm:pt modelId="{F501B313-06D8-4F6F-83A2-314D56A881DF}" type="sibTrans" cxnId="{19D37A67-FAD7-4A78-8631-05F0608BCD3F}">
      <dgm:prSet/>
      <dgm:spPr/>
      <dgm:t>
        <a:bodyPr/>
        <a:lstStyle/>
        <a:p>
          <a:endParaRPr lang="es-CL"/>
        </a:p>
      </dgm:t>
    </dgm:pt>
    <dgm:pt modelId="{771BFEE1-B86D-4B70-852F-8B4C8BD85F48}">
      <dgm:prSet phldrT="[Texto]"/>
      <dgm:spPr/>
      <dgm:t>
        <a:bodyPr/>
        <a:lstStyle/>
        <a:p>
          <a:r>
            <a:rPr lang="es-MX" dirty="0"/>
            <a:t>Habón clásico:</a:t>
          </a:r>
          <a:endParaRPr lang="es-CL" dirty="0"/>
        </a:p>
      </dgm:t>
    </dgm:pt>
    <dgm:pt modelId="{7E9C1752-C33E-4FA8-985E-4F413E044EEB}" type="parTrans" cxnId="{53E4C817-7427-47AB-8DF9-C2B00359B194}">
      <dgm:prSet/>
      <dgm:spPr/>
      <dgm:t>
        <a:bodyPr/>
        <a:lstStyle/>
        <a:p>
          <a:endParaRPr lang="es-CL"/>
        </a:p>
      </dgm:t>
    </dgm:pt>
    <dgm:pt modelId="{08CC74EC-709C-4DFE-BBD5-43EB3F5551A8}" type="sibTrans" cxnId="{53E4C817-7427-47AB-8DF9-C2B00359B194}">
      <dgm:prSet/>
      <dgm:spPr/>
      <dgm:t>
        <a:bodyPr/>
        <a:lstStyle/>
        <a:p>
          <a:endParaRPr lang="es-CL"/>
        </a:p>
      </dgm:t>
    </dgm:pt>
    <dgm:pt modelId="{ACFE0AB5-34A7-4C42-87B7-0624A306000E}">
      <dgm:prSet phldrT="[Texto]"/>
      <dgm:spPr/>
      <dgm:t>
        <a:bodyPr/>
        <a:lstStyle/>
        <a:p>
          <a:r>
            <a:rPr lang="es-MX" dirty="0"/>
            <a:t>Sin otras lesiones elementales</a:t>
          </a:r>
          <a:endParaRPr lang="es-CL" dirty="0"/>
        </a:p>
      </dgm:t>
    </dgm:pt>
    <dgm:pt modelId="{62F0AE0F-1F14-4476-8578-2A6C2AB114A7}" type="parTrans" cxnId="{F9683A15-4AEF-4098-AEB6-F423DA6F1BD5}">
      <dgm:prSet/>
      <dgm:spPr/>
      <dgm:t>
        <a:bodyPr/>
        <a:lstStyle/>
        <a:p>
          <a:endParaRPr lang="es-CL"/>
        </a:p>
      </dgm:t>
    </dgm:pt>
    <dgm:pt modelId="{BEB98B8D-6238-4594-A12A-F31202739FDD}" type="sibTrans" cxnId="{F9683A15-4AEF-4098-AEB6-F423DA6F1BD5}">
      <dgm:prSet/>
      <dgm:spPr/>
      <dgm:t>
        <a:bodyPr/>
        <a:lstStyle/>
        <a:p>
          <a:endParaRPr lang="es-CL"/>
        </a:p>
      </dgm:t>
    </dgm:pt>
    <dgm:pt modelId="{4F41F293-07BE-48F3-A0E4-3BC4AA7EB8C0}">
      <dgm:prSet phldrT="[Texto]"/>
      <dgm:spPr/>
      <dgm:t>
        <a:bodyPr/>
        <a:lstStyle/>
        <a:p>
          <a:r>
            <a:rPr lang="es-MX" b="1"/>
            <a:t>Lesión urticarial</a:t>
          </a:r>
          <a:endParaRPr lang="es-CL" b="1" dirty="0"/>
        </a:p>
      </dgm:t>
    </dgm:pt>
    <dgm:pt modelId="{8C64F0D2-9B6F-459C-A211-56D258F7C572}" type="parTrans" cxnId="{43672414-066E-4994-B5D5-AE7BAA738C37}">
      <dgm:prSet/>
      <dgm:spPr/>
      <dgm:t>
        <a:bodyPr/>
        <a:lstStyle/>
        <a:p>
          <a:endParaRPr lang="es-CL"/>
        </a:p>
      </dgm:t>
    </dgm:pt>
    <dgm:pt modelId="{E474FF81-6127-4D3B-9DA7-3D990A782A52}" type="sibTrans" cxnId="{43672414-066E-4994-B5D5-AE7BAA738C37}">
      <dgm:prSet/>
      <dgm:spPr/>
      <dgm:t>
        <a:bodyPr/>
        <a:lstStyle/>
        <a:p>
          <a:endParaRPr lang="es-CL"/>
        </a:p>
      </dgm:t>
    </dgm:pt>
    <dgm:pt modelId="{BDE50FEE-5CA2-428A-9C8D-D20201F7BF92}">
      <dgm:prSet phldrT="[Texto]"/>
      <dgm:spPr/>
      <dgm:t>
        <a:bodyPr/>
        <a:lstStyle/>
        <a:p>
          <a:r>
            <a:rPr lang="es-MX" dirty="0"/>
            <a:t>Habón atípico</a:t>
          </a:r>
          <a:endParaRPr lang="es-CL" dirty="0"/>
        </a:p>
      </dgm:t>
    </dgm:pt>
    <dgm:pt modelId="{18817EDC-E8A3-4A00-9EDE-71C0C55F6484}" type="parTrans" cxnId="{82513AFF-7C55-4DCC-B9F7-8767ED0F18C2}">
      <dgm:prSet/>
      <dgm:spPr/>
      <dgm:t>
        <a:bodyPr/>
        <a:lstStyle/>
        <a:p>
          <a:endParaRPr lang="es-CL"/>
        </a:p>
      </dgm:t>
    </dgm:pt>
    <dgm:pt modelId="{818840A4-1C72-4232-98C2-D15039F6C4C6}" type="sibTrans" cxnId="{82513AFF-7C55-4DCC-B9F7-8767ED0F18C2}">
      <dgm:prSet/>
      <dgm:spPr/>
      <dgm:t>
        <a:bodyPr/>
        <a:lstStyle/>
        <a:p>
          <a:endParaRPr lang="es-CL"/>
        </a:p>
      </dgm:t>
    </dgm:pt>
    <dgm:pt modelId="{6EF5C1DB-CF61-4BE6-80A0-1772911B8499}">
      <dgm:prSet phldrT="[Texto]"/>
      <dgm:spPr/>
      <dgm:t>
        <a:bodyPr/>
        <a:lstStyle/>
        <a:p>
          <a:r>
            <a:rPr lang="es-MX" dirty="0"/>
            <a:t>Otras lesiones elementales</a:t>
          </a:r>
          <a:endParaRPr lang="es-CL" dirty="0"/>
        </a:p>
      </dgm:t>
    </dgm:pt>
    <dgm:pt modelId="{05E61C02-FA51-4D94-8D2C-F1C21024921C}" type="parTrans" cxnId="{44A0DBFA-3835-44C0-9058-59D2BFF7D1E3}">
      <dgm:prSet/>
      <dgm:spPr/>
      <dgm:t>
        <a:bodyPr/>
        <a:lstStyle/>
        <a:p>
          <a:endParaRPr lang="es-CL"/>
        </a:p>
      </dgm:t>
    </dgm:pt>
    <dgm:pt modelId="{74FCBBF2-5F02-4D75-8565-76CE62EBA9B7}" type="sibTrans" cxnId="{44A0DBFA-3835-44C0-9058-59D2BFF7D1E3}">
      <dgm:prSet/>
      <dgm:spPr/>
      <dgm:t>
        <a:bodyPr/>
        <a:lstStyle/>
        <a:p>
          <a:endParaRPr lang="es-CL"/>
        </a:p>
      </dgm:t>
    </dgm:pt>
    <dgm:pt modelId="{69E7464A-6324-41A2-9EEA-0ADFE4682DF3}">
      <dgm:prSet phldrT="[Texto]"/>
      <dgm:spPr/>
      <dgm:t>
        <a:bodyPr/>
        <a:lstStyle/>
        <a:p>
          <a:r>
            <a:rPr lang="es-MX" dirty="0" err="1"/>
            <a:t>Eritemato</a:t>
          </a:r>
          <a:r>
            <a:rPr lang="es-MX" dirty="0"/>
            <a:t>/edematoso</a:t>
          </a:r>
          <a:endParaRPr lang="es-CL" dirty="0"/>
        </a:p>
      </dgm:t>
    </dgm:pt>
    <dgm:pt modelId="{904CF063-A91C-4076-B429-963593EF478F}" type="parTrans" cxnId="{87D5F1EC-F820-4072-A6B5-0E1E010A0967}">
      <dgm:prSet/>
      <dgm:spPr/>
      <dgm:t>
        <a:bodyPr/>
        <a:lstStyle/>
        <a:p>
          <a:endParaRPr lang="es-CL"/>
        </a:p>
      </dgm:t>
    </dgm:pt>
    <dgm:pt modelId="{F0B130B3-E8A9-4DF4-8B59-740056C564AA}" type="sibTrans" cxnId="{87D5F1EC-F820-4072-A6B5-0E1E010A0967}">
      <dgm:prSet/>
      <dgm:spPr/>
      <dgm:t>
        <a:bodyPr/>
        <a:lstStyle/>
        <a:p>
          <a:endParaRPr lang="es-CL"/>
        </a:p>
      </dgm:t>
    </dgm:pt>
    <dgm:pt modelId="{395F9F67-DA5B-4F2B-A4C5-55D5FD05B4A2}">
      <dgm:prSet phldrT="[Texto]"/>
      <dgm:spPr/>
      <dgm:t>
        <a:bodyPr/>
        <a:lstStyle/>
        <a:p>
          <a:r>
            <a:rPr lang="es-MX" dirty="0"/>
            <a:t>Transitorio</a:t>
          </a:r>
          <a:endParaRPr lang="es-CL" dirty="0"/>
        </a:p>
      </dgm:t>
    </dgm:pt>
    <dgm:pt modelId="{E760C159-31E6-4F93-9B32-76CA1B919540}" type="parTrans" cxnId="{1CF06D93-FDAC-4A79-81A2-C491296B1F9C}">
      <dgm:prSet/>
      <dgm:spPr/>
      <dgm:t>
        <a:bodyPr/>
        <a:lstStyle/>
        <a:p>
          <a:endParaRPr lang="es-CL"/>
        </a:p>
      </dgm:t>
    </dgm:pt>
    <dgm:pt modelId="{657F9786-C065-4D6F-AE02-51E0F57FB82B}" type="sibTrans" cxnId="{1CF06D93-FDAC-4A79-81A2-C491296B1F9C}">
      <dgm:prSet/>
      <dgm:spPr/>
      <dgm:t>
        <a:bodyPr/>
        <a:lstStyle/>
        <a:p>
          <a:endParaRPr lang="es-CL"/>
        </a:p>
      </dgm:t>
    </dgm:pt>
    <dgm:pt modelId="{AEE7B6D5-AAC4-41B3-B415-A8ADAA0A39C1}">
      <dgm:prSet phldrT="[Texto]"/>
      <dgm:spPr/>
      <dgm:t>
        <a:bodyPr/>
        <a:lstStyle/>
        <a:p>
          <a:r>
            <a:rPr lang="es-MX" dirty="0"/>
            <a:t>Asimétrico</a:t>
          </a:r>
          <a:endParaRPr lang="es-CL" dirty="0"/>
        </a:p>
      </dgm:t>
    </dgm:pt>
    <dgm:pt modelId="{BD961B13-0E11-49C1-B3DC-D2F55FC56DE6}" type="parTrans" cxnId="{877773BB-D3EA-4C09-B9CC-7A077437333B}">
      <dgm:prSet/>
      <dgm:spPr/>
      <dgm:t>
        <a:bodyPr/>
        <a:lstStyle/>
        <a:p>
          <a:endParaRPr lang="es-CL"/>
        </a:p>
      </dgm:t>
    </dgm:pt>
    <dgm:pt modelId="{44D19274-F048-46BE-89A8-826F478621BE}" type="sibTrans" cxnId="{877773BB-D3EA-4C09-B9CC-7A077437333B}">
      <dgm:prSet/>
      <dgm:spPr/>
      <dgm:t>
        <a:bodyPr/>
        <a:lstStyle/>
        <a:p>
          <a:endParaRPr lang="es-CL"/>
        </a:p>
      </dgm:t>
    </dgm:pt>
    <dgm:pt modelId="{52B1D0BE-1289-4112-8A61-3860A0EC1803}">
      <dgm:prSet phldrT="[Texto]"/>
      <dgm:spPr/>
      <dgm:t>
        <a:bodyPr/>
        <a:lstStyle/>
        <a:p>
          <a:r>
            <a:rPr lang="es-MX" dirty="0"/>
            <a:t>Cura sin cicatriz</a:t>
          </a:r>
          <a:endParaRPr lang="es-CL" dirty="0"/>
        </a:p>
      </dgm:t>
    </dgm:pt>
    <dgm:pt modelId="{FB16D9E7-9AEA-4A28-9A4B-41F4152CC96B}" type="parTrans" cxnId="{8C7CF42B-DA52-49D9-AE79-978F1284F28B}">
      <dgm:prSet/>
      <dgm:spPr/>
      <dgm:t>
        <a:bodyPr/>
        <a:lstStyle/>
        <a:p>
          <a:endParaRPr lang="es-CL"/>
        </a:p>
      </dgm:t>
    </dgm:pt>
    <dgm:pt modelId="{6A6D9FA7-4A52-4F75-8CBB-6BE973F6FAEA}" type="sibTrans" cxnId="{8C7CF42B-DA52-49D9-AE79-978F1284F28B}">
      <dgm:prSet/>
      <dgm:spPr/>
      <dgm:t>
        <a:bodyPr/>
        <a:lstStyle/>
        <a:p>
          <a:endParaRPr lang="es-CL"/>
        </a:p>
      </dgm:t>
    </dgm:pt>
    <dgm:pt modelId="{6672FD9C-2E6A-4A1F-A078-8079579DDB92}">
      <dgm:prSet phldrT="[Texto]"/>
      <dgm:spPr/>
      <dgm:t>
        <a:bodyPr/>
        <a:lstStyle/>
        <a:p>
          <a:r>
            <a:rPr lang="es-MX" dirty="0"/>
            <a:t>c/s AE</a:t>
          </a:r>
          <a:endParaRPr lang="es-CL" dirty="0"/>
        </a:p>
      </dgm:t>
    </dgm:pt>
    <dgm:pt modelId="{AD87E398-C8A3-402F-B0EA-A1FD69945F64}" type="parTrans" cxnId="{2D0F3957-FC60-4F81-8F47-765791B0F99C}">
      <dgm:prSet/>
      <dgm:spPr/>
      <dgm:t>
        <a:bodyPr/>
        <a:lstStyle/>
        <a:p>
          <a:endParaRPr lang="es-CL"/>
        </a:p>
      </dgm:t>
    </dgm:pt>
    <dgm:pt modelId="{FB2022DD-C8F6-4FC1-BB7C-1ABD2AE732DB}" type="sibTrans" cxnId="{2D0F3957-FC60-4F81-8F47-765791B0F99C}">
      <dgm:prSet/>
      <dgm:spPr/>
      <dgm:t>
        <a:bodyPr/>
        <a:lstStyle/>
        <a:p>
          <a:endParaRPr lang="es-CL"/>
        </a:p>
      </dgm:t>
    </dgm:pt>
    <dgm:pt modelId="{9BF1D7AC-F668-4FE7-B993-D0E053636198}">
      <dgm:prSet phldrT="[Texto]"/>
      <dgm:spPr/>
      <dgm:t>
        <a:bodyPr/>
        <a:lstStyle/>
        <a:p>
          <a:r>
            <a:rPr lang="es-MX" dirty="0"/>
            <a:t>Placa infiltrada</a:t>
          </a:r>
          <a:endParaRPr lang="es-CL" dirty="0"/>
        </a:p>
      </dgm:t>
    </dgm:pt>
    <dgm:pt modelId="{9466BB1F-BAF6-46D7-B2C4-E04FF89AAEB8}" type="parTrans" cxnId="{7E3AC710-70DD-4F60-A5FA-F43B24915B97}">
      <dgm:prSet/>
      <dgm:spPr/>
      <dgm:t>
        <a:bodyPr/>
        <a:lstStyle/>
        <a:p>
          <a:endParaRPr lang="es-CL"/>
        </a:p>
      </dgm:t>
    </dgm:pt>
    <dgm:pt modelId="{EEAEBAE3-3B37-46D9-A163-CFB21DEF9EB0}" type="sibTrans" cxnId="{7E3AC710-70DD-4F60-A5FA-F43B24915B97}">
      <dgm:prSet/>
      <dgm:spPr/>
      <dgm:t>
        <a:bodyPr/>
        <a:lstStyle/>
        <a:p>
          <a:endParaRPr lang="es-CL"/>
        </a:p>
      </dgm:t>
    </dgm:pt>
    <dgm:pt modelId="{03D04A6E-60C5-4FE3-9851-E2702E05A997}">
      <dgm:prSet phldrT="[Texto]"/>
      <dgm:spPr/>
      <dgm:t>
        <a:bodyPr/>
        <a:lstStyle/>
        <a:p>
          <a:r>
            <a:rPr lang="es-MX" dirty="0"/>
            <a:t>Persistente</a:t>
          </a:r>
          <a:endParaRPr lang="es-CL" dirty="0"/>
        </a:p>
      </dgm:t>
    </dgm:pt>
    <dgm:pt modelId="{610474EB-32F4-4163-817B-D3E3FAF58957}" type="parTrans" cxnId="{78316C07-131C-4A5C-AA13-43DA0498CFFA}">
      <dgm:prSet/>
      <dgm:spPr/>
      <dgm:t>
        <a:bodyPr/>
        <a:lstStyle/>
        <a:p>
          <a:endParaRPr lang="es-CL"/>
        </a:p>
      </dgm:t>
    </dgm:pt>
    <dgm:pt modelId="{345827D3-7588-411B-866D-EA311A0F9FD8}" type="sibTrans" cxnId="{78316C07-131C-4A5C-AA13-43DA0498CFFA}">
      <dgm:prSet/>
      <dgm:spPr/>
      <dgm:t>
        <a:bodyPr/>
        <a:lstStyle/>
        <a:p>
          <a:endParaRPr lang="es-CL"/>
        </a:p>
      </dgm:t>
    </dgm:pt>
    <dgm:pt modelId="{FCBD46EF-3A21-433E-9A14-1137E268B7CB}">
      <dgm:prSet phldrT="[Texto]"/>
      <dgm:spPr/>
      <dgm:t>
        <a:bodyPr/>
        <a:lstStyle/>
        <a:p>
          <a:r>
            <a:rPr lang="es-MX" dirty="0"/>
            <a:t>Simétrico</a:t>
          </a:r>
          <a:endParaRPr lang="es-CL" dirty="0"/>
        </a:p>
      </dgm:t>
    </dgm:pt>
    <dgm:pt modelId="{62BDC301-4F82-4AA7-9BC6-4FA5FF7B99F4}" type="parTrans" cxnId="{1EAE6839-60CB-4685-9DAE-1474B31B63CA}">
      <dgm:prSet/>
      <dgm:spPr/>
      <dgm:t>
        <a:bodyPr/>
        <a:lstStyle/>
        <a:p>
          <a:endParaRPr lang="es-CL"/>
        </a:p>
      </dgm:t>
    </dgm:pt>
    <dgm:pt modelId="{2F2065AE-272E-4A2B-B15A-CC2583265B9E}" type="sibTrans" cxnId="{1EAE6839-60CB-4685-9DAE-1474B31B63CA}">
      <dgm:prSet/>
      <dgm:spPr/>
      <dgm:t>
        <a:bodyPr/>
        <a:lstStyle/>
        <a:p>
          <a:endParaRPr lang="es-CL"/>
        </a:p>
      </dgm:t>
    </dgm:pt>
    <dgm:pt modelId="{B745841C-BB22-4653-83D7-D81137EF5355}">
      <dgm:prSet phldrT="[Texto]"/>
      <dgm:spPr/>
      <dgm:t>
        <a:bodyPr/>
        <a:lstStyle/>
        <a:p>
          <a:r>
            <a:rPr lang="es-MX" dirty="0"/>
            <a:t>Resuelve con signos </a:t>
          </a:r>
          <a:endParaRPr lang="es-CL" dirty="0"/>
        </a:p>
      </dgm:t>
    </dgm:pt>
    <dgm:pt modelId="{85B6ED54-7E35-487B-8B13-4F0CE142AE79}" type="parTrans" cxnId="{93E9EA45-7DA9-400B-A674-9417C5D9AF4F}">
      <dgm:prSet/>
      <dgm:spPr/>
      <dgm:t>
        <a:bodyPr/>
        <a:lstStyle/>
        <a:p>
          <a:endParaRPr lang="es-CL"/>
        </a:p>
      </dgm:t>
    </dgm:pt>
    <dgm:pt modelId="{C0B3F268-0650-4504-8B72-091A1F80CED3}" type="sibTrans" cxnId="{93E9EA45-7DA9-400B-A674-9417C5D9AF4F}">
      <dgm:prSet/>
      <dgm:spPr/>
      <dgm:t>
        <a:bodyPr/>
        <a:lstStyle/>
        <a:p>
          <a:endParaRPr lang="es-CL"/>
        </a:p>
      </dgm:t>
    </dgm:pt>
    <dgm:pt modelId="{F23CEF2E-906B-45DB-A13D-6B5203E20855}">
      <dgm:prSet phldrT="[Texto]"/>
      <dgm:spPr/>
      <dgm:t>
        <a:bodyPr/>
        <a:lstStyle/>
        <a:p>
          <a:r>
            <a:rPr lang="es-MX" dirty="0"/>
            <a:t>Prurito/dolor</a:t>
          </a:r>
          <a:endParaRPr lang="es-CL" dirty="0"/>
        </a:p>
      </dgm:t>
    </dgm:pt>
    <dgm:pt modelId="{09CD749F-6433-465E-A659-E295908B38B1}" type="parTrans" cxnId="{817D76F5-4D6B-4118-B4D0-E27172B36747}">
      <dgm:prSet/>
      <dgm:spPr/>
      <dgm:t>
        <a:bodyPr/>
        <a:lstStyle/>
        <a:p>
          <a:endParaRPr lang="es-CL"/>
        </a:p>
      </dgm:t>
    </dgm:pt>
    <dgm:pt modelId="{F676684F-85F6-49F3-A2CF-7DB174771EA0}" type="sibTrans" cxnId="{817D76F5-4D6B-4118-B4D0-E27172B36747}">
      <dgm:prSet/>
      <dgm:spPr/>
      <dgm:t>
        <a:bodyPr/>
        <a:lstStyle/>
        <a:p>
          <a:endParaRPr lang="es-CL"/>
        </a:p>
      </dgm:t>
    </dgm:pt>
    <dgm:pt modelId="{F861C2DC-46CA-43DC-A53B-C8DCD8F8CB4C}">
      <dgm:prSet phldrT="[Texto]"/>
      <dgm:spPr/>
      <dgm:t>
        <a:bodyPr/>
        <a:lstStyle/>
        <a:p>
          <a:r>
            <a:rPr lang="es-MX" dirty="0"/>
            <a:t>Sin AE</a:t>
          </a:r>
          <a:endParaRPr lang="es-CL" dirty="0"/>
        </a:p>
      </dgm:t>
    </dgm:pt>
    <dgm:pt modelId="{92B3A84A-828A-447D-AA6D-66CC70750CB2}" type="parTrans" cxnId="{1C8D6B4A-FD6D-4D7D-B22B-249F8FFF56C2}">
      <dgm:prSet/>
      <dgm:spPr/>
      <dgm:t>
        <a:bodyPr/>
        <a:lstStyle/>
        <a:p>
          <a:endParaRPr lang="es-CL"/>
        </a:p>
      </dgm:t>
    </dgm:pt>
    <dgm:pt modelId="{7B2483F9-D1B1-4EE9-8D60-68FD8E9EF47F}" type="sibTrans" cxnId="{1C8D6B4A-FD6D-4D7D-B22B-249F8FFF56C2}">
      <dgm:prSet/>
      <dgm:spPr/>
      <dgm:t>
        <a:bodyPr/>
        <a:lstStyle/>
        <a:p>
          <a:endParaRPr lang="es-CL"/>
        </a:p>
      </dgm:t>
    </dgm:pt>
    <dgm:pt modelId="{12608BE7-32A4-4FD5-87BC-1F13E1E372EA}">
      <dgm:prSet phldrT="[Texto]"/>
      <dgm:spPr/>
      <dgm:t>
        <a:bodyPr/>
        <a:lstStyle/>
        <a:p>
          <a:r>
            <a:rPr lang="es-MX" dirty="0"/>
            <a:t>Pruriginoso </a:t>
          </a:r>
          <a:endParaRPr lang="es-CL" dirty="0"/>
        </a:p>
      </dgm:t>
    </dgm:pt>
    <dgm:pt modelId="{7F497840-3FFE-40B3-A2F9-B2F187AF5090}" type="parTrans" cxnId="{54D3BA5C-590A-434B-B5F0-A88B6A746B1D}">
      <dgm:prSet/>
      <dgm:spPr/>
      <dgm:t>
        <a:bodyPr/>
        <a:lstStyle/>
        <a:p>
          <a:endParaRPr lang="es-CL"/>
        </a:p>
      </dgm:t>
    </dgm:pt>
    <dgm:pt modelId="{F073BB99-12B0-462E-8F3B-59B24ED5D3CA}" type="sibTrans" cxnId="{54D3BA5C-590A-434B-B5F0-A88B6A746B1D}">
      <dgm:prSet/>
      <dgm:spPr/>
      <dgm:t>
        <a:bodyPr/>
        <a:lstStyle/>
        <a:p>
          <a:endParaRPr lang="es-CL"/>
        </a:p>
      </dgm:t>
    </dgm:pt>
    <dgm:pt modelId="{64C214F8-2AE8-4BF2-8067-28949116A5D6}" type="pres">
      <dgm:prSet presAssocID="{D5116316-943D-4740-93ED-D2F748F67B42}" presName="Name0" presStyleCnt="0">
        <dgm:presLayoutVars>
          <dgm:dir/>
          <dgm:animLvl val="lvl"/>
          <dgm:resizeHandles val="exact"/>
        </dgm:presLayoutVars>
      </dgm:prSet>
      <dgm:spPr/>
      <dgm:t>
        <a:bodyPr/>
        <a:lstStyle/>
        <a:p>
          <a:endParaRPr lang="es-CL"/>
        </a:p>
      </dgm:t>
    </dgm:pt>
    <dgm:pt modelId="{00657687-2D47-4B58-B793-57F7F987FE7A}" type="pres">
      <dgm:prSet presAssocID="{A50C7551-F12A-44A5-BDA2-BAE4D4AE2CC5}" presName="composite" presStyleCnt="0"/>
      <dgm:spPr/>
    </dgm:pt>
    <dgm:pt modelId="{D837888C-B2D2-49D8-A1E2-984EACF8C05D}" type="pres">
      <dgm:prSet presAssocID="{A50C7551-F12A-44A5-BDA2-BAE4D4AE2CC5}" presName="parTx" presStyleLbl="alignNode1" presStyleIdx="0" presStyleCnt="2">
        <dgm:presLayoutVars>
          <dgm:chMax val="0"/>
          <dgm:chPref val="0"/>
          <dgm:bulletEnabled val="1"/>
        </dgm:presLayoutVars>
      </dgm:prSet>
      <dgm:spPr/>
      <dgm:t>
        <a:bodyPr/>
        <a:lstStyle/>
        <a:p>
          <a:endParaRPr lang="es-CL"/>
        </a:p>
      </dgm:t>
    </dgm:pt>
    <dgm:pt modelId="{44A95E73-91B3-47AF-ACDD-3145B5FEAF31}" type="pres">
      <dgm:prSet presAssocID="{A50C7551-F12A-44A5-BDA2-BAE4D4AE2CC5}" presName="desTx" presStyleLbl="alignAccFollowNode1" presStyleIdx="0" presStyleCnt="2">
        <dgm:presLayoutVars>
          <dgm:bulletEnabled val="1"/>
        </dgm:presLayoutVars>
      </dgm:prSet>
      <dgm:spPr/>
      <dgm:t>
        <a:bodyPr/>
        <a:lstStyle/>
        <a:p>
          <a:endParaRPr lang="es-CL"/>
        </a:p>
      </dgm:t>
    </dgm:pt>
    <dgm:pt modelId="{32D6A619-D9AC-4ACB-8859-56B92A31EA5E}" type="pres">
      <dgm:prSet presAssocID="{F501B313-06D8-4F6F-83A2-314D56A881DF}" presName="space" presStyleCnt="0"/>
      <dgm:spPr/>
    </dgm:pt>
    <dgm:pt modelId="{664EC74E-AAA6-4EA8-8B17-FA36EC40D61B}" type="pres">
      <dgm:prSet presAssocID="{4F41F293-07BE-48F3-A0E4-3BC4AA7EB8C0}" presName="composite" presStyleCnt="0"/>
      <dgm:spPr/>
    </dgm:pt>
    <dgm:pt modelId="{B7F0136A-53D7-4E3C-B2D1-BE053D80FFD6}" type="pres">
      <dgm:prSet presAssocID="{4F41F293-07BE-48F3-A0E4-3BC4AA7EB8C0}" presName="parTx" presStyleLbl="alignNode1" presStyleIdx="1" presStyleCnt="2">
        <dgm:presLayoutVars>
          <dgm:chMax val="0"/>
          <dgm:chPref val="0"/>
          <dgm:bulletEnabled val="1"/>
        </dgm:presLayoutVars>
      </dgm:prSet>
      <dgm:spPr/>
      <dgm:t>
        <a:bodyPr/>
        <a:lstStyle/>
        <a:p>
          <a:endParaRPr lang="es-CL"/>
        </a:p>
      </dgm:t>
    </dgm:pt>
    <dgm:pt modelId="{36DC7A8D-109C-4287-9D4B-A85E37956CD5}" type="pres">
      <dgm:prSet presAssocID="{4F41F293-07BE-48F3-A0E4-3BC4AA7EB8C0}" presName="desTx" presStyleLbl="alignAccFollowNode1" presStyleIdx="1" presStyleCnt="2">
        <dgm:presLayoutVars>
          <dgm:bulletEnabled val="1"/>
        </dgm:presLayoutVars>
      </dgm:prSet>
      <dgm:spPr/>
      <dgm:t>
        <a:bodyPr/>
        <a:lstStyle/>
        <a:p>
          <a:endParaRPr lang="es-CL"/>
        </a:p>
      </dgm:t>
    </dgm:pt>
  </dgm:ptLst>
  <dgm:cxnLst>
    <dgm:cxn modelId="{53E4C817-7427-47AB-8DF9-C2B00359B194}" srcId="{A50C7551-F12A-44A5-BDA2-BAE4D4AE2CC5}" destId="{771BFEE1-B86D-4B70-852F-8B4C8BD85F48}" srcOrd="0" destOrd="0" parTransId="{7E9C1752-C33E-4FA8-985E-4F413E044EEB}" sibTransId="{08CC74EC-709C-4DFE-BBD5-43EB3F5551A8}"/>
    <dgm:cxn modelId="{FCF16B69-F5A4-4374-8461-7852FCE0D1CF}" type="presOf" srcId="{12608BE7-32A4-4FD5-87BC-1F13E1E372EA}" destId="{44A95E73-91B3-47AF-ACDD-3145B5FEAF31}" srcOrd="0" destOrd="6" presId="urn:microsoft.com/office/officeart/2005/8/layout/hList1"/>
    <dgm:cxn modelId="{93E9EA45-7DA9-400B-A674-9417C5D9AF4F}" srcId="{BDE50FEE-5CA2-428A-9C8D-D20201F7BF92}" destId="{B745841C-BB22-4653-83D7-D81137EF5355}" srcOrd="3" destOrd="0" parTransId="{85B6ED54-7E35-487B-8B13-4F0CE142AE79}" sibTransId="{C0B3F268-0650-4504-8B72-091A1F80CED3}"/>
    <dgm:cxn modelId="{7E3AC710-70DD-4F60-A5FA-F43B24915B97}" srcId="{BDE50FEE-5CA2-428A-9C8D-D20201F7BF92}" destId="{9BF1D7AC-F668-4FE7-B993-D0E053636198}" srcOrd="0" destOrd="0" parTransId="{9466BB1F-BAF6-46D7-B2C4-E04FF89AAEB8}" sibTransId="{EEAEBAE3-3B37-46D9-A163-CFB21DEF9EB0}"/>
    <dgm:cxn modelId="{1EAE6839-60CB-4685-9DAE-1474B31B63CA}" srcId="{BDE50FEE-5CA2-428A-9C8D-D20201F7BF92}" destId="{FCBD46EF-3A21-433E-9A14-1137E268B7CB}" srcOrd="2" destOrd="0" parTransId="{62BDC301-4F82-4AA7-9BC6-4FA5FF7B99F4}" sibTransId="{2F2065AE-272E-4A2B-B15A-CC2583265B9E}"/>
    <dgm:cxn modelId="{7B5A9F57-EF04-40B9-B058-00817F6B0D44}" type="presOf" srcId="{F23CEF2E-906B-45DB-A13D-6B5203E20855}" destId="{36DC7A8D-109C-4287-9D4B-A85E37956CD5}" srcOrd="0" destOrd="6" presId="urn:microsoft.com/office/officeart/2005/8/layout/hList1"/>
    <dgm:cxn modelId="{F9683A15-4AEF-4098-AEB6-F423DA6F1BD5}" srcId="{A50C7551-F12A-44A5-BDA2-BAE4D4AE2CC5}" destId="{ACFE0AB5-34A7-4C42-87B7-0624A306000E}" srcOrd="1" destOrd="0" parTransId="{62F0AE0F-1F14-4476-8578-2A6C2AB114A7}" sibTransId="{BEB98B8D-6238-4594-A12A-F31202739FDD}"/>
    <dgm:cxn modelId="{8C7CF42B-DA52-49D9-AE79-978F1284F28B}" srcId="{771BFEE1-B86D-4B70-852F-8B4C8BD85F48}" destId="{52B1D0BE-1289-4112-8A61-3860A0EC1803}" srcOrd="3" destOrd="0" parTransId="{FB16D9E7-9AEA-4A28-9A4B-41F4152CC96B}" sibTransId="{6A6D9FA7-4A52-4F75-8CBB-6BE973F6FAEA}"/>
    <dgm:cxn modelId="{F60D89DC-CC67-4CD4-B42C-93092C186036}" type="presOf" srcId="{BDE50FEE-5CA2-428A-9C8D-D20201F7BF92}" destId="{36DC7A8D-109C-4287-9D4B-A85E37956CD5}" srcOrd="0" destOrd="0" presId="urn:microsoft.com/office/officeart/2005/8/layout/hList1"/>
    <dgm:cxn modelId="{F3239484-CEB0-4908-97ED-881334336899}" type="presOf" srcId="{52B1D0BE-1289-4112-8A61-3860A0EC1803}" destId="{44A95E73-91B3-47AF-ACDD-3145B5FEAF31}" srcOrd="0" destOrd="4" presId="urn:microsoft.com/office/officeart/2005/8/layout/hList1"/>
    <dgm:cxn modelId="{989CADDB-4465-497C-9152-449D1D3E1189}" type="presOf" srcId="{395F9F67-DA5B-4F2B-A4C5-55D5FD05B4A2}" destId="{44A95E73-91B3-47AF-ACDD-3145B5FEAF31}" srcOrd="0" destOrd="2" presId="urn:microsoft.com/office/officeart/2005/8/layout/hList1"/>
    <dgm:cxn modelId="{78316C07-131C-4A5C-AA13-43DA0498CFFA}" srcId="{BDE50FEE-5CA2-428A-9C8D-D20201F7BF92}" destId="{03D04A6E-60C5-4FE3-9851-E2702E05A997}" srcOrd="1" destOrd="0" parTransId="{610474EB-32F4-4163-817B-D3E3FAF58957}" sibTransId="{345827D3-7588-411B-866D-EA311A0F9FD8}"/>
    <dgm:cxn modelId="{50A5B997-A2EF-4F37-84EF-30354B0718F7}" type="presOf" srcId="{4F41F293-07BE-48F3-A0E4-3BC4AA7EB8C0}" destId="{B7F0136A-53D7-4E3C-B2D1-BE053D80FFD6}" srcOrd="0" destOrd="0" presId="urn:microsoft.com/office/officeart/2005/8/layout/hList1"/>
    <dgm:cxn modelId="{2D0F3957-FC60-4F81-8F47-765791B0F99C}" srcId="{A50C7551-F12A-44A5-BDA2-BAE4D4AE2CC5}" destId="{6672FD9C-2E6A-4A1F-A078-8079579DDB92}" srcOrd="3" destOrd="0" parTransId="{AD87E398-C8A3-402F-B0EA-A1FD69945F64}" sibTransId="{FB2022DD-C8F6-4FC1-BB7C-1ABD2AE732DB}"/>
    <dgm:cxn modelId="{4D870136-E830-44FF-A81C-33AE539BD03F}" type="presOf" srcId="{F861C2DC-46CA-43DC-A53B-C8DCD8F8CB4C}" destId="{36DC7A8D-109C-4287-9D4B-A85E37956CD5}" srcOrd="0" destOrd="7" presId="urn:microsoft.com/office/officeart/2005/8/layout/hList1"/>
    <dgm:cxn modelId="{04D78CF5-00A1-442E-A4BB-7F941DF0809C}" type="presOf" srcId="{6672FD9C-2E6A-4A1F-A078-8079579DDB92}" destId="{44A95E73-91B3-47AF-ACDD-3145B5FEAF31}" srcOrd="0" destOrd="7" presId="urn:microsoft.com/office/officeart/2005/8/layout/hList1"/>
    <dgm:cxn modelId="{1CF06D93-FDAC-4A79-81A2-C491296B1F9C}" srcId="{771BFEE1-B86D-4B70-852F-8B4C8BD85F48}" destId="{395F9F67-DA5B-4F2B-A4C5-55D5FD05B4A2}" srcOrd="1" destOrd="0" parTransId="{E760C159-31E6-4F93-9B32-76CA1B919540}" sibTransId="{657F9786-C065-4D6F-AE02-51E0F57FB82B}"/>
    <dgm:cxn modelId="{54D3BA5C-590A-434B-B5F0-A88B6A746B1D}" srcId="{A50C7551-F12A-44A5-BDA2-BAE4D4AE2CC5}" destId="{12608BE7-32A4-4FD5-87BC-1F13E1E372EA}" srcOrd="2" destOrd="0" parTransId="{7F497840-3FFE-40B3-A2F9-B2F187AF5090}" sibTransId="{F073BB99-12B0-462E-8F3B-59B24ED5D3CA}"/>
    <dgm:cxn modelId="{F289FD6D-5FD9-4172-B6FC-09A4B262F101}" type="presOf" srcId="{ACFE0AB5-34A7-4C42-87B7-0624A306000E}" destId="{44A95E73-91B3-47AF-ACDD-3145B5FEAF31}" srcOrd="0" destOrd="5" presId="urn:microsoft.com/office/officeart/2005/8/layout/hList1"/>
    <dgm:cxn modelId="{24075ACC-A0E4-442B-846D-DA8A632BC5E8}" type="presOf" srcId="{A50C7551-F12A-44A5-BDA2-BAE4D4AE2CC5}" destId="{D837888C-B2D2-49D8-A1E2-984EACF8C05D}" srcOrd="0" destOrd="0" presId="urn:microsoft.com/office/officeart/2005/8/layout/hList1"/>
    <dgm:cxn modelId="{577D083F-C388-496E-A415-C0B4101C4332}" type="presOf" srcId="{FCBD46EF-3A21-433E-9A14-1137E268B7CB}" destId="{36DC7A8D-109C-4287-9D4B-A85E37956CD5}" srcOrd="0" destOrd="3" presId="urn:microsoft.com/office/officeart/2005/8/layout/hList1"/>
    <dgm:cxn modelId="{82513AFF-7C55-4DCC-B9F7-8767ED0F18C2}" srcId="{4F41F293-07BE-48F3-A0E4-3BC4AA7EB8C0}" destId="{BDE50FEE-5CA2-428A-9C8D-D20201F7BF92}" srcOrd="0" destOrd="0" parTransId="{18817EDC-E8A3-4A00-9EDE-71C0C55F6484}" sibTransId="{818840A4-1C72-4232-98C2-D15039F6C4C6}"/>
    <dgm:cxn modelId="{18D93465-58AA-42BF-8CBC-CA07327FBEDD}" type="presOf" srcId="{D5116316-943D-4740-93ED-D2F748F67B42}" destId="{64C214F8-2AE8-4BF2-8067-28949116A5D6}" srcOrd="0" destOrd="0" presId="urn:microsoft.com/office/officeart/2005/8/layout/hList1"/>
    <dgm:cxn modelId="{1C8D6B4A-FD6D-4D7D-B22B-249F8FFF56C2}" srcId="{4F41F293-07BE-48F3-A0E4-3BC4AA7EB8C0}" destId="{F861C2DC-46CA-43DC-A53B-C8DCD8F8CB4C}" srcOrd="3" destOrd="0" parTransId="{92B3A84A-828A-447D-AA6D-66CC70750CB2}" sibTransId="{7B2483F9-D1B1-4EE9-8D60-68FD8E9EF47F}"/>
    <dgm:cxn modelId="{19D37A67-FAD7-4A78-8631-05F0608BCD3F}" srcId="{D5116316-943D-4740-93ED-D2F748F67B42}" destId="{A50C7551-F12A-44A5-BDA2-BAE4D4AE2CC5}" srcOrd="0" destOrd="0" parTransId="{EC82507A-6B6D-41E6-9F00-746A4440C597}" sibTransId="{F501B313-06D8-4F6F-83A2-314D56A881DF}"/>
    <dgm:cxn modelId="{2E2E3F53-5FE7-4418-9C51-9F7DCDCEF915}" type="presOf" srcId="{771BFEE1-B86D-4B70-852F-8B4C8BD85F48}" destId="{44A95E73-91B3-47AF-ACDD-3145B5FEAF31}" srcOrd="0" destOrd="0" presId="urn:microsoft.com/office/officeart/2005/8/layout/hList1"/>
    <dgm:cxn modelId="{51A9927C-836C-4716-A980-D02C790BC9A6}" type="presOf" srcId="{03D04A6E-60C5-4FE3-9851-E2702E05A997}" destId="{36DC7A8D-109C-4287-9D4B-A85E37956CD5}" srcOrd="0" destOrd="2" presId="urn:microsoft.com/office/officeart/2005/8/layout/hList1"/>
    <dgm:cxn modelId="{4DDB27F0-93C0-4017-8404-653A0717C32C}" type="presOf" srcId="{9BF1D7AC-F668-4FE7-B993-D0E053636198}" destId="{36DC7A8D-109C-4287-9D4B-A85E37956CD5}" srcOrd="0" destOrd="1" presId="urn:microsoft.com/office/officeart/2005/8/layout/hList1"/>
    <dgm:cxn modelId="{817D76F5-4D6B-4118-B4D0-E27172B36747}" srcId="{4F41F293-07BE-48F3-A0E4-3BC4AA7EB8C0}" destId="{F23CEF2E-906B-45DB-A13D-6B5203E20855}" srcOrd="2" destOrd="0" parTransId="{09CD749F-6433-465E-A659-E295908B38B1}" sibTransId="{F676684F-85F6-49F3-A2CF-7DB174771EA0}"/>
    <dgm:cxn modelId="{44A0DBFA-3835-44C0-9058-59D2BFF7D1E3}" srcId="{4F41F293-07BE-48F3-A0E4-3BC4AA7EB8C0}" destId="{6EF5C1DB-CF61-4BE6-80A0-1772911B8499}" srcOrd="1" destOrd="0" parTransId="{05E61C02-FA51-4D94-8D2C-F1C21024921C}" sibTransId="{74FCBBF2-5F02-4D75-8565-76CE62EBA9B7}"/>
    <dgm:cxn modelId="{106264BD-FBD7-4D81-BD29-B105128B5304}" type="presOf" srcId="{B745841C-BB22-4653-83D7-D81137EF5355}" destId="{36DC7A8D-109C-4287-9D4B-A85E37956CD5}" srcOrd="0" destOrd="4" presId="urn:microsoft.com/office/officeart/2005/8/layout/hList1"/>
    <dgm:cxn modelId="{43672414-066E-4994-B5D5-AE7BAA738C37}" srcId="{D5116316-943D-4740-93ED-D2F748F67B42}" destId="{4F41F293-07BE-48F3-A0E4-3BC4AA7EB8C0}" srcOrd="1" destOrd="0" parTransId="{8C64F0D2-9B6F-459C-A211-56D258F7C572}" sibTransId="{E474FF81-6127-4D3B-9DA7-3D990A782A52}"/>
    <dgm:cxn modelId="{0DA4E6A3-4FBD-4AE3-8E6F-DA9B33B5E4DA}" type="presOf" srcId="{6EF5C1DB-CF61-4BE6-80A0-1772911B8499}" destId="{36DC7A8D-109C-4287-9D4B-A85E37956CD5}" srcOrd="0" destOrd="5" presId="urn:microsoft.com/office/officeart/2005/8/layout/hList1"/>
    <dgm:cxn modelId="{7B7365A5-2094-42BE-8DC3-33CCCB673106}" type="presOf" srcId="{AEE7B6D5-AAC4-41B3-B415-A8ADAA0A39C1}" destId="{44A95E73-91B3-47AF-ACDD-3145B5FEAF31}" srcOrd="0" destOrd="3" presId="urn:microsoft.com/office/officeart/2005/8/layout/hList1"/>
    <dgm:cxn modelId="{877773BB-D3EA-4C09-B9CC-7A077437333B}" srcId="{771BFEE1-B86D-4B70-852F-8B4C8BD85F48}" destId="{AEE7B6D5-AAC4-41B3-B415-A8ADAA0A39C1}" srcOrd="2" destOrd="0" parTransId="{BD961B13-0E11-49C1-B3DC-D2F55FC56DE6}" sibTransId="{44D19274-F048-46BE-89A8-826F478621BE}"/>
    <dgm:cxn modelId="{B77468AE-1953-4A81-AA5B-9F0086743E67}" type="presOf" srcId="{69E7464A-6324-41A2-9EEA-0ADFE4682DF3}" destId="{44A95E73-91B3-47AF-ACDD-3145B5FEAF31}" srcOrd="0" destOrd="1" presId="urn:microsoft.com/office/officeart/2005/8/layout/hList1"/>
    <dgm:cxn modelId="{87D5F1EC-F820-4072-A6B5-0E1E010A0967}" srcId="{771BFEE1-B86D-4B70-852F-8B4C8BD85F48}" destId="{69E7464A-6324-41A2-9EEA-0ADFE4682DF3}" srcOrd="0" destOrd="0" parTransId="{904CF063-A91C-4076-B429-963593EF478F}" sibTransId="{F0B130B3-E8A9-4DF4-8B59-740056C564AA}"/>
    <dgm:cxn modelId="{749AD5B2-6EA0-4EF9-9708-C030F3429C28}" type="presParOf" srcId="{64C214F8-2AE8-4BF2-8067-28949116A5D6}" destId="{00657687-2D47-4B58-B793-57F7F987FE7A}" srcOrd="0" destOrd="0" presId="urn:microsoft.com/office/officeart/2005/8/layout/hList1"/>
    <dgm:cxn modelId="{D8D5C0D6-BC76-43B2-8EAE-7830BCAC7D1E}" type="presParOf" srcId="{00657687-2D47-4B58-B793-57F7F987FE7A}" destId="{D837888C-B2D2-49D8-A1E2-984EACF8C05D}" srcOrd="0" destOrd="0" presId="urn:microsoft.com/office/officeart/2005/8/layout/hList1"/>
    <dgm:cxn modelId="{E485D8C7-8400-4964-AE8F-D2C19E72222E}" type="presParOf" srcId="{00657687-2D47-4B58-B793-57F7F987FE7A}" destId="{44A95E73-91B3-47AF-ACDD-3145B5FEAF31}" srcOrd="1" destOrd="0" presId="urn:microsoft.com/office/officeart/2005/8/layout/hList1"/>
    <dgm:cxn modelId="{F2E771F2-0313-4454-B5CE-93FED7E61085}" type="presParOf" srcId="{64C214F8-2AE8-4BF2-8067-28949116A5D6}" destId="{32D6A619-D9AC-4ACB-8859-56B92A31EA5E}" srcOrd="1" destOrd="0" presId="urn:microsoft.com/office/officeart/2005/8/layout/hList1"/>
    <dgm:cxn modelId="{E90652CE-4490-49BE-BFE9-7238FE4AD59C}" type="presParOf" srcId="{64C214F8-2AE8-4BF2-8067-28949116A5D6}" destId="{664EC74E-AAA6-4EA8-8B17-FA36EC40D61B}" srcOrd="2" destOrd="0" presId="urn:microsoft.com/office/officeart/2005/8/layout/hList1"/>
    <dgm:cxn modelId="{68A7BED7-F8F9-4825-8B43-23C8DBF9978C}" type="presParOf" srcId="{664EC74E-AAA6-4EA8-8B17-FA36EC40D61B}" destId="{B7F0136A-53D7-4E3C-B2D1-BE053D80FFD6}" srcOrd="0" destOrd="0" presId="urn:microsoft.com/office/officeart/2005/8/layout/hList1"/>
    <dgm:cxn modelId="{32A5A8C2-C6C4-4808-84D1-38CFB938EA46}" type="presParOf" srcId="{664EC74E-AAA6-4EA8-8B17-FA36EC40D61B}" destId="{36DC7A8D-109C-4287-9D4B-A85E37956CD5}"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92DD15-D935-CA47-BBA9-9EA39A9B00E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E4FD7B59-FEA4-0140-872F-0EDC78AE78A7}">
      <dgm:prSet/>
      <dgm:spPr/>
      <dgm:t>
        <a:bodyPr/>
        <a:lstStyle/>
        <a:p>
          <a:r>
            <a:rPr lang="es-MX" dirty="0"/>
            <a:t>Dermis profunda/celular sucutáneo</a:t>
          </a:r>
        </a:p>
      </dgm:t>
    </dgm:pt>
    <dgm:pt modelId="{1A6C7C0B-1FDE-B940-B5D0-549CBBFB8842}" type="parTrans" cxnId="{282E106D-6BB7-FD42-94E0-C08817ADF82E}">
      <dgm:prSet/>
      <dgm:spPr/>
      <dgm:t>
        <a:bodyPr/>
        <a:lstStyle/>
        <a:p>
          <a:endParaRPr lang="es-MX"/>
        </a:p>
      </dgm:t>
    </dgm:pt>
    <dgm:pt modelId="{D953D65C-CBCA-C142-85F0-67B917D495C7}" type="sibTrans" cxnId="{282E106D-6BB7-FD42-94E0-C08817ADF82E}">
      <dgm:prSet/>
      <dgm:spPr/>
      <dgm:t>
        <a:bodyPr/>
        <a:lstStyle/>
        <a:p>
          <a:endParaRPr lang="es-MX"/>
        </a:p>
      </dgm:t>
    </dgm:pt>
    <dgm:pt modelId="{9E5A4864-67BD-E046-BA0D-183ADF6771EF}">
      <dgm:prSet/>
      <dgm:spPr/>
      <dgm:t>
        <a:bodyPr/>
        <a:lstStyle/>
        <a:p>
          <a:r>
            <a:rPr lang="es-MX" dirty="0"/>
            <a:t>+/- 72  hrs        </a:t>
          </a:r>
        </a:p>
      </dgm:t>
    </dgm:pt>
    <dgm:pt modelId="{FA47EBAA-34D8-8541-B6E0-F3E660C45357}" type="parTrans" cxnId="{330D8EAD-3887-9B44-B3EF-FB7DBD9941FA}">
      <dgm:prSet/>
      <dgm:spPr/>
      <dgm:t>
        <a:bodyPr/>
        <a:lstStyle/>
        <a:p>
          <a:endParaRPr lang="es-MX"/>
        </a:p>
      </dgm:t>
    </dgm:pt>
    <dgm:pt modelId="{9347B22B-68D5-5D46-92DA-59534DA8FCAE}" type="sibTrans" cxnId="{330D8EAD-3887-9B44-B3EF-FB7DBD9941FA}">
      <dgm:prSet/>
      <dgm:spPr/>
      <dgm:t>
        <a:bodyPr/>
        <a:lstStyle/>
        <a:p>
          <a:endParaRPr lang="es-MX"/>
        </a:p>
      </dgm:t>
    </dgm:pt>
    <dgm:pt modelId="{CD7DDF6E-C5B3-C847-93A9-15D1257A0D23}">
      <dgm:prSet/>
      <dgm:spPr/>
      <dgm:t>
        <a:bodyPr/>
        <a:lstStyle/>
        <a:p>
          <a:r>
            <a:rPr lang="es-MX" dirty="0"/>
            <a:t>Dolor&gt;prurito</a:t>
          </a:r>
        </a:p>
      </dgm:t>
    </dgm:pt>
    <dgm:pt modelId="{87F75418-E899-D748-AA4D-91794453098C}" type="parTrans" cxnId="{FAD3F5C5-035B-3F4A-BD72-E39E6A6F976A}">
      <dgm:prSet/>
      <dgm:spPr/>
    </dgm:pt>
    <dgm:pt modelId="{B844B42F-4E23-DD43-82EB-3046179F9696}" type="sibTrans" cxnId="{FAD3F5C5-035B-3F4A-BD72-E39E6A6F976A}">
      <dgm:prSet/>
      <dgm:spPr/>
    </dgm:pt>
    <dgm:pt modelId="{DB82F447-096F-AB45-A2CD-2E0931040808}" type="pres">
      <dgm:prSet presAssocID="{1B92DD15-D935-CA47-BBA9-9EA39A9B00E8}" presName="diagram" presStyleCnt="0">
        <dgm:presLayoutVars>
          <dgm:dir/>
          <dgm:resizeHandles val="exact"/>
        </dgm:presLayoutVars>
      </dgm:prSet>
      <dgm:spPr/>
      <dgm:t>
        <a:bodyPr/>
        <a:lstStyle/>
        <a:p>
          <a:endParaRPr lang="es-CL"/>
        </a:p>
      </dgm:t>
    </dgm:pt>
    <dgm:pt modelId="{1749101B-82C4-444F-8B41-4D3DC029F314}" type="pres">
      <dgm:prSet presAssocID="{E4FD7B59-FEA4-0140-872F-0EDC78AE78A7}" presName="node" presStyleLbl="node1" presStyleIdx="0" presStyleCnt="3">
        <dgm:presLayoutVars>
          <dgm:bulletEnabled val="1"/>
        </dgm:presLayoutVars>
      </dgm:prSet>
      <dgm:spPr/>
      <dgm:t>
        <a:bodyPr/>
        <a:lstStyle/>
        <a:p>
          <a:endParaRPr lang="es-CL"/>
        </a:p>
      </dgm:t>
    </dgm:pt>
    <dgm:pt modelId="{F66980B8-9BE9-E141-9EC8-CC04375C8CC1}" type="pres">
      <dgm:prSet presAssocID="{D953D65C-CBCA-C142-85F0-67B917D495C7}" presName="sibTrans" presStyleCnt="0"/>
      <dgm:spPr/>
    </dgm:pt>
    <dgm:pt modelId="{D271A974-5140-9B4A-8D86-A92BCAB2B5AF}" type="pres">
      <dgm:prSet presAssocID="{CD7DDF6E-C5B3-C847-93A9-15D1257A0D23}" presName="node" presStyleLbl="node1" presStyleIdx="1" presStyleCnt="3">
        <dgm:presLayoutVars>
          <dgm:bulletEnabled val="1"/>
        </dgm:presLayoutVars>
      </dgm:prSet>
      <dgm:spPr/>
      <dgm:t>
        <a:bodyPr/>
        <a:lstStyle/>
        <a:p>
          <a:endParaRPr lang="es-CL"/>
        </a:p>
      </dgm:t>
    </dgm:pt>
    <dgm:pt modelId="{2B26B9DC-86C6-7341-9B68-A46F7888D2BC}" type="pres">
      <dgm:prSet presAssocID="{B844B42F-4E23-DD43-82EB-3046179F9696}" presName="sibTrans" presStyleCnt="0"/>
      <dgm:spPr/>
    </dgm:pt>
    <dgm:pt modelId="{F0B8C7E0-563C-104C-8C80-7764214FFC81}" type="pres">
      <dgm:prSet presAssocID="{9E5A4864-67BD-E046-BA0D-183ADF6771EF}" presName="node" presStyleLbl="node1" presStyleIdx="2" presStyleCnt="3">
        <dgm:presLayoutVars>
          <dgm:bulletEnabled val="1"/>
        </dgm:presLayoutVars>
      </dgm:prSet>
      <dgm:spPr/>
      <dgm:t>
        <a:bodyPr/>
        <a:lstStyle/>
        <a:p>
          <a:endParaRPr lang="es-CL"/>
        </a:p>
      </dgm:t>
    </dgm:pt>
  </dgm:ptLst>
  <dgm:cxnLst>
    <dgm:cxn modelId="{27AE9065-2759-DC42-84BF-BADDEE83E007}" type="presOf" srcId="{CD7DDF6E-C5B3-C847-93A9-15D1257A0D23}" destId="{D271A974-5140-9B4A-8D86-A92BCAB2B5AF}" srcOrd="0" destOrd="0" presId="urn:microsoft.com/office/officeart/2005/8/layout/default"/>
    <dgm:cxn modelId="{FAD3F5C5-035B-3F4A-BD72-E39E6A6F976A}" srcId="{1B92DD15-D935-CA47-BBA9-9EA39A9B00E8}" destId="{CD7DDF6E-C5B3-C847-93A9-15D1257A0D23}" srcOrd="1" destOrd="0" parTransId="{87F75418-E899-D748-AA4D-91794453098C}" sibTransId="{B844B42F-4E23-DD43-82EB-3046179F9696}"/>
    <dgm:cxn modelId="{8A39B6DA-B61F-7F47-9B4E-03D1E9B4D7AD}" type="presOf" srcId="{9E5A4864-67BD-E046-BA0D-183ADF6771EF}" destId="{F0B8C7E0-563C-104C-8C80-7764214FFC81}" srcOrd="0" destOrd="0" presId="urn:microsoft.com/office/officeart/2005/8/layout/default"/>
    <dgm:cxn modelId="{AAF49578-7C2E-3B40-BFF7-373E868EC04A}" type="presOf" srcId="{E4FD7B59-FEA4-0140-872F-0EDC78AE78A7}" destId="{1749101B-82C4-444F-8B41-4D3DC029F314}" srcOrd="0" destOrd="0" presId="urn:microsoft.com/office/officeart/2005/8/layout/default"/>
    <dgm:cxn modelId="{282E106D-6BB7-FD42-94E0-C08817ADF82E}" srcId="{1B92DD15-D935-CA47-BBA9-9EA39A9B00E8}" destId="{E4FD7B59-FEA4-0140-872F-0EDC78AE78A7}" srcOrd="0" destOrd="0" parTransId="{1A6C7C0B-1FDE-B940-B5D0-549CBBFB8842}" sibTransId="{D953D65C-CBCA-C142-85F0-67B917D495C7}"/>
    <dgm:cxn modelId="{613AA650-1B0F-F642-BDBE-5405C873631F}" type="presOf" srcId="{1B92DD15-D935-CA47-BBA9-9EA39A9B00E8}" destId="{DB82F447-096F-AB45-A2CD-2E0931040808}" srcOrd="0" destOrd="0" presId="urn:microsoft.com/office/officeart/2005/8/layout/default"/>
    <dgm:cxn modelId="{330D8EAD-3887-9B44-B3EF-FB7DBD9941FA}" srcId="{1B92DD15-D935-CA47-BBA9-9EA39A9B00E8}" destId="{9E5A4864-67BD-E046-BA0D-183ADF6771EF}" srcOrd="2" destOrd="0" parTransId="{FA47EBAA-34D8-8541-B6E0-F3E660C45357}" sibTransId="{9347B22B-68D5-5D46-92DA-59534DA8FCAE}"/>
    <dgm:cxn modelId="{A3A84EB7-F1C2-D347-8773-2B171966B878}" type="presParOf" srcId="{DB82F447-096F-AB45-A2CD-2E0931040808}" destId="{1749101B-82C4-444F-8B41-4D3DC029F314}" srcOrd="0" destOrd="0" presId="urn:microsoft.com/office/officeart/2005/8/layout/default"/>
    <dgm:cxn modelId="{8600620B-D490-E84A-AC86-568B36F32091}" type="presParOf" srcId="{DB82F447-096F-AB45-A2CD-2E0931040808}" destId="{F66980B8-9BE9-E141-9EC8-CC04375C8CC1}" srcOrd="1" destOrd="0" presId="urn:microsoft.com/office/officeart/2005/8/layout/default"/>
    <dgm:cxn modelId="{E9039E5A-0682-1F43-8C3B-C516556089E6}" type="presParOf" srcId="{DB82F447-096F-AB45-A2CD-2E0931040808}" destId="{D271A974-5140-9B4A-8D86-A92BCAB2B5AF}" srcOrd="2" destOrd="0" presId="urn:microsoft.com/office/officeart/2005/8/layout/default"/>
    <dgm:cxn modelId="{86B7F7DB-8D55-9647-B726-20DE4B9E9A81}" type="presParOf" srcId="{DB82F447-096F-AB45-A2CD-2E0931040808}" destId="{2B26B9DC-86C6-7341-9B68-A46F7888D2BC}" srcOrd="3" destOrd="0" presId="urn:microsoft.com/office/officeart/2005/8/layout/default"/>
    <dgm:cxn modelId="{FDBF6332-6107-6743-8F0E-FB5D9A710E50}" type="presParOf" srcId="{DB82F447-096F-AB45-A2CD-2E0931040808}" destId="{F0B8C7E0-563C-104C-8C80-7764214FFC81}" srcOrd="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9A4364-7684-427A-A704-F6E09A848FAE}" type="doc">
      <dgm:prSet loTypeId="urn:microsoft.com/office/officeart/2005/8/layout/hList1" loCatId="list" qsTypeId="urn:microsoft.com/office/officeart/2005/8/quickstyle/3d1" qsCatId="3D" csTypeId="urn:microsoft.com/office/officeart/2005/8/colors/accent1_5" csCatId="accent1" phldr="1"/>
      <dgm:spPr/>
      <dgm:t>
        <a:bodyPr/>
        <a:lstStyle/>
        <a:p>
          <a:endParaRPr lang="es-CL"/>
        </a:p>
      </dgm:t>
    </dgm:pt>
    <dgm:pt modelId="{53CDE7E8-35A6-4B67-B3DB-3E9C1AEA7451}">
      <dgm:prSet phldrT="[Texto]" custT="1"/>
      <dgm:spPr/>
      <dgm:t>
        <a:bodyPr/>
        <a:lstStyle/>
        <a:p>
          <a:r>
            <a:rPr lang="es-MX" sz="2000" dirty="0">
              <a:solidFill>
                <a:schemeClr val="tx1"/>
              </a:solidFill>
            </a:rPr>
            <a:t>Inmunológica x </a:t>
          </a:r>
          <a:r>
            <a:rPr lang="es-MX" sz="2000" dirty="0" err="1">
              <a:solidFill>
                <a:schemeClr val="tx1"/>
              </a:solidFill>
            </a:rPr>
            <a:t>IgE</a:t>
          </a:r>
          <a:endParaRPr lang="es-CL" sz="2000" dirty="0">
            <a:solidFill>
              <a:schemeClr val="tx1"/>
            </a:solidFill>
          </a:endParaRPr>
        </a:p>
      </dgm:t>
    </dgm:pt>
    <dgm:pt modelId="{EB798170-40F4-4541-8E0E-FFA7D0025B9E}" type="parTrans" cxnId="{9808C3A7-472F-46ED-B9C6-15FBFCEC34FB}">
      <dgm:prSet/>
      <dgm:spPr/>
      <dgm:t>
        <a:bodyPr/>
        <a:lstStyle/>
        <a:p>
          <a:endParaRPr lang="es-CL" sz="2000">
            <a:solidFill>
              <a:schemeClr val="tx1"/>
            </a:solidFill>
          </a:endParaRPr>
        </a:p>
      </dgm:t>
    </dgm:pt>
    <dgm:pt modelId="{B45DF417-9EAC-4760-A266-1D9453BFFCAD}" type="sibTrans" cxnId="{9808C3A7-472F-46ED-B9C6-15FBFCEC34FB}">
      <dgm:prSet/>
      <dgm:spPr/>
      <dgm:t>
        <a:bodyPr/>
        <a:lstStyle/>
        <a:p>
          <a:endParaRPr lang="es-CL" sz="2000">
            <a:solidFill>
              <a:schemeClr val="tx1"/>
            </a:solidFill>
          </a:endParaRPr>
        </a:p>
      </dgm:t>
    </dgm:pt>
    <dgm:pt modelId="{856F9E52-671D-411F-9A57-F91C59F557BD}">
      <dgm:prSet phldrT="[Texto]" custT="1"/>
      <dgm:spPr/>
      <dgm:t>
        <a:bodyPr/>
        <a:lstStyle/>
        <a:p>
          <a:r>
            <a:rPr lang="es-MX" sz="2000" dirty="0">
              <a:solidFill>
                <a:schemeClr val="tx1"/>
              </a:solidFill>
            </a:rPr>
            <a:t>Alimentos </a:t>
          </a:r>
          <a:endParaRPr lang="es-CL" sz="2000" dirty="0">
            <a:solidFill>
              <a:schemeClr val="tx1"/>
            </a:solidFill>
          </a:endParaRPr>
        </a:p>
      </dgm:t>
    </dgm:pt>
    <dgm:pt modelId="{DA3B787C-76AD-4C36-8C31-069A8F1AE702}" type="parTrans" cxnId="{9C85EF22-F6A6-44DC-BDF0-9FE3D310FA4C}">
      <dgm:prSet/>
      <dgm:spPr/>
      <dgm:t>
        <a:bodyPr/>
        <a:lstStyle/>
        <a:p>
          <a:endParaRPr lang="es-CL" sz="2000">
            <a:solidFill>
              <a:schemeClr val="tx1"/>
            </a:solidFill>
          </a:endParaRPr>
        </a:p>
      </dgm:t>
    </dgm:pt>
    <dgm:pt modelId="{06A84B21-BBB2-4C45-A409-91F0CDDCA361}" type="sibTrans" cxnId="{9C85EF22-F6A6-44DC-BDF0-9FE3D310FA4C}">
      <dgm:prSet/>
      <dgm:spPr/>
      <dgm:t>
        <a:bodyPr/>
        <a:lstStyle/>
        <a:p>
          <a:endParaRPr lang="es-CL" sz="2000">
            <a:solidFill>
              <a:schemeClr val="tx1"/>
            </a:solidFill>
          </a:endParaRPr>
        </a:p>
      </dgm:t>
    </dgm:pt>
    <dgm:pt modelId="{75DD9997-81AF-4184-9615-32C1142DA792}">
      <dgm:prSet phldrT="[Texto]" custT="1"/>
      <dgm:spPr/>
      <dgm:t>
        <a:bodyPr/>
        <a:lstStyle/>
        <a:p>
          <a:r>
            <a:rPr lang="es-MX" sz="2000" dirty="0">
              <a:solidFill>
                <a:schemeClr val="tx1"/>
              </a:solidFill>
            </a:rPr>
            <a:t>Inmunológica No </a:t>
          </a:r>
          <a:r>
            <a:rPr lang="es-MX" sz="2000" dirty="0" err="1">
              <a:solidFill>
                <a:schemeClr val="tx1"/>
              </a:solidFill>
            </a:rPr>
            <a:t>IgE</a:t>
          </a:r>
          <a:endParaRPr lang="es-CL" sz="2000" dirty="0">
            <a:solidFill>
              <a:schemeClr val="tx1"/>
            </a:solidFill>
          </a:endParaRPr>
        </a:p>
      </dgm:t>
    </dgm:pt>
    <dgm:pt modelId="{A9BF5B1B-0171-42B4-B618-0F3CB86D7BE3}" type="parTrans" cxnId="{FE1F944A-18EA-4FA4-9A94-1B177E5C2063}">
      <dgm:prSet/>
      <dgm:spPr/>
      <dgm:t>
        <a:bodyPr/>
        <a:lstStyle/>
        <a:p>
          <a:endParaRPr lang="es-CL" sz="2000">
            <a:solidFill>
              <a:schemeClr val="tx1"/>
            </a:solidFill>
          </a:endParaRPr>
        </a:p>
      </dgm:t>
    </dgm:pt>
    <dgm:pt modelId="{A1897D57-62E7-4A10-B588-AEC3AB748C0E}" type="sibTrans" cxnId="{FE1F944A-18EA-4FA4-9A94-1B177E5C2063}">
      <dgm:prSet/>
      <dgm:spPr/>
      <dgm:t>
        <a:bodyPr/>
        <a:lstStyle/>
        <a:p>
          <a:endParaRPr lang="es-CL" sz="2000">
            <a:solidFill>
              <a:schemeClr val="tx1"/>
            </a:solidFill>
          </a:endParaRPr>
        </a:p>
      </dgm:t>
    </dgm:pt>
    <dgm:pt modelId="{311C04E4-7EDB-4E8F-A92D-3F38DFE45671}">
      <dgm:prSet phldrT="[Texto]" custT="1"/>
      <dgm:spPr/>
      <dgm:t>
        <a:bodyPr/>
        <a:lstStyle/>
        <a:p>
          <a:r>
            <a:rPr lang="es-MX" sz="2000" dirty="0">
              <a:solidFill>
                <a:schemeClr val="tx1"/>
              </a:solidFill>
            </a:rPr>
            <a:t>HS-2:  Anti </a:t>
          </a:r>
          <a:r>
            <a:rPr lang="es-MX" sz="2000" dirty="0" err="1">
              <a:solidFill>
                <a:schemeClr val="tx1"/>
              </a:solidFill>
            </a:rPr>
            <a:t>IgE</a:t>
          </a:r>
          <a:r>
            <a:rPr lang="es-MX" sz="2000" dirty="0">
              <a:solidFill>
                <a:schemeClr val="tx1"/>
              </a:solidFill>
            </a:rPr>
            <a:t>/</a:t>
          </a:r>
          <a:r>
            <a:rPr lang="es-MX" sz="2000" dirty="0" err="1">
              <a:solidFill>
                <a:schemeClr val="tx1"/>
              </a:solidFill>
            </a:rPr>
            <a:t>IgEr</a:t>
          </a:r>
          <a:endParaRPr lang="es-CL" sz="2000" dirty="0">
            <a:solidFill>
              <a:schemeClr val="tx1"/>
            </a:solidFill>
          </a:endParaRPr>
        </a:p>
      </dgm:t>
    </dgm:pt>
    <dgm:pt modelId="{66784F97-773E-4788-83EB-04111CFFE8FB}" type="parTrans" cxnId="{F640DDCA-3623-467E-81CD-3CCE135787E3}">
      <dgm:prSet/>
      <dgm:spPr/>
      <dgm:t>
        <a:bodyPr/>
        <a:lstStyle/>
        <a:p>
          <a:endParaRPr lang="es-CL" sz="2000">
            <a:solidFill>
              <a:schemeClr val="tx1"/>
            </a:solidFill>
          </a:endParaRPr>
        </a:p>
      </dgm:t>
    </dgm:pt>
    <dgm:pt modelId="{55C6582A-8598-4D92-84E6-0F0AD8FB331E}" type="sibTrans" cxnId="{F640DDCA-3623-467E-81CD-3CCE135787E3}">
      <dgm:prSet/>
      <dgm:spPr/>
      <dgm:t>
        <a:bodyPr/>
        <a:lstStyle/>
        <a:p>
          <a:endParaRPr lang="es-CL" sz="2000">
            <a:solidFill>
              <a:schemeClr val="tx1"/>
            </a:solidFill>
          </a:endParaRPr>
        </a:p>
      </dgm:t>
    </dgm:pt>
    <dgm:pt modelId="{1AE1422F-F501-46C5-B020-9288FF26853B}">
      <dgm:prSet phldrT="[Texto]" custT="1"/>
      <dgm:spPr/>
      <dgm:t>
        <a:bodyPr/>
        <a:lstStyle/>
        <a:p>
          <a:endParaRPr lang="es-CL" sz="2000" dirty="0">
            <a:solidFill>
              <a:schemeClr val="tx1"/>
            </a:solidFill>
          </a:endParaRPr>
        </a:p>
      </dgm:t>
    </dgm:pt>
    <dgm:pt modelId="{143FCCD4-D8CC-4D88-B51C-E696464BFECE}" type="parTrans" cxnId="{DCE2AF13-7BE7-4944-9E94-A8D47637771B}">
      <dgm:prSet/>
      <dgm:spPr/>
      <dgm:t>
        <a:bodyPr/>
        <a:lstStyle/>
        <a:p>
          <a:endParaRPr lang="es-CL" sz="2000">
            <a:solidFill>
              <a:schemeClr val="tx1"/>
            </a:solidFill>
          </a:endParaRPr>
        </a:p>
      </dgm:t>
    </dgm:pt>
    <dgm:pt modelId="{B68917EA-6161-426A-8CEC-F46AA351CE72}" type="sibTrans" cxnId="{DCE2AF13-7BE7-4944-9E94-A8D47637771B}">
      <dgm:prSet/>
      <dgm:spPr/>
      <dgm:t>
        <a:bodyPr/>
        <a:lstStyle/>
        <a:p>
          <a:endParaRPr lang="es-CL" sz="2000">
            <a:solidFill>
              <a:schemeClr val="tx1"/>
            </a:solidFill>
          </a:endParaRPr>
        </a:p>
      </dgm:t>
    </dgm:pt>
    <dgm:pt modelId="{542F16CE-0DAF-4BEE-BC2D-7E9182A2684F}">
      <dgm:prSet phldrT="[Texto]" custT="1"/>
      <dgm:spPr/>
      <dgm:t>
        <a:bodyPr/>
        <a:lstStyle/>
        <a:p>
          <a:r>
            <a:rPr lang="es-MX" sz="2000" dirty="0">
              <a:solidFill>
                <a:schemeClr val="tx1"/>
              </a:solidFill>
            </a:rPr>
            <a:t>No inmunológicas</a:t>
          </a:r>
          <a:endParaRPr lang="es-CL" sz="2000" dirty="0">
            <a:solidFill>
              <a:schemeClr val="tx1"/>
            </a:solidFill>
          </a:endParaRPr>
        </a:p>
      </dgm:t>
    </dgm:pt>
    <dgm:pt modelId="{7BDF9901-543B-44D2-BF34-4A79BBC08023}" type="parTrans" cxnId="{C6DDD780-6426-49E7-A829-EF3B1AAADB2D}">
      <dgm:prSet/>
      <dgm:spPr/>
      <dgm:t>
        <a:bodyPr/>
        <a:lstStyle/>
        <a:p>
          <a:endParaRPr lang="es-CL" sz="2000">
            <a:solidFill>
              <a:schemeClr val="tx1"/>
            </a:solidFill>
          </a:endParaRPr>
        </a:p>
      </dgm:t>
    </dgm:pt>
    <dgm:pt modelId="{8CAA36F1-C6DC-4C79-A163-49CBA4CB14C9}" type="sibTrans" cxnId="{C6DDD780-6426-49E7-A829-EF3B1AAADB2D}">
      <dgm:prSet/>
      <dgm:spPr/>
      <dgm:t>
        <a:bodyPr/>
        <a:lstStyle/>
        <a:p>
          <a:endParaRPr lang="es-CL" sz="2000">
            <a:solidFill>
              <a:schemeClr val="tx1"/>
            </a:solidFill>
          </a:endParaRPr>
        </a:p>
      </dgm:t>
    </dgm:pt>
    <dgm:pt modelId="{02D45A89-E3A4-4B77-B600-82B5E5ECF613}">
      <dgm:prSet phldrT="[Texto]" custT="1"/>
      <dgm:spPr/>
      <dgm:t>
        <a:bodyPr/>
        <a:lstStyle/>
        <a:p>
          <a:r>
            <a:rPr lang="es-MX" sz="2000" dirty="0">
              <a:solidFill>
                <a:schemeClr val="tx1"/>
              </a:solidFill>
            </a:rPr>
            <a:t>Por aumento de LT, </a:t>
          </a:r>
          <a:r>
            <a:rPr lang="es-MX" sz="2000" dirty="0" err="1">
              <a:solidFill>
                <a:schemeClr val="tx1"/>
              </a:solidFill>
            </a:rPr>
            <a:t>bradicininas</a:t>
          </a:r>
          <a:r>
            <a:rPr lang="es-MX" sz="2000" dirty="0">
              <a:solidFill>
                <a:schemeClr val="tx1"/>
              </a:solidFill>
            </a:rPr>
            <a:t>: AINES, IECA</a:t>
          </a:r>
          <a:endParaRPr lang="es-CL" sz="2000" dirty="0">
            <a:solidFill>
              <a:schemeClr val="tx1"/>
            </a:solidFill>
          </a:endParaRPr>
        </a:p>
      </dgm:t>
    </dgm:pt>
    <dgm:pt modelId="{1C938606-6BA2-45B9-B0A7-23DFFAE8668B}" type="parTrans" cxnId="{CD70A915-35A4-4FBD-921E-7564E6C41074}">
      <dgm:prSet/>
      <dgm:spPr/>
      <dgm:t>
        <a:bodyPr/>
        <a:lstStyle/>
        <a:p>
          <a:endParaRPr lang="es-CL" sz="2000">
            <a:solidFill>
              <a:schemeClr val="tx1"/>
            </a:solidFill>
          </a:endParaRPr>
        </a:p>
      </dgm:t>
    </dgm:pt>
    <dgm:pt modelId="{64B1F8AE-B661-4A13-ACC1-70E59E90007C}" type="sibTrans" cxnId="{CD70A915-35A4-4FBD-921E-7564E6C41074}">
      <dgm:prSet/>
      <dgm:spPr/>
      <dgm:t>
        <a:bodyPr/>
        <a:lstStyle/>
        <a:p>
          <a:endParaRPr lang="es-CL" sz="2000">
            <a:solidFill>
              <a:schemeClr val="tx1"/>
            </a:solidFill>
          </a:endParaRPr>
        </a:p>
      </dgm:t>
    </dgm:pt>
    <dgm:pt modelId="{4642CE08-73F1-4A68-AAA7-353D6A568774}">
      <dgm:prSet phldrT="[Texto]" custT="1"/>
      <dgm:spPr/>
      <dgm:t>
        <a:bodyPr/>
        <a:lstStyle/>
        <a:p>
          <a:r>
            <a:rPr lang="es-MX" sz="2000" dirty="0">
              <a:solidFill>
                <a:schemeClr val="tx1"/>
              </a:solidFill>
            </a:rPr>
            <a:t>Fármacos</a:t>
          </a:r>
          <a:endParaRPr lang="es-CL" sz="2000" dirty="0">
            <a:solidFill>
              <a:schemeClr val="tx1"/>
            </a:solidFill>
          </a:endParaRPr>
        </a:p>
      </dgm:t>
    </dgm:pt>
    <dgm:pt modelId="{5A88F77F-63F5-45BE-8A70-8A6E03129E02}" type="parTrans" cxnId="{56697763-2B0E-4503-9672-038D77D0D4BA}">
      <dgm:prSet/>
      <dgm:spPr/>
      <dgm:t>
        <a:bodyPr/>
        <a:lstStyle/>
        <a:p>
          <a:endParaRPr lang="es-CL" sz="2000">
            <a:solidFill>
              <a:schemeClr val="tx1"/>
            </a:solidFill>
          </a:endParaRPr>
        </a:p>
      </dgm:t>
    </dgm:pt>
    <dgm:pt modelId="{9424866A-2929-41AB-92D3-2F1508EEBD0B}" type="sibTrans" cxnId="{56697763-2B0E-4503-9672-038D77D0D4BA}">
      <dgm:prSet/>
      <dgm:spPr/>
      <dgm:t>
        <a:bodyPr/>
        <a:lstStyle/>
        <a:p>
          <a:endParaRPr lang="es-CL" sz="2000">
            <a:solidFill>
              <a:schemeClr val="tx1"/>
            </a:solidFill>
          </a:endParaRPr>
        </a:p>
      </dgm:t>
    </dgm:pt>
    <dgm:pt modelId="{E56A3ECC-2C6A-47AE-9BFA-F82662113F36}">
      <dgm:prSet phldrT="[Texto]" custT="1"/>
      <dgm:spPr/>
      <dgm:t>
        <a:bodyPr/>
        <a:lstStyle/>
        <a:p>
          <a:r>
            <a:rPr lang="es-MX" sz="2000" dirty="0">
              <a:solidFill>
                <a:schemeClr val="tx1"/>
              </a:solidFill>
            </a:rPr>
            <a:t>Venenos </a:t>
          </a:r>
          <a:endParaRPr lang="es-CL" sz="2000" dirty="0">
            <a:solidFill>
              <a:schemeClr val="tx1"/>
            </a:solidFill>
          </a:endParaRPr>
        </a:p>
      </dgm:t>
    </dgm:pt>
    <dgm:pt modelId="{0B04551D-F382-4C64-8D62-CC7D4EAB2D59}" type="parTrans" cxnId="{26873582-2EDE-4A40-B5CD-9EE537853B7F}">
      <dgm:prSet/>
      <dgm:spPr/>
      <dgm:t>
        <a:bodyPr/>
        <a:lstStyle/>
        <a:p>
          <a:endParaRPr lang="es-CL" sz="2000">
            <a:solidFill>
              <a:schemeClr val="tx1"/>
            </a:solidFill>
          </a:endParaRPr>
        </a:p>
      </dgm:t>
    </dgm:pt>
    <dgm:pt modelId="{3021D069-3CDD-422F-9A2D-682C627BFD93}" type="sibTrans" cxnId="{26873582-2EDE-4A40-B5CD-9EE537853B7F}">
      <dgm:prSet/>
      <dgm:spPr/>
      <dgm:t>
        <a:bodyPr/>
        <a:lstStyle/>
        <a:p>
          <a:endParaRPr lang="es-CL" sz="2000">
            <a:solidFill>
              <a:schemeClr val="tx1"/>
            </a:solidFill>
          </a:endParaRPr>
        </a:p>
      </dgm:t>
    </dgm:pt>
    <dgm:pt modelId="{21124A47-F7AE-46A6-820E-1D3D03F29E78}">
      <dgm:prSet phldrT="[Texto]" custT="1"/>
      <dgm:spPr/>
      <dgm:t>
        <a:bodyPr/>
        <a:lstStyle/>
        <a:p>
          <a:r>
            <a:rPr lang="es-MX" sz="2000" dirty="0">
              <a:solidFill>
                <a:schemeClr val="tx1"/>
              </a:solidFill>
            </a:rPr>
            <a:t>Inhalantes </a:t>
          </a:r>
          <a:endParaRPr lang="es-CL" sz="2000" dirty="0">
            <a:solidFill>
              <a:schemeClr val="tx1"/>
            </a:solidFill>
          </a:endParaRPr>
        </a:p>
      </dgm:t>
    </dgm:pt>
    <dgm:pt modelId="{D32FD21E-4DD7-424A-9045-2762EFC7F48A}" type="parTrans" cxnId="{4070E760-4D62-4593-ADF1-39D55FCC549A}">
      <dgm:prSet/>
      <dgm:spPr/>
      <dgm:t>
        <a:bodyPr/>
        <a:lstStyle/>
        <a:p>
          <a:endParaRPr lang="es-CL" sz="2000">
            <a:solidFill>
              <a:schemeClr val="tx1"/>
            </a:solidFill>
          </a:endParaRPr>
        </a:p>
      </dgm:t>
    </dgm:pt>
    <dgm:pt modelId="{04943B42-CA78-47F5-A804-7458D98D12A4}" type="sibTrans" cxnId="{4070E760-4D62-4593-ADF1-39D55FCC549A}">
      <dgm:prSet/>
      <dgm:spPr/>
      <dgm:t>
        <a:bodyPr/>
        <a:lstStyle/>
        <a:p>
          <a:endParaRPr lang="es-CL" sz="2000">
            <a:solidFill>
              <a:schemeClr val="tx1"/>
            </a:solidFill>
          </a:endParaRPr>
        </a:p>
      </dgm:t>
    </dgm:pt>
    <dgm:pt modelId="{5499AF02-3BE7-476E-BA99-7FF740F78E20}">
      <dgm:prSet phldrT="[Texto]" custT="1"/>
      <dgm:spPr/>
      <dgm:t>
        <a:bodyPr/>
        <a:lstStyle/>
        <a:p>
          <a:r>
            <a:rPr lang="es-MX" sz="2000" dirty="0">
              <a:solidFill>
                <a:schemeClr val="tx1"/>
              </a:solidFill>
            </a:rPr>
            <a:t>Por contacto</a:t>
          </a:r>
          <a:endParaRPr lang="es-CL" sz="2000" dirty="0">
            <a:solidFill>
              <a:schemeClr val="tx1"/>
            </a:solidFill>
          </a:endParaRPr>
        </a:p>
      </dgm:t>
    </dgm:pt>
    <dgm:pt modelId="{D59EC6DE-83F9-4814-8223-CB5D18BFA82E}" type="parTrans" cxnId="{4EB45BFE-645E-421E-BDFE-4BB86D607705}">
      <dgm:prSet/>
      <dgm:spPr/>
      <dgm:t>
        <a:bodyPr/>
        <a:lstStyle/>
        <a:p>
          <a:endParaRPr lang="es-CL" sz="2000">
            <a:solidFill>
              <a:schemeClr val="tx1"/>
            </a:solidFill>
          </a:endParaRPr>
        </a:p>
      </dgm:t>
    </dgm:pt>
    <dgm:pt modelId="{4F604A5C-F95D-4C3D-8067-2F2CE48DC684}" type="sibTrans" cxnId="{4EB45BFE-645E-421E-BDFE-4BB86D607705}">
      <dgm:prSet/>
      <dgm:spPr/>
      <dgm:t>
        <a:bodyPr/>
        <a:lstStyle/>
        <a:p>
          <a:endParaRPr lang="es-CL" sz="2000">
            <a:solidFill>
              <a:schemeClr val="tx1"/>
            </a:solidFill>
          </a:endParaRPr>
        </a:p>
      </dgm:t>
    </dgm:pt>
    <dgm:pt modelId="{DCDBC002-F623-41C6-A853-EF900A756075}">
      <dgm:prSet phldrT="[Texto]" custT="1"/>
      <dgm:spPr/>
      <dgm:t>
        <a:bodyPr/>
        <a:lstStyle/>
        <a:p>
          <a:endParaRPr lang="es-CL" sz="2000" dirty="0">
            <a:solidFill>
              <a:schemeClr val="tx1"/>
            </a:solidFill>
          </a:endParaRPr>
        </a:p>
      </dgm:t>
    </dgm:pt>
    <dgm:pt modelId="{1956D53A-E79A-4549-BBDB-E9C05C7E3999}" type="parTrans" cxnId="{7057DC8F-3F2E-41F7-8F91-0A481BBFB895}">
      <dgm:prSet/>
      <dgm:spPr/>
      <dgm:t>
        <a:bodyPr/>
        <a:lstStyle/>
        <a:p>
          <a:endParaRPr lang="es-CL" sz="2000">
            <a:solidFill>
              <a:schemeClr val="tx1"/>
            </a:solidFill>
          </a:endParaRPr>
        </a:p>
      </dgm:t>
    </dgm:pt>
    <dgm:pt modelId="{8B112DEE-8AD1-4721-BD3C-C5D80B102D38}" type="sibTrans" cxnId="{7057DC8F-3F2E-41F7-8F91-0A481BBFB895}">
      <dgm:prSet/>
      <dgm:spPr/>
      <dgm:t>
        <a:bodyPr/>
        <a:lstStyle/>
        <a:p>
          <a:endParaRPr lang="es-CL" sz="2000">
            <a:solidFill>
              <a:schemeClr val="tx1"/>
            </a:solidFill>
          </a:endParaRPr>
        </a:p>
      </dgm:t>
    </dgm:pt>
    <dgm:pt modelId="{FAFFAA77-39CB-4247-8EE0-BE9EE7883D74}">
      <dgm:prSet phldrT="[Texto]" custT="1"/>
      <dgm:spPr/>
      <dgm:t>
        <a:bodyPr/>
        <a:lstStyle/>
        <a:p>
          <a:endParaRPr lang="es-CL" sz="2000" dirty="0">
            <a:solidFill>
              <a:schemeClr val="tx1"/>
            </a:solidFill>
          </a:endParaRPr>
        </a:p>
      </dgm:t>
    </dgm:pt>
    <dgm:pt modelId="{018D9C60-6CD0-4595-BD1F-AC5848713834}" type="parTrans" cxnId="{EF80D965-1418-4356-B61C-571CF208E869}">
      <dgm:prSet/>
      <dgm:spPr/>
      <dgm:t>
        <a:bodyPr/>
        <a:lstStyle/>
        <a:p>
          <a:endParaRPr lang="es-CL" sz="2000">
            <a:solidFill>
              <a:schemeClr val="tx1"/>
            </a:solidFill>
          </a:endParaRPr>
        </a:p>
      </dgm:t>
    </dgm:pt>
    <dgm:pt modelId="{523E73F8-75F6-4765-99E8-EBF142629C0C}" type="sibTrans" cxnId="{EF80D965-1418-4356-B61C-571CF208E869}">
      <dgm:prSet/>
      <dgm:spPr/>
      <dgm:t>
        <a:bodyPr/>
        <a:lstStyle/>
        <a:p>
          <a:endParaRPr lang="es-CL" sz="2000">
            <a:solidFill>
              <a:schemeClr val="tx1"/>
            </a:solidFill>
          </a:endParaRPr>
        </a:p>
      </dgm:t>
    </dgm:pt>
    <dgm:pt modelId="{D84C579A-CB94-4830-8907-6FBF4854F6CA}">
      <dgm:prSet phldrT="[Texto]" custT="1"/>
      <dgm:spPr/>
      <dgm:t>
        <a:bodyPr/>
        <a:lstStyle/>
        <a:p>
          <a:r>
            <a:rPr lang="es-MX" sz="2000" dirty="0">
              <a:solidFill>
                <a:schemeClr val="tx1"/>
              </a:solidFill>
            </a:rPr>
            <a:t>HS-3: </a:t>
          </a:r>
          <a:r>
            <a:rPr lang="es-MX" sz="2000" dirty="0" err="1">
              <a:solidFill>
                <a:schemeClr val="tx1"/>
              </a:solidFill>
            </a:rPr>
            <a:t>vasculítica</a:t>
          </a:r>
          <a:r>
            <a:rPr lang="es-MX" sz="2000" dirty="0">
              <a:solidFill>
                <a:schemeClr val="tx1"/>
              </a:solidFill>
            </a:rPr>
            <a:t>, enfermedad del suero</a:t>
          </a:r>
          <a:endParaRPr lang="es-CL" sz="2000" dirty="0">
            <a:solidFill>
              <a:schemeClr val="tx1"/>
            </a:solidFill>
          </a:endParaRPr>
        </a:p>
      </dgm:t>
    </dgm:pt>
    <dgm:pt modelId="{F3376775-A725-4A31-91B6-C93E7B2A0FF5}" type="parTrans" cxnId="{CECB3519-0A16-4F82-BE68-D53EF7924E17}">
      <dgm:prSet/>
      <dgm:spPr/>
      <dgm:t>
        <a:bodyPr/>
        <a:lstStyle/>
        <a:p>
          <a:endParaRPr lang="es-CL" sz="2000">
            <a:solidFill>
              <a:schemeClr val="tx1"/>
            </a:solidFill>
          </a:endParaRPr>
        </a:p>
      </dgm:t>
    </dgm:pt>
    <dgm:pt modelId="{3EAB38AB-58A3-46CC-81BD-D5378CEBC9E1}" type="sibTrans" cxnId="{CECB3519-0A16-4F82-BE68-D53EF7924E17}">
      <dgm:prSet/>
      <dgm:spPr/>
      <dgm:t>
        <a:bodyPr/>
        <a:lstStyle/>
        <a:p>
          <a:endParaRPr lang="es-CL" sz="2000">
            <a:solidFill>
              <a:schemeClr val="tx1"/>
            </a:solidFill>
          </a:endParaRPr>
        </a:p>
      </dgm:t>
    </dgm:pt>
    <dgm:pt modelId="{ED8B9398-E4C1-41C0-AC14-E6CB1B801ABC}">
      <dgm:prSet phldrT="[Texto]" custT="1"/>
      <dgm:spPr/>
      <dgm:t>
        <a:bodyPr/>
        <a:lstStyle/>
        <a:p>
          <a:r>
            <a:rPr lang="es-MX" sz="2000" dirty="0">
              <a:solidFill>
                <a:schemeClr val="tx1"/>
              </a:solidFill>
            </a:rPr>
            <a:t>Déficit de Complemento y sus reguladores</a:t>
          </a:r>
          <a:endParaRPr lang="es-CL" sz="2000" dirty="0">
            <a:solidFill>
              <a:schemeClr val="tx1"/>
            </a:solidFill>
          </a:endParaRPr>
        </a:p>
      </dgm:t>
    </dgm:pt>
    <dgm:pt modelId="{7FA00262-CA3E-450C-ADAE-6C2B02941C99}" type="parTrans" cxnId="{A1AE5D40-10FE-4469-B6B7-CE1C1CB96027}">
      <dgm:prSet/>
      <dgm:spPr/>
      <dgm:t>
        <a:bodyPr/>
        <a:lstStyle/>
        <a:p>
          <a:endParaRPr lang="es-CL" sz="2000">
            <a:solidFill>
              <a:schemeClr val="tx1"/>
            </a:solidFill>
          </a:endParaRPr>
        </a:p>
      </dgm:t>
    </dgm:pt>
    <dgm:pt modelId="{D5EB9F1D-C948-4CEF-A4EE-FCC892B5C00E}" type="sibTrans" cxnId="{A1AE5D40-10FE-4469-B6B7-CE1C1CB96027}">
      <dgm:prSet/>
      <dgm:spPr/>
      <dgm:t>
        <a:bodyPr/>
        <a:lstStyle/>
        <a:p>
          <a:endParaRPr lang="es-CL" sz="2000">
            <a:solidFill>
              <a:schemeClr val="tx1"/>
            </a:solidFill>
          </a:endParaRPr>
        </a:p>
      </dgm:t>
    </dgm:pt>
    <dgm:pt modelId="{FBBCD81C-E264-4E52-9A92-3C8F02733E1B}">
      <dgm:prSet phldrT="[Texto]" custT="1"/>
      <dgm:spPr/>
      <dgm:t>
        <a:bodyPr/>
        <a:lstStyle/>
        <a:p>
          <a:r>
            <a:rPr lang="es-MX" sz="2000" dirty="0">
              <a:solidFill>
                <a:schemeClr val="tx1"/>
              </a:solidFill>
            </a:rPr>
            <a:t>Por degranulación directa de mastocitos: </a:t>
          </a:r>
          <a:r>
            <a:rPr lang="es-MX" sz="2000" dirty="0" err="1">
              <a:solidFill>
                <a:schemeClr val="tx1"/>
              </a:solidFill>
            </a:rPr>
            <a:t>opiodes</a:t>
          </a:r>
          <a:r>
            <a:rPr lang="es-MX" sz="2000" dirty="0">
              <a:solidFill>
                <a:schemeClr val="tx1"/>
              </a:solidFill>
            </a:rPr>
            <a:t>, contrastes, físicas,  </a:t>
          </a:r>
          <a:r>
            <a:rPr lang="es-MX" sz="2000" dirty="0" err="1">
              <a:solidFill>
                <a:schemeClr val="tx1"/>
              </a:solidFill>
            </a:rPr>
            <a:t>pseudoalérgenos</a:t>
          </a:r>
          <a:r>
            <a:rPr lang="es-MX" sz="2000" dirty="0">
              <a:solidFill>
                <a:schemeClr val="tx1"/>
              </a:solidFill>
            </a:rPr>
            <a:t> alimentario, Medusa, </a:t>
          </a:r>
          <a:endParaRPr lang="es-CL" sz="2000" dirty="0">
            <a:solidFill>
              <a:schemeClr val="tx1"/>
            </a:solidFill>
          </a:endParaRPr>
        </a:p>
        <a:p>
          <a:r>
            <a:rPr lang="es-MX" sz="2000" dirty="0">
              <a:solidFill>
                <a:schemeClr val="tx1"/>
              </a:solidFill>
            </a:rPr>
            <a:t>Ortiga, aumento de </a:t>
          </a:r>
          <a:r>
            <a:rPr lang="es-MX" sz="2000" dirty="0" err="1">
              <a:solidFill>
                <a:schemeClr val="tx1"/>
              </a:solidFill>
            </a:rPr>
            <a:t>t°corporal</a:t>
          </a:r>
          <a:r>
            <a:rPr lang="es-MX" sz="2000" dirty="0">
              <a:solidFill>
                <a:schemeClr val="tx1"/>
              </a:solidFill>
            </a:rPr>
            <a:t>…</a:t>
          </a:r>
          <a:endParaRPr lang="es-CL" sz="2000" dirty="0">
            <a:solidFill>
              <a:schemeClr val="tx1"/>
            </a:solidFill>
          </a:endParaRPr>
        </a:p>
      </dgm:t>
    </dgm:pt>
    <dgm:pt modelId="{3EC67F57-965B-4A52-80EB-7BBD55E36F39}" type="parTrans" cxnId="{AEF32539-789A-40FC-B9F1-5A808BF4B939}">
      <dgm:prSet/>
      <dgm:spPr/>
      <dgm:t>
        <a:bodyPr/>
        <a:lstStyle/>
        <a:p>
          <a:endParaRPr lang="es-CL" sz="2000">
            <a:solidFill>
              <a:schemeClr val="tx1"/>
            </a:solidFill>
          </a:endParaRPr>
        </a:p>
      </dgm:t>
    </dgm:pt>
    <dgm:pt modelId="{3E6AB018-F545-4A5F-B708-F702F5E75BAE}" type="sibTrans" cxnId="{AEF32539-789A-40FC-B9F1-5A808BF4B939}">
      <dgm:prSet/>
      <dgm:spPr/>
      <dgm:t>
        <a:bodyPr/>
        <a:lstStyle/>
        <a:p>
          <a:endParaRPr lang="es-CL" sz="2000">
            <a:solidFill>
              <a:schemeClr val="tx1"/>
            </a:solidFill>
          </a:endParaRPr>
        </a:p>
      </dgm:t>
    </dgm:pt>
    <dgm:pt modelId="{FACA997F-AA17-4C6D-B274-A01C4ECEBFE8}">
      <dgm:prSet phldrT="[Texto]" custT="1"/>
      <dgm:spPr/>
      <dgm:t>
        <a:bodyPr/>
        <a:lstStyle/>
        <a:p>
          <a:r>
            <a:rPr lang="es-MX" sz="2000" dirty="0">
              <a:solidFill>
                <a:schemeClr val="tx1"/>
              </a:solidFill>
            </a:rPr>
            <a:t>Parásitos </a:t>
          </a:r>
          <a:endParaRPr lang="es-CL" sz="2000" dirty="0">
            <a:solidFill>
              <a:schemeClr val="tx1"/>
            </a:solidFill>
          </a:endParaRPr>
        </a:p>
      </dgm:t>
    </dgm:pt>
    <dgm:pt modelId="{1459D12B-4298-4793-9F99-06236E3B79FD}" type="parTrans" cxnId="{88643823-DD55-475E-8AD0-42196C112962}">
      <dgm:prSet/>
      <dgm:spPr/>
      <dgm:t>
        <a:bodyPr/>
        <a:lstStyle/>
        <a:p>
          <a:endParaRPr lang="es-CL" sz="2000">
            <a:solidFill>
              <a:schemeClr val="tx1"/>
            </a:solidFill>
          </a:endParaRPr>
        </a:p>
      </dgm:t>
    </dgm:pt>
    <dgm:pt modelId="{03A0EA79-B68E-46D1-B472-B21A95AAD233}" type="sibTrans" cxnId="{88643823-DD55-475E-8AD0-42196C112962}">
      <dgm:prSet/>
      <dgm:spPr/>
      <dgm:t>
        <a:bodyPr/>
        <a:lstStyle/>
        <a:p>
          <a:endParaRPr lang="es-CL" sz="2000">
            <a:solidFill>
              <a:schemeClr val="tx1"/>
            </a:solidFill>
          </a:endParaRPr>
        </a:p>
      </dgm:t>
    </dgm:pt>
    <dgm:pt modelId="{26257E87-6545-4B2A-BFEC-C6C3CB0DACC3}" type="pres">
      <dgm:prSet presAssocID="{FF9A4364-7684-427A-A704-F6E09A848FAE}" presName="Name0" presStyleCnt="0">
        <dgm:presLayoutVars>
          <dgm:dir/>
          <dgm:animLvl val="lvl"/>
          <dgm:resizeHandles val="exact"/>
        </dgm:presLayoutVars>
      </dgm:prSet>
      <dgm:spPr/>
      <dgm:t>
        <a:bodyPr/>
        <a:lstStyle/>
        <a:p>
          <a:endParaRPr lang="es-CL"/>
        </a:p>
      </dgm:t>
    </dgm:pt>
    <dgm:pt modelId="{F990F738-6484-4B5B-A9F6-77233A6EBAE8}" type="pres">
      <dgm:prSet presAssocID="{53CDE7E8-35A6-4B67-B3DB-3E9C1AEA7451}" presName="composite" presStyleCnt="0"/>
      <dgm:spPr/>
    </dgm:pt>
    <dgm:pt modelId="{2739A24E-BC6A-41BF-A4D7-263B96C941BB}" type="pres">
      <dgm:prSet presAssocID="{53CDE7E8-35A6-4B67-B3DB-3E9C1AEA7451}" presName="parTx" presStyleLbl="alignNode1" presStyleIdx="0" presStyleCnt="3">
        <dgm:presLayoutVars>
          <dgm:chMax val="0"/>
          <dgm:chPref val="0"/>
          <dgm:bulletEnabled val="1"/>
        </dgm:presLayoutVars>
      </dgm:prSet>
      <dgm:spPr/>
      <dgm:t>
        <a:bodyPr/>
        <a:lstStyle/>
        <a:p>
          <a:endParaRPr lang="es-CL"/>
        </a:p>
      </dgm:t>
    </dgm:pt>
    <dgm:pt modelId="{D5C831F2-97A0-466A-9F48-EDAEB48F7E12}" type="pres">
      <dgm:prSet presAssocID="{53CDE7E8-35A6-4B67-B3DB-3E9C1AEA7451}" presName="desTx" presStyleLbl="alignAccFollowNode1" presStyleIdx="0" presStyleCnt="3">
        <dgm:presLayoutVars>
          <dgm:bulletEnabled val="1"/>
        </dgm:presLayoutVars>
      </dgm:prSet>
      <dgm:spPr/>
      <dgm:t>
        <a:bodyPr/>
        <a:lstStyle/>
        <a:p>
          <a:endParaRPr lang="es-CL"/>
        </a:p>
      </dgm:t>
    </dgm:pt>
    <dgm:pt modelId="{DA12CE31-16BB-4135-B8C6-731DA53A357D}" type="pres">
      <dgm:prSet presAssocID="{B45DF417-9EAC-4760-A266-1D9453BFFCAD}" presName="space" presStyleCnt="0"/>
      <dgm:spPr/>
    </dgm:pt>
    <dgm:pt modelId="{D0DFFDBE-2690-4823-BDD3-D93CA3069819}" type="pres">
      <dgm:prSet presAssocID="{75DD9997-81AF-4184-9615-32C1142DA792}" presName="composite" presStyleCnt="0"/>
      <dgm:spPr/>
    </dgm:pt>
    <dgm:pt modelId="{42C0CD6F-9069-4709-8B45-43E543C97DC0}" type="pres">
      <dgm:prSet presAssocID="{75DD9997-81AF-4184-9615-32C1142DA792}" presName="parTx" presStyleLbl="alignNode1" presStyleIdx="1" presStyleCnt="3">
        <dgm:presLayoutVars>
          <dgm:chMax val="0"/>
          <dgm:chPref val="0"/>
          <dgm:bulletEnabled val="1"/>
        </dgm:presLayoutVars>
      </dgm:prSet>
      <dgm:spPr/>
      <dgm:t>
        <a:bodyPr/>
        <a:lstStyle/>
        <a:p>
          <a:endParaRPr lang="es-CL"/>
        </a:p>
      </dgm:t>
    </dgm:pt>
    <dgm:pt modelId="{9E6B4461-818F-49E0-83C8-4C527B0887FE}" type="pres">
      <dgm:prSet presAssocID="{75DD9997-81AF-4184-9615-32C1142DA792}" presName="desTx" presStyleLbl="alignAccFollowNode1" presStyleIdx="1" presStyleCnt="3">
        <dgm:presLayoutVars>
          <dgm:bulletEnabled val="1"/>
        </dgm:presLayoutVars>
      </dgm:prSet>
      <dgm:spPr/>
      <dgm:t>
        <a:bodyPr/>
        <a:lstStyle/>
        <a:p>
          <a:endParaRPr lang="es-CL"/>
        </a:p>
      </dgm:t>
    </dgm:pt>
    <dgm:pt modelId="{93ED569C-4C35-4699-A590-08A3AC88F049}" type="pres">
      <dgm:prSet presAssocID="{A1897D57-62E7-4A10-B588-AEC3AB748C0E}" presName="space" presStyleCnt="0"/>
      <dgm:spPr/>
    </dgm:pt>
    <dgm:pt modelId="{69557289-3767-479C-9BC8-022D515D7ACC}" type="pres">
      <dgm:prSet presAssocID="{542F16CE-0DAF-4BEE-BC2D-7E9182A2684F}" presName="composite" presStyleCnt="0"/>
      <dgm:spPr/>
    </dgm:pt>
    <dgm:pt modelId="{FD08063A-9CE5-45DA-81BE-AC2767F55E93}" type="pres">
      <dgm:prSet presAssocID="{542F16CE-0DAF-4BEE-BC2D-7E9182A2684F}" presName="parTx" presStyleLbl="alignNode1" presStyleIdx="2" presStyleCnt="3">
        <dgm:presLayoutVars>
          <dgm:chMax val="0"/>
          <dgm:chPref val="0"/>
          <dgm:bulletEnabled val="1"/>
        </dgm:presLayoutVars>
      </dgm:prSet>
      <dgm:spPr/>
      <dgm:t>
        <a:bodyPr/>
        <a:lstStyle/>
        <a:p>
          <a:endParaRPr lang="es-CL"/>
        </a:p>
      </dgm:t>
    </dgm:pt>
    <dgm:pt modelId="{1BF80203-E6AD-4A1E-AB4B-45AFA539A79B}" type="pres">
      <dgm:prSet presAssocID="{542F16CE-0DAF-4BEE-BC2D-7E9182A2684F}" presName="desTx" presStyleLbl="alignAccFollowNode1" presStyleIdx="2" presStyleCnt="3">
        <dgm:presLayoutVars>
          <dgm:bulletEnabled val="1"/>
        </dgm:presLayoutVars>
      </dgm:prSet>
      <dgm:spPr/>
      <dgm:t>
        <a:bodyPr/>
        <a:lstStyle/>
        <a:p>
          <a:endParaRPr lang="es-CL"/>
        </a:p>
      </dgm:t>
    </dgm:pt>
  </dgm:ptLst>
  <dgm:cxnLst>
    <dgm:cxn modelId="{4EB45BFE-645E-421E-BDFE-4BB86D607705}" srcId="{53CDE7E8-35A6-4B67-B3DB-3E9C1AEA7451}" destId="{5499AF02-3BE7-476E-BA99-7FF740F78E20}" srcOrd="4" destOrd="0" parTransId="{D59EC6DE-83F9-4814-8223-CB5D18BFA82E}" sibTransId="{4F604A5C-F95D-4C3D-8067-2F2CE48DC684}"/>
    <dgm:cxn modelId="{A1AE5D40-10FE-4469-B6B7-CE1C1CB96027}" srcId="{75DD9997-81AF-4184-9615-32C1142DA792}" destId="{ED8B9398-E4C1-41C0-AC14-E6CB1B801ABC}" srcOrd="2" destOrd="0" parTransId="{7FA00262-CA3E-450C-ADAE-6C2B02941C99}" sibTransId="{D5EB9F1D-C948-4CEF-A4EE-FCC892B5C00E}"/>
    <dgm:cxn modelId="{C6DDD780-6426-49E7-A829-EF3B1AAADB2D}" srcId="{FF9A4364-7684-427A-A704-F6E09A848FAE}" destId="{542F16CE-0DAF-4BEE-BC2D-7E9182A2684F}" srcOrd="2" destOrd="0" parTransId="{7BDF9901-543B-44D2-BF34-4A79BBC08023}" sibTransId="{8CAA36F1-C6DC-4C79-A163-49CBA4CB14C9}"/>
    <dgm:cxn modelId="{4162607B-93CA-4175-9684-8BE9FD661AC8}" type="presOf" srcId="{FF9A4364-7684-427A-A704-F6E09A848FAE}" destId="{26257E87-6545-4B2A-BFEC-C6C3CB0DACC3}" srcOrd="0" destOrd="0" presId="urn:microsoft.com/office/officeart/2005/8/layout/hList1"/>
    <dgm:cxn modelId="{56697763-2B0E-4503-9672-038D77D0D4BA}" srcId="{53CDE7E8-35A6-4B67-B3DB-3E9C1AEA7451}" destId="{4642CE08-73F1-4A68-AAA7-353D6A568774}" srcOrd="1" destOrd="0" parTransId="{5A88F77F-63F5-45BE-8A70-8A6E03129E02}" sibTransId="{9424866A-2929-41AB-92D3-2F1508EEBD0B}"/>
    <dgm:cxn modelId="{4070E760-4D62-4593-ADF1-39D55FCC549A}" srcId="{53CDE7E8-35A6-4B67-B3DB-3E9C1AEA7451}" destId="{21124A47-F7AE-46A6-820E-1D3D03F29E78}" srcOrd="3" destOrd="0" parTransId="{D32FD21E-4DD7-424A-9045-2762EFC7F48A}" sibTransId="{04943B42-CA78-47F5-A804-7458D98D12A4}"/>
    <dgm:cxn modelId="{9C85EF22-F6A6-44DC-BDF0-9FE3D310FA4C}" srcId="{53CDE7E8-35A6-4B67-B3DB-3E9C1AEA7451}" destId="{856F9E52-671D-411F-9A57-F91C59F557BD}" srcOrd="0" destOrd="0" parTransId="{DA3B787C-76AD-4C36-8C31-069A8F1AE702}" sibTransId="{06A84B21-BBB2-4C45-A409-91F0CDDCA361}"/>
    <dgm:cxn modelId="{9C255C6F-34D8-451E-AE55-69E08C3C25BE}" type="presOf" srcId="{FACA997F-AA17-4C6D-B274-A01C4ECEBFE8}" destId="{D5C831F2-97A0-466A-9F48-EDAEB48F7E12}" srcOrd="0" destOrd="5" presId="urn:microsoft.com/office/officeart/2005/8/layout/hList1"/>
    <dgm:cxn modelId="{CECB3519-0A16-4F82-BE68-D53EF7924E17}" srcId="{75DD9997-81AF-4184-9615-32C1142DA792}" destId="{D84C579A-CB94-4830-8907-6FBF4854F6CA}" srcOrd="1" destOrd="0" parTransId="{F3376775-A725-4A31-91B6-C93E7B2A0FF5}" sibTransId="{3EAB38AB-58A3-46CC-81BD-D5378CEBC9E1}"/>
    <dgm:cxn modelId="{A1C45BAB-3F97-46D6-B8EE-C0A350B70FF7}" type="presOf" srcId="{75DD9997-81AF-4184-9615-32C1142DA792}" destId="{42C0CD6F-9069-4709-8B45-43E543C97DC0}" srcOrd="0" destOrd="0" presId="urn:microsoft.com/office/officeart/2005/8/layout/hList1"/>
    <dgm:cxn modelId="{F640DDCA-3623-467E-81CD-3CCE135787E3}" srcId="{75DD9997-81AF-4184-9615-32C1142DA792}" destId="{311C04E4-7EDB-4E8F-A92D-3F38DFE45671}" srcOrd="0" destOrd="0" parTransId="{66784F97-773E-4788-83EB-04111CFFE8FB}" sibTransId="{55C6582A-8598-4D92-84E6-0F0AD8FB331E}"/>
    <dgm:cxn modelId="{EDF2AD38-C0CB-4938-91A9-B8BE4CDE7E8F}" type="presOf" srcId="{DCDBC002-F623-41C6-A853-EF900A756075}" destId="{9E6B4461-818F-49E0-83C8-4C527B0887FE}" srcOrd="0" destOrd="4" presId="urn:microsoft.com/office/officeart/2005/8/layout/hList1"/>
    <dgm:cxn modelId="{7057DC8F-3F2E-41F7-8F91-0A481BBFB895}" srcId="{75DD9997-81AF-4184-9615-32C1142DA792}" destId="{DCDBC002-F623-41C6-A853-EF900A756075}" srcOrd="4" destOrd="0" parTransId="{1956D53A-E79A-4549-BBDB-E9C05C7E3999}" sibTransId="{8B112DEE-8AD1-4721-BD3C-C5D80B102D38}"/>
    <dgm:cxn modelId="{E6D50DBD-FB1B-46CE-9706-BCA88BAB06E4}" type="presOf" srcId="{FBBCD81C-E264-4E52-9A92-3C8F02733E1B}" destId="{1BF80203-E6AD-4A1E-AB4B-45AFA539A79B}" srcOrd="0" destOrd="1" presId="urn:microsoft.com/office/officeart/2005/8/layout/hList1"/>
    <dgm:cxn modelId="{FE1F944A-18EA-4FA4-9A94-1B177E5C2063}" srcId="{FF9A4364-7684-427A-A704-F6E09A848FAE}" destId="{75DD9997-81AF-4184-9615-32C1142DA792}" srcOrd="1" destOrd="0" parTransId="{A9BF5B1B-0171-42B4-B618-0F3CB86D7BE3}" sibTransId="{A1897D57-62E7-4A10-B588-AEC3AB748C0E}"/>
    <dgm:cxn modelId="{EF80D965-1418-4356-B61C-571CF208E869}" srcId="{75DD9997-81AF-4184-9615-32C1142DA792}" destId="{FAFFAA77-39CB-4247-8EE0-BE9EE7883D74}" srcOrd="5" destOrd="0" parTransId="{018D9C60-6CD0-4595-BD1F-AC5848713834}" sibTransId="{523E73F8-75F6-4765-99E8-EBF142629C0C}"/>
    <dgm:cxn modelId="{DCE2AF13-7BE7-4944-9E94-A8D47637771B}" srcId="{75DD9997-81AF-4184-9615-32C1142DA792}" destId="{1AE1422F-F501-46C5-B020-9288FF26853B}" srcOrd="3" destOrd="0" parTransId="{143FCCD4-D8CC-4D88-B51C-E696464BFECE}" sibTransId="{B68917EA-6161-426A-8CEC-F46AA351CE72}"/>
    <dgm:cxn modelId="{5A28916A-2E22-44CD-A256-3C6678DB26E9}" type="presOf" srcId="{21124A47-F7AE-46A6-820E-1D3D03F29E78}" destId="{D5C831F2-97A0-466A-9F48-EDAEB48F7E12}" srcOrd="0" destOrd="3" presId="urn:microsoft.com/office/officeart/2005/8/layout/hList1"/>
    <dgm:cxn modelId="{AFC66B1C-EA46-4C13-B08C-AF36D66771EB}" type="presOf" srcId="{53CDE7E8-35A6-4B67-B3DB-3E9C1AEA7451}" destId="{2739A24E-BC6A-41BF-A4D7-263B96C941BB}" srcOrd="0" destOrd="0" presId="urn:microsoft.com/office/officeart/2005/8/layout/hList1"/>
    <dgm:cxn modelId="{F8B11349-4794-4BED-80FD-7FA2813A187C}" type="presOf" srcId="{1AE1422F-F501-46C5-B020-9288FF26853B}" destId="{9E6B4461-818F-49E0-83C8-4C527B0887FE}" srcOrd="0" destOrd="3" presId="urn:microsoft.com/office/officeart/2005/8/layout/hList1"/>
    <dgm:cxn modelId="{AEF32539-789A-40FC-B9F1-5A808BF4B939}" srcId="{542F16CE-0DAF-4BEE-BC2D-7E9182A2684F}" destId="{FBBCD81C-E264-4E52-9A92-3C8F02733E1B}" srcOrd="1" destOrd="0" parTransId="{3EC67F57-965B-4A52-80EB-7BBD55E36F39}" sibTransId="{3E6AB018-F545-4A5F-B708-F702F5E75BAE}"/>
    <dgm:cxn modelId="{0C474C81-DEFC-4A23-9CFF-BDBCC9300F03}" type="presOf" srcId="{FAFFAA77-39CB-4247-8EE0-BE9EE7883D74}" destId="{9E6B4461-818F-49E0-83C8-4C527B0887FE}" srcOrd="0" destOrd="5" presId="urn:microsoft.com/office/officeart/2005/8/layout/hList1"/>
    <dgm:cxn modelId="{26873582-2EDE-4A40-B5CD-9EE537853B7F}" srcId="{53CDE7E8-35A6-4B67-B3DB-3E9C1AEA7451}" destId="{E56A3ECC-2C6A-47AE-9BFA-F82662113F36}" srcOrd="2" destOrd="0" parTransId="{0B04551D-F382-4C64-8D62-CC7D4EAB2D59}" sibTransId="{3021D069-3CDD-422F-9A2D-682C627BFD93}"/>
    <dgm:cxn modelId="{3C9E0F89-C83B-4F23-97D9-3A20289C044F}" type="presOf" srcId="{4642CE08-73F1-4A68-AAA7-353D6A568774}" destId="{D5C831F2-97A0-466A-9F48-EDAEB48F7E12}" srcOrd="0" destOrd="1" presId="urn:microsoft.com/office/officeart/2005/8/layout/hList1"/>
    <dgm:cxn modelId="{351D1023-0607-46B6-B0F0-9BCDDDC07661}" type="presOf" srcId="{311C04E4-7EDB-4E8F-A92D-3F38DFE45671}" destId="{9E6B4461-818F-49E0-83C8-4C527B0887FE}" srcOrd="0" destOrd="0" presId="urn:microsoft.com/office/officeart/2005/8/layout/hList1"/>
    <dgm:cxn modelId="{140B3B53-326E-4252-9143-363CB28F3757}" type="presOf" srcId="{856F9E52-671D-411F-9A57-F91C59F557BD}" destId="{D5C831F2-97A0-466A-9F48-EDAEB48F7E12}" srcOrd="0" destOrd="0" presId="urn:microsoft.com/office/officeart/2005/8/layout/hList1"/>
    <dgm:cxn modelId="{88643823-DD55-475E-8AD0-42196C112962}" srcId="{53CDE7E8-35A6-4B67-B3DB-3E9C1AEA7451}" destId="{FACA997F-AA17-4C6D-B274-A01C4ECEBFE8}" srcOrd="5" destOrd="0" parTransId="{1459D12B-4298-4793-9F99-06236E3B79FD}" sibTransId="{03A0EA79-B68E-46D1-B472-B21A95AAD233}"/>
    <dgm:cxn modelId="{5E46B98B-D497-4F33-9EF3-31D6DD556FD1}" type="presOf" srcId="{542F16CE-0DAF-4BEE-BC2D-7E9182A2684F}" destId="{FD08063A-9CE5-45DA-81BE-AC2767F55E93}" srcOrd="0" destOrd="0" presId="urn:microsoft.com/office/officeart/2005/8/layout/hList1"/>
    <dgm:cxn modelId="{38B66F96-6745-47F7-BAC9-46E892104858}" type="presOf" srcId="{D84C579A-CB94-4830-8907-6FBF4854F6CA}" destId="{9E6B4461-818F-49E0-83C8-4C527B0887FE}" srcOrd="0" destOrd="1" presId="urn:microsoft.com/office/officeart/2005/8/layout/hList1"/>
    <dgm:cxn modelId="{6D275B8F-BB70-443B-B397-B166BECB32CC}" type="presOf" srcId="{E56A3ECC-2C6A-47AE-9BFA-F82662113F36}" destId="{D5C831F2-97A0-466A-9F48-EDAEB48F7E12}" srcOrd="0" destOrd="2" presId="urn:microsoft.com/office/officeart/2005/8/layout/hList1"/>
    <dgm:cxn modelId="{0C061666-5D49-4772-8E87-B92F6CCBCFBC}" type="presOf" srcId="{02D45A89-E3A4-4B77-B600-82B5E5ECF613}" destId="{1BF80203-E6AD-4A1E-AB4B-45AFA539A79B}" srcOrd="0" destOrd="0" presId="urn:microsoft.com/office/officeart/2005/8/layout/hList1"/>
    <dgm:cxn modelId="{CD70A915-35A4-4FBD-921E-7564E6C41074}" srcId="{542F16CE-0DAF-4BEE-BC2D-7E9182A2684F}" destId="{02D45A89-E3A4-4B77-B600-82B5E5ECF613}" srcOrd="0" destOrd="0" parTransId="{1C938606-6BA2-45B9-B0A7-23DFFAE8668B}" sibTransId="{64B1F8AE-B661-4A13-ACC1-70E59E90007C}"/>
    <dgm:cxn modelId="{160C0DB3-D7B0-4D3A-88AF-5722AD3C2A68}" type="presOf" srcId="{ED8B9398-E4C1-41C0-AC14-E6CB1B801ABC}" destId="{9E6B4461-818F-49E0-83C8-4C527B0887FE}" srcOrd="0" destOrd="2" presId="urn:microsoft.com/office/officeart/2005/8/layout/hList1"/>
    <dgm:cxn modelId="{D576B7DF-8B7D-4D0E-933D-A01193E52A5C}" type="presOf" srcId="{5499AF02-3BE7-476E-BA99-7FF740F78E20}" destId="{D5C831F2-97A0-466A-9F48-EDAEB48F7E12}" srcOrd="0" destOrd="4" presId="urn:microsoft.com/office/officeart/2005/8/layout/hList1"/>
    <dgm:cxn modelId="{9808C3A7-472F-46ED-B9C6-15FBFCEC34FB}" srcId="{FF9A4364-7684-427A-A704-F6E09A848FAE}" destId="{53CDE7E8-35A6-4B67-B3DB-3E9C1AEA7451}" srcOrd="0" destOrd="0" parTransId="{EB798170-40F4-4541-8E0E-FFA7D0025B9E}" sibTransId="{B45DF417-9EAC-4760-A266-1D9453BFFCAD}"/>
    <dgm:cxn modelId="{3D2E7278-96C3-427C-8AA8-A5A117426DDF}" type="presParOf" srcId="{26257E87-6545-4B2A-BFEC-C6C3CB0DACC3}" destId="{F990F738-6484-4B5B-A9F6-77233A6EBAE8}" srcOrd="0" destOrd="0" presId="urn:microsoft.com/office/officeart/2005/8/layout/hList1"/>
    <dgm:cxn modelId="{77C5A8C7-B988-4E53-BC19-711442D9DEE8}" type="presParOf" srcId="{F990F738-6484-4B5B-A9F6-77233A6EBAE8}" destId="{2739A24E-BC6A-41BF-A4D7-263B96C941BB}" srcOrd="0" destOrd="0" presId="urn:microsoft.com/office/officeart/2005/8/layout/hList1"/>
    <dgm:cxn modelId="{ABE449D3-CDCC-4358-BFA3-21884C8E3055}" type="presParOf" srcId="{F990F738-6484-4B5B-A9F6-77233A6EBAE8}" destId="{D5C831F2-97A0-466A-9F48-EDAEB48F7E12}" srcOrd="1" destOrd="0" presId="urn:microsoft.com/office/officeart/2005/8/layout/hList1"/>
    <dgm:cxn modelId="{6D50111B-3BB7-4A09-B53D-A0AD87C8F571}" type="presParOf" srcId="{26257E87-6545-4B2A-BFEC-C6C3CB0DACC3}" destId="{DA12CE31-16BB-4135-B8C6-731DA53A357D}" srcOrd="1" destOrd="0" presId="urn:microsoft.com/office/officeart/2005/8/layout/hList1"/>
    <dgm:cxn modelId="{BEA881BB-37F5-4EBA-B61C-E8B54DAA39C0}" type="presParOf" srcId="{26257E87-6545-4B2A-BFEC-C6C3CB0DACC3}" destId="{D0DFFDBE-2690-4823-BDD3-D93CA3069819}" srcOrd="2" destOrd="0" presId="urn:microsoft.com/office/officeart/2005/8/layout/hList1"/>
    <dgm:cxn modelId="{0D223111-04F4-412B-BC6E-A91366673741}" type="presParOf" srcId="{D0DFFDBE-2690-4823-BDD3-D93CA3069819}" destId="{42C0CD6F-9069-4709-8B45-43E543C97DC0}" srcOrd="0" destOrd="0" presId="urn:microsoft.com/office/officeart/2005/8/layout/hList1"/>
    <dgm:cxn modelId="{60D759CF-10A8-46C0-A9C8-F73BE3FE585F}" type="presParOf" srcId="{D0DFFDBE-2690-4823-BDD3-D93CA3069819}" destId="{9E6B4461-818F-49E0-83C8-4C527B0887FE}" srcOrd="1" destOrd="0" presId="urn:microsoft.com/office/officeart/2005/8/layout/hList1"/>
    <dgm:cxn modelId="{721A7E41-4145-447C-9C04-6AC1CF438BD0}" type="presParOf" srcId="{26257E87-6545-4B2A-BFEC-C6C3CB0DACC3}" destId="{93ED569C-4C35-4699-A590-08A3AC88F049}" srcOrd="3" destOrd="0" presId="urn:microsoft.com/office/officeart/2005/8/layout/hList1"/>
    <dgm:cxn modelId="{9BED5583-F69C-4754-B75A-A7131779D280}" type="presParOf" srcId="{26257E87-6545-4B2A-BFEC-C6C3CB0DACC3}" destId="{69557289-3767-479C-9BC8-022D515D7ACC}" srcOrd="4" destOrd="0" presId="urn:microsoft.com/office/officeart/2005/8/layout/hList1"/>
    <dgm:cxn modelId="{507FFB77-3D59-46CA-8BE3-3165E874D1C7}" type="presParOf" srcId="{69557289-3767-479C-9BC8-022D515D7ACC}" destId="{FD08063A-9CE5-45DA-81BE-AC2767F55E93}" srcOrd="0" destOrd="0" presId="urn:microsoft.com/office/officeart/2005/8/layout/hList1"/>
    <dgm:cxn modelId="{0B9FF771-CB90-4BEA-8EAC-EDA20A929F21}" type="presParOf" srcId="{69557289-3767-479C-9BC8-022D515D7ACC}" destId="{1BF80203-E6AD-4A1E-AB4B-45AFA539A79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F91C7D-FD64-4D82-BF8C-DA671F03EA64}" type="doc">
      <dgm:prSet loTypeId="urn:microsoft.com/office/officeart/2005/8/layout/pList2" loCatId="list" qsTypeId="urn:microsoft.com/office/officeart/2005/8/quickstyle/simple3" qsCatId="simple" csTypeId="urn:microsoft.com/office/officeart/2005/8/colors/accent1_2" csCatId="accent1" phldr="1"/>
      <dgm:spPr/>
    </dgm:pt>
    <dgm:pt modelId="{180DF5FB-69A8-4BE9-BAE3-D3F8EE1DBA7F}">
      <dgm:prSet phldrT="[Texto]" custT="1"/>
      <dgm:spPr/>
      <dgm:t>
        <a:bodyPr/>
        <a:lstStyle/>
        <a:p>
          <a:r>
            <a:rPr lang="es-MX" sz="2000" dirty="0"/>
            <a:t>Respiratoria &gt; digestiva/ urinaria</a:t>
          </a:r>
          <a:endParaRPr lang="es-CL" sz="2000" dirty="0"/>
        </a:p>
      </dgm:t>
    </dgm:pt>
    <dgm:pt modelId="{E5786C3A-30C4-4438-9167-87BC1484629D}" type="parTrans" cxnId="{B18EA45A-2518-42C2-981E-E91468F3BBD1}">
      <dgm:prSet/>
      <dgm:spPr/>
      <dgm:t>
        <a:bodyPr/>
        <a:lstStyle/>
        <a:p>
          <a:endParaRPr lang="es-CL"/>
        </a:p>
      </dgm:t>
    </dgm:pt>
    <dgm:pt modelId="{DFFC5C28-3B84-4099-84EE-7D0415D46D7B}" type="sibTrans" cxnId="{B18EA45A-2518-42C2-981E-E91468F3BBD1}">
      <dgm:prSet/>
      <dgm:spPr/>
      <dgm:t>
        <a:bodyPr/>
        <a:lstStyle/>
        <a:p>
          <a:endParaRPr lang="es-CL"/>
        </a:p>
      </dgm:t>
    </dgm:pt>
    <dgm:pt modelId="{31BCCB64-9E54-4A1E-8203-A46500C64A68}">
      <dgm:prSet phldrT="[Texto]"/>
      <dgm:spPr/>
      <dgm:t>
        <a:bodyPr/>
        <a:lstStyle/>
        <a:p>
          <a:r>
            <a:rPr lang="es-MX" dirty="0"/>
            <a:t>+</a:t>
          </a:r>
          <a:r>
            <a:rPr lang="es-MX" baseline="0" dirty="0"/>
            <a:t> fcte en adultos</a:t>
          </a:r>
          <a:endParaRPr lang="es-CL" dirty="0"/>
        </a:p>
      </dgm:t>
    </dgm:pt>
    <dgm:pt modelId="{DCB2F72C-F9C3-402D-B89B-8A7D7D483997}" type="parTrans" cxnId="{7480571A-9C80-4820-87D1-3C5F57376D41}">
      <dgm:prSet/>
      <dgm:spPr/>
      <dgm:t>
        <a:bodyPr/>
        <a:lstStyle/>
        <a:p>
          <a:endParaRPr lang="es-CL"/>
        </a:p>
      </dgm:t>
    </dgm:pt>
    <dgm:pt modelId="{129F3DBD-8D43-453D-9A1F-220E891013C5}" type="sibTrans" cxnId="{7480571A-9C80-4820-87D1-3C5F57376D41}">
      <dgm:prSet/>
      <dgm:spPr/>
      <dgm:t>
        <a:bodyPr/>
        <a:lstStyle/>
        <a:p>
          <a:endParaRPr lang="es-CL"/>
        </a:p>
      </dgm:t>
    </dgm:pt>
    <dgm:pt modelId="{7F314195-4D00-425B-B3AC-0CB9CF26C66D}">
      <dgm:prSet phldrT="[Texto]"/>
      <dgm:spPr/>
      <dgm:t>
        <a:bodyPr/>
        <a:lstStyle/>
        <a:p>
          <a:r>
            <a:rPr lang="es-MX"/>
            <a:t>&lt;7% de urticarias agudas</a:t>
          </a:r>
          <a:endParaRPr lang="es-MX" dirty="0"/>
        </a:p>
      </dgm:t>
    </dgm:pt>
    <dgm:pt modelId="{2D1D96EE-F6FB-4580-98E3-637282FA3A0E}" type="parTrans" cxnId="{F64C1BEC-8305-42CF-BC43-969223E04C1D}">
      <dgm:prSet/>
      <dgm:spPr/>
      <dgm:t>
        <a:bodyPr/>
        <a:lstStyle/>
        <a:p>
          <a:endParaRPr lang="es-CL"/>
        </a:p>
      </dgm:t>
    </dgm:pt>
    <dgm:pt modelId="{3E1FE2EF-4F74-49BA-9DA3-58C8252E4C0A}" type="sibTrans" cxnId="{F64C1BEC-8305-42CF-BC43-969223E04C1D}">
      <dgm:prSet/>
      <dgm:spPr/>
      <dgm:t>
        <a:bodyPr/>
        <a:lstStyle/>
        <a:p>
          <a:endParaRPr lang="es-CL"/>
        </a:p>
      </dgm:t>
    </dgm:pt>
    <dgm:pt modelId="{5BEA19C0-630C-48E1-A662-7B0104DF7E41}">
      <dgm:prSet custT="1"/>
      <dgm:spPr/>
      <dgm:t>
        <a:bodyPr/>
        <a:lstStyle/>
        <a:p>
          <a:r>
            <a:rPr lang="es-MX" sz="1400"/>
            <a:t>VRS, EV, EBV, CMV, RV, ADV</a:t>
          </a:r>
          <a:endParaRPr lang="es-CL" sz="1400" dirty="0"/>
        </a:p>
      </dgm:t>
    </dgm:pt>
    <dgm:pt modelId="{E578F691-2092-475C-A5E8-BE53E7AA86FA}" type="parTrans" cxnId="{B2734BAF-47DE-4FB3-8FC4-D8F007C5EF09}">
      <dgm:prSet/>
      <dgm:spPr/>
      <dgm:t>
        <a:bodyPr/>
        <a:lstStyle/>
        <a:p>
          <a:endParaRPr lang="es-CL"/>
        </a:p>
      </dgm:t>
    </dgm:pt>
    <dgm:pt modelId="{DCEA97BA-410D-4257-8D85-7616ADDE016F}" type="sibTrans" cxnId="{B2734BAF-47DE-4FB3-8FC4-D8F007C5EF09}">
      <dgm:prSet/>
      <dgm:spPr/>
      <dgm:t>
        <a:bodyPr/>
        <a:lstStyle/>
        <a:p>
          <a:endParaRPr lang="es-CL"/>
        </a:p>
      </dgm:t>
    </dgm:pt>
    <dgm:pt modelId="{DC0BE292-12DE-4D4F-9DA4-372C4243027A}">
      <dgm:prSet custT="1"/>
      <dgm:spPr/>
      <dgm:t>
        <a:bodyPr/>
        <a:lstStyle/>
        <a:p>
          <a:r>
            <a:rPr lang="es-MX" sz="1400" dirty="0" err="1"/>
            <a:t>Mycoplasma</a:t>
          </a:r>
          <a:r>
            <a:rPr lang="es-MX" sz="1400" dirty="0"/>
            <a:t>, </a:t>
          </a:r>
          <a:r>
            <a:rPr lang="es-MX" sz="1400" dirty="0" err="1"/>
            <a:t>streptococo</a:t>
          </a:r>
          <a:endParaRPr lang="es-CL" sz="1400" dirty="0"/>
        </a:p>
      </dgm:t>
    </dgm:pt>
    <dgm:pt modelId="{D606277A-2D73-4512-A3DC-A4ECE7B39A02}" type="parTrans" cxnId="{B242CB43-E7B1-41AA-A1F2-734082BB3484}">
      <dgm:prSet/>
      <dgm:spPr/>
      <dgm:t>
        <a:bodyPr/>
        <a:lstStyle/>
        <a:p>
          <a:endParaRPr lang="es-CL"/>
        </a:p>
      </dgm:t>
    </dgm:pt>
    <dgm:pt modelId="{45DB128A-D17D-4324-BD64-6606A3424CDD}" type="sibTrans" cxnId="{B242CB43-E7B1-41AA-A1F2-734082BB3484}">
      <dgm:prSet/>
      <dgm:spPr/>
      <dgm:t>
        <a:bodyPr/>
        <a:lstStyle/>
        <a:p>
          <a:endParaRPr lang="es-CL"/>
        </a:p>
      </dgm:t>
    </dgm:pt>
    <dgm:pt modelId="{EA2CFF22-AA1A-4340-885B-830151D55BB1}">
      <dgm:prSet custT="1"/>
      <dgm:spPr/>
      <dgm:t>
        <a:bodyPr/>
        <a:lstStyle/>
        <a:p>
          <a:r>
            <a:rPr lang="es-MX" sz="1400" dirty="0" err="1"/>
            <a:t>Blastocystis</a:t>
          </a:r>
          <a:r>
            <a:rPr lang="es-MX" sz="1400" dirty="0"/>
            <a:t>, </a:t>
          </a:r>
          <a:r>
            <a:rPr lang="es-MX" sz="1400" dirty="0" err="1"/>
            <a:t>anisakis</a:t>
          </a:r>
          <a:r>
            <a:rPr lang="es-MX" sz="1400" dirty="0"/>
            <a:t>, </a:t>
          </a:r>
          <a:r>
            <a:rPr lang="es-MX" sz="1400" dirty="0" err="1"/>
            <a:t>plasmodium</a:t>
          </a:r>
          <a:endParaRPr lang="es-CL" sz="1400" dirty="0"/>
        </a:p>
      </dgm:t>
    </dgm:pt>
    <dgm:pt modelId="{C24BB47F-FD0B-4430-A9E6-47DEF0C41E2B}" type="parTrans" cxnId="{D0D97669-F571-4056-B4A6-FF00F5AA2B37}">
      <dgm:prSet/>
      <dgm:spPr/>
      <dgm:t>
        <a:bodyPr/>
        <a:lstStyle/>
        <a:p>
          <a:endParaRPr lang="es-CL"/>
        </a:p>
      </dgm:t>
    </dgm:pt>
    <dgm:pt modelId="{5983CC9D-041A-460D-B3AE-F3397A65FB40}" type="sibTrans" cxnId="{D0D97669-F571-4056-B4A6-FF00F5AA2B37}">
      <dgm:prSet/>
      <dgm:spPr/>
      <dgm:t>
        <a:bodyPr/>
        <a:lstStyle/>
        <a:p>
          <a:endParaRPr lang="es-CL"/>
        </a:p>
      </dgm:t>
    </dgm:pt>
    <dgm:pt modelId="{03A8B87F-6FFE-48A2-97D3-A637BEBDC967}">
      <dgm:prSet/>
      <dgm:spPr/>
      <dgm:t>
        <a:bodyPr/>
        <a:lstStyle/>
        <a:p>
          <a:r>
            <a:rPr lang="es-MX"/>
            <a:t>ATB y AINES</a:t>
          </a:r>
          <a:endParaRPr lang="es-CL" dirty="0"/>
        </a:p>
      </dgm:t>
    </dgm:pt>
    <dgm:pt modelId="{F07E7B61-4375-42F9-8A71-A1B9712B4E29}" type="parTrans" cxnId="{4DA90FC9-5109-453B-BD6B-AA65F33CA70B}">
      <dgm:prSet/>
      <dgm:spPr/>
      <dgm:t>
        <a:bodyPr/>
        <a:lstStyle/>
        <a:p>
          <a:endParaRPr lang="es-CL"/>
        </a:p>
      </dgm:t>
    </dgm:pt>
    <dgm:pt modelId="{D3A3EE7A-F87F-4991-8E89-56E59A5CAF59}" type="sibTrans" cxnId="{4DA90FC9-5109-453B-BD6B-AA65F33CA70B}">
      <dgm:prSet/>
      <dgm:spPr/>
      <dgm:t>
        <a:bodyPr/>
        <a:lstStyle/>
        <a:p>
          <a:endParaRPr lang="es-CL"/>
        </a:p>
      </dgm:t>
    </dgm:pt>
    <dgm:pt modelId="{0C248F56-3335-46FB-B757-F921AF5884EC}">
      <dgm:prSet/>
      <dgm:spPr/>
      <dgm:t>
        <a:bodyPr/>
        <a:lstStyle/>
        <a:p>
          <a:r>
            <a:rPr lang="es-MX"/>
            <a:t>Hacer estudio (&gt;90% no son alérgicos)</a:t>
          </a:r>
          <a:endParaRPr lang="es-CL" dirty="0"/>
        </a:p>
      </dgm:t>
    </dgm:pt>
    <dgm:pt modelId="{1785CAC4-18CE-4D0A-B0FA-B95A0B3400A2}" type="parTrans" cxnId="{18CE9BDB-839A-45B3-9CC6-4C1ACAAC7BE8}">
      <dgm:prSet/>
      <dgm:spPr/>
      <dgm:t>
        <a:bodyPr/>
        <a:lstStyle/>
        <a:p>
          <a:endParaRPr lang="es-CL"/>
        </a:p>
      </dgm:t>
    </dgm:pt>
    <dgm:pt modelId="{EFB511D2-6F55-4A4F-94D5-554C3DE48F92}" type="sibTrans" cxnId="{18CE9BDB-839A-45B3-9CC6-4C1ACAAC7BE8}">
      <dgm:prSet/>
      <dgm:spPr/>
      <dgm:t>
        <a:bodyPr/>
        <a:lstStyle/>
        <a:p>
          <a:endParaRPr lang="es-CL"/>
        </a:p>
      </dgm:t>
    </dgm:pt>
    <dgm:pt modelId="{86222D9A-B695-4762-AC99-BE5D564D5734}">
      <dgm:prSet/>
      <dgm:spPr/>
      <dgm:t>
        <a:bodyPr/>
        <a:lstStyle/>
        <a:p>
          <a:r>
            <a:rPr lang="es-CL"/>
            <a:t>Evitación resuelve el cuadro en &lt;48 hrs</a:t>
          </a:r>
          <a:endParaRPr lang="es-CL" dirty="0"/>
        </a:p>
      </dgm:t>
    </dgm:pt>
    <dgm:pt modelId="{FE6CDBBA-7D1D-4070-8CCB-D8A7CE4C871B}" type="parTrans" cxnId="{1692F0CB-0BBC-4CC6-9F64-F2D972A87D92}">
      <dgm:prSet/>
      <dgm:spPr/>
      <dgm:t>
        <a:bodyPr/>
        <a:lstStyle/>
        <a:p>
          <a:endParaRPr lang="es-CL"/>
        </a:p>
      </dgm:t>
    </dgm:pt>
    <dgm:pt modelId="{0994C84C-AF31-4B56-90AD-36797F295EB0}" type="sibTrans" cxnId="{1692F0CB-0BBC-4CC6-9F64-F2D972A87D92}">
      <dgm:prSet/>
      <dgm:spPr/>
      <dgm:t>
        <a:bodyPr/>
        <a:lstStyle/>
        <a:p>
          <a:endParaRPr lang="es-CL"/>
        </a:p>
      </dgm:t>
    </dgm:pt>
    <dgm:pt modelId="{D80C87D7-9027-4D2E-8376-E67FAD33337D}">
      <dgm:prSet/>
      <dgm:spPr/>
      <dgm:t>
        <a:bodyPr/>
        <a:lstStyle/>
        <a:p>
          <a:r>
            <a:rPr lang="es-MX" dirty="0"/>
            <a:t>Picadura de insectos</a:t>
          </a:r>
          <a:endParaRPr lang="es-CL" dirty="0"/>
        </a:p>
      </dgm:t>
    </dgm:pt>
    <dgm:pt modelId="{D13752AF-438B-47CA-8F78-E12061420A87}" type="parTrans" cxnId="{17C14D9D-B679-4F3C-93B7-CEB4EEDC1E9F}">
      <dgm:prSet/>
      <dgm:spPr/>
      <dgm:t>
        <a:bodyPr/>
        <a:lstStyle/>
        <a:p>
          <a:endParaRPr lang="es-CL"/>
        </a:p>
      </dgm:t>
    </dgm:pt>
    <dgm:pt modelId="{F78AFBD1-BB12-4DA5-AA8F-E4A8E1975D24}" type="sibTrans" cxnId="{17C14D9D-B679-4F3C-93B7-CEB4EEDC1E9F}">
      <dgm:prSet/>
      <dgm:spPr/>
      <dgm:t>
        <a:bodyPr/>
        <a:lstStyle/>
        <a:p>
          <a:endParaRPr lang="es-CL"/>
        </a:p>
      </dgm:t>
    </dgm:pt>
    <dgm:pt modelId="{135ADE97-E75B-4D30-B063-A0C0BE4D825C}" type="pres">
      <dgm:prSet presAssocID="{52F91C7D-FD64-4D82-BF8C-DA671F03EA64}" presName="Name0" presStyleCnt="0">
        <dgm:presLayoutVars>
          <dgm:dir/>
          <dgm:resizeHandles val="exact"/>
        </dgm:presLayoutVars>
      </dgm:prSet>
      <dgm:spPr/>
    </dgm:pt>
    <dgm:pt modelId="{0ECDD161-D19F-4750-A8A5-8FECBCDC40BF}" type="pres">
      <dgm:prSet presAssocID="{52F91C7D-FD64-4D82-BF8C-DA671F03EA64}" presName="bkgdShp" presStyleLbl="alignAccFollowNode1" presStyleIdx="0" presStyleCnt="1"/>
      <dgm:spPr/>
    </dgm:pt>
    <dgm:pt modelId="{69B57CCA-B3CB-4029-89EB-297433F35084}" type="pres">
      <dgm:prSet presAssocID="{52F91C7D-FD64-4D82-BF8C-DA671F03EA64}" presName="linComp" presStyleCnt="0"/>
      <dgm:spPr/>
    </dgm:pt>
    <dgm:pt modelId="{55C0588D-53A8-4FF1-B5DB-2AFD1E5F0327}" type="pres">
      <dgm:prSet presAssocID="{180DF5FB-69A8-4BE9-BAE3-D3F8EE1DBA7F}" presName="compNode" presStyleCnt="0"/>
      <dgm:spPr/>
    </dgm:pt>
    <dgm:pt modelId="{3A955809-7C02-44C0-A36B-73BFD2714715}" type="pres">
      <dgm:prSet presAssocID="{180DF5FB-69A8-4BE9-BAE3-D3F8EE1DBA7F}" presName="node" presStyleLbl="node1" presStyleIdx="0" presStyleCnt="4" custScaleX="124315">
        <dgm:presLayoutVars>
          <dgm:bulletEnabled val="1"/>
        </dgm:presLayoutVars>
      </dgm:prSet>
      <dgm:spPr/>
      <dgm:t>
        <a:bodyPr/>
        <a:lstStyle/>
        <a:p>
          <a:endParaRPr lang="es-CL"/>
        </a:p>
      </dgm:t>
    </dgm:pt>
    <dgm:pt modelId="{FEE7A0A3-BC84-41A3-9514-F863D7B12872}" type="pres">
      <dgm:prSet presAssocID="{180DF5FB-69A8-4BE9-BAE3-D3F8EE1DBA7F}" presName="invisiNode" presStyleLbl="node1" presStyleIdx="0" presStyleCnt="4"/>
      <dgm:spPr/>
    </dgm:pt>
    <dgm:pt modelId="{ECE68839-91CF-4E35-9FE1-8BF9F9DEB36B}" type="pres">
      <dgm:prSet presAssocID="{180DF5FB-69A8-4BE9-BAE3-D3F8EE1DBA7F}" presName="imagNode" presStyleLbl="fgImgPlace1" presStyleIdx="0" presStyleCnt="4"/>
      <dgm:spPr/>
    </dgm:pt>
    <dgm:pt modelId="{FB803408-A19A-4B21-BB9E-2B1BA26E7A4D}" type="pres">
      <dgm:prSet presAssocID="{DFFC5C28-3B84-4099-84EE-7D0415D46D7B}" presName="sibTrans" presStyleLbl="sibTrans2D1" presStyleIdx="0" presStyleCnt="0"/>
      <dgm:spPr/>
      <dgm:t>
        <a:bodyPr/>
        <a:lstStyle/>
        <a:p>
          <a:endParaRPr lang="es-CL"/>
        </a:p>
      </dgm:t>
    </dgm:pt>
    <dgm:pt modelId="{EFD4F804-F17E-4770-A450-CADA2C8C778F}" type="pres">
      <dgm:prSet presAssocID="{31BCCB64-9E54-4A1E-8203-A46500C64A68}" presName="compNode" presStyleCnt="0"/>
      <dgm:spPr/>
    </dgm:pt>
    <dgm:pt modelId="{1A3255FB-1D46-4997-8DCD-8324397D7970}" type="pres">
      <dgm:prSet presAssocID="{31BCCB64-9E54-4A1E-8203-A46500C64A68}" presName="node" presStyleLbl="node1" presStyleIdx="1" presStyleCnt="4">
        <dgm:presLayoutVars>
          <dgm:bulletEnabled val="1"/>
        </dgm:presLayoutVars>
      </dgm:prSet>
      <dgm:spPr/>
      <dgm:t>
        <a:bodyPr/>
        <a:lstStyle/>
        <a:p>
          <a:endParaRPr lang="es-CL"/>
        </a:p>
      </dgm:t>
    </dgm:pt>
    <dgm:pt modelId="{9872C5F8-B7AA-4552-AA75-4A7856115864}" type="pres">
      <dgm:prSet presAssocID="{31BCCB64-9E54-4A1E-8203-A46500C64A68}" presName="invisiNode" presStyleLbl="node1" presStyleIdx="1" presStyleCnt="4"/>
      <dgm:spPr/>
    </dgm:pt>
    <dgm:pt modelId="{B6A1C377-2C72-4550-9C30-18E9C065934E}" type="pres">
      <dgm:prSet presAssocID="{31BCCB64-9E54-4A1E-8203-A46500C64A68}" presName="imagNode" presStyleLbl="fgImgPlace1" presStyleIdx="1" presStyleCnt="4"/>
      <dgm:spPr/>
    </dgm:pt>
    <dgm:pt modelId="{B8043FFB-C2AC-4538-8C60-C59600F0CD56}" type="pres">
      <dgm:prSet presAssocID="{129F3DBD-8D43-453D-9A1F-220E891013C5}" presName="sibTrans" presStyleLbl="sibTrans2D1" presStyleIdx="0" presStyleCnt="0"/>
      <dgm:spPr/>
      <dgm:t>
        <a:bodyPr/>
        <a:lstStyle/>
        <a:p>
          <a:endParaRPr lang="es-CL"/>
        </a:p>
      </dgm:t>
    </dgm:pt>
    <dgm:pt modelId="{9F96ABF9-FCBE-43E7-83D6-10C20E85EC3E}" type="pres">
      <dgm:prSet presAssocID="{7F314195-4D00-425B-B3AC-0CB9CF26C66D}" presName="compNode" presStyleCnt="0"/>
      <dgm:spPr/>
    </dgm:pt>
    <dgm:pt modelId="{D97502FF-AC9A-41C8-BEBD-61D923B1F894}" type="pres">
      <dgm:prSet presAssocID="{7F314195-4D00-425B-B3AC-0CB9CF26C66D}" presName="node" presStyleLbl="node1" presStyleIdx="2" presStyleCnt="4">
        <dgm:presLayoutVars>
          <dgm:bulletEnabled val="1"/>
        </dgm:presLayoutVars>
      </dgm:prSet>
      <dgm:spPr/>
      <dgm:t>
        <a:bodyPr/>
        <a:lstStyle/>
        <a:p>
          <a:endParaRPr lang="es-CL"/>
        </a:p>
      </dgm:t>
    </dgm:pt>
    <dgm:pt modelId="{F400FED0-EBB0-4998-B2F5-E3B05E220F8E}" type="pres">
      <dgm:prSet presAssocID="{7F314195-4D00-425B-B3AC-0CB9CF26C66D}" presName="invisiNode" presStyleLbl="node1" presStyleIdx="2" presStyleCnt="4"/>
      <dgm:spPr/>
    </dgm:pt>
    <dgm:pt modelId="{1D44373A-A19B-4812-BB06-DC2C4EF76C3E}" type="pres">
      <dgm:prSet presAssocID="{7F314195-4D00-425B-B3AC-0CB9CF26C66D}" presName="imagNode" presStyleLbl="fgImgPlace1" presStyleIdx="2" presStyleCnt="4"/>
      <dgm:spPr/>
    </dgm:pt>
    <dgm:pt modelId="{3B3EBFD9-6C95-4837-BEA4-0FFDDCA413DF}" type="pres">
      <dgm:prSet presAssocID="{3E1FE2EF-4F74-49BA-9DA3-58C8252E4C0A}" presName="sibTrans" presStyleLbl="sibTrans2D1" presStyleIdx="0" presStyleCnt="0"/>
      <dgm:spPr/>
      <dgm:t>
        <a:bodyPr/>
        <a:lstStyle/>
        <a:p>
          <a:endParaRPr lang="es-CL"/>
        </a:p>
      </dgm:t>
    </dgm:pt>
    <dgm:pt modelId="{EAB48B97-302E-453B-9356-7DDB2957CD23}" type="pres">
      <dgm:prSet presAssocID="{D80C87D7-9027-4D2E-8376-E67FAD33337D}" presName="compNode" presStyleCnt="0"/>
      <dgm:spPr/>
    </dgm:pt>
    <dgm:pt modelId="{DA443E07-B5C6-4625-AC93-A18EA71BE748}" type="pres">
      <dgm:prSet presAssocID="{D80C87D7-9027-4D2E-8376-E67FAD33337D}" presName="node" presStyleLbl="node1" presStyleIdx="3" presStyleCnt="4">
        <dgm:presLayoutVars>
          <dgm:bulletEnabled val="1"/>
        </dgm:presLayoutVars>
      </dgm:prSet>
      <dgm:spPr/>
      <dgm:t>
        <a:bodyPr/>
        <a:lstStyle/>
        <a:p>
          <a:endParaRPr lang="es-CL"/>
        </a:p>
      </dgm:t>
    </dgm:pt>
    <dgm:pt modelId="{D7BE1D98-24D8-448C-A197-E79C2ACAB662}" type="pres">
      <dgm:prSet presAssocID="{D80C87D7-9027-4D2E-8376-E67FAD33337D}" presName="invisiNode" presStyleLbl="node1" presStyleIdx="3" presStyleCnt="4"/>
      <dgm:spPr/>
    </dgm:pt>
    <dgm:pt modelId="{4B5EA6E0-0B2D-4D65-B62E-9B278B252664}" type="pres">
      <dgm:prSet presAssocID="{D80C87D7-9027-4D2E-8376-E67FAD33337D}" presName="imagNode" presStyleLbl="fgImgPlace1" presStyleIdx="3" presStyleCnt="4"/>
      <dgm:spPr/>
    </dgm:pt>
  </dgm:ptLst>
  <dgm:cxnLst>
    <dgm:cxn modelId="{1692F0CB-0BBC-4CC6-9F64-F2D972A87D92}" srcId="{7F314195-4D00-425B-B3AC-0CB9CF26C66D}" destId="{86222D9A-B695-4762-AC99-BE5D564D5734}" srcOrd="0" destOrd="0" parTransId="{FE6CDBBA-7D1D-4070-8CCB-D8A7CE4C871B}" sibTransId="{0994C84C-AF31-4B56-90AD-36797F295EB0}"/>
    <dgm:cxn modelId="{B242CB43-E7B1-41AA-A1F2-734082BB3484}" srcId="{180DF5FB-69A8-4BE9-BAE3-D3F8EE1DBA7F}" destId="{DC0BE292-12DE-4D4F-9DA4-372C4243027A}" srcOrd="1" destOrd="0" parTransId="{D606277A-2D73-4512-A3DC-A4ECE7B39A02}" sibTransId="{45DB128A-D17D-4324-BD64-6606A3424CDD}"/>
    <dgm:cxn modelId="{B2734BAF-47DE-4FB3-8FC4-D8F007C5EF09}" srcId="{180DF5FB-69A8-4BE9-BAE3-D3F8EE1DBA7F}" destId="{5BEA19C0-630C-48E1-A662-7B0104DF7E41}" srcOrd="0" destOrd="0" parTransId="{E578F691-2092-475C-A5E8-BE53E7AA86FA}" sibTransId="{DCEA97BA-410D-4257-8D85-7616ADDE016F}"/>
    <dgm:cxn modelId="{0C3FFA0B-96D7-4EF3-B5E7-EDEB88D94FB3}" type="presOf" srcId="{DFFC5C28-3B84-4099-84EE-7D0415D46D7B}" destId="{FB803408-A19A-4B21-BB9E-2B1BA26E7A4D}" srcOrd="0" destOrd="0" presId="urn:microsoft.com/office/officeart/2005/8/layout/pList2"/>
    <dgm:cxn modelId="{4DA90FC9-5109-453B-BD6B-AA65F33CA70B}" srcId="{31BCCB64-9E54-4A1E-8203-A46500C64A68}" destId="{03A8B87F-6FFE-48A2-97D3-A637BEBDC967}" srcOrd="0" destOrd="0" parTransId="{F07E7B61-4375-42F9-8A71-A1B9712B4E29}" sibTransId="{D3A3EE7A-F87F-4991-8E89-56E59A5CAF59}"/>
    <dgm:cxn modelId="{B15D161E-8E8F-4302-8349-474002220BB3}" type="presOf" srcId="{52F91C7D-FD64-4D82-BF8C-DA671F03EA64}" destId="{135ADE97-E75B-4D30-B063-A0C0BE4D825C}" srcOrd="0" destOrd="0" presId="urn:microsoft.com/office/officeart/2005/8/layout/pList2"/>
    <dgm:cxn modelId="{D0D6657D-BF9B-4328-9F1B-52AE0C910358}" type="presOf" srcId="{129F3DBD-8D43-453D-9A1F-220E891013C5}" destId="{B8043FFB-C2AC-4538-8C60-C59600F0CD56}" srcOrd="0" destOrd="0" presId="urn:microsoft.com/office/officeart/2005/8/layout/pList2"/>
    <dgm:cxn modelId="{0D91D664-E4D8-4FFD-90CF-54BA51E5F110}" type="presOf" srcId="{180DF5FB-69A8-4BE9-BAE3-D3F8EE1DBA7F}" destId="{3A955809-7C02-44C0-A36B-73BFD2714715}" srcOrd="0" destOrd="0" presId="urn:microsoft.com/office/officeart/2005/8/layout/pList2"/>
    <dgm:cxn modelId="{D0D97669-F571-4056-B4A6-FF00F5AA2B37}" srcId="{180DF5FB-69A8-4BE9-BAE3-D3F8EE1DBA7F}" destId="{EA2CFF22-AA1A-4340-885B-830151D55BB1}" srcOrd="2" destOrd="0" parTransId="{C24BB47F-FD0B-4430-A9E6-47DEF0C41E2B}" sibTransId="{5983CC9D-041A-460D-B3AE-F3397A65FB40}"/>
    <dgm:cxn modelId="{D6D9A118-8777-460E-A707-F8C441E81EE7}" type="presOf" srcId="{DC0BE292-12DE-4D4F-9DA4-372C4243027A}" destId="{3A955809-7C02-44C0-A36B-73BFD2714715}" srcOrd="0" destOrd="2" presId="urn:microsoft.com/office/officeart/2005/8/layout/pList2"/>
    <dgm:cxn modelId="{73B46A02-88BA-4C37-B903-D9FBBAD9B7FE}" type="presOf" srcId="{EA2CFF22-AA1A-4340-885B-830151D55BB1}" destId="{3A955809-7C02-44C0-A36B-73BFD2714715}" srcOrd="0" destOrd="3" presId="urn:microsoft.com/office/officeart/2005/8/layout/pList2"/>
    <dgm:cxn modelId="{ECD85104-52CA-48A7-A02A-F3F3AA9F7F7D}" type="presOf" srcId="{86222D9A-B695-4762-AC99-BE5D564D5734}" destId="{D97502FF-AC9A-41C8-BEBD-61D923B1F894}" srcOrd="0" destOrd="1" presId="urn:microsoft.com/office/officeart/2005/8/layout/pList2"/>
    <dgm:cxn modelId="{F64C1BEC-8305-42CF-BC43-969223E04C1D}" srcId="{52F91C7D-FD64-4D82-BF8C-DA671F03EA64}" destId="{7F314195-4D00-425B-B3AC-0CB9CF26C66D}" srcOrd="2" destOrd="0" parTransId="{2D1D96EE-F6FB-4580-98E3-637282FA3A0E}" sibTransId="{3E1FE2EF-4F74-49BA-9DA3-58C8252E4C0A}"/>
    <dgm:cxn modelId="{18CE9BDB-839A-45B3-9CC6-4C1ACAAC7BE8}" srcId="{31BCCB64-9E54-4A1E-8203-A46500C64A68}" destId="{0C248F56-3335-46FB-B757-F921AF5884EC}" srcOrd="1" destOrd="0" parTransId="{1785CAC4-18CE-4D0A-B0FA-B95A0B3400A2}" sibTransId="{EFB511D2-6F55-4A4F-94D5-554C3DE48F92}"/>
    <dgm:cxn modelId="{E7AF046F-A8E9-495D-B2EF-74F51B3922CA}" type="presOf" srcId="{03A8B87F-6FFE-48A2-97D3-A637BEBDC967}" destId="{1A3255FB-1D46-4997-8DCD-8324397D7970}" srcOrd="0" destOrd="1" presId="urn:microsoft.com/office/officeart/2005/8/layout/pList2"/>
    <dgm:cxn modelId="{12EE67CB-D2FE-4748-9201-2BF1AC69639B}" type="presOf" srcId="{31BCCB64-9E54-4A1E-8203-A46500C64A68}" destId="{1A3255FB-1D46-4997-8DCD-8324397D7970}" srcOrd="0" destOrd="0" presId="urn:microsoft.com/office/officeart/2005/8/layout/pList2"/>
    <dgm:cxn modelId="{B18EA45A-2518-42C2-981E-E91468F3BBD1}" srcId="{52F91C7D-FD64-4D82-BF8C-DA671F03EA64}" destId="{180DF5FB-69A8-4BE9-BAE3-D3F8EE1DBA7F}" srcOrd="0" destOrd="0" parTransId="{E5786C3A-30C4-4438-9167-87BC1484629D}" sibTransId="{DFFC5C28-3B84-4099-84EE-7D0415D46D7B}"/>
    <dgm:cxn modelId="{17C14D9D-B679-4F3C-93B7-CEB4EEDC1E9F}" srcId="{52F91C7D-FD64-4D82-BF8C-DA671F03EA64}" destId="{D80C87D7-9027-4D2E-8376-E67FAD33337D}" srcOrd="3" destOrd="0" parTransId="{D13752AF-438B-47CA-8F78-E12061420A87}" sibTransId="{F78AFBD1-BB12-4DA5-AA8F-E4A8E1975D24}"/>
    <dgm:cxn modelId="{CA688E37-BD9C-46C1-913E-F5197CBF828D}" type="presOf" srcId="{3E1FE2EF-4F74-49BA-9DA3-58C8252E4C0A}" destId="{3B3EBFD9-6C95-4837-BEA4-0FFDDCA413DF}" srcOrd="0" destOrd="0" presId="urn:microsoft.com/office/officeart/2005/8/layout/pList2"/>
    <dgm:cxn modelId="{D6A199CD-43F6-4A3B-A146-23A83C811342}" type="presOf" srcId="{0C248F56-3335-46FB-B757-F921AF5884EC}" destId="{1A3255FB-1D46-4997-8DCD-8324397D7970}" srcOrd="0" destOrd="2" presId="urn:microsoft.com/office/officeart/2005/8/layout/pList2"/>
    <dgm:cxn modelId="{16805020-C600-4842-A2F4-7E89D7C27EE8}" type="presOf" srcId="{5BEA19C0-630C-48E1-A662-7B0104DF7E41}" destId="{3A955809-7C02-44C0-A36B-73BFD2714715}" srcOrd="0" destOrd="1" presId="urn:microsoft.com/office/officeart/2005/8/layout/pList2"/>
    <dgm:cxn modelId="{7480571A-9C80-4820-87D1-3C5F57376D41}" srcId="{52F91C7D-FD64-4D82-BF8C-DA671F03EA64}" destId="{31BCCB64-9E54-4A1E-8203-A46500C64A68}" srcOrd="1" destOrd="0" parTransId="{DCB2F72C-F9C3-402D-B89B-8A7D7D483997}" sibTransId="{129F3DBD-8D43-453D-9A1F-220E891013C5}"/>
    <dgm:cxn modelId="{AF1989C3-B68C-4DBA-A3F7-5887510504A3}" type="presOf" srcId="{7F314195-4D00-425B-B3AC-0CB9CF26C66D}" destId="{D97502FF-AC9A-41C8-BEBD-61D923B1F894}" srcOrd="0" destOrd="0" presId="urn:microsoft.com/office/officeart/2005/8/layout/pList2"/>
    <dgm:cxn modelId="{2F33E0E7-6B40-49CD-84A2-5E6DA5FBDF86}" type="presOf" srcId="{D80C87D7-9027-4D2E-8376-E67FAD33337D}" destId="{DA443E07-B5C6-4625-AC93-A18EA71BE748}" srcOrd="0" destOrd="0" presId="urn:microsoft.com/office/officeart/2005/8/layout/pList2"/>
    <dgm:cxn modelId="{0DF79EFD-9BCF-48DA-AC39-E7E5D88F9A5E}" type="presParOf" srcId="{135ADE97-E75B-4D30-B063-A0C0BE4D825C}" destId="{0ECDD161-D19F-4750-A8A5-8FECBCDC40BF}" srcOrd="0" destOrd="0" presId="urn:microsoft.com/office/officeart/2005/8/layout/pList2"/>
    <dgm:cxn modelId="{08EAB9F0-F890-4B85-BA58-4B803930D977}" type="presParOf" srcId="{135ADE97-E75B-4D30-B063-A0C0BE4D825C}" destId="{69B57CCA-B3CB-4029-89EB-297433F35084}" srcOrd="1" destOrd="0" presId="urn:microsoft.com/office/officeart/2005/8/layout/pList2"/>
    <dgm:cxn modelId="{9A827531-9B54-4744-B401-2DDBB5758A0E}" type="presParOf" srcId="{69B57CCA-B3CB-4029-89EB-297433F35084}" destId="{55C0588D-53A8-4FF1-B5DB-2AFD1E5F0327}" srcOrd="0" destOrd="0" presId="urn:microsoft.com/office/officeart/2005/8/layout/pList2"/>
    <dgm:cxn modelId="{89953503-BD5E-42E7-AFA4-A47BDD16B44F}" type="presParOf" srcId="{55C0588D-53A8-4FF1-B5DB-2AFD1E5F0327}" destId="{3A955809-7C02-44C0-A36B-73BFD2714715}" srcOrd="0" destOrd="0" presId="urn:microsoft.com/office/officeart/2005/8/layout/pList2"/>
    <dgm:cxn modelId="{44500A91-01B0-4FD2-8FC5-E024198C2AB1}" type="presParOf" srcId="{55C0588D-53A8-4FF1-B5DB-2AFD1E5F0327}" destId="{FEE7A0A3-BC84-41A3-9514-F863D7B12872}" srcOrd="1" destOrd="0" presId="urn:microsoft.com/office/officeart/2005/8/layout/pList2"/>
    <dgm:cxn modelId="{30499F94-1E67-4CC3-AEBC-3F4834D6EBC6}" type="presParOf" srcId="{55C0588D-53A8-4FF1-B5DB-2AFD1E5F0327}" destId="{ECE68839-91CF-4E35-9FE1-8BF9F9DEB36B}" srcOrd="2" destOrd="0" presId="urn:microsoft.com/office/officeart/2005/8/layout/pList2"/>
    <dgm:cxn modelId="{63D2DBC9-C013-4898-9566-83EAD9E71966}" type="presParOf" srcId="{69B57CCA-B3CB-4029-89EB-297433F35084}" destId="{FB803408-A19A-4B21-BB9E-2B1BA26E7A4D}" srcOrd="1" destOrd="0" presId="urn:microsoft.com/office/officeart/2005/8/layout/pList2"/>
    <dgm:cxn modelId="{CC9CBEC9-E1EA-4971-883D-B6EDF29BD62A}" type="presParOf" srcId="{69B57CCA-B3CB-4029-89EB-297433F35084}" destId="{EFD4F804-F17E-4770-A450-CADA2C8C778F}" srcOrd="2" destOrd="0" presId="urn:microsoft.com/office/officeart/2005/8/layout/pList2"/>
    <dgm:cxn modelId="{A418F1DC-9EEF-4A5F-B95E-2541263A9876}" type="presParOf" srcId="{EFD4F804-F17E-4770-A450-CADA2C8C778F}" destId="{1A3255FB-1D46-4997-8DCD-8324397D7970}" srcOrd="0" destOrd="0" presId="urn:microsoft.com/office/officeart/2005/8/layout/pList2"/>
    <dgm:cxn modelId="{A695F9FC-92DA-4967-955C-D1F0D3CAF50D}" type="presParOf" srcId="{EFD4F804-F17E-4770-A450-CADA2C8C778F}" destId="{9872C5F8-B7AA-4552-AA75-4A7856115864}" srcOrd="1" destOrd="0" presId="urn:microsoft.com/office/officeart/2005/8/layout/pList2"/>
    <dgm:cxn modelId="{BF3E0B7E-F71E-497F-B2EE-51C76E222867}" type="presParOf" srcId="{EFD4F804-F17E-4770-A450-CADA2C8C778F}" destId="{B6A1C377-2C72-4550-9C30-18E9C065934E}" srcOrd="2" destOrd="0" presId="urn:microsoft.com/office/officeart/2005/8/layout/pList2"/>
    <dgm:cxn modelId="{96F1639D-2FD5-430E-9ACA-2B59B55B607E}" type="presParOf" srcId="{69B57CCA-B3CB-4029-89EB-297433F35084}" destId="{B8043FFB-C2AC-4538-8C60-C59600F0CD56}" srcOrd="3" destOrd="0" presId="urn:microsoft.com/office/officeart/2005/8/layout/pList2"/>
    <dgm:cxn modelId="{12F7CF93-EFB0-4AAD-A464-79E9A0AA1020}" type="presParOf" srcId="{69B57CCA-B3CB-4029-89EB-297433F35084}" destId="{9F96ABF9-FCBE-43E7-83D6-10C20E85EC3E}" srcOrd="4" destOrd="0" presId="urn:microsoft.com/office/officeart/2005/8/layout/pList2"/>
    <dgm:cxn modelId="{41D7C86A-B2BB-4A90-8E70-165C7CFA3769}" type="presParOf" srcId="{9F96ABF9-FCBE-43E7-83D6-10C20E85EC3E}" destId="{D97502FF-AC9A-41C8-BEBD-61D923B1F894}" srcOrd="0" destOrd="0" presId="urn:microsoft.com/office/officeart/2005/8/layout/pList2"/>
    <dgm:cxn modelId="{06901B4F-9D78-4940-BDBE-266329DB0E71}" type="presParOf" srcId="{9F96ABF9-FCBE-43E7-83D6-10C20E85EC3E}" destId="{F400FED0-EBB0-4998-B2F5-E3B05E220F8E}" srcOrd="1" destOrd="0" presId="urn:microsoft.com/office/officeart/2005/8/layout/pList2"/>
    <dgm:cxn modelId="{C5444DA3-3756-4A36-9DC6-1357FA9F2C35}" type="presParOf" srcId="{9F96ABF9-FCBE-43E7-83D6-10C20E85EC3E}" destId="{1D44373A-A19B-4812-BB06-DC2C4EF76C3E}" srcOrd="2" destOrd="0" presId="urn:microsoft.com/office/officeart/2005/8/layout/pList2"/>
    <dgm:cxn modelId="{BF397DBF-7689-4E8F-B32C-CB3F147A41E1}" type="presParOf" srcId="{69B57CCA-B3CB-4029-89EB-297433F35084}" destId="{3B3EBFD9-6C95-4837-BEA4-0FFDDCA413DF}" srcOrd="5" destOrd="0" presId="urn:microsoft.com/office/officeart/2005/8/layout/pList2"/>
    <dgm:cxn modelId="{15377ACD-49DB-4957-9D39-DF5728ACBC16}" type="presParOf" srcId="{69B57CCA-B3CB-4029-89EB-297433F35084}" destId="{EAB48B97-302E-453B-9356-7DDB2957CD23}" srcOrd="6" destOrd="0" presId="urn:microsoft.com/office/officeart/2005/8/layout/pList2"/>
    <dgm:cxn modelId="{8EEE9E49-7CF1-4383-81F8-5B8258D70F94}" type="presParOf" srcId="{EAB48B97-302E-453B-9356-7DDB2957CD23}" destId="{DA443E07-B5C6-4625-AC93-A18EA71BE748}" srcOrd="0" destOrd="0" presId="urn:microsoft.com/office/officeart/2005/8/layout/pList2"/>
    <dgm:cxn modelId="{4742A6BF-6B7C-4478-90DE-A064B6D63C78}" type="presParOf" srcId="{EAB48B97-302E-453B-9356-7DDB2957CD23}" destId="{D7BE1D98-24D8-448C-A197-E79C2ACAB662}" srcOrd="1" destOrd="0" presId="urn:microsoft.com/office/officeart/2005/8/layout/pList2"/>
    <dgm:cxn modelId="{A55C1566-344E-48C2-B13A-E384CD3EF67A}" type="presParOf" srcId="{EAB48B97-302E-453B-9356-7DDB2957CD23}" destId="{4B5EA6E0-0B2D-4D65-B62E-9B278B252664}" srcOrd="2" destOrd="0" presId="urn:microsoft.com/office/officeart/2005/8/layout/p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9E8245-50EA-49F1-B360-9E1D5F6BE5E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L"/>
        </a:p>
      </dgm:t>
    </dgm:pt>
    <dgm:pt modelId="{2D898BA9-5792-49FB-B04A-BC46F5ED663A}">
      <dgm:prSet phldrT="[Texto]"/>
      <dgm:spPr/>
      <dgm:t>
        <a:bodyPr/>
        <a:lstStyle/>
        <a:p>
          <a:r>
            <a:rPr lang="es-MX" dirty="0"/>
            <a:t>Espontánea (UCE)</a:t>
          </a:r>
          <a:endParaRPr lang="es-CL" dirty="0"/>
        </a:p>
      </dgm:t>
    </dgm:pt>
    <dgm:pt modelId="{87420B6D-5EC3-4DD9-AE18-BFBF3D320E40}" type="parTrans" cxnId="{08B39989-6E2C-4F19-808E-B096169D6C13}">
      <dgm:prSet/>
      <dgm:spPr/>
      <dgm:t>
        <a:bodyPr/>
        <a:lstStyle/>
        <a:p>
          <a:endParaRPr lang="es-CL"/>
        </a:p>
      </dgm:t>
    </dgm:pt>
    <dgm:pt modelId="{CDE5F25B-5387-4916-97BE-3CF8131E3691}" type="sibTrans" cxnId="{08B39989-6E2C-4F19-808E-B096169D6C13}">
      <dgm:prSet/>
      <dgm:spPr/>
      <dgm:t>
        <a:bodyPr/>
        <a:lstStyle/>
        <a:p>
          <a:endParaRPr lang="es-CL"/>
        </a:p>
      </dgm:t>
    </dgm:pt>
    <dgm:pt modelId="{7EB026FD-C2A7-47DE-AE61-8B04B570F56B}">
      <dgm:prSet phldrT="[Texto]"/>
      <dgm:spPr/>
      <dgm:t>
        <a:bodyPr/>
        <a:lstStyle/>
        <a:p>
          <a:r>
            <a:rPr lang="es-MX" dirty="0"/>
            <a:t>Causa desconocida</a:t>
          </a:r>
          <a:endParaRPr lang="es-CL" dirty="0"/>
        </a:p>
      </dgm:t>
    </dgm:pt>
    <dgm:pt modelId="{F4C5AA41-1EF8-44A2-B807-6DA1C97B5B8D}" type="parTrans" cxnId="{C1402D9C-DE96-4AEA-97FB-E210BF2CC010}">
      <dgm:prSet/>
      <dgm:spPr/>
      <dgm:t>
        <a:bodyPr/>
        <a:lstStyle/>
        <a:p>
          <a:endParaRPr lang="es-CL"/>
        </a:p>
      </dgm:t>
    </dgm:pt>
    <dgm:pt modelId="{77366D25-F60A-4EF3-BA86-32EC55C9A1BF}" type="sibTrans" cxnId="{C1402D9C-DE96-4AEA-97FB-E210BF2CC010}">
      <dgm:prSet/>
      <dgm:spPr/>
      <dgm:t>
        <a:bodyPr/>
        <a:lstStyle/>
        <a:p>
          <a:endParaRPr lang="es-CL"/>
        </a:p>
      </dgm:t>
    </dgm:pt>
    <dgm:pt modelId="{D9BBBE17-09EE-4EC4-AB9B-AC4B13F4FF83}">
      <dgm:prSet phldrT="[Texto]"/>
      <dgm:spPr/>
      <dgm:t>
        <a:bodyPr/>
        <a:lstStyle/>
        <a:p>
          <a:r>
            <a:rPr lang="es-MX" dirty="0"/>
            <a:t>Inducible (UCI)</a:t>
          </a:r>
          <a:endParaRPr lang="es-CL" dirty="0"/>
        </a:p>
      </dgm:t>
    </dgm:pt>
    <dgm:pt modelId="{EE33D1B2-FAA9-4F2E-8871-F384D8F8E5C3}" type="parTrans" cxnId="{A6982A8F-9DE6-48E8-83E3-0FB028D50FFB}">
      <dgm:prSet/>
      <dgm:spPr/>
      <dgm:t>
        <a:bodyPr/>
        <a:lstStyle/>
        <a:p>
          <a:endParaRPr lang="es-CL"/>
        </a:p>
      </dgm:t>
    </dgm:pt>
    <dgm:pt modelId="{E52DE1F3-B58C-4557-8F94-6162279B6E7E}" type="sibTrans" cxnId="{A6982A8F-9DE6-48E8-83E3-0FB028D50FFB}">
      <dgm:prSet/>
      <dgm:spPr/>
      <dgm:t>
        <a:bodyPr/>
        <a:lstStyle/>
        <a:p>
          <a:endParaRPr lang="es-CL"/>
        </a:p>
      </dgm:t>
    </dgm:pt>
    <dgm:pt modelId="{A8850A76-A84E-4841-A807-EE9152664D5D}">
      <dgm:prSet phldrT="[Texto]"/>
      <dgm:spPr/>
      <dgm:t>
        <a:bodyPr/>
        <a:lstStyle/>
        <a:p>
          <a:pPr marL="228600" indent="0" algn="l" defTabSz="1066800">
            <a:lnSpc>
              <a:spcPct val="90000"/>
            </a:lnSpc>
            <a:spcBef>
              <a:spcPct val="0"/>
            </a:spcBef>
            <a:spcAft>
              <a:spcPct val="15000"/>
            </a:spcAft>
            <a:buNone/>
          </a:pPr>
          <a:r>
            <a:rPr lang="es-CL" dirty="0"/>
            <a:t>Dermografismo</a:t>
          </a:r>
        </a:p>
      </dgm:t>
    </dgm:pt>
    <dgm:pt modelId="{212A9F8C-11C2-40B7-9BE3-88B901026A28}" type="parTrans" cxnId="{BBAA21B1-3675-41CE-9EF0-53FB07CEA4AB}">
      <dgm:prSet/>
      <dgm:spPr/>
      <dgm:t>
        <a:bodyPr/>
        <a:lstStyle/>
        <a:p>
          <a:endParaRPr lang="es-CL"/>
        </a:p>
      </dgm:t>
    </dgm:pt>
    <dgm:pt modelId="{68C25908-D620-4E66-9B1E-00A0E53D162F}" type="sibTrans" cxnId="{BBAA21B1-3675-41CE-9EF0-53FB07CEA4AB}">
      <dgm:prSet/>
      <dgm:spPr/>
      <dgm:t>
        <a:bodyPr/>
        <a:lstStyle/>
        <a:p>
          <a:endParaRPr lang="es-CL"/>
        </a:p>
      </dgm:t>
    </dgm:pt>
    <dgm:pt modelId="{A6E2C02F-8294-4E7E-99A3-6DF7D4ABD6B1}">
      <dgm:prSet phldrT="[Texto]"/>
      <dgm:spPr/>
      <dgm:t>
        <a:bodyPr/>
        <a:lstStyle/>
        <a:p>
          <a:pPr marL="228600" indent="0" algn="l" defTabSz="1066800">
            <a:lnSpc>
              <a:spcPct val="90000"/>
            </a:lnSpc>
            <a:spcBef>
              <a:spcPct val="0"/>
            </a:spcBef>
            <a:spcAft>
              <a:spcPct val="15000"/>
            </a:spcAft>
            <a:buNone/>
          </a:pPr>
          <a:endParaRPr lang="es-CL" dirty="0"/>
        </a:p>
      </dgm:t>
    </dgm:pt>
    <dgm:pt modelId="{DD8AC018-FB7F-4618-945B-3303A1C0B2C3}" type="parTrans" cxnId="{43210CAD-83DF-44E3-B1C5-3432896FD0C9}">
      <dgm:prSet/>
      <dgm:spPr/>
      <dgm:t>
        <a:bodyPr/>
        <a:lstStyle/>
        <a:p>
          <a:endParaRPr lang="es-CL"/>
        </a:p>
      </dgm:t>
    </dgm:pt>
    <dgm:pt modelId="{4B3C8D1D-4775-45BF-B182-758F55C300A5}" type="sibTrans" cxnId="{43210CAD-83DF-44E3-B1C5-3432896FD0C9}">
      <dgm:prSet/>
      <dgm:spPr/>
      <dgm:t>
        <a:bodyPr/>
        <a:lstStyle/>
        <a:p>
          <a:endParaRPr lang="es-CL"/>
        </a:p>
      </dgm:t>
    </dgm:pt>
    <dgm:pt modelId="{5EAEE21A-AFD6-4B83-86AC-ACA696E0798C}">
      <dgm:prSet/>
      <dgm:spPr/>
      <dgm:t>
        <a:bodyPr/>
        <a:lstStyle/>
        <a:p>
          <a:endParaRPr lang="es-CL" dirty="0"/>
        </a:p>
      </dgm:t>
    </dgm:pt>
    <dgm:pt modelId="{F5F252FA-3389-483F-9963-518BBB06033C}" type="parTrans" cxnId="{94C922D4-16A1-40C7-96A7-C10BDDE058CC}">
      <dgm:prSet/>
      <dgm:spPr/>
      <dgm:t>
        <a:bodyPr/>
        <a:lstStyle/>
        <a:p>
          <a:endParaRPr lang="es-CL"/>
        </a:p>
      </dgm:t>
    </dgm:pt>
    <dgm:pt modelId="{73673F02-2FDB-4B50-B456-E980796E2876}" type="sibTrans" cxnId="{94C922D4-16A1-40C7-96A7-C10BDDE058CC}">
      <dgm:prSet/>
      <dgm:spPr/>
      <dgm:t>
        <a:bodyPr/>
        <a:lstStyle/>
        <a:p>
          <a:endParaRPr lang="es-CL"/>
        </a:p>
      </dgm:t>
    </dgm:pt>
    <dgm:pt modelId="{2ACDC9F4-2CFF-4768-B8AA-3266FC26D5FE}">
      <dgm:prSet phldrT="[Texto]"/>
      <dgm:spPr/>
      <dgm:t>
        <a:bodyPr/>
        <a:lstStyle/>
        <a:p>
          <a:pPr marL="228600" indent="0" algn="l" defTabSz="1066800">
            <a:lnSpc>
              <a:spcPct val="90000"/>
            </a:lnSpc>
            <a:spcBef>
              <a:spcPct val="0"/>
            </a:spcBef>
            <a:spcAft>
              <a:spcPct val="15000"/>
            </a:spcAft>
            <a:buNone/>
          </a:pPr>
          <a:r>
            <a:rPr lang="es-CL" dirty="0"/>
            <a:t>Por frío</a:t>
          </a:r>
        </a:p>
      </dgm:t>
    </dgm:pt>
    <dgm:pt modelId="{9EA6AAEE-42B2-471B-A6BA-38C99EAA9DD8}" type="parTrans" cxnId="{8432DF35-023B-43A0-99B0-A399440E5CF3}">
      <dgm:prSet/>
      <dgm:spPr/>
      <dgm:t>
        <a:bodyPr/>
        <a:lstStyle/>
        <a:p>
          <a:endParaRPr lang="es-CL"/>
        </a:p>
      </dgm:t>
    </dgm:pt>
    <dgm:pt modelId="{E7769364-B481-47BC-A468-8BF91CD8E4E3}" type="sibTrans" cxnId="{8432DF35-023B-43A0-99B0-A399440E5CF3}">
      <dgm:prSet/>
      <dgm:spPr/>
      <dgm:t>
        <a:bodyPr/>
        <a:lstStyle/>
        <a:p>
          <a:endParaRPr lang="es-CL"/>
        </a:p>
      </dgm:t>
    </dgm:pt>
    <dgm:pt modelId="{25BA2E23-D972-4916-8598-0EFBEF8DA4CC}">
      <dgm:prSet phldrT="[Texto]"/>
      <dgm:spPr/>
      <dgm:t>
        <a:bodyPr/>
        <a:lstStyle/>
        <a:p>
          <a:pPr marL="228600" indent="0" algn="l" defTabSz="1066800">
            <a:lnSpc>
              <a:spcPct val="90000"/>
            </a:lnSpc>
            <a:spcBef>
              <a:spcPct val="0"/>
            </a:spcBef>
            <a:spcAft>
              <a:spcPct val="15000"/>
            </a:spcAft>
            <a:buNone/>
          </a:pPr>
          <a:r>
            <a:rPr lang="es-CL" dirty="0"/>
            <a:t>Solar</a:t>
          </a:r>
        </a:p>
      </dgm:t>
    </dgm:pt>
    <dgm:pt modelId="{E93C8D5F-F2C4-4CA5-AFBC-8C5C58399D4D}" type="parTrans" cxnId="{A102D80F-EB23-42B8-B304-C6A8679F70A7}">
      <dgm:prSet/>
      <dgm:spPr/>
      <dgm:t>
        <a:bodyPr/>
        <a:lstStyle/>
        <a:p>
          <a:endParaRPr lang="es-CL"/>
        </a:p>
      </dgm:t>
    </dgm:pt>
    <dgm:pt modelId="{43635733-FEF0-4931-A737-6BB362BB50AD}" type="sibTrans" cxnId="{A102D80F-EB23-42B8-B304-C6A8679F70A7}">
      <dgm:prSet/>
      <dgm:spPr/>
      <dgm:t>
        <a:bodyPr/>
        <a:lstStyle/>
        <a:p>
          <a:endParaRPr lang="es-CL"/>
        </a:p>
      </dgm:t>
    </dgm:pt>
    <dgm:pt modelId="{6A53F2EB-6F30-412D-8EF7-FBC8146E41F3}">
      <dgm:prSet phldrT="[Texto]"/>
      <dgm:spPr/>
      <dgm:t>
        <a:bodyPr/>
        <a:lstStyle/>
        <a:p>
          <a:pPr marL="228600" indent="0" algn="l" defTabSz="1066800">
            <a:lnSpc>
              <a:spcPct val="90000"/>
            </a:lnSpc>
            <a:spcBef>
              <a:spcPct val="0"/>
            </a:spcBef>
            <a:spcAft>
              <a:spcPct val="15000"/>
            </a:spcAft>
            <a:buNone/>
          </a:pPr>
          <a:r>
            <a:rPr lang="es-CL" dirty="0"/>
            <a:t>Colinérgica</a:t>
          </a:r>
        </a:p>
      </dgm:t>
    </dgm:pt>
    <dgm:pt modelId="{22862C25-1158-469C-AD2D-7D41A8C76B1A}" type="parTrans" cxnId="{8D597F7F-C61D-4A48-B515-E62E022B519B}">
      <dgm:prSet/>
      <dgm:spPr/>
      <dgm:t>
        <a:bodyPr/>
        <a:lstStyle/>
        <a:p>
          <a:endParaRPr lang="es-CL"/>
        </a:p>
      </dgm:t>
    </dgm:pt>
    <dgm:pt modelId="{9026FFB0-EFA2-4203-B001-2D54E9313C16}" type="sibTrans" cxnId="{8D597F7F-C61D-4A48-B515-E62E022B519B}">
      <dgm:prSet/>
      <dgm:spPr/>
      <dgm:t>
        <a:bodyPr/>
        <a:lstStyle/>
        <a:p>
          <a:endParaRPr lang="es-CL"/>
        </a:p>
      </dgm:t>
    </dgm:pt>
    <dgm:pt modelId="{759F5F89-91D7-4F6F-ABDD-26BBD0C3ED14}">
      <dgm:prSet phldrT="[Texto]"/>
      <dgm:spPr/>
      <dgm:t>
        <a:bodyPr/>
        <a:lstStyle/>
        <a:p>
          <a:pPr marL="228600" indent="0" algn="l" defTabSz="1066800">
            <a:lnSpc>
              <a:spcPct val="90000"/>
            </a:lnSpc>
            <a:spcBef>
              <a:spcPct val="0"/>
            </a:spcBef>
            <a:spcAft>
              <a:spcPct val="15000"/>
            </a:spcAft>
            <a:buNone/>
          </a:pPr>
          <a:r>
            <a:rPr lang="es-CL" dirty="0"/>
            <a:t>Por contacto</a:t>
          </a:r>
        </a:p>
      </dgm:t>
    </dgm:pt>
    <dgm:pt modelId="{10CFDAB5-B868-43C7-828E-39A973E1A743}" type="parTrans" cxnId="{6F55B13F-ECF8-43E2-BD36-C9423B0D7AD8}">
      <dgm:prSet/>
      <dgm:spPr/>
      <dgm:t>
        <a:bodyPr/>
        <a:lstStyle/>
        <a:p>
          <a:endParaRPr lang="es-CL"/>
        </a:p>
      </dgm:t>
    </dgm:pt>
    <dgm:pt modelId="{35485405-B27C-4842-A715-0AAB0028BC67}" type="sibTrans" cxnId="{6F55B13F-ECF8-43E2-BD36-C9423B0D7AD8}">
      <dgm:prSet/>
      <dgm:spPr/>
      <dgm:t>
        <a:bodyPr/>
        <a:lstStyle/>
        <a:p>
          <a:endParaRPr lang="es-CL"/>
        </a:p>
      </dgm:t>
    </dgm:pt>
    <dgm:pt modelId="{2AB0EF3B-DDE5-4886-A015-338FA9DE8C50}">
      <dgm:prSet phldrT="[Texto]"/>
      <dgm:spPr/>
      <dgm:t>
        <a:bodyPr/>
        <a:lstStyle/>
        <a:p>
          <a:pPr marL="228600" indent="0" algn="l" defTabSz="1066800">
            <a:lnSpc>
              <a:spcPct val="90000"/>
            </a:lnSpc>
            <a:spcBef>
              <a:spcPct val="0"/>
            </a:spcBef>
            <a:spcAft>
              <a:spcPct val="15000"/>
            </a:spcAft>
            <a:buNone/>
          </a:pPr>
          <a:r>
            <a:rPr lang="es-CL" dirty="0" err="1"/>
            <a:t>Acuagénica</a:t>
          </a:r>
          <a:endParaRPr lang="es-CL" dirty="0"/>
        </a:p>
      </dgm:t>
    </dgm:pt>
    <dgm:pt modelId="{E4067C74-8CBE-468F-9913-95B545BB5A57}" type="parTrans" cxnId="{355D1B2B-3587-41B6-A792-2C2DC95AE114}">
      <dgm:prSet/>
      <dgm:spPr/>
      <dgm:t>
        <a:bodyPr/>
        <a:lstStyle/>
        <a:p>
          <a:endParaRPr lang="es-CL"/>
        </a:p>
      </dgm:t>
    </dgm:pt>
    <dgm:pt modelId="{DD1D57FC-E250-4BA6-99C2-F5F8B809FB9E}" type="sibTrans" cxnId="{355D1B2B-3587-41B6-A792-2C2DC95AE114}">
      <dgm:prSet/>
      <dgm:spPr/>
      <dgm:t>
        <a:bodyPr/>
        <a:lstStyle/>
        <a:p>
          <a:endParaRPr lang="es-CL"/>
        </a:p>
      </dgm:t>
    </dgm:pt>
    <dgm:pt modelId="{88B7DD91-8A61-4934-A359-4A03F63D172F}">
      <dgm:prSet phldrT="[Texto]"/>
      <dgm:spPr/>
      <dgm:t>
        <a:bodyPr/>
        <a:lstStyle/>
        <a:p>
          <a:pPr marL="228600" indent="0" algn="l" defTabSz="1066800">
            <a:lnSpc>
              <a:spcPct val="90000"/>
            </a:lnSpc>
            <a:spcBef>
              <a:spcPct val="0"/>
            </a:spcBef>
            <a:spcAft>
              <a:spcPct val="15000"/>
            </a:spcAft>
            <a:buNone/>
          </a:pPr>
          <a:r>
            <a:rPr lang="es-CL" dirty="0"/>
            <a:t>Por calor</a:t>
          </a:r>
        </a:p>
      </dgm:t>
    </dgm:pt>
    <dgm:pt modelId="{4634DC0E-D18E-4F8A-A623-6D21B0429906}" type="parTrans" cxnId="{4CE89C54-CA7C-4C71-B383-BEF4DAB8FC13}">
      <dgm:prSet/>
      <dgm:spPr/>
      <dgm:t>
        <a:bodyPr/>
        <a:lstStyle/>
        <a:p>
          <a:endParaRPr lang="es-MX"/>
        </a:p>
      </dgm:t>
    </dgm:pt>
    <dgm:pt modelId="{A8010478-C8D5-4FB5-8194-AC8019575147}" type="sibTrans" cxnId="{4CE89C54-CA7C-4C71-B383-BEF4DAB8FC13}">
      <dgm:prSet/>
      <dgm:spPr/>
      <dgm:t>
        <a:bodyPr/>
        <a:lstStyle/>
        <a:p>
          <a:endParaRPr lang="es-MX"/>
        </a:p>
      </dgm:t>
    </dgm:pt>
    <dgm:pt modelId="{8045ACD2-DDB6-CA49-A407-E464A56AAE42}">
      <dgm:prSet phldrT="[Texto]"/>
      <dgm:spPr/>
      <dgm:t>
        <a:bodyPr/>
        <a:lstStyle/>
        <a:p>
          <a:pPr marL="228600" indent="0" algn="l" defTabSz="1066800">
            <a:lnSpc>
              <a:spcPct val="90000"/>
            </a:lnSpc>
            <a:spcBef>
              <a:spcPct val="0"/>
            </a:spcBef>
            <a:spcAft>
              <a:spcPct val="15000"/>
            </a:spcAft>
            <a:buNone/>
          </a:pPr>
          <a:r>
            <a:rPr lang="es-CL" dirty="0"/>
            <a:t>Por presión retardada</a:t>
          </a:r>
        </a:p>
      </dgm:t>
    </dgm:pt>
    <dgm:pt modelId="{8927AF4F-0C83-9E4A-8378-3CCC7AB5F8B5}" type="parTrans" cxnId="{323C5C6E-EC65-8844-AEE0-483309331A70}">
      <dgm:prSet/>
      <dgm:spPr/>
    </dgm:pt>
    <dgm:pt modelId="{86B143AB-F26D-3541-9B69-56F1864C40A9}" type="sibTrans" cxnId="{323C5C6E-EC65-8844-AEE0-483309331A70}">
      <dgm:prSet/>
      <dgm:spPr/>
    </dgm:pt>
    <dgm:pt modelId="{ABE0C71F-0FD5-E848-838B-1244316CC5A3}">
      <dgm:prSet phldrT="[Texto]"/>
      <dgm:spPr/>
      <dgm:t>
        <a:bodyPr/>
        <a:lstStyle/>
        <a:p>
          <a:pPr marL="228600" indent="0" algn="l" defTabSz="1066800">
            <a:lnSpc>
              <a:spcPct val="90000"/>
            </a:lnSpc>
            <a:spcBef>
              <a:spcPct val="0"/>
            </a:spcBef>
            <a:spcAft>
              <a:spcPct val="15000"/>
            </a:spcAft>
            <a:buNone/>
          </a:pPr>
          <a:r>
            <a:rPr lang="es-CL" dirty="0"/>
            <a:t>Vibratoria</a:t>
          </a:r>
        </a:p>
      </dgm:t>
    </dgm:pt>
    <dgm:pt modelId="{31699B63-813E-784E-8BB4-B89F92D54C94}" type="parTrans" cxnId="{C73D1ECD-4FD8-F742-B8EA-1F907B21C73A}">
      <dgm:prSet/>
      <dgm:spPr/>
    </dgm:pt>
    <dgm:pt modelId="{B5BA4819-6007-FF41-A440-05AE61F0FB2C}" type="sibTrans" cxnId="{C73D1ECD-4FD8-F742-B8EA-1F907B21C73A}">
      <dgm:prSet/>
      <dgm:spPr/>
    </dgm:pt>
    <dgm:pt modelId="{D2D398CD-7C42-4AF6-8FCE-F54A68505377}" type="pres">
      <dgm:prSet presAssocID="{F69E8245-50EA-49F1-B360-9E1D5F6BE5EF}" presName="Name0" presStyleCnt="0">
        <dgm:presLayoutVars>
          <dgm:dir/>
          <dgm:animLvl val="lvl"/>
          <dgm:resizeHandles val="exact"/>
        </dgm:presLayoutVars>
      </dgm:prSet>
      <dgm:spPr/>
      <dgm:t>
        <a:bodyPr/>
        <a:lstStyle/>
        <a:p>
          <a:endParaRPr lang="es-CL"/>
        </a:p>
      </dgm:t>
    </dgm:pt>
    <dgm:pt modelId="{F1770B47-D526-414C-BE1C-A77472F6461F}" type="pres">
      <dgm:prSet presAssocID="{2D898BA9-5792-49FB-B04A-BC46F5ED663A}" presName="composite" presStyleCnt="0"/>
      <dgm:spPr/>
    </dgm:pt>
    <dgm:pt modelId="{A81E4D26-AB23-431C-B8F0-7FEAE772ABB0}" type="pres">
      <dgm:prSet presAssocID="{2D898BA9-5792-49FB-B04A-BC46F5ED663A}" presName="parTx" presStyleLbl="alignNode1" presStyleIdx="0" presStyleCnt="2">
        <dgm:presLayoutVars>
          <dgm:chMax val="0"/>
          <dgm:chPref val="0"/>
          <dgm:bulletEnabled val="1"/>
        </dgm:presLayoutVars>
      </dgm:prSet>
      <dgm:spPr/>
      <dgm:t>
        <a:bodyPr/>
        <a:lstStyle/>
        <a:p>
          <a:endParaRPr lang="es-CL"/>
        </a:p>
      </dgm:t>
    </dgm:pt>
    <dgm:pt modelId="{BB8421C7-26FE-4BFC-A236-A7D98E439DE4}" type="pres">
      <dgm:prSet presAssocID="{2D898BA9-5792-49FB-B04A-BC46F5ED663A}" presName="desTx" presStyleLbl="alignAccFollowNode1" presStyleIdx="0" presStyleCnt="2">
        <dgm:presLayoutVars>
          <dgm:bulletEnabled val="1"/>
        </dgm:presLayoutVars>
      </dgm:prSet>
      <dgm:spPr/>
      <dgm:t>
        <a:bodyPr/>
        <a:lstStyle/>
        <a:p>
          <a:endParaRPr lang="es-CL"/>
        </a:p>
      </dgm:t>
    </dgm:pt>
    <dgm:pt modelId="{F62100A5-3DB5-470E-A052-E8B6CE454C78}" type="pres">
      <dgm:prSet presAssocID="{CDE5F25B-5387-4916-97BE-3CF8131E3691}" presName="space" presStyleCnt="0"/>
      <dgm:spPr/>
    </dgm:pt>
    <dgm:pt modelId="{24DF5324-EDB8-4802-BF58-C5925EFE9D84}" type="pres">
      <dgm:prSet presAssocID="{D9BBBE17-09EE-4EC4-AB9B-AC4B13F4FF83}" presName="composite" presStyleCnt="0"/>
      <dgm:spPr/>
    </dgm:pt>
    <dgm:pt modelId="{A95A31E3-71EB-41EB-B0F9-D66B0ABFE3A4}" type="pres">
      <dgm:prSet presAssocID="{D9BBBE17-09EE-4EC4-AB9B-AC4B13F4FF83}" presName="parTx" presStyleLbl="alignNode1" presStyleIdx="1" presStyleCnt="2" custLinFactNeighborY="-4320">
        <dgm:presLayoutVars>
          <dgm:chMax val="0"/>
          <dgm:chPref val="0"/>
          <dgm:bulletEnabled val="1"/>
        </dgm:presLayoutVars>
      </dgm:prSet>
      <dgm:spPr/>
      <dgm:t>
        <a:bodyPr/>
        <a:lstStyle/>
        <a:p>
          <a:endParaRPr lang="es-CL"/>
        </a:p>
      </dgm:t>
    </dgm:pt>
    <dgm:pt modelId="{FDE88AAC-5594-422A-829D-B040D725D283}" type="pres">
      <dgm:prSet presAssocID="{D9BBBE17-09EE-4EC4-AB9B-AC4B13F4FF83}" presName="desTx" presStyleLbl="alignAccFollowNode1" presStyleIdx="1" presStyleCnt="2">
        <dgm:presLayoutVars>
          <dgm:bulletEnabled val="1"/>
        </dgm:presLayoutVars>
      </dgm:prSet>
      <dgm:spPr/>
      <dgm:t>
        <a:bodyPr/>
        <a:lstStyle/>
        <a:p>
          <a:endParaRPr lang="es-CL"/>
        </a:p>
      </dgm:t>
    </dgm:pt>
  </dgm:ptLst>
  <dgm:cxnLst>
    <dgm:cxn modelId="{C73D1ECD-4FD8-F742-B8EA-1F907B21C73A}" srcId="{D9BBBE17-09EE-4EC4-AB9B-AC4B13F4FF83}" destId="{ABE0C71F-0FD5-E848-838B-1244316CC5A3}" srcOrd="8" destOrd="0" parTransId="{31699B63-813E-784E-8BB4-B89F92D54C94}" sibTransId="{B5BA4819-6007-FF41-A440-05AE61F0FB2C}"/>
    <dgm:cxn modelId="{AE0A4850-B875-4E3A-875A-B84C4BF9509D}" type="presOf" srcId="{6A53F2EB-6F30-412D-8EF7-FBC8146E41F3}" destId="{FDE88AAC-5594-422A-829D-B040D725D283}" srcOrd="0" destOrd="3" presId="urn:microsoft.com/office/officeart/2005/8/layout/hList1"/>
    <dgm:cxn modelId="{43210CAD-83DF-44E3-B1C5-3432896FD0C9}" srcId="{D9BBBE17-09EE-4EC4-AB9B-AC4B13F4FF83}" destId="{A6E2C02F-8294-4E7E-99A3-6DF7D4ABD6B1}" srcOrd="10" destOrd="0" parTransId="{DD8AC018-FB7F-4618-945B-3303A1C0B2C3}" sibTransId="{4B3C8D1D-4775-45BF-B182-758F55C300A5}"/>
    <dgm:cxn modelId="{8D597F7F-C61D-4A48-B515-E62E022B519B}" srcId="{D9BBBE17-09EE-4EC4-AB9B-AC4B13F4FF83}" destId="{6A53F2EB-6F30-412D-8EF7-FBC8146E41F3}" srcOrd="3" destOrd="0" parTransId="{22862C25-1158-469C-AD2D-7D41A8C76B1A}" sibTransId="{9026FFB0-EFA2-4203-B001-2D54E9313C16}"/>
    <dgm:cxn modelId="{4CE89C54-CA7C-4C71-B383-BEF4DAB8FC13}" srcId="{D9BBBE17-09EE-4EC4-AB9B-AC4B13F4FF83}" destId="{88B7DD91-8A61-4934-A359-4A03F63D172F}" srcOrd="6" destOrd="0" parTransId="{4634DC0E-D18E-4F8A-A623-6D21B0429906}" sibTransId="{A8010478-C8D5-4FB5-8194-AC8019575147}"/>
    <dgm:cxn modelId="{8647F882-00BA-472B-B885-DB12E808A173}" type="presOf" srcId="{5EAEE21A-AFD6-4B83-86AC-ACA696E0798C}" destId="{FDE88AAC-5594-422A-829D-B040D725D283}" srcOrd="0" destOrd="9" presId="urn:microsoft.com/office/officeart/2005/8/layout/hList1"/>
    <dgm:cxn modelId="{06654D95-D704-4732-805D-F0AA9D57D343}" type="presOf" srcId="{A8850A76-A84E-4841-A807-EE9152664D5D}" destId="{FDE88AAC-5594-422A-829D-B040D725D283}" srcOrd="0" destOrd="0" presId="urn:microsoft.com/office/officeart/2005/8/layout/hList1"/>
    <dgm:cxn modelId="{734EF16D-7160-4DD9-8D7E-3624CCC8E4B6}" type="presOf" srcId="{A6E2C02F-8294-4E7E-99A3-6DF7D4ABD6B1}" destId="{FDE88AAC-5594-422A-829D-B040D725D283}" srcOrd="0" destOrd="10" presId="urn:microsoft.com/office/officeart/2005/8/layout/hList1"/>
    <dgm:cxn modelId="{08B39989-6E2C-4F19-808E-B096169D6C13}" srcId="{F69E8245-50EA-49F1-B360-9E1D5F6BE5EF}" destId="{2D898BA9-5792-49FB-B04A-BC46F5ED663A}" srcOrd="0" destOrd="0" parTransId="{87420B6D-5EC3-4DD9-AE18-BFBF3D320E40}" sibTransId="{CDE5F25B-5387-4916-97BE-3CF8131E3691}"/>
    <dgm:cxn modelId="{7682FA77-5330-4340-B6C4-DD73DE8578BE}" type="presOf" srcId="{D9BBBE17-09EE-4EC4-AB9B-AC4B13F4FF83}" destId="{A95A31E3-71EB-41EB-B0F9-D66B0ABFE3A4}" srcOrd="0" destOrd="0" presId="urn:microsoft.com/office/officeart/2005/8/layout/hList1"/>
    <dgm:cxn modelId="{3BB0582D-577D-46B0-8885-416CE004F9C1}" type="presOf" srcId="{2D898BA9-5792-49FB-B04A-BC46F5ED663A}" destId="{A81E4D26-AB23-431C-B8F0-7FEAE772ABB0}" srcOrd="0" destOrd="0" presId="urn:microsoft.com/office/officeart/2005/8/layout/hList1"/>
    <dgm:cxn modelId="{0C5B4463-CF57-4C3C-A166-728E878D4ECE}" type="presOf" srcId="{7EB026FD-C2A7-47DE-AE61-8B04B570F56B}" destId="{BB8421C7-26FE-4BFC-A236-A7D98E439DE4}" srcOrd="0" destOrd="0" presId="urn:microsoft.com/office/officeart/2005/8/layout/hList1"/>
    <dgm:cxn modelId="{E9170D36-8944-47AD-AD2E-735F1EB63C1C}" type="presOf" srcId="{88B7DD91-8A61-4934-A359-4A03F63D172F}" destId="{FDE88AAC-5594-422A-829D-B040D725D283}" srcOrd="0" destOrd="6" presId="urn:microsoft.com/office/officeart/2005/8/layout/hList1"/>
    <dgm:cxn modelId="{3FD4F4F9-096E-3242-ADB8-C561A2562CF6}" type="presOf" srcId="{8045ACD2-DDB6-CA49-A407-E464A56AAE42}" destId="{FDE88AAC-5594-422A-829D-B040D725D283}" srcOrd="0" destOrd="7" presId="urn:microsoft.com/office/officeart/2005/8/layout/hList1"/>
    <dgm:cxn modelId="{6F55B13F-ECF8-43E2-BD36-C9423B0D7AD8}" srcId="{D9BBBE17-09EE-4EC4-AB9B-AC4B13F4FF83}" destId="{759F5F89-91D7-4F6F-ABDD-26BBD0C3ED14}" srcOrd="4" destOrd="0" parTransId="{10CFDAB5-B868-43C7-828E-39A973E1A743}" sibTransId="{35485405-B27C-4842-A715-0AAB0028BC67}"/>
    <dgm:cxn modelId="{94C922D4-16A1-40C7-96A7-C10BDDE058CC}" srcId="{D9BBBE17-09EE-4EC4-AB9B-AC4B13F4FF83}" destId="{5EAEE21A-AFD6-4B83-86AC-ACA696E0798C}" srcOrd="9" destOrd="0" parTransId="{F5F252FA-3389-483F-9963-518BBB06033C}" sibTransId="{73673F02-2FDB-4B50-B456-E980796E2876}"/>
    <dgm:cxn modelId="{10419BF3-2E03-4B27-8386-6A1EBCB19B20}" type="presOf" srcId="{F69E8245-50EA-49F1-B360-9E1D5F6BE5EF}" destId="{D2D398CD-7C42-4AF6-8FCE-F54A68505377}" srcOrd="0" destOrd="0" presId="urn:microsoft.com/office/officeart/2005/8/layout/hList1"/>
    <dgm:cxn modelId="{A102D80F-EB23-42B8-B304-C6A8679F70A7}" srcId="{D9BBBE17-09EE-4EC4-AB9B-AC4B13F4FF83}" destId="{25BA2E23-D972-4916-8598-0EFBEF8DA4CC}" srcOrd="2" destOrd="0" parTransId="{E93C8D5F-F2C4-4CA5-AFBC-8C5C58399D4D}" sibTransId="{43635733-FEF0-4931-A737-6BB362BB50AD}"/>
    <dgm:cxn modelId="{355D1B2B-3587-41B6-A792-2C2DC95AE114}" srcId="{D9BBBE17-09EE-4EC4-AB9B-AC4B13F4FF83}" destId="{2AB0EF3B-DDE5-4886-A015-338FA9DE8C50}" srcOrd="5" destOrd="0" parTransId="{E4067C74-8CBE-468F-9913-95B545BB5A57}" sibTransId="{DD1D57FC-E250-4BA6-99C2-F5F8B809FB9E}"/>
    <dgm:cxn modelId="{323C5C6E-EC65-8844-AEE0-483309331A70}" srcId="{D9BBBE17-09EE-4EC4-AB9B-AC4B13F4FF83}" destId="{8045ACD2-DDB6-CA49-A407-E464A56AAE42}" srcOrd="7" destOrd="0" parTransId="{8927AF4F-0C83-9E4A-8378-3CCC7AB5F8B5}" sibTransId="{86B143AB-F26D-3541-9B69-56F1864C40A9}"/>
    <dgm:cxn modelId="{03DBBF47-CDDE-4DBE-8C45-52E613AD396C}" type="presOf" srcId="{2ACDC9F4-2CFF-4768-B8AA-3266FC26D5FE}" destId="{FDE88AAC-5594-422A-829D-B040D725D283}" srcOrd="0" destOrd="1" presId="urn:microsoft.com/office/officeart/2005/8/layout/hList1"/>
    <dgm:cxn modelId="{C1402D9C-DE96-4AEA-97FB-E210BF2CC010}" srcId="{2D898BA9-5792-49FB-B04A-BC46F5ED663A}" destId="{7EB026FD-C2A7-47DE-AE61-8B04B570F56B}" srcOrd="0" destOrd="0" parTransId="{F4C5AA41-1EF8-44A2-B807-6DA1C97B5B8D}" sibTransId="{77366D25-F60A-4EF3-BA86-32EC55C9A1BF}"/>
    <dgm:cxn modelId="{BBAA21B1-3675-41CE-9EF0-53FB07CEA4AB}" srcId="{D9BBBE17-09EE-4EC4-AB9B-AC4B13F4FF83}" destId="{A8850A76-A84E-4841-A807-EE9152664D5D}" srcOrd="0" destOrd="0" parTransId="{212A9F8C-11C2-40B7-9BE3-88B901026A28}" sibTransId="{68C25908-D620-4E66-9B1E-00A0E53D162F}"/>
    <dgm:cxn modelId="{A6982A8F-9DE6-48E8-83E3-0FB028D50FFB}" srcId="{F69E8245-50EA-49F1-B360-9E1D5F6BE5EF}" destId="{D9BBBE17-09EE-4EC4-AB9B-AC4B13F4FF83}" srcOrd="1" destOrd="0" parTransId="{EE33D1B2-FAA9-4F2E-8871-F384D8F8E5C3}" sibTransId="{E52DE1F3-B58C-4557-8F94-6162279B6E7E}"/>
    <dgm:cxn modelId="{9AE86872-5F65-435C-AB80-A93141EB2612}" type="presOf" srcId="{2AB0EF3B-DDE5-4886-A015-338FA9DE8C50}" destId="{FDE88AAC-5594-422A-829D-B040D725D283}" srcOrd="0" destOrd="5" presId="urn:microsoft.com/office/officeart/2005/8/layout/hList1"/>
    <dgm:cxn modelId="{E2F22934-962A-0349-B20B-EEB638037D1A}" type="presOf" srcId="{ABE0C71F-0FD5-E848-838B-1244316CC5A3}" destId="{FDE88AAC-5594-422A-829D-B040D725D283}" srcOrd="0" destOrd="8" presId="urn:microsoft.com/office/officeart/2005/8/layout/hList1"/>
    <dgm:cxn modelId="{EC0D133A-E7F1-4D91-9F17-14D90DB08FEF}" type="presOf" srcId="{759F5F89-91D7-4F6F-ABDD-26BBD0C3ED14}" destId="{FDE88AAC-5594-422A-829D-B040D725D283}" srcOrd="0" destOrd="4" presId="urn:microsoft.com/office/officeart/2005/8/layout/hList1"/>
    <dgm:cxn modelId="{5DE84D0B-C847-415D-A99B-7825306F2AE8}" type="presOf" srcId="{25BA2E23-D972-4916-8598-0EFBEF8DA4CC}" destId="{FDE88AAC-5594-422A-829D-B040D725D283}" srcOrd="0" destOrd="2" presId="urn:microsoft.com/office/officeart/2005/8/layout/hList1"/>
    <dgm:cxn modelId="{8432DF35-023B-43A0-99B0-A399440E5CF3}" srcId="{D9BBBE17-09EE-4EC4-AB9B-AC4B13F4FF83}" destId="{2ACDC9F4-2CFF-4768-B8AA-3266FC26D5FE}" srcOrd="1" destOrd="0" parTransId="{9EA6AAEE-42B2-471B-A6BA-38C99EAA9DD8}" sibTransId="{E7769364-B481-47BC-A468-8BF91CD8E4E3}"/>
    <dgm:cxn modelId="{560CB0D2-170E-42F5-8805-22398648503C}" type="presParOf" srcId="{D2D398CD-7C42-4AF6-8FCE-F54A68505377}" destId="{F1770B47-D526-414C-BE1C-A77472F6461F}" srcOrd="0" destOrd="0" presId="urn:microsoft.com/office/officeart/2005/8/layout/hList1"/>
    <dgm:cxn modelId="{A5B0D350-3604-4F6A-93E2-9B9BDFD75B67}" type="presParOf" srcId="{F1770B47-D526-414C-BE1C-A77472F6461F}" destId="{A81E4D26-AB23-431C-B8F0-7FEAE772ABB0}" srcOrd="0" destOrd="0" presId="urn:microsoft.com/office/officeart/2005/8/layout/hList1"/>
    <dgm:cxn modelId="{BF2AAA46-6B20-4EEE-A2C6-0F632E025E2E}" type="presParOf" srcId="{F1770B47-D526-414C-BE1C-A77472F6461F}" destId="{BB8421C7-26FE-4BFC-A236-A7D98E439DE4}" srcOrd="1" destOrd="0" presId="urn:microsoft.com/office/officeart/2005/8/layout/hList1"/>
    <dgm:cxn modelId="{F89F11FB-7465-41F9-BDDF-929C7F57E430}" type="presParOf" srcId="{D2D398CD-7C42-4AF6-8FCE-F54A68505377}" destId="{F62100A5-3DB5-470E-A052-E8B6CE454C78}" srcOrd="1" destOrd="0" presId="urn:microsoft.com/office/officeart/2005/8/layout/hList1"/>
    <dgm:cxn modelId="{35F2B3FF-E4BB-4150-ACF5-E47A8EB71062}" type="presParOf" srcId="{D2D398CD-7C42-4AF6-8FCE-F54A68505377}" destId="{24DF5324-EDB8-4802-BF58-C5925EFE9D84}" srcOrd="2" destOrd="0" presId="urn:microsoft.com/office/officeart/2005/8/layout/hList1"/>
    <dgm:cxn modelId="{A13F941F-C6EA-4A4C-9954-58B8FB8D9338}" type="presParOf" srcId="{24DF5324-EDB8-4802-BF58-C5925EFE9D84}" destId="{A95A31E3-71EB-41EB-B0F9-D66B0ABFE3A4}" srcOrd="0" destOrd="0" presId="urn:microsoft.com/office/officeart/2005/8/layout/hList1"/>
    <dgm:cxn modelId="{082CD2C2-8101-431F-8D9E-BE17F59F2DB4}" type="presParOf" srcId="{24DF5324-EDB8-4802-BF58-C5925EFE9D84}" destId="{FDE88AAC-5594-422A-829D-B040D725D28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41E064-D6CD-490A-A642-F0E07FCE9D5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CL"/>
        </a:p>
      </dgm:t>
    </dgm:pt>
    <dgm:pt modelId="{669743FA-9275-4D19-B25A-4AF39FA51300}">
      <dgm:prSet phldrT="[Texto]" custT="1"/>
      <dgm:spPr/>
      <dgm:t>
        <a:bodyPr/>
        <a:lstStyle/>
        <a:p>
          <a:r>
            <a:rPr lang="es-MX" sz="1800" b="0" dirty="0"/>
            <a:t>Infecciosa</a:t>
          </a:r>
          <a:endParaRPr lang="es-CL" sz="1800" b="0" dirty="0"/>
        </a:p>
      </dgm:t>
    </dgm:pt>
    <dgm:pt modelId="{51C52A10-5ED7-4A5F-8E32-7B6448C81A1A}" type="parTrans" cxnId="{1E4C7BFB-BDD2-4C95-AD89-1B1336A9C9DE}">
      <dgm:prSet/>
      <dgm:spPr/>
      <dgm:t>
        <a:bodyPr/>
        <a:lstStyle/>
        <a:p>
          <a:endParaRPr lang="es-CL" sz="1400" b="0"/>
        </a:p>
      </dgm:t>
    </dgm:pt>
    <dgm:pt modelId="{F179BEFF-6CAB-459D-A847-3F0FAD236115}" type="sibTrans" cxnId="{1E4C7BFB-BDD2-4C95-AD89-1B1336A9C9DE}">
      <dgm:prSet/>
      <dgm:spPr/>
      <dgm:t>
        <a:bodyPr/>
        <a:lstStyle/>
        <a:p>
          <a:endParaRPr lang="es-CL" sz="1400" b="0"/>
        </a:p>
      </dgm:t>
    </dgm:pt>
    <dgm:pt modelId="{762E0CBB-86CC-4B60-8B2A-F81CAE576C7C}">
      <dgm:prSet phldrT="[Texto]" custT="1"/>
      <dgm:spPr/>
      <dgm:t>
        <a:bodyPr/>
        <a:lstStyle/>
        <a:p>
          <a:r>
            <a:rPr lang="es-MX" sz="1400" b="0" dirty="0"/>
            <a:t>Virales: </a:t>
          </a:r>
          <a:r>
            <a:rPr lang="es-MX" sz="800" b="0" dirty="0"/>
            <a:t>VHB, VHC, EBV, CMV, VHS, norovirus, Parvovirus B19, </a:t>
          </a:r>
          <a:endParaRPr lang="es-CL" sz="1400" b="0" dirty="0"/>
        </a:p>
      </dgm:t>
    </dgm:pt>
    <dgm:pt modelId="{AD17041E-84BE-4907-91EA-747769CFE1AE}" type="parTrans" cxnId="{8116AD56-D5F6-45DB-AE2E-64B35933B828}">
      <dgm:prSet/>
      <dgm:spPr/>
      <dgm:t>
        <a:bodyPr/>
        <a:lstStyle/>
        <a:p>
          <a:endParaRPr lang="es-CL" sz="1400" b="0"/>
        </a:p>
      </dgm:t>
    </dgm:pt>
    <dgm:pt modelId="{73666A24-517E-48E4-B026-6B089A6705B0}" type="sibTrans" cxnId="{8116AD56-D5F6-45DB-AE2E-64B35933B828}">
      <dgm:prSet/>
      <dgm:spPr/>
      <dgm:t>
        <a:bodyPr/>
        <a:lstStyle/>
        <a:p>
          <a:endParaRPr lang="es-CL" sz="1400" b="0"/>
        </a:p>
      </dgm:t>
    </dgm:pt>
    <dgm:pt modelId="{FFC5DE56-32F3-43CA-9D8D-E4F951F46212}">
      <dgm:prSet phldrT="[Texto]" custT="1"/>
      <dgm:spPr/>
      <dgm:t>
        <a:bodyPr/>
        <a:lstStyle/>
        <a:p>
          <a:r>
            <a:rPr lang="es-MX" sz="1400" b="0" dirty="0"/>
            <a:t>Bacterianas:</a:t>
          </a:r>
        </a:p>
        <a:p>
          <a:r>
            <a:rPr lang="es-MX" sz="800" b="0" dirty="0" err="1"/>
            <a:t>h.Pylori</a:t>
          </a:r>
          <a:r>
            <a:rPr lang="es-MX" sz="800" b="0" dirty="0"/>
            <a:t>, </a:t>
          </a:r>
          <a:r>
            <a:rPr lang="es-MX" sz="800" b="0" dirty="0" err="1"/>
            <a:t>streptococo</a:t>
          </a:r>
          <a:r>
            <a:rPr lang="es-MX" sz="800" b="0" dirty="0"/>
            <a:t>, </a:t>
          </a:r>
          <a:r>
            <a:rPr lang="es-MX" sz="800" b="0" dirty="0" err="1"/>
            <a:t>staphilococo</a:t>
          </a:r>
          <a:endParaRPr lang="es-CL" sz="800" b="0" dirty="0"/>
        </a:p>
      </dgm:t>
    </dgm:pt>
    <dgm:pt modelId="{D29E284A-1ECF-4207-A87B-A547A58AB2EE}" type="parTrans" cxnId="{BCB01F19-D9AC-4309-9022-B539A4E2937D}">
      <dgm:prSet/>
      <dgm:spPr/>
      <dgm:t>
        <a:bodyPr/>
        <a:lstStyle/>
        <a:p>
          <a:endParaRPr lang="es-CL" sz="1400" b="0"/>
        </a:p>
      </dgm:t>
    </dgm:pt>
    <dgm:pt modelId="{025D9D75-C669-4D47-8B00-0398249435C6}" type="sibTrans" cxnId="{BCB01F19-D9AC-4309-9022-B539A4E2937D}">
      <dgm:prSet/>
      <dgm:spPr/>
      <dgm:t>
        <a:bodyPr/>
        <a:lstStyle/>
        <a:p>
          <a:endParaRPr lang="es-CL" sz="1400" b="0"/>
        </a:p>
      </dgm:t>
    </dgm:pt>
    <dgm:pt modelId="{4145E6E8-975E-4797-B3C0-B33481EB8D53}">
      <dgm:prSet phldrT="[Texto]" custT="1"/>
      <dgm:spPr/>
      <dgm:t>
        <a:bodyPr/>
        <a:lstStyle/>
        <a:p>
          <a:r>
            <a:rPr lang="es-MX" sz="1800" b="0" dirty="0"/>
            <a:t>Neoplasias</a:t>
          </a:r>
          <a:endParaRPr lang="es-CL" sz="1800" b="0" dirty="0"/>
        </a:p>
      </dgm:t>
    </dgm:pt>
    <dgm:pt modelId="{B8506D59-9BB8-42DF-993C-7A85CEE9BA8F}" type="parTrans" cxnId="{D4322C3C-392C-4B19-A083-3270EEC15365}">
      <dgm:prSet/>
      <dgm:spPr/>
      <dgm:t>
        <a:bodyPr/>
        <a:lstStyle/>
        <a:p>
          <a:endParaRPr lang="es-CL" sz="1400" b="0"/>
        </a:p>
      </dgm:t>
    </dgm:pt>
    <dgm:pt modelId="{E04C5EA6-9EB2-4406-93E6-9D65B6D84E5B}" type="sibTrans" cxnId="{D4322C3C-392C-4B19-A083-3270EEC15365}">
      <dgm:prSet/>
      <dgm:spPr/>
      <dgm:t>
        <a:bodyPr/>
        <a:lstStyle/>
        <a:p>
          <a:endParaRPr lang="es-CL" sz="1400" b="0"/>
        </a:p>
      </dgm:t>
    </dgm:pt>
    <dgm:pt modelId="{AB64EFAE-9871-471F-9AC8-6A42E7596EBE}">
      <dgm:prSet phldrT="[Texto]" custT="1"/>
      <dgm:spPr/>
      <dgm:t>
        <a:bodyPr/>
        <a:lstStyle/>
        <a:p>
          <a:r>
            <a:rPr lang="es-MX" sz="1400" b="0" dirty="0"/>
            <a:t>Hematológicas  </a:t>
          </a:r>
          <a:r>
            <a:rPr lang="es-MX" sz="800" b="0" dirty="0"/>
            <a:t>(linfoma o </a:t>
          </a:r>
          <a:r>
            <a:rPr lang="es-MX" sz="800" b="0" dirty="0" err="1"/>
            <a:t>gamapatía</a:t>
          </a:r>
          <a:r>
            <a:rPr lang="es-MX" sz="800" b="0" dirty="0"/>
            <a:t> monoclonal)</a:t>
          </a:r>
          <a:endParaRPr lang="es-CL" sz="800" b="0" dirty="0"/>
        </a:p>
      </dgm:t>
    </dgm:pt>
    <dgm:pt modelId="{8102975B-E2AA-4B4C-AD90-F215D2A89A60}" type="parTrans" cxnId="{C5AF06C3-1814-4A7E-AB62-A8ECD514587D}">
      <dgm:prSet/>
      <dgm:spPr/>
      <dgm:t>
        <a:bodyPr/>
        <a:lstStyle/>
        <a:p>
          <a:endParaRPr lang="es-CL" sz="1400" b="0"/>
        </a:p>
      </dgm:t>
    </dgm:pt>
    <dgm:pt modelId="{24B0E1D5-01A1-4B0E-9139-CF66862EFE73}" type="sibTrans" cxnId="{C5AF06C3-1814-4A7E-AB62-A8ECD514587D}">
      <dgm:prSet/>
      <dgm:spPr/>
      <dgm:t>
        <a:bodyPr/>
        <a:lstStyle/>
        <a:p>
          <a:endParaRPr lang="es-CL" sz="1400" b="0"/>
        </a:p>
      </dgm:t>
    </dgm:pt>
    <dgm:pt modelId="{6E123588-2142-494C-B37F-C708F0E7C6DA}">
      <dgm:prSet phldrT="[Texto]" custT="1"/>
      <dgm:spPr/>
      <dgm:t>
        <a:bodyPr/>
        <a:lstStyle/>
        <a:p>
          <a:r>
            <a:rPr lang="es-MX" sz="1800" b="0" dirty="0"/>
            <a:t>Endocrinológicas</a:t>
          </a:r>
          <a:endParaRPr lang="es-CL" sz="1800" b="0" dirty="0"/>
        </a:p>
      </dgm:t>
    </dgm:pt>
    <dgm:pt modelId="{8101594B-FFEF-4AC6-B34C-7BB253B423D7}" type="parTrans" cxnId="{D923B104-28CC-4DC5-99B3-088BDD732D26}">
      <dgm:prSet/>
      <dgm:spPr/>
      <dgm:t>
        <a:bodyPr/>
        <a:lstStyle/>
        <a:p>
          <a:endParaRPr lang="es-CL" sz="1400" b="0"/>
        </a:p>
      </dgm:t>
    </dgm:pt>
    <dgm:pt modelId="{C8390F82-EC0C-464C-BE33-5233569374EF}" type="sibTrans" cxnId="{D923B104-28CC-4DC5-99B3-088BDD732D26}">
      <dgm:prSet/>
      <dgm:spPr/>
      <dgm:t>
        <a:bodyPr/>
        <a:lstStyle/>
        <a:p>
          <a:endParaRPr lang="es-CL" sz="1400" b="0"/>
        </a:p>
      </dgm:t>
    </dgm:pt>
    <dgm:pt modelId="{B1949A6B-54AE-4C08-BDDD-F1DE429732EC}">
      <dgm:prSet phldrT="[Texto]" custT="1"/>
      <dgm:spPr/>
      <dgm:t>
        <a:bodyPr/>
        <a:lstStyle/>
        <a:p>
          <a:r>
            <a:rPr lang="es-MX" sz="1400" b="0" dirty="0"/>
            <a:t>Hipotiroidismo</a:t>
          </a:r>
          <a:endParaRPr lang="es-CL" sz="1400" b="0" dirty="0"/>
        </a:p>
      </dgm:t>
    </dgm:pt>
    <dgm:pt modelId="{F9CD7250-DA33-4546-850A-9E14F1A6DBDB}" type="parTrans" cxnId="{495BE94E-B61F-4EAB-9C48-66F0B996EC23}">
      <dgm:prSet/>
      <dgm:spPr/>
      <dgm:t>
        <a:bodyPr/>
        <a:lstStyle/>
        <a:p>
          <a:endParaRPr lang="es-CL" sz="1400" b="0"/>
        </a:p>
      </dgm:t>
    </dgm:pt>
    <dgm:pt modelId="{A7FD1264-A2A1-4501-8970-88CFD79F681C}" type="sibTrans" cxnId="{495BE94E-B61F-4EAB-9C48-66F0B996EC23}">
      <dgm:prSet/>
      <dgm:spPr/>
      <dgm:t>
        <a:bodyPr/>
        <a:lstStyle/>
        <a:p>
          <a:endParaRPr lang="es-CL" sz="1400" b="0"/>
        </a:p>
      </dgm:t>
    </dgm:pt>
    <dgm:pt modelId="{EFA52C3A-5102-4A2B-97E5-5F6B47BCF7BD}">
      <dgm:prSet phldrT="[Texto]" custT="1"/>
      <dgm:spPr/>
      <dgm:t>
        <a:bodyPr/>
        <a:lstStyle/>
        <a:p>
          <a:r>
            <a:rPr lang="es-MX" sz="1400" b="0" dirty="0"/>
            <a:t>Hipertiroidismo </a:t>
          </a:r>
          <a:endParaRPr lang="es-CL" sz="1400" b="0" dirty="0"/>
        </a:p>
      </dgm:t>
    </dgm:pt>
    <dgm:pt modelId="{174B938D-FAEF-47BE-985D-4A9208D84D12}" type="parTrans" cxnId="{4FDBF969-0572-4082-96B5-D5EC26922230}">
      <dgm:prSet/>
      <dgm:spPr/>
      <dgm:t>
        <a:bodyPr/>
        <a:lstStyle/>
        <a:p>
          <a:endParaRPr lang="es-CL" sz="1400" b="0"/>
        </a:p>
      </dgm:t>
    </dgm:pt>
    <dgm:pt modelId="{6429987F-6F16-4004-AFB7-569C49A3C4DC}" type="sibTrans" cxnId="{4FDBF969-0572-4082-96B5-D5EC26922230}">
      <dgm:prSet/>
      <dgm:spPr/>
      <dgm:t>
        <a:bodyPr/>
        <a:lstStyle/>
        <a:p>
          <a:endParaRPr lang="es-CL" sz="1400" b="0"/>
        </a:p>
      </dgm:t>
    </dgm:pt>
    <dgm:pt modelId="{6DBD70E4-DB3B-4205-B330-F85AAB7EA871}">
      <dgm:prSet phldrT="[Texto]" custT="1"/>
      <dgm:spPr/>
      <dgm:t>
        <a:bodyPr/>
        <a:lstStyle/>
        <a:p>
          <a:r>
            <a:rPr lang="es-MX" sz="1400" b="0" dirty="0"/>
            <a:t>Terapia hormonal: ACO</a:t>
          </a:r>
          <a:endParaRPr lang="es-CL" sz="1400" b="0" dirty="0"/>
        </a:p>
      </dgm:t>
    </dgm:pt>
    <dgm:pt modelId="{EB1E9564-FE5B-4D12-B5C7-3131FC5D0098}" type="parTrans" cxnId="{1AB7A2F0-F32A-4CCB-8823-3CF957556397}">
      <dgm:prSet/>
      <dgm:spPr/>
      <dgm:t>
        <a:bodyPr/>
        <a:lstStyle/>
        <a:p>
          <a:endParaRPr lang="es-CL" sz="1400" b="0"/>
        </a:p>
      </dgm:t>
    </dgm:pt>
    <dgm:pt modelId="{FB892EE8-027D-42C3-8EA8-7EB0A3E4BACE}" type="sibTrans" cxnId="{1AB7A2F0-F32A-4CCB-8823-3CF957556397}">
      <dgm:prSet/>
      <dgm:spPr/>
      <dgm:t>
        <a:bodyPr/>
        <a:lstStyle/>
        <a:p>
          <a:endParaRPr lang="es-CL" sz="1400" b="0"/>
        </a:p>
      </dgm:t>
    </dgm:pt>
    <dgm:pt modelId="{0D9C9FA5-DC9E-4365-B94D-EEF29AD9F0BF}">
      <dgm:prSet phldrT="[Texto]" custT="1"/>
      <dgm:spPr/>
      <dgm:t>
        <a:bodyPr/>
        <a:lstStyle/>
        <a:p>
          <a:r>
            <a:rPr lang="es-MX" sz="1800" b="0" dirty="0"/>
            <a:t>Autoinmunidad </a:t>
          </a:r>
          <a:endParaRPr lang="es-CL" sz="1800" b="0" dirty="0"/>
        </a:p>
      </dgm:t>
    </dgm:pt>
    <dgm:pt modelId="{871ABD0B-BAF4-4150-8771-145CD9027AD2}" type="parTrans" cxnId="{19D26962-70CF-4905-A86F-8BB43D09683C}">
      <dgm:prSet/>
      <dgm:spPr/>
      <dgm:t>
        <a:bodyPr/>
        <a:lstStyle/>
        <a:p>
          <a:endParaRPr lang="es-CL" sz="1400" b="0"/>
        </a:p>
      </dgm:t>
    </dgm:pt>
    <dgm:pt modelId="{286F4A2E-CD00-4C0A-9C69-3A243B575AA1}" type="sibTrans" cxnId="{19D26962-70CF-4905-A86F-8BB43D09683C}">
      <dgm:prSet/>
      <dgm:spPr/>
      <dgm:t>
        <a:bodyPr/>
        <a:lstStyle/>
        <a:p>
          <a:endParaRPr lang="es-CL" sz="1400" b="0"/>
        </a:p>
      </dgm:t>
    </dgm:pt>
    <dgm:pt modelId="{BED87937-8497-4451-8802-B32D0C6F0C05}">
      <dgm:prSet phldrT="[Texto]" custT="1"/>
      <dgm:spPr/>
      <dgm:t>
        <a:bodyPr/>
        <a:lstStyle/>
        <a:p>
          <a:r>
            <a:rPr lang="es-MX" sz="1400" b="0" dirty="0" err="1"/>
            <a:t>Mesenquimopatías</a:t>
          </a:r>
          <a:r>
            <a:rPr lang="es-MX" sz="1400" b="0" dirty="0"/>
            <a:t>: </a:t>
          </a:r>
          <a:r>
            <a:rPr lang="es-MX" sz="800" b="0" dirty="0"/>
            <a:t>LES, DM, PM, Sd. </a:t>
          </a:r>
          <a:r>
            <a:rPr lang="es-MX" sz="800" b="0" dirty="0" err="1"/>
            <a:t>Sjogren</a:t>
          </a:r>
          <a:endParaRPr lang="es-CL" sz="800" b="0" dirty="0"/>
        </a:p>
      </dgm:t>
    </dgm:pt>
    <dgm:pt modelId="{58247D0E-2317-4E19-BD70-4AC23B97B653}" type="parTrans" cxnId="{3F915398-B624-4605-8526-594004EF982B}">
      <dgm:prSet/>
      <dgm:spPr/>
      <dgm:t>
        <a:bodyPr/>
        <a:lstStyle/>
        <a:p>
          <a:endParaRPr lang="es-CL" sz="1400" b="0"/>
        </a:p>
      </dgm:t>
    </dgm:pt>
    <dgm:pt modelId="{E3791050-B35D-4B70-9759-52E43568A033}" type="sibTrans" cxnId="{3F915398-B624-4605-8526-594004EF982B}">
      <dgm:prSet/>
      <dgm:spPr/>
      <dgm:t>
        <a:bodyPr/>
        <a:lstStyle/>
        <a:p>
          <a:endParaRPr lang="es-CL" sz="1400" b="0"/>
        </a:p>
      </dgm:t>
    </dgm:pt>
    <dgm:pt modelId="{ABD9C6F7-A35A-4BF4-8B15-4BB7831401EF}">
      <dgm:prSet phldrT="[Texto]" custT="1"/>
      <dgm:spPr/>
      <dgm:t>
        <a:bodyPr/>
        <a:lstStyle/>
        <a:p>
          <a:r>
            <a:rPr lang="es-MX" sz="1400" b="0" dirty="0"/>
            <a:t>Enfermedad del suero</a:t>
          </a:r>
          <a:endParaRPr lang="es-CL" sz="1400" b="0" dirty="0"/>
        </a:p>
      </dgm:t>
    </dgm:pt>
    <dgm:pt modelId="{AF29FE37-FBA3-4B8B-888E-E187A8E86A5D}" type="parTrans" cxnId="{1203F89B-82BD-49F2-BDEE-15CE9AE08376}">
      <dgm:prSet/>
      <dgm:spPr/>
      <dgm:t>
        <a:bodyPr/>
        <a:lstStyle/>
        <a:p>
          <a:endParaRPr lang="es-CL" sz="1400" b="0"/>
        </a:p>
      </dgm:t>
    </dgm:pt>
    <dgm:pt modelId="{E546E12C-6A17-4E2E-9576-10934BA3165A}" type="sibTrans" cxnId="{1203F89B-82BD-49F2-BDEE-15CE9AE08376}">
      <dgm:prSet/>
      <dgm:spPr/>
      <dgm:t>
        <a:bodyPr/>
        <a:lstStyle/>
        <a:p>
          <a:endParaRPr lang="es-CL" sz="1400" b="0"/>
        </a:p>
      </dgm:t>
    </dgm:pt>
    <dgm:pt modelId="{4EA79C1B-DFC2-41AB-B6A8-69F164974859}">
      <dgm:prSet phldrT="[Texto]" custT="1"/>
      <dgm:spPr/>
      <dgm:t>
        <a:bodyPr/>
        <a:lstStyle/>
        <a:p>
          <a:r>
            <a:rPr lang="es-MX" sz="1400" b="0" dirty="0"/>
            <a:t>Crioglobulinemia/vasculitis</a:t>
          </a:r>
          <a:endParaRPr lang="es-CL" sz="1400" b="0" dirty="0"/>
        </a:p>
      </dgm:t>
    </dgm:pt>
    <dgm:pt modelId="{F0E5249F-AA7C-4318-A034-C9772383F901}" type="parTrans" cxnId="{2038DBAD-6693-4AF9-BBE2-3ECABBE7E5ED}">
      <dgm:prSet/>
      <dgm:spPr/>
      <dgm:t>
        <a:bodyPr/>
        <a:lstStyle/>
        <a:p>
          <a:endParaRPr lang="es-CL" sz="1400" b="0"/>
        </a:p>
      </dgm:t>
    </dgm:pt>
    <dgm:pt modelId="{34DF5775-4168-468C-91A5-E7AE3DE95FCC}" type="sibTrans" cxnId="{2038DBAD-6693-4AF9-BBE2-3ECABBE7E5ED}">
      <dgm:prSet/>
      <dgm:spPr/>
      <dgm:t>
        <a:bodyPr/>
        <a:lstStyle/>
        <a:p>
          <a:endParaRPr lang="es-CL" sz="1400" b="0"/>
        </a:p>
      </dgm:t>
    </dgm:pt>
    <dgm:pt modelId="{37FD3853-8B56-4668-B1F0-6251BAF2F05A}">
      <dgm:prSet phldrT="[Texto]" custT="1"/>
      <dgm:spPr/>
      <dgm:t>
        <a:bodyPr/>
        <a:lstStyle/>
        <a:p>
          <a:r>
            <a:rPr lang="es-MX" sz="1400" b="0" dirty="0"/>
            <a:t>AR/AIJ</a:t>
          </a:r>
          <a:endParaRPr lang="es-CL" sz="1400" b="0" dirty="0"/>
        </a:p>
      </dgm:t>
    </dgm:pt>
    <dgm:pt modelId="{42797526-3810-432B-8B72-B797032971AF}" type="parTrans" cxnId="{1F02454D-EE6A-4409-8760-7149F5D845D8}">
      <dgm:prSet/>
      <dgm:spPr/>
      <dgm:t>
        <a:bodyPr/>
        <a:lstStyle/>
        <a:p>
          <a:endParaRPr lang="es-CL" sz="1400" b="0"/>
        </a:p>
      </dgm:t>
    </dgm:pt>
    <dgm:pt modelId="{AEE75E38-86B4-42EE-9CBB-D5B8541C399F}" type="sibTrans" cxnId="{1F02454D-EE6A-4409-8760-7149F5D845D8}">
      <dgm:prSet/>
      <dgm:spPr/>
      <dgm:t>
        <a:bodyPr/>
        <a:lstStyle/>
        <a:p>
          <a:endParaRPr lang="es-CL" sz="1400" b="0"/>
        </a:p>
      </dgm:t>
    </dgm:pt>
    <dgm:pt modelId="{B5ADA81D-D42D-4421-B877-1B07FD923F69}">
      <dgm:prSet phldrT="[Texto]" custT="1"/>
      <dgm:spPr/>
      <dgm:t>
        <a:bodyPr/>
        <a:lstStyle/>
        <a:p>
          <a:r>
            <a:rPr lang="es-MX" sz="1400" b="0" dirty="0"/>
            <a:t>Parasitarias: </a:t>
          </a:r>
          <a:r>
            <a:rPr lang="es-MX" sz="800" b="0" dirty="0"/>
            <a:t>helmintos </a:t>
          </a:r>
          <a:endParaRPr lang="es-CL" sz="800" b="0" dirty="0"/>
        </a:p>
      </dgm:t>
    </dgm:pt>
    <dgm:pt modelId="{D093C77C-6401-40D4-816A-8A959FFD16F8}" type="parTrans" cxnId="{C23CB48D-33F3-44C4-B142-2CE598EA444E}">
      <dgm:prSet/>
      <dgm:spPr/>
      <dgm:t>
        <a:bodyPr/>
        <a:lstStyle/>
        <a:p>
          <a:endParaRPr lang="es-CL" sz="1400" b="0"/>
        </a:p>
      </dgm:t>
    </dgm:pt>
    <dgm:pt modelId="{BF747314-4F19-4EA4-959D-857983F5D822}" type="sibTrans" cxnId="{C23CB48D-33F3-44C4-B142-2CE598EA444E}">
      <dgm:prSet/>
      <dgm:spPr/>
      <dgm:t>
        <a:bodyPr/>
        <a:lstStyle/>
        <a:p>
          <a:endParaRPr lang="es-CL" sz="1400" b="0"/>
        </a:p>
      </dgm:t>
    </dgm:pt>
    <dgm:pt modelId="{04ACA583-44AF-42BB-8412-E319A952900F}">
      <dgm:prSet phldrT="[Texto]" custT="1"/>
      <dgm:spPr/>
      <dgm:t>
        <a:bodyPr/>
        <a:lstStyle/>
        <a:p>
          <a:r>
            <a:rPr lang="es-MX" sz="1800" b="0" dirty="0"/>
            <a:t>Idiopática</a:t>
          </a:r>
          <a:endParaRPr lang="es-CL" sz="1800" b="0" dirty="0"/>
        </a:p>
      </dgm:t>
    </dgm:pt>
    <dgm:pt modelId="{DF216454-EBE3-4280-A57D-A24CBF93282B}" type="parTrans" cxnId="{179ABC42-2FF6-418A-98D9-9C5294441B06}">
      <dgm:prSet/>
      <dgm:spPr/>
      <dgm:t>
        <a:bodyPr/>
        <a:lstStyle/>
        <a:p>
          <a:endParaRPr lang="es-CL" sz="1400" b="0"/>
        </a:p>
      </dgm:t>
    </dgm:pt>
    <dgm:pt modelId="{C79A6BE2-F8F8-4A17-B015-CBA410321A71}" type="sibTrans" cxnId="{179ABC42-2FF6-418A-98D9-9C5294441B06}">
      <dgm:prSet/>
      <dgm:spPr/>
      <dgm:t>
        <a:bodyPr/>
        <a:lstStyle/>
        <a:p>
          <a:endParaRPr lang="es-CL" sz="1400" b="0"/>
        </a:p>
      </dgm:t>
    </dgm:pt>
    <dgm:pt modelId="{0998E74E-915E-4847-B64B-5443F4E8C872}">
      <dgm:prSet phldrT="[Texto]" custT="1"/>
      <dgm:spPr/>
      <dgm:t>
        <a:bodyPr/>
        <a:lstStyle/>
        <a:p>
          <a:r>
            <a:rPr lang="es-CL" sz="1400" b="0" dirty="0"/>
            <a:t>Asociada a auto-</a:t>
          </a:r>
          <a:r>
            <a:rPr lang="es-CL" sz="1400" b="0" dirty="0" err="1"/>
            <a:t>acpos</a:t>
          </a:r>
          <a:endParaRPr lang="es-CL" sz="1400" b="0" dirty="0"/>
        </a:p>
      </dgm:t>
    </dgm:pt>
    <dgm:pt modelId="{E4DD3F35-D679-4EFD-9B24-70611B71502F}" type="parTrans" cxnId="{40AAB294-123E-4649-9168-E15718F891F4}">
      <dgm:prSet/>
      <dgm:spPr/>
      <dgm:t>
        <a:bodyPr/>
        <a:lstStyle/>
        <a:p>
          <a:endParaRPr lang="es-CL" sz="1400" b="0"/>
        </a:p>
      </dgm:t>
    </dgm:pt>
    <dgm:pt modelId="{9F43DA47-3A36-43B6-B601-1672A2B7E1AA}" type="sibTrans" cxnId="{40AAB294-123E-4649-9168-E15718F891F4}">
      <dgm:prSet/>
      <dgm:spPr/>
      <dgm:t>
        <a:bodyPr/>
        <a:lstStyle/>
        <a:p>
          <a:endParaRPr lang="es-CL" sz="1400" b="0"/>
        </a:p>
      </dgm:t>
    </dgm:pt>
    <dgm:pt modelId="{C78338BE-8F95-45C5-B021-DD1B62DCB4E6}">
      <dgm:prSet phldrT="[Texto]" custT="1"/>
      <dgm:spPr/>
      <dgm:t>
        <a:bodyPr/>
        <a:lstStyle/>
        <a:p>
          <a:r>
            <a:rPr lang="es-MX" sz="1400" b="0" dirty="0"/>
            <a:t>Enfermedad de </a:t>
          </a:r>
          <a:r>
            <a:rPr lang="es-MX" sz="1400" b="0" dirty="0" err="1"/>
            <a:t>Still</a:t>
          </a:r>
          <a:endParaRPr lang="es-CL" sz="1400" b="0" dirty="0"/>
        </a:p>
      </dgm:t>
    </dgm:pt>
    <dgm:pt modelId="{3977F5CC-F373-41B4-B41E-8720A51DE612}" type="parTrans" cxnId="{984C88D0-20BD-4747-8423-DE68257CE774}">
      <dgm:prSet/>
      <dgm:spPr/>
      <dgm:t>
        <a:bodyPr/>
        <a:lstStyle/>
        <a:p>
          <a:endParaRPr lang="es-CL" sz="1400" b="0"/>
        </a:p>
      </dgm:t>
    </dgm:pt>
    <dgm:pt modelId="{4BCBB40B-BDCF-46B1-B3DE-91CA25F4F7AB}" type="sibTrans" cxnId="{984C88D0-20BD-4747-8423-DE68257CE774}">
      <dgm:prSet/>
      <dgm:spPr/>
      <dgm:t>
        <a:bodyPr/>
        <a:lstStyle/>
        <a:p>
          <a:endParaRPr lang="es-CL" sz="1400" b="0"/>
        </a:p>
      </dgm:t>
    </dgm:pt>
    <dgm:pt modelId="{02224AA6-3EF6-4C83-9603-BA5496B60F71}">
      <dgm:prSet phldrT="[Texto]" custT="1"/>
      <dgm:spPr/>
      <dgm:t>
        <a:bodyPr/>
        <a:lstStyle/>
        <a:p>
          <a:r>
            <a:rPr lang="es-MX" sz="1400" b="0" dirty="0"/>
            <a:t>Protozoos: </a:t>
          </a:r>
          <a:r>
            <a:rPr lang="es-MX" sz="800" b="0" dirty="0" err="1"/>
            <a:t>giardia</a:t>
          </a:r>
          <a:r>
            <a:rPr lang="es-MX" sz="800" b="0" dirty="0"/>
            <a:t>, </a:t>
          </a:r>
          <a:r>
            <a:rPr lang="es-MX" sz="800" b="0" dirty="0" err="1"/>
            <a:t>entamoeba</a:t>
          </a:r>
          <a:r>
            <a:rPr lang="es-MX" sz="800" b="0" dirty="0"/>
            <a:t>, </a:t>
          </a:r>
          <a:r>
            <a:rPr lang="es-MX" sz="800" b="0" dirty="0" err="1"/>
            <a:t>blastocystis</a:t>
          </a:r>
          <a:endParaRPr lang="es-CL" sz="800" b="0" dirty="0"/>
        </a:p>
      </dgm:t>
    </dgm:pt>
    <dgm:pt modelId="{BBF3696B-4EFF-4983-8DE6-1EA0417E4DF4}" type="parTrans" cxnId="{29C7AF70-9319-4B26-8448-E4A29848F7E5}">
      <dgm:prSet/>
      <dgm:spPr/>
      <dgm:t>
        <a:bodyPr/>
        <a:lstStyle/>
        <a:p>
          <a:endParaRPr lang="es-CL" sz="1400" b="0"/>
        </a:p>
      </dgm:t>
    </dgm:pt>
    <dgm:pt modelId="{A1FCE18F-C032-42C8-AF2E-62BB75E2EC82}" type="sibTrans" cxnId="{29C7AF70-9319-4B26-8448-E4A29848F7E5}">
      <dgm:prSet/>
      <dgm:spPr/>
      <dgm:t>
        <a:bodyPr/>
        <a:lstStyle/>
        <a:p>
          <a:endParaRPr lang="es-CL" sz="1400" b="0"/>
        </a:p>
      </dgm:t>
    </dgm:pt>
    <dgm:pt modelId="{3C8F5DD4-7A3D-49A4-A73F-32F053AA5537}">
      <dgm:prSet phldrT="[Texto]" custT="1"/>
      <dgm:spPr/>
      <dgm:t>
        <a:bodyPr/>
        <a:lstStyle/>
        <a:p>
          <a:r>
            <a:rPr lang="es-MX" sz="1400" b="0" dirty="0"/>
            <a:t>Tumor ovárico</a:t>
          </a:r>
          <a:endParaRPr lang="es-CL" sz="1400" b="0" dirty="0"/>
        </a:p>
      </dgm:t>
    </dgm:pt>
    <dgm:pt modelId="{20C7914C-9E93-4169-999A-D5390F66DAB9}" type="parTrans" cxnId="{42816BE9-DAE5-4D48-96B8-D8E9AA2D3C21}">
      <dgm:prSet/>
      <dgm:spPr/>
      <dgm:t>
        <a:bodyPr/>
        <a:lstStyle/>
        <a:p>
          <a:endParaRPr lang="es-CL" sz="1400" b="0"/>
        </a:p>
      </dgm:t>
    </dgm:pt>
    <dgm:pt modelId="{BBD18A7D-4C15-4765-8AC2-7577CF6C0411}" type="sibTrans" cxnId="{42816BE9-DAE5-4D48-96B8-D8E9AA2D3C21}">
      <dgm:prSet/>
      <dgm:spPr/>
      <dgm:t>
        <a:bodyPr/>
        <a:lstStyle/>
        <a:p>
          <a:endParaRPr lang="es-CL" sz="1400" b="0"/>
        </a:p>
      </dgm:t>
    </dgm:pt>
    <dgm:pt modelId="{2BDCF9BE-CCA0-4A4A-AAA4-25C8F6BF95B4}" type="pres">
      <dgm:prSet presAssocID="{1541E064-D6CD-490A-A642-F0E07FCE9D50}" presName="diagram" presStyleCnt="0">
        <dgm:presLayoutVars>
          <dgm:chPref val="1"/>
          <dgm:dir/>
          <dgm:animOne val="branch"/>
          <dgm:animLvl val="lvl"/>
          <dgm:resizeHandles/>
        </dgm:presLayoutVars>
      </dgm:prSet>
      <dgm:spPr/>
      <dgm:t>
        <a:bodyPr/>
        <a:lstStyle/>
        <a:p>
          <a:endParaRPr lang="es-CL"/>
        </a:p>
      </dgm:t>
    </dgm:pt>
    <dgm:pt modelId="{8B0FA599-52CC-45B5-ACF9-C2D95D53D743}" type="pres">
      <dgm:prSet presAssocID="{669743FA-9275-4D19-B25A-4AF39FA51300}" presName="root" presStyleCnt="0"/>
      <dgm:spPr/>
    </dgm:pt>
    <dgm:pt modelId="{9E2C035B-B67C-4072-B5A6-5EA492D4DFE4}" type="pres">
      <dgm:prSet presAssocID="{669743FA-9275-4D19-B25A-4AF39FA51300}" presName="rootComposite" presStyleCnt="0"/>
      <dgm:spPr/>
    </dgm:pt>
    <dgm:pt modelId="{AF66C084-BAB6-47A7-88E4-94C56CD7F7DE}" type="pres">
      <dgm:prSet presAssocID="{669743FA-9275-4D19-B25A-4AF39FA51300}" presName="rootText" presStyleLbl="node1" presStyleIdx="0" presStyleCnt="5"/>
      <dgm:spPr/>
      <dgm:t>
        <a:bodyPr/>
        <a:lstStyle/>
        <a:p>
          <a:endParaRPr lang="es-CL"/>
        </a:p>
      </dgm:t>
    </dgm:pt>
    <dgm:pt modelId="{171FC0D7-D582-498A-89C2-15FC295BC083}" type="pres">
      <dgm:prSet presAssocID="{669743FA-9275-4D19-B25A-4AF39FA51300}" presName="rootConnector" presStyleLbl="node1" presStyleIdx="0" presStyleCnt="5"/>
      <dgm:spPr/>
      <dgm:t>
        <a:bodyPr/>
        <a:lstStyle/>
        <a:p>
          <a:endParaRPr lang="es-CL"/>
        </a:p>
      </dgm:t>
    </dgm:pt>
    <dgm:pt modelId="{FE743DB8-0B2A-4539-A633-33153C45D9FC}" type="pres">
      <dgm:prSet presAssocID="{669743FA-9275-4D19-B25A-4AF39FA51300}" presName="childShape" presStyleCnt="0"/>
      <dgm:spPr/>
    </dgm:pt>
    <dgm:pt modelId="{F6F0E77C-91EC-4A37-A83E-27E4726F5CFC}" type="pres">
      <dgm:prSet presAssocID="{AD17041E-84BE-4907-91EA-747769CFE1AE}" presName="Name13" presStyleLbl="parChTrans1D2" presStyleIdx="0" presStyleCnt="15"/>
      <dgm:spPr/>
      <dgm:t>
        <a:bodyPr/>
        <a:lstStyle/>
        <a:p>
          <a:endParaRPr lang="es-CL"/>
        </a:p>
      </dgm:t>
    </dgm:pt>
    <dgm:pt modelId="{619420EA-FD45-471E-97BC-E1AF437D37A5}" type="pres">
      <dgm:prSet presAssocID="{762E0CBB-86CC-4B60-8B2A-F81CAE576C7C}" presName="childText" presStyleLbl="bgAcc1" presStyleIdx="0" presStyleCnt="15">
        <dgm:presLayoutVars>
          <dgm:bulletEnabled val="1"/>
        </dgm:presLayoutVars>
      </dgm:prSet>
      <dgm:spPr/>
      <dgm:t>
        <a:bodyPr/>
        <a:lstStyle/>
        <a:p>
          <a:endParaRPr lang="es-CL"/>
        </a:p>
      </dgm:t>
    </dgm:pt>
    <dgm:pt modelId="{AA6EB819-15B0-4A29-A2D2-3C5A4AC6E839}" type="pres">
      <dgm:prSet presAssocID="{D29E284A-1ECF-4207-A87B-A547A58AB2EE}" presName="Name13" presStyleLbl="parChTrans1D2" presStyleIdx="1" presStyleCnt="15"/>
      <dgm:spPr/>
      <dgm:t>
        <a:bodyPr/>
        <a:lstStyle/>
        <a:p>
          <a:endParaRPr lang="es-CL"/>
        </a:p>
      </dgm:t>
    </dgm:pt>
    <dgm:pt modelId="{48F77A3A-BA7E-445C-869B-9C6CCEA0C877}" type="pres">
      <dgm:prSet presAssocID="{FFC5DE56-32F3-43CA-9D8D-E4F951F46212}" presName="childText" presStyleLbl="bgAcc1" presStyleIdx="1" presStyleCnt="15">
        <dgm:presLayoutVars>
          <dgm:bulletEnabled val="1"/>
        </dgm:presLayoutVars>
      </dgm:prSet>
      <dgm:spPr/>
      <dgm:t>
        <a:bodyPr/>
        <a:lstStyle/>
        <a:p>
          <a:endParaRPr lang="es-CL"/>
        </a:p>
      </dgm:t>
    </dgm:pt>
    <dgm:pt modelId="{188A2737-997D-4F6B-8407-A1D70AA92AA9}" type="pres">
      <dgm:prSet presAssocID="{D093C77C-6401-40D4-816A-8A959FFD16F8}" presName="Name13" presStyleLbl="parChTrans1D2" presStyleIdx="2" presStyleCnt="15"/>
      <dgm:spPr/>
      <dgm:t>
        <a:bodyPr/>
        <a:lstStyle/>
        <a:p>
          <a:endParaRPr lang="es-CL"/>
        </a:p>
      </dgm:t>
    </dgm:pt>
    <dgm:pt modelId="{0F7FC81A-34F2-4129-B879-64ACB5F5F866}" type="pres">
      <dgm:prSet presAssocID="{B5ADA81D-D42D-4421-B877-1B07FD923F69}" presName="childText" presStyleLbl="bgAcc1" presStyleIdx="2" presStyleCnt="15">
        <dgm:presLayoutVars>
          <dgm:bulletEnabled val="1"/>
        </dgm:presLayoutVars>
      </dgm:prSet>
      <dgm:spPr/>
      <dgm:t>
        <a:bodyPr/>
        <a:lstStyle/>
        <a:p>
          <a:endParaRPr lang="es-CL"/>
        </a:p>
      </dgm:t>
    </dgm:pt>
    <dgm:pt modelId="{561E72E8-0FE2-41DA-817A-3C60403B8F7C}" type="pres">
      <dgm:prSet presAssocID="{BBF3696B-4EFF-4983-8DE6-1EA0417E4DF4}" presName="Name13" presStyleLbl="parChTrans1D2" presStyleIdx="3" presStyleCnt="15"/>
      <dgm:spPr/>
      <dgm:t>
        <a:bodyPr/>
        <a:lstStyle/>
        <a:p>
          <a:endParaRPr lang="es-CL"/>
        </a:p>
      </dgm:t>
    </dgm:pt>
    <dgm:pt modelId="{0C685C68-BC25-4CFA-AAA8-2416CD28D689}" type="pres">
      <dgm:prSet presAssocID="{02224AA6-3EF6-4C83-9603-BA5496B60F71}" presName="childText" presStyleLbl="bgAcc1" presStyleIdx="3" presStyleCnt="15">
        <dgm:presLayoutVars>
          <dgm:bulletEnabled val="1"/>
        </dgm:presLayoutVars>
      </dgm:prSet>
      <dgm:spPr/>
      <dgm:t>
        <a:bodyPr/>
        <a:lstStyle/>
        <a:p>
          <a:endParaRPr lang="es-CL"/>
        </a:p>
      </dgm:t>
    </dgm:pt>
    <dgm:pt modelId="{5134CAC9-7F8A-49DD-BB13-F53DD5BCABB2}" type="pres">
      <dgm:prSet presAssocID="{6E123588-2142-494C-B37F-C708F0E7C6DA}" presName="root" presStyleCnt="0"/>
      <dgm:spPr/>
    </dgm:pt>
    <dgm:pt modelId="{60861A39-A680-44D2-AC23-81F5FAABA799}" type="pres">
      <dgm:prSet presAssocID="{6E123588-2142-494C-B37F-C708F0E7C6DA}" presName="rootComposite" presStyleCnt="0"/>
      <dgm:spPr/>
    </dgm:pt>
    <dgm:pt modelId="{982CDB12-4B52-4E74-B1D8-AA8881FD4BF5}" type="pres">
      <dgm:prSet presAssocID="{6E123588-2142-494C-B37F-C708F0E7C6DA}" presName="rootText" presStyleLbl="node1" presStyleIdx="1" presStyleCnt="5"/>
      <dgm:spPr/>
      <dgm:t>
        <a:bodyPr/>
        <a:lstStyle/>
        <a:p>
          <a:endParaRPr lang="es-CL"/>
        </a:p>
      </dgm:t>
    </dgm:pt>
    <dgm:pt modelId="{4AB72A87-D374-4386-BE7D-BA91DD77C717}" type="pres">
      <dgm:prSet presAssocID="{6E123588-2142-494C-B37F-C708F0E7C6DA}" presName="rootConnector" presStyleLbl="node1" presStyleIdx="1" presStyleCnt="5"/>
      <dgm:spPr/>
      <dgm:t>
        <a:bodyPr/>
        <a:lstStyle/>
        <a:p>
          <a:endParaRPr lang="es-CL"/>
        </a:p>
      </dgm:t>
    </dgm:pt>
    <dgm:pt modelId="{81021670-FAA9-4657-86A1-42D25662EF1B}" type="pres">
      <dgm:prSet presAssocID="{6E123588-2142-494C-B37F-C708F0E7C6DA}" presName="childShape" presStyleCnt="0"/>
      <dgm:spPr/>
    </dgm:pt>
    <dgm:pt modelId="{CECE3E20-468E-4A51-9A97-7E5E05F3166E}" type="pres">
      <dgm:prSet presAssocID="{F9CD7250-DA33-4546-850A-9E14F1A6DBDB}" presName="Name13" presStyleLbl="parChTrans1D2" presStyleIdx="4" presStyleCnt="15"/>
      <dgm:spPr/>
      <dgm:t>
        <a:bodyPr/>
        <a:lstStyle/>
        <a:p>
          <a:endParaRPr lang="es-CL"/>
        </a:p>
      </dgm:t>
    </dgm:pt>
    <dgm:pt modelId="{D8C30615-1157-49B1-87D8-AA95A2C58E10}" type="pres">
      <dgm:prSet presAssocID="{B1949A6B-54AE-4C08-BDDD-F1DE429732EC}" presName="childText" presStyleLbl="bgAcc1" presStyleIdx="4" presStyleCnt="15">
        <dgm:presLayoutVars>
          <dgm:bulletEnabled val="1"/>
        </dgm:presLayoutVars>
      </dgm:prSet>
      <dgm:spPr/>
      <dgm:t>
        <a:bodyPr/>
        <a:lstStyle/>
        <a:p>
          <a:endParaRPr lang="es-CL"/>
        </a:p>
      </dgm:t>
    </dgm:pt>
    <dgm:pt modelId="{693053AF-23FF-419B-9746-DFB6C118D400}" type="pres">
      <dgm:prSet presAssocID="{174B938D-FAEF-47BE-985D-4A9208D84D12}" presName="Name13" presStyleLbl="parChTrans1D2" presStyleIdx="5" presStyleCnt="15"/>
      <dgm:spPr/>
      <dgm:t>
        <a:bodyPr/>
        <a:lstStyle/>
        <a:p>
          <a:endParaRPr lang="es-CL"/>
        </a:p>
      </dgm:t>
    </dgm:pt>
    <dgm:pt modelId="{2D928105-C240-4E35-9E2C-8740FC66641C}" type="pres">
      <dgm:prSet presAssocID="{EFA52C3A-5102-4A2B-97E5-5F6B47BCF7BD}" presName="childText" presStyleLbl="bgAcc1" presStyleIdx="5" presStyleCnt="15">
        <dgm:presLayoutVars>
          <dgm:bulletEnabled val="1"/>
        </dgm:presLayoutVars>
      </dgm:prSet>
      <dgm:spPr/>
      <dgm:t>
        <a:bodyPr/>
        <a:lstStyle/>
        <a:p>
          <a:endParaRPr lang="es-CL"/>
        </a:p>
      </dgm:t>
    </dgm:pt>
    <dgm:pt modelId="{62C57F2E-E1EF-46A1-8371-CA1ED0945BED}" type="pres">
      <dgm:prSet presAssocID="{EB1E9564-FE5B-4D12-B5C7-3131FC5D0098}" presName="Name13" presStyleLbl="parChTrans1D2" presStyleIdx="6" presStyleCnt="15"/>
      <dgm:spPr/>
      <dgm:t>
        <a:bodyPr/>
        <a:lstStyle/>
        <a:p>
          <a:endParaRPr lang="es-CL"/>
        </a:p>
      </dgm:t>
    </dgm:pt>
    <dgm:pt modelId="{0B70CE9A-97CF-4607-A76C-8E90A277C94C}" type="pres">
      <dgm:prSet presAssocID="{6DBD70E4-DB3B-4205-B330-F85AAB7EA871}" presName="childText" presStyleLbl="bgAcc1" presStyleIdx="6" presStyleCnt="15">
        <dgm:presLayoutVars>
          <dgm:bulletEnabled val="1"/>
        </dgm:presLayoutVars>
      </dgm:prSet>
      <dgm:spPr/>
      <dgm:t>
        <a:bodyPr/>
        <a:lstStyle/>
        <a:p>
          <a:endParaRPr lang="es-CL"/>
        </a:p>
      </dgm:t>
    </dgm:pt>
    <dgm:pt modelId="{E1732F1D-F310-4937-BE85-9E8DA8B26C3F}" type="pres">
      <dgm:prSet presAssocID="{4145E6E8-975E-4797-B3C0-B33481EB8D53}" presName="root" presStyleCnt="0"/>
      <dgm:spPr/>
    </dgm:pt>
    <dgm:pt modelId="{1A363417-FBE2-4482-A394-88161A067AD4}" type="pres">
      <dgm:prSet presAssocID="{4145E6E8-975E-4797-B3C0-B33481EB8D53}" presName="rootComposite" presStyleCnt="0"/>
      <dgm:spPr/>
    </dgm:pt>
    <dgm:pt modelId="{D27444BE-763A-46F2-A976-A5EBA7ED611E}" type="pres">
      <dgm:prSet presAssocID="{4145E6E8-975E-4797-B3C0-B33481EB8D53}" presName="rootText" presStyleLbl="node1" presStyleIdx="2" presStyleCnt="5"/>
      <dgm:spPr/>
      <dgm:t>
        <a:bodyPr/>
        <a:lstStyle/>
        <a:p>
          <a:endParaRPr lang="es-CL"/>
        </a:p>
      </dgm:t>
    </dgm:pt>
    <dgm:pt modelId="{813F7C9A-1769-44FB-973A-217D57E41A1A}" type="pres">
      <dgm:prSet presAssocID="{4145E6E8-975E-4797-B3C0-B33481EB8D53}" presName="rootConnector" presStyleLbl="node1" presStyleIdx="2" presStyleCnt="5"/>
      <dgm:spPr/>
      <dgm:t>
        <a:bodyPr/>
        <a:lstStyle/>
        <a:p>
          <a:endParaRPr lang="es-CL"/>
        </a:p>
      </dgm:t>
    </dgm:pt>
    <dgm:pt modelId="{6F210EC9-6B7A-4130-B4AD-5A6E070503B0}" type="pres">
      <dgm:prSet presAssocID="{4145E6E8-975E-4797-B3C0-B33481EB8D53}" presName="childShape" presStyleCnt="0"/>
      <dgm:spPr/>
    </dgm:pt>
    <dgm:pt modelId="{850CAFA0-610E-45F1-AD42-9E238BF2A586}" type="pres">
      <dgm:prSet presAssocID="{8102975B-E2AA-4B4C-AD90-F215D2A89A60}" presName="Name13" presStyleLbl="parChTrans1D2" presStyleIdx="7" presStyleCnt="15"/>
      <dgm:spPr/>
      <dgm:t>
        <a:bodyPr/>
        <a:lstStyle/>
        <a:p>
          <a:endParaRPr lang="es-CL"/>
        </a:p>
      </dgm:t>
    </dgm:pt>
    <dgm:pt modelId="{C705D373-1491-455B-889F-5583F9338BF5}" type="pres">
      <dgm:prSet presAssocID="{AB64EFAE-9871-471F-9AC8-6A42E7596EBE}" presName="childText" presStyleLbl="bgAcc1" presStyleIdx="7" presStyleCnt="15">
        <dgm:presLayoutVars>
          <dgm:bulletEnabled val="1"/>
        </dgm:presLayoutVars>
      </dgm:prSet>
      <dgm:spPr/>
      <dgm:t>
        <a:bodyPr/>
        <a:lstStyle/>
        <a:p>
          <a:endParaRPr lang="es-CL"/>
        </a:p>
      </dgm:t>
    </dgm:pt>
    <dgm:pt modelId="{91684B22-0F05-4247-8EEE-0F1E0D1893AC}" type="pres">
      <dgm:prSet presAssocID="{20C7914C-9E93-4169-999A-D5390F66DAB9}" presName="Name13" presStyleLbl="parChTrans1D2" presStyleIdx="8" presStyleCnt="15"/>
      <dgm:spPr/>
      <dgm:t>
        <a:bodyPr/>
        <a:lstStyle/>
        <a:p>
          <a:endParaRPr lang="es-CL"/>
        </a:p>
      </dgm:t>
    </dgm:pt>
    <dgm:pt modelId="{BBDF3006-FE32-442A-BF95-20045AC1BD15}" type="pres">
      <dgm:prSet presAssocID="{3C8F5DD4-7A3D-49A4-A73F-32F053AA5537}" presName="childText" presStyleLbl="bgAcc1" presStyleIdx="8" presStyleCnt="15">
        <dgm:presLayoutVars>
          <dgm:bulletEnabled val="1"/>
        </dgm:presLayoutVars>
      </dgm:prSet>
      <dgm:spPr/>
      <dgm:t>
        <a:bodyPr/>
        <a:lstStyle/>
        <a:p>
          <a:endParaRPr lang="es-CL"/>
        </a:p>
      </dgm:t>
    </dgm:pt>
    <dgm:pt modelId="{38EC7E6D-B843-429B-A51F-1D5A79E0B2A4}" type="pres">
      <dgm:prSet presAssocID="{0D9C9FA5-DC9E-4365-B94D-EEF29AD9F0BF}" presName="root" presStyleCnt="0"/>
      <dgm:spPr/>
    </dgm:pt>
    <dgm:pt modelId="{9B7EDC4E-A9D8-43BB-98E3-28B3C3F4298A}" type="pres">
      <dgm:prSet presAssocID="{0D9C9FA5-DC9E-4365-B94D-EEF29AD9F0BF}" presName="rootComposite" presStyleCnt="0"/>
      <dgm:spPr/>
    </dgm:pt>
    <dgm:pt modelId="{A37E1A4D-921B-4199-8683-25D6559EA8A8}" type="pres">
      <dgm:prSet presAssocID="{0D9C9FA5-DC9E-4365-B94D-EEF29AD9F0BF}" presName="rootText" presStyleLbl="node1" presStyleIdx="3" presStyleCnt="5" custScaleX="129340"/>
      <dgm:spPr/>
      <dgm:t>
        <a:bodyPr/>
        <a:lstStyle/>
        <a:p>
          <a:endParaRPr lang="es-CL"/>
        </a:p>
      </dgm:t>
    </dgm:pt>
    <dgm:pt modelId="{5DA28B40-27DE-4C79-A055-BB7C633C4813}" type="pres">
      <dgm:prSet presAssocID="{0D9C9FA5-DC9E-4365-B94D-EEF29AD9F0BF}" presName="rootConnector" presStyleLbl="node1" presStyleIdx="3" presStyleCnt="5"/>
      <dgm:spPr/>
      <dgm:t>
        <a:bodyPr/>
        <a:lstStyle/>
        <a:p>
          <a:endParaRPr lang="es-CL"/>
        </a:p>
      </dgm:t>
    </dgm:pt>
    <dgm:pt modelId="{F2097022-8625-4FE5-BE70-0DA78180EC8B}" type="pres">
      <dgm:prSet presAssocID="{0D9C9FA5-DC9E-4365-B94D-EEF29AD9F0BF}" presName="childShape" presStyleCnt="0"/>
      <dgm:spPr/>
    </dgm:pt>
    <dgm:pt modelId="{4828037E-37E1-45A0-B9B7-CCBEDD986C56}" type="pres">
      <dgm:prSet presAssocID="{58247D0E-2317-4E19-BD70-4AC23B97B653}" presName="Name13" presStyleLbl="parChTrans1D2" presStyleIdx="9" presStyleCnt="15"/>
      <dgm:spPr/>
      <dgm:t>
        <a:bodyPr/>
        <a:lstStyle/>
        <a:p>
          <a:endParaRPr lang="es-CL"/>
        </a:p>
      </dgm:t>
    </dgm:pt>
    <dgm:pt modelId="{0E8C279E-BFC2-4A09-9CD2-9117A152FF3D}" type="pres">
      <dgm:prSet presAssocID="{BED87937-8497-4451-8802-B32D0C6F0C05}" presName="childText" presStyleLbl="bgAcc1" presStyleIdx="9" presStyleCnt="15" custScaleX="178372">
        <dgm:presLayoutVars>
          <dgm:bulletEnabled val="1"/>
        </dgm:presLayoutVars>
      </dgm:prSet>
      <dgm:spPr/>
      <dgm:t>
        <a:bodyPr/>
        <a:lstStyle/>
        <a:p>
          <a:endParaRPr lang="es-CL"/>
        </a:p>
      </dgm:t>
    </dgm:pt>
    <dgm:pt modelId="{940E598E-782C-47E5-9E93-19638A82261B}" type="pres">
      <dgm:prSet presAssocID="{AF29FE37-FBA3-4B8B-888E-E187A8E86A5D}" presName="Name13" presStyleLbl="parChTrans1D2" presStyleIdx="10" presStyleCnt="15"/>
      <dgm:spPr/>
      <dgm:t>
        <a:bodyPr/>
        <a:lstStyle/>
        <a:p>
          <a:endParaRPr lang="es-CL"/>
        </a:p>
      </dgm:t>
    </dgm:pt>
    <dgm:pt modelId="{B19D92D3-D739-40B0-BEFA-10B6129EC815}" type="pres">
      <dgm:prSet presAssocID="{ABD9C6F7-A35A-4BF4-8B15-4BB7831401EF}" presName="childText" presStyleLbl="bgAcc1" presStyleIdx="10" presStyleCnt="15" custScaleX="196383">
        <dgm:presLayoutVars>
          <dgm:bulletEnabled val="1"/>
        </dgm:presLayoutVars>
      </dgm:prSet>
      <dgm:spPr/>
      <dgm:t>
        <a:bodyPr/>
        <a:lstStyle/>
        <a:p>
          <a:endParaRPr lang="es-CL"/>
        </a:p>
      </dgm:t>
    </dgm:pt>
    <dgm:pt modelId="{6BDBDDB2-AE5B-4331-9423-FB48D50B6724}" type="pres">
      <dgm:prSet presAssocID="{F0E5249F-AA7C-4318-A034-C9772383F901}" presName="Name13" presStyleLbl="parChTrans1D2" presStyleIdx="11" presStyleCnt="15"/>
      <dgm:spPr/>
      <dgm:t>
        <a:bodyPr/>
        <a:lstStyle/>
        <a:p>
          <a:endParaRPr lang="es-CL"/>
        </a:p>
      </dgm:t>
    </dgm:pt>
    <dgm:pt modelId="{88725323-E696-4800-AB21-A232CACF8478}" type="pres">
      <dgm:prSet presAssocID="{4EA79C1B-DFC2-41AB-B6A8-69F164974859}" presName="childText" presStyleLbl="bgAcc1" presStyleIdx="11" presStyleCnt="15" custScaleX="230763">
        <dgm:presLayoutVars>
          <dgm:bulletEnabled val="1"/>
        </dgm:presLayoutVars>
      </dgm:prSet>
      <dgm:spPr/>
      <dgm:t>
        <a:bodyPr/>
        <a:lstStyle/>
        <a:p>
          <a:endParaRPr lang="es-CL"/>
        </a:p>
      </dgm:t>
    </dgm:pt>
    <dgm:pt modelId="{A30A072F-7C73-48EB-8B69-4DEB4B6C4FB6}" type="pres">
      <dgm:prSet presAssocID="{42797526-3810-432B-8B72-B797032971AF}" presName="Name13" presStyleLbl="parChTrans1D2" presStyleIdx="12" presStyleCnt="15"/>
      <dgm:spPr/>
      <dgm:t>
        <a:bodyPr/>
        <a:lstStyle/>
        <a:p>
          <a:endParaRPr lang="es-CL"/>
        </a:p>
      </dgm:t>
    </dgm:pt>
    <dgm:pt modelId="{9B14BD0B-6FE9-446D-B7BB-8BB7D80F2FDC}" type="pres">
      <dgm:prSet presAssocID="{37FD3853-8B56-4668-B1F0-6251BAF2F05A}" presName="childText" presStyleLbl="bgAcc1" presStyleIdx="12" presStyleCnt="15">
        <dgm:presLayoutVars>
          <dgm:bulletEnabled val="1"/>
        </dgm:presLayoutVars>
      </dgm:prSet>
      <dgm:spPr/>
      <dgm:t>
        <a:bodyPr/>
        <a:lstStyle/>
        <a:p>
          <a:endParaRPr lang="es-CL"/>
        </a:p>
      </dgm:t>
    </dgm:pt>
    <dgm:pt modelId="{CBDA88D0-E92F-4629-82BD-9748DD2507E4}" type="pres">
      <dgm:prSet presAssocID="{3977F5CC-F373-41B4-B41E-8720A51DE612}" presName="Name13" presStyleLbl="parChTrans1D2" presStyleIdx="13" presStyleCnt="15"/>
      <dgm:spPr/>
      <dgm:t>
        <a:bodyPr/>
        <a:lstStyle/>
        <a:p>
          <a:endParaRPr lang="es-CL"/>
        </a:p>
      </dgm:t>
    </dgm:pt>
    <dgm:pt modelId="{594C87C0-9E5E-4DEA-9961-6E2EA72E7A00}" type="pres">
      <dgm:prSet presAssocID="{C78338BE-8F95-45C5-B021-DD1B62DCB4E6}" presName="childText" presStyleLbl="bgAcc1" presStyleIdx="13" presStyleCnt="15" custScaleX="208668">
        <dgm:presLayoutVars>
          <dgm:bulletEnabled val="1"/>
        </dgm:presLayoutVars>
      </dgm:prSet>
      <dgm:spPr/>
      <dgm:t>
        <a:bodyPr/>
        <a:lstStyle/>
        <a:p>
          <a:endParaRPr lang="es-CL"/>
        </a:p>
      </dgm:t>
    </dgm:pt>
    <dgm:pt modelId="{A201DFE0-E4F1-42C8-AFEA-B16C0554A4B7}" type="pres">
      <dgm:prSet presAssocID="{04ACA583-44AF-42BB-8412-E319A952900F}" presName="root" presStyleCnt="0"/>
      <dgm:spPr/>
    </dgm:pt>
    <dgm:pt modelId="{DF8242DB-B260-4768-A10E-2F1B3F1EC413}" type="pres">
      <dgm:prSet presAssocID="{04ACA583-44AF-42BB-8412-E319A952900F}" presName="rootComposite" presStyleCnt="0"/>
      <dgm:spPr/>
    </dgm:pt>
    <dgm:pt modelId="{3412BB77-98B8-49FF-A79C-11C0ADDD3026}" type="pres">
      <dgm:prSet presAssocID="{04ACA583-44AF-42BB-8412-E319A952900F}" presName="rootText" presStyleLbl="node1" presStyleIdx="4" presStyleCnt="5"/>
      <dgm:spPr/>
      <dgm:t>
        <a:bodyPr/>
        <a:lstStyle/>
        <a:p>
          <a:endParaRPr lang="es-CL"/>
        </a:p>
      </dgm:t>
    </dgm:pt>
    <dgm:pt modelId="{B60C89D3-70B5-4DA5-89CF-58C0E34DB40C}" type="pres">
      <dgm:prSet presAssocID="{04ACA583-44AF-42BB-8412-E319A952900F}" presName="rootConnector" presStyleLbl="node1" presStyleIdx="4" presStyleCnt="5"/>
      <dgm:spPr/>
      <dgm:t>
        <a:bodyPr/>
        <a:lstStyle/>
        <a:p>
          <a:endParaRPr lang="es-CL"/>
        </a:p>
      </dgm:t>
    </dgm:pt>
    <dgm:pt modelId="{C592A029-EB47-42EC-9ED6-83DAE83285BC}" type="pres">
      <dgm:prSet presAssocID="{04ACA583-44AF-42BB-8412-E319A952900F}" presName="childShape" presStyleCnt="0"/>
      <dgm:spPr/>
    </dgm:pt>
    <dgm:pt modelId="{A0BB6106-E130-4128-936D-6E1EB2D94803}" type="pres">
      <dgm:prSet presAssocID="{E4DD3F35-D679-4EFD-9B24-70611B71502F}" presName="Name13" presStyleLbl="parChTrans1D2" presStyleIdx="14" presStyleCnt="15"/>
      <dgm:spPr/>
      <dgm:t>
        <a:bodyPr/>
        <a:lstStyle/>
        <a:p>
          <a:endParaRPr lang="es-CL"/>
        </a:p>
      </dgm:t>
    </dgm:pt>
    <dgm:pt modelId="{E4759479-2A7B-414B-8378-9EC28315309D}" type="pres">
      <dgm:prSet presAssocID="{0998E74E-915E-4847-B64B-5443F4E8C872}" presName="childText" presStyleLbl="bgAcc1" presStyleIdx="14" presStyleCnt="15">
        <dgm:presLayoutVars>
          <dgm:bulletEnabled val="1"/>
        </dgm:presLayoutVars>
      </dgm:prSet>
      <dgm:spPr/>
      <dgm:t>
        <a:bodyPr/>
        <a:lstStyle/>
        <a:p>
          <a:endParaRPr lang="es-CL"/>
        </a:p>
      </dgm:t>
    </dgm:pt>
  </dgm:ptLst>
  <dgm:cxnLst>
    <dgm:cxn modelId="{40AAB294-123E-4649-9168-E15718F891F4}" srcId="{04ACA583-44AF-42BB-8412-E319A952900F}" destId="{0998E74E-915E-4847-B64B-5443F4E8C872}" srcOrd="0" destOrd="0" parTransId="{E4DD3F35-D679-4EFD-9B24-70611B71502F}" sibTransId="{9F43DA47-3A36-43B6-B601-1672A2B7E1AA}"/>
    <dgm:cxn modelId="{4C91144C-8F96-4759-9F82-8C9A12B35A13}" type="presOf" srcId="{EB1E9564-FE5B-4D12-B5C7-3131FC5D0098}" destId="{62C57F2E-E1EF-46A1-8371-CA1ED0945BED}" srcOrd="0" destOrd="0" presId="urn:microsoft.com/office/officeart/2005/8/layout/hierarchy3"/>
    <dgm:cxn modelId="{E5C18E2D-D0AF-4429-8361-D0B9B791FDC1}" type="presOf" srcId="{04ACA583-44AF-42BB-8412-E319A952900F}" destId="{3412BB77-98B8-49FF-A79C-11C0ADDD3026}" srcOrd="0" destOrd="0" presId="urn:microsoft.com/office/officeart/2005/8/layout/hierarchy3"/>
    <dgm:cxn modelId="{29C7AF70-9319-4B26-8448-E4A29848F7E5}" srcId="{669743FA-9275-4D19-B25A-4AF39FA51300}" destId="{02224AA6-3EF6-4C83-9603-BA5496B60F71}" srcOrd="3" destOrd="0" parTransId="{BBF3696B-4EFF-4983-8DE6-1EA0417E4DF4}" sibTransId="{A1FCE18F-C032-42C8-AF2E-62BB75E2EC82}"/>
    <dgm:cxn modelId="{3CAB51A1-45A9-48FF-91A7-C8F5C64493E6}" type="presOf" srcId="{6DBD70E4-DB3B-4205-B330-F85AAB7EA871}" destId="{0B70CE9A-97CF-4607-A76C-8E90A277C94C}" srcOrd="0" destOrd="0" presId="urn:microsoft.com/office/officeart/2005/8/layout/hierarchy3"/>
    <dgm:cxn modelId="{B22321B0-26D6-4DA9-8DDE-EAD4DA985D8D}" type="presOf" srcId="{BED87937-8497-4451-8802-B32D0C6F0C05}" destId="{0E8C279E-BFC2-4A09-9CD2-9117A152FF3D}" srcOrd="0" destOrd="0" presId="urn:microsoft.com/office/officeart/2005/8/layout/hierarchy3"/>
    <dgm:cxn modelId="{264107EC-8C6B-443F-9D77-C20D8039C376}" type="presOf" srcId="{AF29FE37-FBA3-4B8B-888E-E187A8E86A5D}" destId="{940E598E-782C-47E5-9E93-19638A82261B}" srcOrd="0" destOrd="0" presId="urn:microsoft.com/office/officeart/2005/8/layout/hierarchy3"/>
    <dgm:cxn modelId="{FC330717-3824-4D20-BE4E-BAFD381BD6ED}" type="presOf" srcId="{6E123588-2142-494C-B37F-C708F0E7C6DA}" destId="{4AB72A87-D374-4386-BE7D-BA91DD77C717}" srcOrd="1" destOrd="0" presId="urn:microsoft.com/office/officeart/2005/8/layout/hierarchy3"/>
    <dgm:cxn modelId="{C7029574-A787-4F49-BA47-29D9496A6FB2}" type="presOf" srcId="{F0E5249F-AA7C-4318-A034-C9772383F901}" destId="{6BDBDDB2-AE5B-4331-9423-FB48D50B6724}" srcOrd="0" destOrd="0" presId="urn:microsoft.com/office/officeart/2005/8/layout/hierarchy3"/>
    <dgm:cxn modelId="{556A5250-D818-4596-ACE9-7290F7030A3E}" type="presOf" srcId="{4145E6E8-975E-4797-B3C0-B33481EB8D53}" destId="{813F7C9A-1769-44FB-973A-217D57E41A1A}" srcOrd="1" destOrd="0" presId="urn:microsoft.com/office/officeart/2005/8/layout/hierarchy3"/>
    <dgm:cxn modelId="{179ABC42-2FF6-418A-98D9-9C5294441B06}" srcId="{1541E064-D6CD-490A-A642-F0E07FCE9D50}" destId="{04ACA583-44AF-42BB-8412-E319A952900F}" srcOrd="4" destOrd="0" parTransId="{DF216454-EBE3-4280-A57D-A24CBF93282B}" sibTransId="{C79A6BE2-F8F8-4A17-B015-CBA410321A71}"/>
    <dgm:cxn modelId="{19D26962-70CF-4905-A86F-8BB43D09683C}" srcId="{1541E064-D6CD-490A-A642-F0E07FCE9D50}" destId="{0D9C9FA5-DC9E-4365-B94D-EEF29AD9F0BF}" srcOrd="3" destOrd="0" parTransId="{871ABD0B-BAF4-4150-8771-145CD9027AD2}" sibTransId="{286F4A2E-CD00-4C0A-9C69-3A243B575AA1}"/>
    <dgm:cxn modelId="{3E40E6B9-68FF-4D52-8BAB-59D525F143F1}" type="presOf" srcId="{762E0CBB-86CC-4B60-8B2A-F81CAE576C7C}" destId="{619420EA-FD45-471E-97BC-E1AF437D37A5}" srcOrd="0" destOrd="0" presId="urn:microsoft.com/office/officeart/2005/8/layout/hierarchy3"/>
    <dgm:cxn modelId="{3F915398-B624-4605-8526-594004EF982B}" srcId="{0D9C9FA5-DC9E-4365-B94D-EEF29AD9F0BF}" destId="{BED87937-8497-4451-8802-B32D0C6F0C05}" srcOrd="0" destOrd="0" parTransId="{58247D0E-2317-4E19-BD70-4AC23B97B653}" sibTransId="{E3791050-B35D-4B70-9759-52E43568A033}"/>
    <dgm:cxn modelId="{495BE94E-B61F-4EAB-9C48-66F0B996EC23}" srcId="{6E123588-2142-494C-B37F-C708F0E7C6DA}" destId="{B1949A6B-54AE-4C08-BDDD-F1DE429732EC}" srcOrd="0" destOrd="0" parTransId="{F9CD7250-DA33-4546-850A-9E14F1A6DBDB}" sibTransId="{A7FD1264-A2A1-4501-8970-88CFD79F681C}"/>
    <dgm:cxn modelId="{E1681D7C-9637-4684-A4A1-460C3032546C}" type="presOf" srcId="{0D9C9FA5-DC9E-4365-B94D-EEF29AD9F0BF}" destId="{5DA28B40-27DE-4C79-A055-BB7C633C4813}" srcOrd="1" destOrd="0" presId="urn:microsoft.com/office/officeart/2005/8/layout/hierarchy3"/>
    <dgm:cxn modelId="{984C88D0-20BD-4747-8423-DE68257CE774}" srcId="{0D9C9FA5-DC9E-4365-B94D-EEF29AD9F0BF}" destId="{C78338BE-8F95-45C5-B021-DD1B62DCB4E6}" srcOrd="4" destOrd="0" parTransId="{3977F5CC-F373-41B4-B41E-8720A51DE612}" sibTransId="{4BCBB40B-BDCF-46B1-B3DE-91CA25F4F7AB}"/>
    <dgm:cxn modelId="{D923B104-28CC-4DC5-99B3-088BDD732D26}" srcId="{1541E064-D6CD-490A-A642-F0E07FCE9D50}" destId="{6E123588-2142-494C-B37F-C708F0E7C6DA}" srcOrd="1" destOrd="0" parTransId="{8101594B-FFEF-4AC6-B34C-7BB253B423D7}" sibTransId="{C8390F82-EC0C-464C-BE33-5233569374EF}"/>
    <dgm:cxn modelId="{041B21E1-60A2-4FAF-AA62-3F4FFF638141}" type="presOf" srcId="{669743FA-9275-4D19-B25A-4AF39FA51300}" destId="{171FC0D7-D582-498A-89C2-15FC295BC083}" srcOrd="1" destOrd="0" presId="urn:microsoft.com/office/officeart/2005/8/layout/hierarchy3"/>
    <dgm:cxn modelId="{C8F414A6-8623-465A-91DA-4117CCA780CF}" type="presOf" srcId="{3977F5CC-F373-41B4-B41E-8720A51DE612}" destId="{CBDA88D0-E92F-4629-82BD-9748DD2507E4}" srcOrd="0" destOrd="0" presId="urn:microsoft.com/office/officeart/2005/8/layout/hierarchy3"/>
    <dgm:cxn modelId="{EE83BE58-BE6B-472D-B566-5FB093F47EB5}" type="presOf" srcId="{ABD9C6F7-A35A-4BF4-8B15-4BB7831401EF}" destId="{B19D92D3-D739-40B0-BEFA-10B6129EC815}" srcOrd="0" destOrd="0" presId="urn:microsoft.com/office/officeart/2005/8/layout/hierarchy3"/>
    <dgm:cxn modelId="{42816BE9-DAE5-4D48-96B8-D8E9AA2D3C21}" srcId="{4145E6E8-975E-4797-B3C0-B33481EB8D53}" destId="{3C8F5DD4-7A3D-49A4-A73F-32F053AA5537}" srcOrd="1" destOrd="0" parTransId="{20C7914C-9E93-4169-999A-D5390F66DAB9}" sibTransId="{BBD18A7D-4C15-4765-8AC2-7577CF6C0411}"/>
    <dgm:cxn modelId="{23634091-982B-4C4F-8710-FF5B4ED878EC}" type="presOf" srcId="{02224AA6-3EF6-4C83-9603-BA5496B60F71}" destId="{0C685C68-BC25-4CFA-AAA8-2416CD28D689}" srcOrd="0" destOrd="0" presId="urn:microsoft.com/office/officeart/2005/8/layout/hierarchy3"/>
    <dgm:cxn modelId="{827F61EB-94D8-40C2-87E7-E745FEE5EEB5}" type="presOf" srcId="{FFC5DE56-32F3-43CA-9D8D-E4F951F46212}" destId="{48F77A3A-BA7E-445C-869B-9C6CCEA0C877}" srcOrd="0" destOrd="0" presId="urn:microsoft.com/office/officeart/2005/8/layout/hierarchy3"/>
    <dgm:cxn modelId="{D4322C3C-392C-4B19-A083-3270EEC15365}" srcId="{1541E064-D6CD-490A-A642-F0E07FCE9D50}" destId="{4145E6E8-975E-4797-B3C0-B33481EB8D53}" srcOrd="2" destOrd="0" parTransId="{B8506D59-9BB8-42DF-993C-7A85CEE9BA8F}" sibTransId="{E04C5EA6-9EB2-4406-93E6-9D65B6D84E5B}"/>
    <dgm:cxn modelId="{BCB01F19-D9AC-4309-9022-B539A4E2937D}" srcId="{669743FA-9275-4D19-B25A-4AF39FA51300}" destId="{FFC5DE56-32F3-43CA-9D8D-E4F951F46212}" srcOrd="1" destOrd="0" parTransId="{D29E284A-1ECF-4207-A87B-A547A58AB2EE}" sibTransId="{025D9D75-C669-4D47-8B00-0398249435C6}"/>
    <dgm:cxn modelId="{42ABA3A9-054F-4FB7-8BDF-B7C6069EB83C}" type="presOf" srcId="{E4DD3F35-D679-4EFD-9B24-70611B71502F}" destId="{A0BB6106-E130-4128-936D-6E1EB2D94803}" srcOrd="0" destOrd="0" presId="urn:microsoft.com/office/officeart/2005/8/layout/hierarchy3"/>
    <dgm:cxn modelId="{D30DC7EA-E861-4378-95E8-0379A2EE1B00}" type="presOf" srcId="{F9CD7250-DA33-4546-850A-9E14F1A6DBDB}" destId="{CECE3E20-468E-4A51-9A97-7E5E05F3166E}" srcOrd="0" destOrd="0" presId="urn:microsoft.com/office/officeart/2005/8/layout/hierarchy3"/>
    <dgm:cxn modelId="{1203F89B-82BD-49F2-BDEE-15CE9AE08376}" srcId="{0D9C9FA5-DC9E-4365-B94D-EEF29AD9F0BF}" destId="{ABD9C6F7-A35A-4BF4-8B15-4BB7831401EF}" srcOrd="1" destOrd="0" parTransId="{AF29FE37-FBA3-4B8B-888E-E187A8E86A5D}" sibTransId="{E546E12C-6A17-4E2E-9576-10934BA3165A}"/>
    <dgm:cxn modelId="{DF064372-5067-4B38-BF75-9821272B1D16}" type="presOf" srcId="{58247D0E-2317-4E19-BD70-4AC23B97B653}" destId="{4828037E-37E1-45A0-B9B7-CCBEDD986C56}" srcOrd="0" destOrd="0" presId="urn:microsoft.com/office/officeart/2005/8/layout/hierarchy3"/>
    <dgm:cxn modelId="{21C0D20E-2726-40CA-90BF-678AE4772730}" type="presOf" srcId="{B5ADA81D-D42D-4421-B877-1B07FD923F69}" destId="{0F7FC81A-34F2-4129-B879-64ACB5F5F866}" srcOrd="0" destOrd="0" presId="urn:microsoft.com/office/officeart/2005/8/layout/hierarchy3"/>
    <dgm:cxn modelId="{8116AD56-D5F6-45DB-AE2E-64B35933B828}" srcId="{669743FA-9275-4D19-B25A-4AF39FA51300}" destId="{762E0CBB-86CC-4B60-8B2A-F81CAE576C7C}" srcOrd="0" destOrd="0" parTransId="{AD17041E-84BE-4907-91EA-747769CFE1AE}" sibTransId="{73666A24-517E-48E4-B026-6B089A6705B0}"/>
    <dgm:cxn modelId="{CAA6B688-48B3-46CA-A0A0-C8D2421D834D}" type="presOf" srcId="{B1949A6B-54AE-4C08-BDDD-F1DE429732EC}" destId="{D8C30615-1157-49B1-87D8-AA95A2C58E10}" srcOrd="0" destOrd="0" presId="urn:microsoft.com/office/officeart/2005/8/layout/hierarchy3"/>
    <dgm:cxn modelId="{0FC004D5-44E4-4795-BE46-D85537756E48}" type="presOf" srcId="{8102975B-E2AA-4B4C-AD90-F215D2A89A60}" destId="{850CAFA0-610E-45F1-AD42-9E238BF2A586}" srcOrd="0" destOrd="0" presId="urn:microsoft.com/office/officeart/2005/8/layout/hierarchy3"/>
    <dgm:cxn modelId="{5D0B1D90-82A2-4713-8C93-9235AE2C3037}" type="presOf" srcId="{3C8F5DD4-7A3D-49A4-A73F-32F053AA5537}" destId="{BBDF3006-FE32-442A-BF95-20045AC1BD15}" srcOrd="0" destOrd="0" presId="urn:microsoft.com/office/officeart/2005/8/layout/hierarchy3"/>
    <dgm:cxn modelId="{4FDBF969-0572-4082-96B5-D5EC26922230}" srcId="{6E123588-2142-494C-B37F-C708F0E7C6DA}" destId="{EFA52C3A-5102-4A2B-97E5-5F6B47BCF7BD}" srcOrd="1" destOrd="0" parTransId="{174B938D-FAEF-47BE-985D-4A9208D84D12}" sibTransId="{6429987F-6F16-4004-AFB7-569C49A3C4DC}"/>
    <dgm:cxn modelId="{DFC17D98-C614-4110-8BD3-B8C7A1041386}" type="presOf" srcId="{AD17041E-84BE-4907-91EA-747769CFE1AE}" destId="{F6F0E77C-91EC-4A37-A83E-27E4726F5CFC}" srcOrd="0" destOrd="0" presId="urn:microsoft.com/office/officeart/2005/8/layout/hierarchy3"/>
    <dgm:cxn modelId="{1F02454D-EE6A-4409-8760-7149F5D845D8}" srcId="{0D9C9FA5-DC9E-4365-B94D-EEF29AD9F0BF}" destId="{37FD3853-8B56-4668-B1F0-6251BAF2F05A}" srcOrd="3" destOrd="0" parTransId="{42797526-3810-432B-8B72-B797032971AF}" sibTransId="{AEE75E38-86B4-42EE-9CBB-D5B8541C399F}"/>
    <dgm:cxn modelId="{B0C770CC-34E1-4CE6-9BB3-49E08D43AD05}" type="presOf" srcId="{4EA79C1B-DFC2-41AB-B6A8-69F164974859}" destId="{88725323-E696-4800-AB21-A232CACF8478}" srcOrd="0" destOrd="0" presId="urn:microsoft.com/office/officeart/2005/8/layout/hierarchy3"/>
    <dgm:cxn modelId="{DEE2350D-768D-4553-AAEB-0E93AAEF56F6}" type="presOf" srcId="{04ACA583-44AF-42BB-8412-E319A952900F}" destId="{B60C89D3-70B5-4DA5-89CF-58C0E34DB40C}" srcOrd="1" destOrd="0" presId="urn:microsoft.com/office/officeart/2005/8/layout/hierarchy3"/>
    <dgm:cxn modelId="{2038DBAD-6693-4AF9-BBE2-3ECABBE7E5ED}" srcId="{0D9C9FA5-DC9E-4365-B94D-EEF29AD9F0BF}" destId="{4EA79C1B-DFC2-41AB-B6A8-69F164974859}" srcOrd="2" destOrd="0" parTransId="{F0E5249F-AA7C-4318-A034-C9772383F901}" sibTransId="{34DF5775-4168-468C-91A5-E7AE3DE95FCC}"/>
    <dgm:cxn modelId="{5949E01A-E586-4641-8ACF-339DBAD4C0BD}" type="presOf" srcId="{42797526-3810-432B-8B72-B797032971AF}" destId="{A30A072F-7C73-48EB-8B69-4DEB4B6C4FB6}" srcOrd="0" destOrd="0" presId="urn:microsoft.com/office/officeart/2005/8/layout/hierarchy3"/>
    <dgm:cxn modelId="{C23CB48D-33F3-44C4-B142-2CE598EA444E}" srcId="{669743FA-9275-4D19-B25A-4AF39FA51300}" destId="{B5ADA81D-D42D-4421-B877-1B07FD923F69}" srcOrd="2" destOrd="0" parTransId="{D093C77C-6401-40D4-816A-8A959FFD16F8}" sibTransId="{BF747314-4F19-4EA4-959D-857983F5D822}"/>
    <dgm:cxn modelId="{A122C95B-9C2E-4900-B132-211BD03737A3}" type="presOf" srcId="{37FD3853-8B56-4668-B1F0-6251BAF2F05A}" destId="{9B14BD0B-6FE9-446D-B7BB-8BB7D80F2FDC}" srcOrd="0" destOrd="0" presId="urn:microsoft.com/office/officeart/2005/8/layout/hierarchy3"/>
    <dgm:cxn modelId="{10746E46-3AF4-473B-9841-26B68E18942C}" type="presOf" srcId="{C78338BE-8F95-45C5-B021-DD1B62DCB4E6}" destId="{594C87C0-9E5E-4DEA-9961-6E2EA72E7A00}" srcOrd="0" destOrd="0" presId="urn:microsoft.com/office/officeart/2005/8/layout/hierarchy3"/>
    <dgm:cxn modelId="{C5AF06C3-1814-4A7E-AB62-A8ECD514587D}" srcId="{4145E6E8-975E-4797-B3C0-B33481EB8D53}" destId="{AB64EFAE-9871-471F-9AC8-6A42E7596EBE}" srcOrd="0" destOrd="0" parTransId="{8102975B-E2AA-4B4C-AD90-F215D2A89A60}" sibTransId="{24B0E1D5-01A1-4B0E-9139-CF66862EFE73}"/>
    <dgm:cxn modelId="{26C577EC-1F29-428D-8AA7-DDDCA1B68F7E}" type="presOf" srcId="{669743FA-9275-4D19-B25A-4AF39FA51300}" destId="{AF66C084-BAB6-47A7-88E4-94C56CD7F7DE}" srcOrd="0" destOrd="0" presId="urn:microsoft.com/office/officeart/2005/8/layout/hierarchy3"/>
    <dgm:cxn modelId="{C2F5C7CD-7149-41F0-A087-686103104720}" type="presOf" srcId="{1541E064-D6CD-490A-A642-F0E07FCE9D50}" destId="{2BDCF9BE-CCA0-4A4A-AAA4-25C8F6BF95B4}" srcOrd="0" destOrd="0" presId="urn:microsoft.com/office/officeart/2005/8/layout/hierarchy3"/>
    <dgm:cxn modelId="{F027AF7A-6B57-48F3-8ECE-E5E5E06C1E3E}" type="presOf" srcId="{174B938D-FAEF-47BE-985D-4A9208D84D12}" destId="{693053AF-23FF-419B-9746-DFB6C118D400}" srcOrd="0" destOrd="0" presId="urn:microsoft.com/office/officeart/2005/8/layout/hierarchy3"/>
    <dgm:cxn modelId="{D27A4808-6C11-4CC4-90B3-3655A3D78BEE}" type="presOf" srcId="{20C7914C-9E93-4169-999A-D5390F66DAB9}" destId="{91684B22-0F05-4247-8EEE-0F1E0D1893AC}" srcOrd="0" destOrd="0" presId="urn:microsoft.com/office/officeart/2005/8/layout/hierarchy3"/>
    <dgm:cxn modelId="{25460204-AEB4-4566-925E-45B4ECA4B174}" type="presOf" srcId="{4145E6E8-975E-4797-B3C0-B33481EB8D53}" destId="{D27444BE-763A-46F2-A976-A5EBA7ED611E}" srcOrd="0" destOrd="0" presId="urn:microsoft.com/office/officeart/2005/8/layout/hierarchy3"/>
    <dgm:cxn modelId="{AE29EE76-4765-47C1-BDA5-19361E9985DC}" type="presOf" srcId="{0D9C9FA5-DC9E-4365-B94D-EEF29AD9F0BF}" destId="{A37E1A4D-921B-4199-8683-25D6559EA8A8}" srcOrd="0" destOrd="0" presId="urn:microsoft.com/office/officeart/2005/8/layout/hierarchy3"/>
    <dgm:cxn modelId="{1AB7A2F0-F32A-4CCB-8823-3CF957556397}" srcId="{6E123588-2142-494C-B37F-C708F0E7C6DA}" destId="{6DBD70E4-DB3B-4205-B330-F85AAB7EA871}" srcOrd="2" destOrd="0" parTransId="{EB1E9564-FE5B-4D12-B5C7-3131FC5D0098}" sibTransId="{FB892EE8-027D-42C3-8EA8-7EB0A3E4BACE}"/>
    <dgm:cxn modelId="{F6F3D246-51C2-4585-A8EF-0768DCF75ADD}" type="presOf" srcId="{AB64EFAE-9871-471F-9AC8-6A42E7596EBE}" destId="{C705D373-1491-455B-889F-5583F9338BF5}" srcOrd="0" destOrd="0" presId="urn:microsoft.com/office/officeart/2005/8/layout/hierarchy3"/>
    <dgm:cxn modelId="{16797368-F893-42E2-AD89-BB15BBEA9C40}" type="presOf" srcId="{D29E284A-1ECF-4207-A87B-A547A58AB2EE}" destId="{AA6EB819-15B0-4A29-A2D2-3C5A4AC6E839}" srcOrd="0" destOrd="0" presId="urn:microsoft.com/office/officeart/2005/8/layout/hierarchy3"/>
    <dgm:cxn modelId="{62C83894-C615-4B0C-8777-E8D472B9E859}" type="presOf" srcId="{BBF3696B-4EFF-4983-8DE6-1EA0417E4DF4}" destId="{561E72E8-0FE2-41DA-817A-3C60403B8F7C}" srcOrd="0" destOrd="0" presId="urn:microsoft.com/office/officeart/2005/8/layout/hierarchy3"/>
    <dgm:cxn modelId="{66E488DD-0BC9-494B-88EF-379A02C96D9E}" type="presOf" srcId="{0998E74E-915E-4847-B64B-5443F4E8C872}" destId="{E4759479-2A7B-414B-8378-9EC28315309D}" srcOrd="0" destOrd="0" presId="urn:microsoft.com/office/officeart/2005/8/layout/hierarchy3"/>
    <dgm:cxn modelId="{1E4C7BFB-BDD2-4C95-AD89-1B1336A9C9DE}" srcId="{1541E064-D6CD-490A-A642-F0E07FCE9D50}" destId="{669743FA-9275-4D19-B25A-4AF39FA51300}" srcOrd="0" destOrd="0" parTransId="{51C52A10-5ED7-4A5F-8E32-7B6448C81A1A}" sibTransId="{F179BEFF-6CAB-459D-A847-3F0FAD236115}"/>
    <dgm:cxn modelId="{136940FB-371A-470B-B60E-16EAE71BF0AA}" type="presOf" srcId="{D093C77C-6401-40D4-816A-8A959FFD16F8}" destId="{188A2737-997D-4F6B-8407-A1D70AA92AA9}" srcOrd="0" destOrd="0" presId="urn:microsoft.com/office/officeart/2005/8/layout/hierarchy3"/>
    <dgm:cxn modelId="{D1B77973-BE37-4AF0-AA97-C9E5B74959F1}" type="presOf" srcId="{EFA52C3A-5102-4A2B-97E5-5F6B47BCF7BD}" destId="{2D928105-C240-4E35-9E2C-8740FC66641C}" srcOrd="0" destOrd="0" presId="urn:microsoft.com/office/officeart/2005/8/layout/hierarchy3"/>
    <dgm:cxn modelId="{6326122C-769B-49CD-ADF5-24A72E026A44}" type="presOf" srcId="{6E123588-2142-494C-B37F-C708F0E7C6DA}" destId="{982CDB12-4B52-4E74-B1D8-AA8881FD4BF5}" srcOrd="0" destOrd="0" presId="urn:microsoft.com/office/officeart/2005/8/layout/hierarchy3"/>
    <dgm:cxn modelId="{894D4775-09A9-4F06-BAD6-01C3E9DD502E}" type="presParOf" srcId="{2BDCF9BE-CCA0-4A4A-AAA4-25C8F6BF95B4}" destId="{8B0FA599-52CC-45B5-ACF9-C2D95D53D743}" srcOrd="0" destOrd="0" presId="urn:microsoft.com/office/officeart/2005/8/layout/hierarchy3"/>
    <dgm:cxn modelId="{F35148AF-B6BB-496B-B99E-FC2D68BDDBF5}" type="presParOf" srcId="{8B0FA599-52CC-45B5-ACF9-C2D95D53D743}" destId="{9E2C035B-B67C-4072-B5A6-5EA492D4DFE4}" srcOrd="0" destOrd="0" presId="urn:microsoft.com/office/officeart/2005/8/layout/hierarchy3"/>
    <dgm:cxn modelId="{DCAFF140-4553-4545-9325-EBE07FD95B51}" type="presParOf" srcId="{9E2C035B-B67C-4072-B5A6-5EA492D4DFE4}" destId="{AF66C084-BAB6-47A7-88E4-94C56CD7F7DE}" srcOrd="0" destOrd="0" presId="urn:microsoft.com/office/officeart/2005/8/layout/hierarchy3"/>
    <dgm:cxn modelId="{AE29E8C7-0B9A-4502-93E7-96C569D649A4}" type="presParOf" srcId="{9E2C035B-B67C-4072-B5A6-5EA492D4DFE4}" destId="{171FC0D7-D582-498A-89C2-15FC295BC083}" srcOrd="1" destOrd="0" presId="urn:microsoft.com/office/officeart/2005/8/layout/hierarchy3"/>
    <dgm:cxn modelId="{3B8381A4-5704-4C9F-BFD7-521464BCAB4F}" type="presParOf" srcId="{8B0FA599-52CC-45B5-ACF9-C2D95D53D743}" destId="{FE743DB8-0B2A-4539-A633-33153C45D9FC}" srcOrd="1" destOrd="0" presId="urn:microsoft.com/office/officeart/2005/8/layout/hierarchy3"/>
    <dgm:cxn modelId="{7A5F6E5F-9CE4-48A7-BB78-AE1048042FE8}" type="presParOf" srcId="{FE743DB8-0B2A-4539-A633-33153C45D9FC}" destId="{F6F0E77C-91EC-4A37-A83E-27E4726F5CFC}" srcOrd="0" destOrd="0" presId="urn:microsoft.com/office/officeart/2005/8/layout/hierarchy3"/>
    <dgm:cxn modelId="{7C3C3484-D88C-4C30-8E5D-DB774058C71F}" type="presParOf" srcId="{FE743DB8-0B2A-4539-A633-33153C45D9FC}" destId="{619420EA-FD45-471E-97BC-E1AF437D37A5}" srcOrd="1" destOrd="0" presId="urn:microsoft.com/office/officeart/2005/8/layout/hierarchy3"/>
    <dgm:cxn modelId="{D9102C87-D23C-47A7-ADFE-EC478F5A0C29}" type="presParOf" srcId="{FE743DB8-0B2A-4539-A633-33153C45D9FC}" destId="{AA6EB819-15B0-4A29-A2D2-3C5A4AC6E839}" srcOrd="2" destOrd="0" presId="urn:microsoft.com/office/officeart/2005/8/layout/hierarchy3"/>
    <dgm:cxn modelId="{15F9E008-D995-462B-92D9-CDD45C534172}" type="presParOf" srcId="{FE743DB8-0B2A-4539-A633-33153C45D9FC}" destId="{48F77A3A-BA7E-445C-869B-9C6CCEA0C877}" srcOrd="3" destOrd="0" presId="urn:microsoft.com/office/officeart/2005/8/layout/hierarchy3"/>
    <dgm:cxn modelId="{71369677-4085-4F7A-88AB-69F03F42AD8D}" type="presParOf" srcId="{FE743DB8-0B2A-4539-A633-33153C45D9FC}" destId="{188A2737-997D-4F6B-8407-A1D70AA92AA9}" srcOrd="4" destOrd="0" presId="urn:microsoft.com/office/officeart/2005/8/layout/hierarchy3"/>
    <dgm:cxn modelId="{6EAA5F5E-E398-436F-84E6-48D162393C8E}" type="presParOf" srcId="{FE743DB8-0B2A-4539-A633-33153C45D9FC}" destId="{0F7FC81A-34F2-4129-B879-64ACB5F5F866}" srcOrd="5" destOrd="0" presId="urn:microsoft.com/office/officeart/2005/8/layout/hierarchy3"/>
    <dgm:cxn modelId="{3AA4296D-5A16-4370-AC77-2EF9A85742E7}" type="presParOf" srcId="{FE743DB8-0B2A-4539-A633-33153C45D9FC}" destId="{561E72E8-0FE2-41DA-817A-3C60403B8F7C}" srcOrd="6" destOrd="0" presId="urn:microsoft.com/office/officeart/2005/8/layout/hierarchy3"/>
    <dgm:cxn modelId="{35AE9610-5920-4ED6-8CCC-92213E86456B}" type="presParOf" srcId="{FE743DB8-0B2A-4539-A633-33153C45D9FC}" destId="{0C685C68-BC25-4CFA-AAA8-2416CD28D689}" srcOrd="7" destOrd="0" presId="urn:microsoft.com/office/officeart/2005/8/layout/hierarchy3"/>
    <dgm:cxn modelId="{46216FC6-250F-4F32-B487-7651D83405E7}" type="presParOf" srcId="{2BDCF9BE-CCA0-4A4A-AAA4-25C8F6BF95B4}" destId="{5134CAC9-7F8A-49DD-BB13-F53DD5BCABB2}" srcOrd="1" destOrd="0" presId="urn:microsoft.com/office/officeart/2005/8/layout/hierarchy3"/>
    <dgm:cxn modelId="{46DF59DB-73B9-4E7E-B07B-682167501A3A}" type="presParOf" srcId="{5134CAC9-7F8A-49DD-BB13-F53DD5BCABB2}" destId="{60861A39-A680-44D2-AC23-81F5FAABA799}" srcOrd="0" destOrd="0" presId="urn:microsoft.com/office/officeart/2005/8/layout/hierarchy3"/>
    <dgm:cxn modelId="{A3212CDC-F8F1-404D-9102-F7A075E044F4}" type="presParOf" srcId="{60861A39-A680-44D2-AC23-81F5FAABA799}" destId="{982CDB12-4B52-4E74-B1D8-AA8881FD4BF5}" srcOrd="0" destOrd="0" presId="urn:microsoft.com/office/officeart/2005/8/layout/hierarchy3"/>
    <dgm:cxn modelId="{00F67585-3742-4D1C-8B7D-C57C93F66E01}" type="presParOf" srcId="{60861A39-A680-44D2-AC23-81F5FAABA799}" destId="{4AB72A87-D374-4386-BE7D-BA91DD77C717}" srcOrd="1" destOrd="0" presId="urn:microsoft.com/office/officeart/2005/8/layout/hierarchy3"/>
    <dgm:cxn modelId="{AB7F7BCA-33DB-46EA-8902-7ECDD05350FD}" type="presParOf" srcId="{5134CAC9-7F8A-49DD-BB13-F53DD5BCABB2}" destId="{81021670-FAA9-4657-86A1-42D25662EF1B}" srcOrd="1" destOrd="0" presId="urn:microsoft.com/office/officeart/2005/8/layout/hierarchy3"/>
    <dgm:cxn modelId="{3A156207-8822-4217-92B0-C79E497781E2}" type="presParOf" srcId="{81021670-FAA9-4657-86A1-42D25662EF1B}" destId="{CECE3E20-468E-4A51-9A97-7E5E05F3166E}" srcOrd="0" destOrd="0" presId="urn:microsoft.com/office/officeart/2005/8/layout/hierarchy3"/>
    <dgm:cxn modelId="{EBD074D5-921B-48D6-8C18-4F11D1538230}" type="presParOf" srcId="{81021670-FAA9-4657-86A1-42D25662EF1B}" destId="{D8C30615-1157-49B1-87D8-AA95A2C58E10}" srcOrd="1" destOrd="0" presId="urn:microsoft.com/office/officeart/2005/8/layout/hierarchy3"/>
    <dgm:cxn modelId="{4DF4EFEB-1E55-4391-AABE-032BC263514A}" type="presParOf" srcId="{81021670-FAA9-4657-86A1-42D25662EF1B}" destId="{693053AF-23FF-419B-9746-DFB6C118D400}" srcOrd="2" destOrd="0" presId="urn:microsoft.com/office/officeart/2005/8/layout/hierarchy3"/>
    <dgm:cxn modelId="{5516C216-B3CF-4827-8831-BAA033F88026}" type="presParOf" srcId="{81021670-FAA9-4657-86A1-42D25662EF1B}" destId="{2D928105-C240-4E35-9E2C-8740FC66641C}" srcOrd="3" destOrd="0" presId="urn:microsoft.com/office/officeart/2005/8/layout/hierarchy3"/>
    <dgm:cxn modelId="{5BC64443-D289-4098-82AB-EBA3484E6EA9}" type="presParOf" srcId="{81021670-FAA9-4657-86A1-42D25662EF1B}" destId="{62C57F2E-E1EF-46A1-8371-CA1ED0945BED}" srcOrd="4" destOrd="0" presId="urn:microsoft.com/office/officeart/2005/8/layout/hierarchy3"/>
    <dgm:cxn modelId="{F5E8CE49-0FDB-42B9-ACF5-F67673A299D8}" type="presParOf" srcId="{81021670-FAA9-4657-86A1-42D25662EF1B}" destId="{0B70CE9A-97CF-4607-A76C-8E90A277C94C}" srcOrd="5" destOrd="0" presId="urn:microsoft.com/office/officeart/2005/8/layout/hierarchy3"/>
    <dgm:cxn modelId="{54814DAE-412A-423D-960C-684008C2CB5F}" type="presParOf" srcId="{2BDCF9BE-CCA0-4A4A-AAA4-25C8F6BF95B4}" destId="{E1732F1D-F310-4937-BE85-9E8DA8B26C3F}" srcOrd="2" destOrd="0" presId="urn:microsoft.com/office/officeart/2005/8/layout/hierarchy3"/>
    <dgm:cxn modelId="{B8A2BBBB-1656-4175-ADDA-7F219C3546BB}" type="presParOf" srcId="{E1732F1D-F310-4937-BE85-9E8DA8B26C3F}" destId="{1A363417-FBE2-4482-A394-88161A067AD4}" srcOrd="0" destOrd="0" presId="urn:microsoft.com/office/officeart/2005/8/layout/hierarchy3"/>
    <dgm:cxn modelId="{3727409D-1715-4FC8-AE03-9522D7FD876C}" type="presParOf" srcId="{1A363417-FBE2-4482-A394-88161A067AD4}" destId="{D27444BE-763A-46F2-A976-A5EBA7ED611E}" srcOrd="0" destOrd="0" presId="urn:microsoft.com/office/officeart/2005/8/layout/hierarchy3"/>
    <dgm:cxn modelId="{6A2EC5A6-B498-40A9-9DBB-D47EF82007B4}" type="presParOf" srcId="{1A363417-FBE2-4482-A394-88161A067AD4}" destId="{813F7C9A-1769-44FB-973A-217D57E41A1A}" srcOrd="1" destOrd="0" presId="urn:microsoft.com/office/officeart/2005/8/layout/hierarchy3"/>
    <dgm:cxn modelId="{3146CCE7-ECB5-4A35-8E23-5605EDFD4559}" type="presParOf" srcId="{E1732F1D-F310-4937-BE85-9E8DA8B26C3F}" destId="{6F210EC9-6B7A-4130-B4AD-5A6E070503B0}" srcOrd="1" destOrd="0" presId="urn:microsoft.com/office/officeart/2005/8/layout/hierarchy3"/>
    <dgm:cxn modelId="{2305DF5B-D715-400F-B97A-873E1E82CD60}" type="presParOf" srcId="{6F210EC9-6B7A-4130-B4AD-5A6E070503B0}" destId="{850CAFA0-610E-45F1-AD42-9E238BF2A586}" srcOrd="0" destOrd="0" presId="urn:microsoft.com/office/officeart/2005/8/layout/hierarchy3"/>
    <dgm:cxn modelId="{D52F22A1-67AC-43FF-AB9A-F9BBF87FE824}" type="presParOf" srcId="{6F210EC9-6B7A-4130-B4AD-5A6E070503B0}" destId="{C705D373-1491-455B-889F-5583F9338BF5}" srcOrd="1" destOrd="0" presId="urn:microsoft.com/office/officeart/2005/8/layout/hierarchy3"/>
    <dgm:cxn modelId="{9F7DD72F-7B13-49FC-9E42-B5C47BFD9039}" type="presParOf" srcId="{6F210EC9-6B7A-4130-B4AD-5A6E070503B0}" destId="{91684B22-0F05-4247-8EEE-0F1E0D1893AC}" srcOrd="2" destOrd="0" presId="urn:microsoft.com/office/officeart/2005/8/layout/hierarchy3"/>
    <dgm:cxn modelId="{6BB6A50C-FFA5-4F78-876D-4305C6C02190}" type="presParOf" srcId="{6F210EC9-6B7A-4130-B4AD-5A6E070503B0}" destId="{BBDF3006-FE32-442A-BF95-20045AC1BD15}" srcOrd="3" destOrd="0" presId="urn:microsoft.com/office/officeart/2005/8/layout/hierarchy3"/>
    <dgm:cxn modelId="{BB020BE0-2334-4FEB-AF73-4CAB7D7115BD}" type="presParOf" srcId="{2BDCF9BE-CCA0-4A4A-AAA4-25C8F6BF95B4}" destId="{38EC7E6D-B843-429B-A51F-1D5A79E0B2A4}" srcOrd="3" destOrd="0" presId="urn:microsoft.com/office/officeart/2005/8/layout/hierarchy3"/>
    <dgm:cxn modelId="{7A8E768B-3584-4A49-B764-50D092B23417}" type="presParOf" srcId="{38EC7E6D-B843-429B-A51F-1D5A79E0B2A4}" destId="{9B7EDC4E-A9D8-43BB-98E3-28B3C3F4298A}" srcOrd="0" destOrd="0" presId="urn:microsoft.com/office/officeart/2005/8/layout/hierarchy3"/>
    <dgm:cxn modelId="{16259010-9576-4CFD-B30F-8A13BB8B91FB}" type="presParOf" srcId="{9B7EDC4E-A9D8-43BB-98E3-28B3C3F4298A}" destId="{A37E1A4D-921B-4199-8683-25D6559EA8A8}" srcOrd="0" destOrd="0" presId="urn:microsoft.com/office/officeart/2005/8/layout/hierarchy3"/>
    <dgm:cxn modelId="{9E4C51CE-D99C-4D2B-AED2-5C843F457820}" type="presParOf" srcId="{9B7EDC4E-A9D8-43BB-98E3-28B3C3F4298A}" destId="{5DA28B40-27DE-4C79-A055-BB7C633C4813}" srcOrd="1" destOrd="0" presId="urn:microsoft.com/office/officeart/2005/8/layout/hierarchy3"/>
    <dgm:cxn modelId="{14AA0391-6FF5-452D-B23E-864821C395E3}" type="presParOf" srcId="{38EC7E6D-B843-429B-A51F-1D5A79E0B2A4}" destId="{F2097022-8625-4FE5-BE70-0DA78180EC8B}" srcOrd="1" destOrd="0" presId="urn:microsoft.com/office/officeart/2005/8/layout/hierarchy3"/>
    <dgm:cxn modelId="{7FDD15AC-5F6A-4154-8D71-6972F13516B4}" type="presParOf" srcId="{F2097022-8625-4FE5-BE70-0DA78180EC8B}" destId="{4828037E-37E1-45A0-B9B7-CCBEDD986C56}" srcOrd="0" destOrd="0" presId="urn:microsoft.com/office/officeart/2005/8/layout/hierarchy3"/>
    <dgm:cxn modelId="{A8798EC0-898E-4DCC-80B2-DB754F989C84}" type="presParOf" srcId="{F2097022-8625-4FE5-BE70-0DA78180EC8B}" destId="{0E8C279E-BFC2-4A09-9CD2-9117A152FF3D}" srcOrd="1" destOrd="0" presId="urn:microsoft.com/office/officeart/2005/8/layout/hierarchy3"/>
    <dgm:cxn modelId="{71B2B6C2-E0AA-4668-A54C-065BB41DA76B}" type="presParOf" srcId="{F2097022-8625-4FE5-BE70-0DA78180EC8B}" destId="{940E598E-782C-47E5-9E93-19638A82261B}" srcOrd="2" destOrd="0" presId="urn:microsoft.com/office/officeart/2005/8/layout/hierarchy3"/>
    <dgm:cxn modelId="{72D72DE6-3D86-40B4-95DF-F9BE7F7EAB19}" type="presParOf" srcId="{F2097022-8625-4FE5-BE70-0DA78180EC8B}" destId="{B19D92D3-D739-40B0-BEFA-10B6129EC815}" srcOrd="3" destOrd="0" presId="urn:microsoft.com/office/officeart/2005/8/layout/hierarchy3"/>
    <dgm:cxn modelId="{C238F550-7507-45C4-B7B9-1415E24CBC56}" type="presParOf" srcId="{F2097022-8625-4FE5-BE70-0DA78180EC8B}" destId="{6BDBDDB2-AE5B-4331-9423-FB48D50B6724}" srcOrd="4" destOrd="0" presId="urn:microsoft.com/office/officeart/2005/8/layout/hierarchy3"/>
    <dgm:cxn modelId="{4F42FDC8-F688-4C7C-BD95-8C50F9AE1BCB}" type="presParOf" srcId="{F2097022-8625-4FE5-BE70-0DA78180EC8B}" destId="{88725323-E696-4800-AB21-A232CACF8478}" srcOrd="5" destOrd="0" presId="urn:microsoft.com/office/officeart/2005/8/layout/hierarchy3"/>
    <dgm:cxn modelId="{33826509-820D-4F5A-8DA2-1845D79C0311}" type="presParOf" srcId="{F2097022-8625-4FE5-BE70-0DA78180EC8B}" destId="{A30A072F-7C73-48EB-8B69-4DEB4B6C4FB6}" srcOrd="6" destOrd="0" presId="urn:microsoft.com/office/officeart/2005/8/layout/hierarchy3"/>
    <dgm:cxn modelId="{41B0DE7F-C49E-4EEF-AA66-E80AFC601325}" type="presParOf" srcId="{F2097022-8625-4FE5-BE70-0DA78180EC8B}" destId="{9B14BD0B-6FE9-446D-B7BB-8BB7D80F2FDC}" srcOrd="7" destOrd="0" presId="urn:microsoft.com/office/officeart/2005/8/layout/hierarchy3"/>
    <dgm:cxn modelId="{BF4C08E1-5546-47BB-9AEC-815FC6936E2D}" type="presParOf" srcId="{F2097022-8625-4FE5-BE70-0DA78180EC8B}" destId="{CBDA88D0-E92F-4629-82BD-9748DD2507E4}" srcOrd="8" destOrd="0" presId="urn:microsoft.com/office/officeart/2005/8/layout/hierarchy3"/>
    <dgm:cxn modelId="{B70F2802-2B08-491C-ABB7-034E2C486DE5}" type="presParOf" srcId="{F2097022-8625-4FE5-BE70-0DA78180EC8B}" destId="{594C87C0-9E5E-4DEA-9961-6E2EA72E7A00}" srcOrd="9" destOrd="0" presId="urn:microsoft.com/office/officeart/2005/8/layout/hierarchy3"/>
    <dgm:cxn modelId="{9D563903-41A4-45A7-947B-ADE18C45B574}" type="presParOf" srcId="{2BDCF9BE-CCA0-4A4A-AAA4-25C8F6BF95B4}" destId="{A201DFE0-E4F1-42C8-AFEA-B16C0554A4B7}" srcOrd="4" destOrd="0" presId="urn:microsoft.com/office/officeart/2005/8/layout/hierarchy3"/>
    <dgm:cxn modelId="{0A6AC14C-2F64-4F92-9003-5B73AD594252}" type="presParOf" srcId="{A201DFE0-E4F1-42C8-AFEA-B16C0554A4B7}" destId="{DF8242DB-B260-4768-A10E-2F1B3F1EC413}" srcOrd="0" destOrd="0" presId="urn:microsoft.com/office/officeart/2005/8/layout/hierarchy3"/>
    <dgm:cxn modelId="{3DA0E5D8-15C3-48EA-979E-ACF73B7DDBAA}" type="presParOf" srcId="{DF8242DB-B260-4768-A10E-2F1B3F1EC413}" destId="{3412BB77-98B8-49FF-A79C-11C0ADDD3026}" srcOrd="0" destOrd="0" presId="urn:microsoft.com/office/officeart/2005/8/layout/hierarchy3"/>
    <dgm:cxn modelId="{6A8B8E4E-9761-4D93-B1FB-473229B71D39}" type="presParOf" srcId="{DF8242DB-B260-4768-A10E-2F1B3F1EC413}" destId="{B60C89D3-70B5-4DA5-89CF-58C0E34DB40C}" srcOrd="1" destOrd="0" presId="urn:microsoft.com/office/officeart/2005/8/layout/hierarchy3"/>
    <dgm:cxn modelId="{279C4194-9ED4-42A9-816D-D2E137AD528A}" type="presParOf" srcId="{A201DFE0-E4F1-42C8-AFEA-B16C0554A4B7}" destId="{C592A029-EB47-42EC-9ED6-83DAE83285BC}" srcOrd="1" destOrd="0" presId="urn:microsoft.com/office/officeart/2005/8/layout/hierarchy3"/>
    <dgm:cxn modelId="{8507B06B-D04D-48C7-83DB-D4791C52ECC4}" type="presParOf" srcId="{C592A029-EB47-42EC-9ED6-83DAE83285BC}" destId="{A0BB6106-E130-4128-936D-6E1EB2D94803}" srcOrd="0" destOrd="0" presId="urn:microsoft.com/office/officeart/2005/8/layout/hierarchy3"/>
    <dgm:cxn modelId="{C7DD7F11-2BCC-4900-ACE4-7B980160F3BA}" type="presParOf" srcId="{C592A029-EB47-42EC-9ED6-83DAE83285BC}" destId="{E4759479-2A7B-414B-8378-9EC28315309D}" srcOrd="1"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716B8E3-772C-48C5-8E6E-2C25F0A853EE}" type="doc">
      <dgm:prSet loTypeId="urn:microsoft.com/office/officeart/2005/8/layout/pList2" loCatId="list" qsTypeId="urn:microsoft.com/office/officeart/2005/8/quickstyle/simple1" qsCatId="simple" csTypeId="urn:microsoft.com/office/officeart/2005/8/colors/accent1_2" csCatId="accent1" phldr="1"/>
      <dgm:spPr/>
    </dgm:pt>
    <dgm:pt modelId="{A539BB98-3C72-49E3-B252-23FC384F9089}">
      <dgm:prSet phldrT="[Texto]" custT="1"/>
      <dgm:spPr/>
      <dgm:t>
        <a:bodyPr/>
        <a:lstStyle/>
        <a:p>
          <a:pPr algn="l"/>
          <a:r>
            <a:rPr lang="es-MX" sz="2400" dirty="0"/>
            <a:t>- Anti H1 de 2°gen &gt;6 m: (levo)</a:t>
          </a:r>
          <a:r>
            <a:rPr lang="es-MX" sz="2400" dirty="0" err="1"/>
            <a:t>cetirizina</a:t>
          </a:r>
          <a:r>
            <a:rPr lang="es-MX" sz="2400" dirty="0"/>
            <a:t>, (des)</a:t>
          </a:r>
          <a:r>
            <a:rPr lang="es-MX" sz="2400" dirty="0" err="1"/>
            <a:t>loratadina</a:t>
          </a:r>
          <a:r>
            <a:rPr lang="es-MX" sz="2400" dirty="0"/>
            <a:t>, </a:t>
          </a:r>
          <a:r>
            <a:rPr lang="es-MX" sz="2400" dirty="0" err="1"/>
            <a:t>fexofenadina</a:t>
          </a:r>
          <a:endParaRPr lang="es-MX" sz="2400" dirty="0"/>
        </a:p>
        <a:p>
          <a:pPr algn="l"/>
          <a:r>
            <a:rPr lang="es-MX" sz="2400" dirty="0"/>
            <a:t>- No usar de 1°gen</a:t>
          </a:r>
        </a:p>
        <a:p>
          <a:pPr algn="l"/>
          <a:r>
            <a:rPr lang="es-MX" sz="2400" dirty="0"/>
            <a:t>- Mismo algoritmo que adultos</a:t>
          </a:r>
          <a:endParaRPr lang="es-CL" sz="2400" dirty="0"/>
        </a:p>
      </dgm:t>
    </dgm:pt>
    <dgm:pt modelId="{DFF2E0E1-0F4D-4BE5-AC0A-7A4B34551080}" type="parTrans" cxnId="{FBD2731D-C4FC-4DED-A048-7018A47DAD87}">
      <dgm:prSet/>
      <dgm:spPr/>
      <dgm:t>
        <a:bodyPr/>
        <a:lstStyle/>
        <a:p>
          <a:pPr algn="l"/>
          <a:endParaRPr lang="es-CL" sz="2000"/>
        </a:p>
      </dgm:t>
    </dgm:pt>
    <dgm:pt modelId="{380C2668-7072-4227-9D9D-CC23335C656B}" type="sibTrans" cxnId="{FBD2731D-C4FC-4DED-A048-7018A47DAD87}">
      <dgm:prSet/>
      <dgm:spPr/>
      <dgm:t>
        <a:bodyPr/>
        <a:lstStyle/>
        <a:p>
          <a:pPr algn="l"/>
          <a:endParaRPr lang="es-CL" sz="2000"/>
        </a:p>
      </dgm:t>
    </dgm:pt>
    <dgm:pt modelId="{5ABA428D-BCA0-41D8-90A9-B7B4FF85FF2B}">
      <dgm:prSet phldrT="[Texto]" custT="1"/>
      <dgm:spPr/>
      <dgm:t>
        <a:bodyPr/>
        <a:lstStyle/>
        <a:p>
          <a:pPr algn="l"/>
          <a:r>
            <a:rPr lang="es-MX" sz="2400" dirty="0"/>
            <a:t>- Escasos estudios: </a:t>
          </a:r>
          <a:r>
            <a:rPr lang="es-MX" sz="2400" dirty="0" err="1"/>
            <a:t>loratadina</a:t>
          </a:r>
          <a:r>
            <a:rPr lang="es-MX" sz="2400" dirty="0"/>
            <a:t> y </a:t>
          </a:r>
          <a:r>
            <a:rPr lang="es-MX" sz="2400" dirty="0" err="1"/>
            <a:t>cetirizina</a:t>
          </a:r>
          <a:endParaRPr lang="es-MX" sz="2400" dirty="0"/>
        </a:p>
        <a:p>
          <a:pPr algn="l"/>
          <a:r>
            <a:rPr lang="es-MX" sz="2400" dirty="0"/>
            <a:t>- Mismo algoritmo que adultos</a:t>
          </a:r>
        </a:p>
        <a:p>
          <a:pPr algn="l"/>
          <a:r>
            <a:rPr lang="es-MX" sz="2400" dirty="0"/>
            <a:t>- 1°gen + seguros: </a:t>
          </a:r>
          <a:r>
            <a:rPr lang="es-MX" sz="2400" dirty="0" err="1"/>
            <a:t>clorfenamina</a:t>
          </a:r>
          <a:r>
            <a:rPr lang="es-MX" sz="2400" dirty="0"/>
            <a:t> y </a:t>
          </a:r>
          <a:r>
            <a:rPr lang="es-MX" sz="2400" dirty="0" err="1"/>
            <a:t>difenhidramina</a:t>
          </a:r>
          <a:endParaRPr lang="es-CL" sz="2400" dirty="0"/>
        </a:p>
      </dgm:t>
    </dgm:pt>
    <dgm:pt modelId="{F0695E70-376B-4F2B-A5EA-78C5D16BF23F}" type="parTrans" cxnId="{736C698D-D2C1-4CF1-81D0-8EC43B7FBAEE}">
      <dgm:prSet/>
      <dgm:spPr/>
      <dgm:t>
        <a:bodyPr/>
        <a:lstStyle/>
        <a:p>
          <a:pPr algn="l"/>
          <a:endParaRPr lang="es-CL" sz="2000"/>
        </a:p>
      </dgm:t>
    </dgm:pt>
    <dgm:pt modelId="{D6FEC888-7F25-47C8-9226-B9C08B94BC16}" type="sibTrans" cxnId="{736C698D-D2C1-4CF1-81D0-8EC43B7FBAEE}">
      <dgm:prSet/>
      <dgm:spPr/>
      <dgm:t>
        <a:bodyPr/>
        <a:lstStyle/>
        <a:p>
          <a:pPr algn="l"/>
          <a:endParaRPr lang="es-CL" sz="2000"/>
        </a:p>
      </dgm:t>
    </dgm:pt>
    <dgm:pt modelId="{0154F027-2899-4884-AE7B-E969442C5715}" type="pres">
      <dgm:prSet presAssocID="{7716B8E3-772C-48C5-8E6E-2C25F0A853EE}" presName="Name0" presStyleCnt="0">
        <dgm:presLayoutVars>
          <dgm:dir/>
          <dgm:resizeHandles val="exact"/>
        </dgm:presLayoutVars>
      </dgm:prSet>
      <dgm:spPr/>
    </dgm:pt>
    <dgm:pt modelId="{3E3B6C85-0D9D-4624-AF54-39BC65542903}" type="pres">
      <dgm:prSet presAssocID="{7716B8E3-772C-48C5-8E6E-2C25F0A853EE}" presName="bkgdShp" presStyleLbl="alignAccFollowNode1" presStyleIdx="0" presStyleCnt="1"/>
      <dgm:spPr/>
    </dgm:pt>
    <dgm:pt modelId="{1E27E1AA-09B3-4FF3-9526-0429FD414634}" type="pres">
      <dgm:prSet presAssocID="{7716B8E3-772C-48C5-8E6E-2C25F0A853EE}" presName="linComp" presStyleCnt="0"/>
      <dgm:spPr/>
    </dgm:pt>
    <dgm:pt modelId="{E77E090E-46EA-4E3C-9F29-C6A8C601BC37}" type="pres">
      <dgm:prSet presAssocID="{A539BB98-3C72-49E3-B252-23FC384F9089}" presName="compNode" presStyleCnt="0"/>
      <dgm:spPr/>
    </dgm:pt>
    <dgm:pt modelId="{00714531-B2A7-49AB-89B5-B743E97DE2A0}" type="pres">
      <dgm:prSet presAssocID="{A539BB98-3C72-49E3-B252-23FC384F9089}" presName="node" presStyleLbl="node1" presStyleIdx="0" presStyleCnt="2">
        <dgm:presLayoutVars>
          <dgm:bulletEnabled val="1"/>
        </dgm:presLayoutVars>
      </dgm:prSet>
      <dgm:spPr/>
      <dgm:t>
        <a:bodyPr/>
        <a:lstStyle/>
        <a:p>
          <a:endParaRPr lang="es-CL"/>
        </a:p>
      </dgm:t>
    </dgm:pt>
    <dgm:pt modelId="{6405A570-E1DA-49D1-B0EA-0511B4E5B5CC}" type="pres">
      <dgm:prSet presAssocID="{A539BB98-3C72-49E3-B252-23FC384F9089}" presName="invisiNode" presStyleLbl="node1" presStyleIdx="0" presStyleCnt="2"/>
      <dgm:spPr/>
    </dgm:pt>
    <dgm:pt modelId="{7117839D-F8F7-43BC-A3C1-4724E1DC4A4D}" type="pres">
      <dgm:prSet presAssocID="{A539BB98-3C72-49E3-B252-23FC384F9089}" presName="imagNod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84000" b="-84000"/>
          </a:stretch>
        </a:blipFill>
      </dgm:spPr>
    </dgm:pt>
    <dgm:pt modelId="{4C4C5122-A2E5-474B-83C4-6F4A5DEBED64}" type="pres">
      <dgm:prSet presAssocID="{380C2668-7072-4227-9D9D-CC23335C656B}" presName="sibTrans" presStyleLbl="sibTrans2D1" presStyleIdx="0" presStyleCnt="0"/>
      <dgm:spPr/>
      <dgm:t>
        <a:bodyPr/>
        <a:lstStyle/>
        <a:p>
          <a:endParaRPr lang="es-CL"/>
        </a:p>
      </dgm:t>
    </dgm:pt>
    <dgm:pt modelId="{A24D2D48-1B88-44C7-971C-DD1EC1285CBD}" type="pres">
      <dgm:prSet presAssocID="{5ABA428D-BCA0-41D8-90A9-B7B4FF85FF2B}" presName="compNode" presStyleCnt="0"/>
      <dgm:spPr/>
    </dgm:pt>
    <dgm:pt modelId="{AC976D6B-F9C8-47B7-B036-7981F34E4490}" type="pres">
      <dgm:prSet presAssocID="{5ABA428D-BCA0-41D8-90A9-B7B4FF85FF2B}" presName="node" presStyleLbl="node1" presStyleIdx="1" presStyleCnt="2">
        <dgm:presLayoutVars>
          <dgm:bulletEnabled val="1"/>
        </dgm:presLayoutVars>
      </dgm:prSet>
      <dgm:spPr/>
      <dgm:t>
        <a:bodyPr/>
        <a:lstStyle/>
        <a:p>
          <a:endParaRPr lang="es-CL"/>
        </a:p>
      </dgm:t>
    </dgm:pt>
    <dgm:pt modelId="{081BF164-7543-422E-8180-3ED425E9406F}" type="pres">
      <dgm:prSet presAssocID="{5ABA428D-BCA0-41D8-90A9-B7B4FF85FF2B}" presName="invisiNode" presStyleLbl="node1" presStyleIdx="1" presStyleCnt="2"/>
      <dgm:spPr/>
    </dgm:pt>
    <dgm:pt modelId="{BDD09C56-4710-40B6-8A9B-1F96CD6D5F63}" type="pres">
      <dgm:prSet presAssocID="{5ABA428D-BCA0-41D8-90A9-B7B4FF85FF2B}" presName="imagNod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23000" b="-23000"/>
          </a:stretch>
        </a:blipFill>
      </dgm:spPr>
    </dgm:pt>
  </dgm:ptLst>
  <dgm:cxnLst>
    <dgm:cxn modelId="{A58AB78C-CBDF-4810-8BFB-FE51BB35D93A}" type="presOf" srcId="{7716B8E3-772C-48C5-8E6E-2C25F0A853EE}" destId="{0154F027-2899-4884-AE7B-E969442C5715}" srcOrd="0" destOrd="0" presId="urn:microsoft.com/office/officeart/2005/8/layout/pList2"/>
    <dgm:cxn modelId="{736C698D-D2C1-4CF1-81D0-8EC43B7FBAEE}" srcId="{7716B8E3-772C-48C5-8E6E-2C25F0A853EE}" destId="{5ABA428D-BCA0-41D8-90A9-B7B4FF85FF2B}" srcOrd="1" destOrd="0" parTransId="{F0695E70-376B-4F2B-A5EA-78C5D16BF23F}" sibTransId="{D6FEC888-7F25-47C8-9226-B9C08B94BC16}"/>
    <dgm:cxn modelId="{3D60CA7B-EA46-4734-9FA4-AAD5AA928F97}" type="presOf" srcId="{5ABA428D-BCA0-41D8-90A9-B7B4FF85FF2B}" destId="{AC976D6B-F9C8-47B7-B036-7981F34E4490}" srcOrd="0" destOrd="0" presId="urn:microsoft.com/office/officeart/2005/8/layout/pList2"/>
    <dgm:cxn modelId="{FBD2731D-C4FC-4DED-A048-7018A47DAD87}" srcId="{7716B8E3-772C-48C5-8E6E-2C25F0A853EE}" destId="{A539BB98-3C72-49E3-B252-23FC384F9089}" srcOrd="0" destOrd="0" parTransId="{DFF2E0E1-0F4D-4BE5-AC0A-7A4B34551080}" sibTransId="{380C2668-7072-4227-9D9D-CC23335C656B}"/>
    <dgm:cxn modelId="{10124843-A0C9-4EC5-A782-6B863F39E99E}" type="presOf" srcId="{380C2668-7072-4227-9D9D-CC23335C656B}" destId="{4C4C5122-A2E5-474B-83C4-6F4A5DEBED64}" srcOrd="0" destOrd="0" presId="urn:microsoft.com/office/officeart/2005/8/layout/pList2"/>
    <dgm:cxn modelId="{6EB0C145-A0C2-4C76-9EBA-B73A56481AF0}" type="presOf" srcId="{A539BB98-3C72-49E3-B252-23FC384F9089}" destId="{00714531-B2A7-49AB-89B5-B743E97DE2A0}" srcOrd="0" destOrd="0" presId="urn:microsoft.com/office/officeart/2005/8/layout/pList2"/>
    <dgm:cxn modelId="{CB1FFDB7-28A2-4B6A-8E67-AF9C31486920}" type="presParOf" srcId="{0154F027-2899-4884-AE7B-E969442C5715}" destId="{3E3B6C85-0D9D-4624-AF54-39BC65542903}" srcOrd="0" destOrd="0" presId="urn:microsoft.com/office/officeart/2005/8/layout/pList2"/>
    <dgm:cxn modelId="{6D59C4DA-0317-43D9-B8CA-1F235BA08ECD}" type="presParOf" srcId="{0154F027-2899-4884-AE7B-E969442C5715}" destId="{1E27E1AA-09B3-4FF3-9526-0429FD414634}" srcOrd="1" destOrd="0" presId="urn:microsoft.com/office/officeart/2005/8/layout/pList2"/>
    <dgm:cxn modelId="{7640D917-ABC0-46B5-B4D7-350A286553C5}" type="presParOf" srcId="{1E27E1AA-09B3-4FF3-9526-0429FD414634}" destId="{E77E090E-46EA-4E3C-9F29-C6A8C601BC37}" srcOrd="0" destOrd="0" presId="urn:microsoft.com/office/officeart/2005/8/layout/pList2"/>
    <dgm:cxn modelId="{42E2B647-11D6-4813-B606-9596B7DAE50B}" type="presParOf" srcId="{E77E090E-46EA-4E3C-9F29-C6A8C601BC37}" destId="{00714531-B2A7-49AB-89B5-B743E97DE2A0}" srcOrd="0" destOrd="0" presId="urn:microsoft.com/office/officeart/2005/8/layout/pList2"/>
    <dgm:cxn modelId="{0028444F-5E61-46B4-9DA6-E8048291B1D2}" type="presParOf" srcId="{E77E090E-46EA-4E3C-9F29-C6A8C601BC37}" destId="{6405A570-E1DA-49D1-B0EA-0511B4E5B5CC}" srcOrd="1" destOrd="0" presId="urn:microsoft.com/office/officeart/2005/8/layout/pList2"/>
    <dgm:cxn modelId="{80615C93-28AA-4594-9ED9-497AC58C82EA}" type="presParOf" srcId="{E77E090E-46EA-4E3C-9F29-C6A8C601BC37}" destId="{7117839D-F8F7-43BC-A3C1-4724E1DC4A4D}" srcOrd="2" destOrd="0" presId="urn:microsoft.com/office/officeart/2005/8/layout/pList2"/>
    <dgm:cxn modelId="{432049AD-F7F7-4BC6-A187-6EC75F3725D5}" type="presParOf" srcId="{1E27E1AA-09B3-4FF3-9526-0429FD414634}" destId="{4C4C5122-A2E5-474B-83C4-6F4A5DEBED64}" srcOrd="1" destOrd="0" presId="urn:microsoft.com/office/officeart/2005/8/layout/pList2"/>
    <dgm:cxn modelId="{993D8CEE-5DDC-45DE-83EB-669F2533892B}" type="presParOf" srcId="{1E27E1AA-09B3-4FF3-9526-0429FD414634}" destId="{A24D2D48-1B88-44C7-971C-DD1EC1285CBD}" srcOrd="2" destOrd="0" presId="urn:microsoft.com/office/officeart/2005/8/layout/pList2"/>
    <dgm:cxn modelId="{B0F0D757-9C58-4841-A3AE-ECB1C209448A}" type="presParOf" srcId="{A24D2D48-1B88-44C7-971C-DD1EC1285CBD}" destId="{AC976D6B-F9C8-47B7-B036-7981F34E4490}" srcOrd="0" destOrd="0" presId="urn:microsoft.com/office/officeart/2005/8/layout/pList2"/>
    <dgm:cxn modelId="{33529514-81DD-4EA1-A43A-02B4F71755D7}" type="presParOf" srcId="{A24D2D48-1B88-44C7-971C-DD1EC1285CBD}" destId="{081BF164-7543-422E-8180-3ED425E9406F}" srcOrd="1" destOrd="0" presId="urn:microsoft.com/office/officeart/2005/8/layout/pList2"/>
    <dgm:cxn modelId="{6F5E8D47-D60B-4F58-8F79-5403CD7A0FB6}" type="presParOf" srcId="{A24D2D48-1B88-44C7-971C-DD1EC1285CBD}" destId="{BDD09C56-4710-40B6-8A9B-1F96CD6D5F63}"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85B19BF-C0F8-49B5-B19E-A7FECED41762}"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es-CL"/>
        </a:p>
      </dgm:t>
    </dgm:pt>
    <dgm:pt modelId="{73BFFC2E-630D-4ED1-A058-02E73FBE2D9F}">
      <dgm:prSet phldrT="[Texto]" custT="1"/>
      <dgm:spPr/>
      <dgm:t>
        <a:bodyPr/>
        <a:lstStyle/>
        <a:p>
          <a:r>
            <a:rPr lang="es-MX" sz="1600" dirty="0" err="1"/>
            <a:t>Penfigoide</a:t>
          </a:r>
          <a:r>
            <a:rPr lang="es-MX" sz="1600" dirty="0"/>
            <a:t> bulloso</a:t>
          </a:r>
          <a:endParaRPr lang="es-CL" sz="1600" dirty="0"/>
        </a:p>
      </dgm:t>
    </dgm:pt>
    <dgm:pt modelId="{E387A669-E67B-477C-8149-B85890BB1C10}" type="parTrans" cxnId="{CBDF3C79-9EFC-46E6-B1E7-00BB90D54F48}">
      <dgm:prSet/>
      <dgm:spPr/>
      <dgm:t>
        <a:bodyPr/>
        <a:lstStyle/>
        <a:p>
          <a:endParaRPr lang="es-CL" sz="2000"/>
        </a:p>
      </dgm:t>
    </dgm:pt>
    <dgm:pt modelId="{C6AE227E-B98A-4A4F-9EDB-CD94EDB9E889}" type="sibTrans" cxnId="{CBDF3C79-9EFC-46E6-B1E7-00BB90D54F48}">
      <dgm:prSet/>
      <dgm:spPr/>
      <dgm:t>
        <a:bodyPr/>
        <a:lstStyle/>
        <a:p>
          <a:endParaRPr lang="es-CL" sz="2000"/>
        </a:p>
      </dgm:t>
    </dgm:pt>
    <dgm:pt modelId="{E80BD877-0C7A-4046-8B47-2A0430262178}">
      <dgm:prSet custT="1"/>
      <dgm:spPr/>
      <dgm:t>
        <a:bodyPr/>
        <a:lstStyle/>
        <a:p>
          <a:r>
            <a:rPr lang="es-MX" sz="1600" dirty="0"/>
            <a:t>Erupción polimórfica solar</a:t>
          </a:r>
        </a:p>
      </dgm:t>
    </dgm:pt>
    <dgm:pt modelId="{67D6EF49-024F-4106-82E2-D34C5F2E3251}" type="parTrans" cxnId="{1FE6ED5C-1774-4E3A-A62F-9464EA2753F2}">
      <dgm:prSet/>
      <dgm:spPr/>
      <dgm:t>
        <a:bodyPr/>
        <a:lstStyle/>
        <a:p>
          <a:endParaRPr lang="es-CL" sz="2000"/>
        </a:p>
      </dgm:t>
    </dgm:pt>
    <dgm:pt modelId="{20190756-F4CD-40EE-A108-052D31CE65D5}" type="sibTrans" cxnId="{1FE6ED5C-1774-4E3A-A62F-9464EA2753F2}">
      <dgm:prSet/>
      <dgm:spPr/>
      <dgm:t>
        <a:bodyPr/>
        <a:lstStyle/>
        <a:p>
          <a:endParaRPr lang="es-CL" sz="2000"/>
        </a:p>
      </dgm:t>
    </dgm:pt>
    <dgm:pt modelId="{4FA5D71E-B58E-4221-B54D-C50EDF0252C6}">
      <dgm:prSet custT="1"/>
      <dgm:spPr/>
      <dgm:t>
        <a:bodyPr/>
        <a:lstStyle/>
        <a:p>
          <a:r>
            <a:rPr lang="es-MX" sz="1600" dirty="0"/>
            <a:t>Erupciones urticaria like del embarazo</a:t>
          </a:r>
        </a:p>
      </dgm:t>
    </dgm:pt>
    <dgm:pt modelId="{719B0615-7527-459F-9D2B-91054B553210}" type="parTrans" cxnId="{1A532393-2C1D-46B2-BBB0-D99D0B96C623}">
      <dgm:prSet/>
      <dgm:spPr/>
      <dgm:t>
        <a:bodyPr/>
        <a:lstStyle/>
        <a:p>
          <a:endParaRPr lang="es-CL" sz="2000"/>
        </a:p>
      </dgm:t>
    </dgm:pt>
    <dgm:pt modelId="{B8F34D31-CD61-4F08-8227-D27E3891810E}" type="sibTrans" cxnId="{1A532393-2C1D-46B2-BBB0-D99D0B96C623}">
      <dgm:prSet/>
      <dgm:spPr/>
      <dgm:t>
        <a:bodyPr/>
        <a:lstStyle/>
        <a:p>
          <a:endParaRPr lang="es-CL" sz="2000"/>
        </a:p>
      </dgm:t>
    </dgm:pt>
    <dgm:pt modelId="{9B7FBFB6-9D41-4EF2-92F2-4E8CA4437CB0}">
      <dgm:prSet custT="1"/>
      <dgm:spPr/>
      <dgm:t>
        <a:bodyPr/>
        <a:lstStyle/>
        <a:p>
          <a:r>
            <a:rPr lang="es-MX" sz="1600" dirty="0"/>
            <a:t>Dermatosis autoinmune inducida por progesterona</a:t>
          </a:r>
        </a:p>
      </dgm:t>
    </dgm:pt>
    <dgm:pt modelId="{4CB0143F-FEDB-44B2-A861-F95497CE380E}" type="parTrans" cxnId="{DAA8D8DE-3902-4B17-BE54-CE7F008E08D9}">
      <dgm:prSet/>
      <dgm:spPr/>
      <dgm:t>
        <a:bodyPr/>
        <a:lstStyle/>
        <a:p>
          <a:endParaRPr lang="es-CL" sz="2000"/>
        </a:p>
      </dgm:t>
    </dgm:pt>
    <dgm:pt modelId="{2D5B73CC-37BF-4E52-92B4-B967A1236918}" type="sibTrans" cxnId="{DAA8D8DE-3902-4B17-BE54-CE7F008E08D9}">
      <dgm:prSet/>
      <dgm:spPr/>
      <dgm:t>
        <a:bodyPr/>
        <a:lstStyle/>
        <a:p>
          <a:endParaRPr lang="es-CL" sz="2000"/>
        </a:p>
      </dgm:t>
    </dgm:pt>
    <dgm:pt modelId="{321CAF49-C74E-4727-9213-16082DB01446}">
      <dgm:prSet custT="1"/>
      <dgm:spPr/>
      <dgm:t>
        <a:bodyPr/>
        <a:lstStyle/>
        <a:p>
          <a:r>
            <a:rPr lang="es-MX" sz="1600"/>
            <a:t>Urticaria vaculítica</a:t>
          </a:r>
          <a:endParaRPr lang="es-CL" sz="1600" dirty="0"/>
        </a:p>
      </dgm:t>
    </dgm:pt>
    <dgm:pt modelId="{B1550C35-A938-4B31-BDFE-332CF57ADDD4}" type="parTrans" cxnId="{690F33B2-27A3-405B-A8F4-C9CA4D8708CC}">
      <dgm:prSet/>
      <dgm:spPr/>
      <dgm:t>
        <a:bodyPr/>
        <a:lstStyle/>
        <a:p>
          <a:endParaRPr lang="es-CL" sz="2000"/>
        </a:p>
      </dgm:t>
    </dgm:pt>
    <dgm:pt modelId="{DD0932CD-39F3-41BC-89C5-879D168BF79C}" type="sibTrans" cxnId="{690F33B2-27A3-405B-A8F4-C9CA4D8708CC}">
      <dgm:prSet/>
      <dgm:spPr/>
      <dgm:t>
        <a:bodyPr/>
        <a:lstStyle/>
        <a:p>
          <a:endParaRPr lang="es-CL" sz="2000"/>
        </a:p>
      </dgm:t>
    </dgm:pt>
    <dgm:pt modelId="{4056B38C-33E7-4DBE-AFFA-44817CB3F9EC}">
      <dgm:prSet custT="1"/>
      <dgm:spPr/>
      <dgm:t>
        <a:bodyPr/>
        <a:lstStyle/>
        <a:p>
          <a:r>
            <a:rPr lang="es-MX" sz="1600"/>
            <a:t>Mastocitosis </a:t>
          </a:r>
          <a:endParaRPr lang="es-MX" sz="1600" dirty="0"/>
        </a:p>
      </dgm:t>
    </dgm:pt>
    <dgm:pt modelId="{C4EEA596-180D-449D-BF6B-45CF74169628}" type="parTrans" cxnId="{5492D9AA-6763-41CC-A29E-52A694BA2E7A}">
      <dgm:prSet/>
      <dgm:spPr/>
      <dgm:t>
        <a:bodyPr/>
        <a:lstStyle/>
        <a:p>
          <a:endParaRPr lang="es-CL" sz="2000"/>
        </a:p>
      </dgm:t>
    </dgm:pt>
    <dgm:pt modelId="{467399F5-C03B-48D5-8E88-A023A2FD71C8}" type="sibTrans" cxnId="{5492D9AA-6763-41CC-A29E-52A694BA2E7A}">
      <dgm:prSet/>
      <dgm:spPr/>
      <dgm:t>
        <a:bodyPr/>
        <a:lstStyle/>
        <a:p>
          <a:endParaRPr lang="es-CL" sz="2000"/>
        </a:p>
      </dgm:t>
    </dgm:pt>
    <dgm:pt modelId="{C9CCFD30-8C5C-4E53-9108-5B932FB03467}">
      <dgm:prSet custT="1"/>
      <dgm:spPr/>
      <dgm:t>
        <a:bodyPr/>
        <a:lstStyle/>
        <a:p>
          <a:r>
            <a:rPr lang="es-MX" sz="1600"/>
            <a:t>Angioedema por bradikininas</a:t>
          </a:r>
          <a:endParaRPr lang="es-MX" sz="1600" dirty="0"/>
        </a:p>
      </dgm:t>
    </dgm:pt>
    <dgm:pt modelId="{E6597A2D-A04F-449B-A68E-5EF96AFEB752}" type="parTrans" cxnId="{9D6DBD28-C118-4D8B-B9F9-113283C3CD1D}">
      <dgm:prSet/>
      <dgm:spPr/>
      <dgm:t>
        <a:bodyPr/>
        <a:lstStyle/>
        <a:p>
          <a:endParaRPr lang="es-CL" sz="2000"/>
        </a:p>
      </dgm:t>
    </dgm:pt>
    <dgm:pt modelId="{8E0E30ED-F0BE-40A8-A45D-E079D091BD06}" type="sibTrans" cxnId="{9D6DBD28-C118-4D8B-B9F9-113283C3CD1D}">
      <dgm:prSet/>
      <dgm:spPr/>
      <dgm:t>
        <a:bodyPr/>
        <a:lstStyle/>
        <a:p>
          <a:endParaRPr lang="es-CL" sz="2000"/>
        </a:p>
      </dgm:t>
    </dgm:pt>
    <dgm:pt modelId="{91E57CA7-9DE5-490A-B252-00485FBD60B3}">
      <dgm:prSet custT="1"/>
      <dgm:spPr/>
      <dgm:t>
        <a:bodyPr/>
        <a:lstStyle/>
        <a:p>
          <a:r>
            <a:rPr lang="es-MX" sz="1600" dirty="0"/>
            <a:t>Sd. </a:t>
          </a:r>
          <a:r>
            <a:rPr lang="es-MX" sz="1600" dirty="0" err="1"/>
            <a:t>Autoinflamatorios</a:t>
          </a:r>
          <a:r>
            <a:rPr lang="es-MX" sz="1600" dirty="0"/>
            <a:t> por </a:t>
          </a:r>
          <a:r>
            <a:rPr lang="es-MX" sz="1600" dirty="0" err="1"/>
            <a:t>criopirinas</a:t>
          </a:r>
          <a:endParaRPr lang="es-MX" sz="1600" dirty="0"/>
        </a:p>
      </dgm:t>
    </dgm:pt>
    <dgm:pt modelId="{44714639-DE39-4B55-97AC-945BAA6E0775}" type="parTrans" cxnId="{CCB44102-EAE8-47D4-B43F-CAFB0C743764}">
      <dgm:prSet/>
      <dgm:spPr/>
      <dgm:t>
        <a:bodyPr/>
        <a:lstStyle/>
        <a:p>
          <a:endParaRPr lang="es-CL" sz="2000"/>
        </a:p>
      </dgm:t>
    </dgm:pt>
    <dgm:pt modelId="{C52F1235-110D-4D6E-B5F5-F60DB35C7909}" type="sibTrans" cxnId="{CCB44102-EAE8-47D4-B43F-CAFB0C743764}">
      <dgm:prSet/>
      <dgm:spPr/>
      <dgm:t>
        <a:bodyPr/>
        <a:lstStyle/>
        <a:p>
          <a:endParaRPr lang="es-CL" sz="2000"/>
        </a:p>
      </dgm:t>
    </dgm:pt>
    <dgm:pt modelId="{07723518-6793-4DCA-B52A-E2847B0A9BF8}">
      <dgm:prSet custT="1"/>
      <dgm:spPr/>
      <dgm:t>
        <a:bodyPr/>
        <a:lstStyle/>
        <a:p>
          <a:r>
            <a:rPr lang="es-MX" sz="1600" dirty="0"/>
            <a:t>Sd. </a:t>
          </a:r>
          <a:r>
            <a:rPr lang="es-MX" sz="1600" dirty="0" err="1"/>
            <a:t>Schnitzler</a:t>
          </a:r>
          <a:r>
            <a:rPr lang="es-MX" sz="1600" dirty="0"/>
            <a:t> (</a:t>
          </a:r>
          <a:r>
            <a:rPr lang="es-MX" sz="1600" dirty="0" err="1"/>
            <a:t>gamapatía</a:t>
          </a:r>
          <a:r>
            <a:rPr lang="es-MX" sz="1600" dirty="0"/>
            <a:t> monoclonal+ urticaria)</a:t>
          </a:r>
        </a:p>
      </dgm:t>
    </dgm:pt>
    <dgm:pt modelId="{42587B00-9C6C-4491-BAEB-0F1EEBE10C31}" type="parTrans" cxnId="{C4458693-B7F8-492A-86DB-0BC6BFC5AD7C}">
      <dgm:prSet/>
      <dgm:spPr/>
      <dgm:t>
        <a:bodyPr/>
        <a:lstStyle/>
        <a:p>
          <a:endParaRPr lang="es-CL" sz="2000"/>
        </a:p>
      </dgm:t>
    </dgm:pt>
    <dgm:pt modelId="{84E1BD91-1A0E-4A7B-9332-99E1B3930DCA}" type="sibTrans" cxnId="{C4458693-B7F8-492A-86DB-0BC6BFC5AD7C}">
      <dgm:prSet/>
      <dgm:spPr/>
      <dgm:t>
        <a:bodyPr/>
        <a:lstStyle/>
        <a:p>
          <a:endParaRPr lang="es-CL" sz="2000"/>
        </a:p>
      </dgm:t>
    </dgm:pt>
    <dgm:pt modelId="{90468C3C-4D2C-4D58-A05C-9438BD86C130}">
      <dgm:prSet custT="1"/>
      <dgm:spPr/>
      <dgm:t>
        <a:bodyPr/>
        <a:lstStyle/>
        <a:p>
          <a:r>
            <a:rPr lang="es-MX" sz="1600" dirty="0"/>
            <a:t>Sd. </a:t>
          </a:r>
          <a:r>
            <a:rPr lang="es-MX" sz="1600" dirty="0" err="1"/>
            <a:t>Well</a:t>
          </a:r>
          <a:r>
            <a:rPr lang="es-MX" sz="1600" dirty="0"/>
            <a:t> (dermatitis granulomatosa con eosinofilia)</a:t>
          </a:r>
        </a:p>
      </dgm:t>
    </dgm:pt>
    <dgm:pt modelId="{4C8B1B6E-2ACF-46C2-88C1-98CA5D1CD21C}" type="parTrans" cxnId="{1FA19A60-5B74-441E-98F8-83852E78DE05}">
      <dgm:prSet/>
      <dgm:spPr/>
      <dgm:t>
        <a:bodyPr/>
        <a:lstStyle/>
        <a:p>
          <a:endParaRPr lang="es-CL" sz="2000"/>
        </a:p>
      </dgm:t>
    </dgm:pt>
    <dgm:pt modelId="{36E2418D-6D53-4EBB-8CAD-F1FB7F2CA5F1}" type="sibTrans" cxnId="{1FA19A60-5B74-441E-98F8-83852E78DE05}">
      <dgm:prSet/>
      <dgm:spPr/>
      <dgm:t>
        <a:bodyPr/>
        <a:lstStyle/>
        <a:p>
          <a:endParaRPr lang="es-CL" sz="2000"/>
        </a:p>
      </dgm:t>
    </dgm:pt>
    <dgm:pt modelId="{2E3F9688-F020-4659-B12F-BEE381516F92}">
      <dgm:prSet custT="1"/>
      <dgm:spPr/>
      <dgm:t>
        <a:bodyPr/>
        <a:lstStyle/>
        <a:p>
          <a:r>
            <a:rPr lang="es-MX" sz="1600" dirty="0"/>
            <a:t>Sd. </a:t>
          </a:r>
          <a:r>
            <a:rPr lang="es-MX" sz="1600" dirty="0" err="1"/>
            <a:t>Gleich</a:t>
          </a:r>
          <a:r>
            <a:rPr lang="es-MX" sz="1600" dirty="0"/>
            <a:t> (AE </a:t>
          </a:r>
          <a:r>
            <a:rPr lang="es-MX" sz="1600" dirty="0" err="1"/>
            <a:t>episodica</a:t>
          </a:r>
          <a:r>
            <a:rPr lang="es-MX" sz="1600" dirty="0"/>
            <a:t> con eosinofilia)</a:t>
          </a:r>
        </a:p>
      </dgm:t>
    </dgm:pt>
    <dgm:pt modelId="{48FAF1FE-730D-43F3-8CAC-7E2D788E8B89}" type="parTrans" cxnId="{C4A4101A-5061-4F4C-9F54-D7B7BA1FFB37}">
      <dgm:prSet/>
      <dgm:spPr/>
      <dgm:t>
        <a:bodyPr/>
        <a:lstStyle/>
        <a:p>
          <a:endParaRPr lang="es-CL" sz="2000"/>
        </a:p>
      </dgm:t>
    </dgm:pt>
    <dgm:pt modelId="{FC925BF0-36E7-46F7-9EEB-E9C0D47D8178}" type="sibTrans" cxnId="{C4A4101A-5061-4F4C-9F54-D7B7BA1FFB37}">
      <dgm:prSet/>
      <dgm:spPr/>
      <dgm:t>
        <a:bodyPr/>
        <a:lstStyle/>
        <a:p>
          <a:endParaRPr lang="es-CL" sz="2000"/>
        </a:p>
      </dgm:t>
    </dgm:pt>
    <dgm:pt modelId="{43F6E69F-5B7C-4597-BD65-D6A6C09F4E83}">
      <dgm:prSet custT="1"/>
      <dgm:spPr/>
      <dgm:t>
        <a:bodyPr/>
        <a:lstStyle/>
        <a:p>
          <a:r>
            <a:rPr lang="es-MX" sz="1600"/>
            <a:t>etc</a:t>
          </a:r>
          <a:endParaRPr lang="es-MX" sz="1600" dirty="0"/>
        </a:p>
      </dgm:t>
    </dgm:pt>
    <dgm:pt modelId="{72520465-7CA9-4F3B-BBE5-4EEE6B95CF94}" type="parTrans" cxnId="{AC7206CB-0519-42E1-8D58-E782D3C09711}">
      <dgm:prSet/>
      <dgm:spPr/>
      <dgm:t>
        <a:bodyPr/>
        <a:lstStyle/>
        <a:p>
          <a:endParaRPr lang="es-CL" sz="2000"/>
        </a:p>
      </dgm:t>
    </dgm:pt>
    <dgm:pt modelId="{DD94D1A5-D404-45A8-A88A-9E8002245A6E}" type="sibTrans" cxnId="{AC7206CB-0519-42E1-8D58-E782D3C09711}">
      <dgm:prSet/>
      <dgm:spPr/>
      <dgm:t>
        <a:bodyPr/>
        <a:lstStyle/>
        <a:p>
          <a:endParaRPr lang="es-CL" sz="2000"/>
        </a:p>
      </dgm:t>
    </dgm:pt>
    <dgm:pt modelId="{22C8D77F-70CC-4625-BD8E-575F36348780}" type="pres">
      <dgm:prSet presAssocID="{D85B19BF-C0F8-49B5-B19E-A7FECED41762}" presName="diagram" presStyleCnt="0">
        <dgm:presLayoutVars>
          <dgm:dir/>
          <dgm:resizeHandles val="exact"/>
        </dgm:presLayoutVars>
      </dgm:prSet>
      <dgm:spPr/>
      <dgm:t>
        <a:bodyPr/>
        <a:lstStyle/>
        <a:p>
          <a:endParaRPr lang="es-CL"/>
        </a:p>
      </dgm:t>
    </dgm:pt>
    <dgm:pt modelId="{CA4A0C1A-6656-40A5-83AC-C6BA2B554E23}" type="pres">
      <dgm:prSet presAssocID="{73BFFC2E-630D-4ED1-A058-02E73FBE2D9F}" presName="node" presStyleLbl="node1" presStyleIdx="0" presStyleCnt="12">
        <dgm:presLayoutVars>
          <dgm:bulletEnabled val="1"/>
        </dgm:presLayoutVars>
      </dgm:prSet>
      <dgm:spPr/>
      <dgm:t>
        <a:bodyPr/>
        <a:lstStyle/>
        <a:p>
          <a:endParaRPr lang="es-CL"/>
        </a:p>
      </dgm:t>
    </dgm:pt>
    <dgm:pt modelId="{C1348EC6-9129-4A99-949E-52D8049E3BF8}" type="pres">
      <dgm:prSet presAssocID="{C6AE227E-B98A-4A4F-9EDB-CD94EDB9E889}" presName="sibTrans" presStyleCnt="0"/>
      <dgm:spPr/>
    </dgm:pt>
    <dgm:pt modelId="{DCC2DE66-5928-46F5-A197-AF54FC81875A}" type="pres">
      <dgm:prSet presAssocID="{E80BD877-0C7A-4046-8B47-2A0430262178}" presName="node" presStyleLbl="node1" presStyleIdx="1" presStyleCnt="12">
        <dgm:presLayoutVars>
          <dgm:bulletEnabled val="1"/>
        </dgm:presLayoutVars>
      </dgm:prSet>
      <dgm:spPr/>
      <dgm:t>
        <a:bodyPr/>
        <a:lstStyle/>
        <a:p>
          <a:endParaRPr lang="es-CL"/>
        </a:p>
      </dgm:t>
    </dgm:pt>
    <dgm:pt modelId="{0474BC8F-052F-4174-8BAD-7B70BB079A05}" type="pres">
      <dgm:prSet presAssocID="{20190756-F4CD-40EE-A108-052D31CE65D5}" presName="sibTrans" presStyleCnt="0"/>
      <dgm:spPr/>
    </dgm:pt>
    <dgm:pt modelId="{8CA101C5-C61A-40B0-B1B0-B1F4AA3ACEA7}" type="pres">
      <dgm:prSet presAssocID="{4FA5D71E-B58E-4221-B54D-C50EDF0252C6}" presName="node" presStyleLbl="node1" presStyleIdx="2" presStyleCnt="12">
        <dgm:presLayoutVars>
          <dgm:bulletEnabled val="1"/>
        </dgm:presLayoutVars>
      </dgm:prSet>
      <dgm:spPr/>
      <dgm:t>
        <a:bodyPr/>
        <a:lstStyle/>
        <a:p>
          <a:endParaRPr lang="es-CL"/>
        </a:p>
      </dgm:t>
    </dgm:pt>
    <dgm:pt modelId="{FCCB3CE6-8D80-4280-A0C4-B8CED0E97BFE}" type="pres">
      <dgm:prSet presAssocID="{B8F34D31-CD61-4F08-8227-D27E3891810E}" presName="sibTrans" presStyleCnt="0"/>
      <dgm:spPr/>
    </dgm:pt>
    <dgm:pt modelId="{6AA79AC8-5B9B-487F-8260-78309DB62FC3}" type="pres">
      <dgm:prSet presAssocID="{9B7FBFB6-9D41-4EF2-92F2-4E8CA4437CB0}" presName="node" presStyleLbl="node1" presStyleIdx="3" presStyleCnt="12">
        <dgm:presLayoutVars>
          <dgm:bulletEnabled val="1"/>
        </dgm:presLayoutVars>
      </dgm:prSet>
      <dgm:spPr/>
      <dgm:t>
        <a:bodyPr/>
        <a:lstStyle/>
        <a:p>
          <a:endParaRPr lang="es-CL"/>
        </a:p>
      </dgm:t>
    </dgm:pt>
    <dgm:pt modelId="{4638AD31-F738-40E2-AFEB-56D9F403C3BD}" type="pres">
      <dgm:prSet presAssocID="{2D5B73CC-37BF-4E52-92B4-B967A1236918}" presName="sibTrans" presStyleCnt="0"/>
      <dgm:spPr/>
    </dgm:pt>
    <dgm:pt modelId="{3615050E-4290-49FF-A699-4CD19B492A8E}" type="pres">
      <dgm:prSet presAssocID="{321CAF49-C74E-4727-9213-16082DB01446}" presName="node" presStyleLbl="node1" presStyleIdx="4" presStyleCnt="12">
        <dgm:presLayoutVars>
          <dgm:bulletEnabled val="1"/>
        </dgm:presLayoutVars>
      </dgm:prSet>
      <dgm:spPr/>
      <dgm:t>
        <a:bodyPr/>
        <a:lstStyle/>
        <a:p>
          <a:endParaRPr lang="es-CL"/>
        </a:p>
      </dgm:t>
    </dgm:pt>
    <dgm:pt modelId="{E9033303-2AD8-4114-9271-267BC0FF8AA9}" type="pres">
      <dgm:prSet presAssocID="{DD0932CD-39F3-41BC-89C5-879D168BF79C}" presName="sibTrans" presStyleCnt="0"/>
      <dgm:spPr/>
    </dgm:pt>
    <dgm:pt modelId="{4BDBF428-90DA-4E4A-8294-A0C5D46CE497}" type="pres">
      <dgm:prSet presAssocID="{4056B38C-33E7-4DBE-AFFA-44817CB3F9EC}" presName="node" presStyleLbl="node1" presStyleIdx="5" presStyleCnt="12">
        <dgm:presLayoutVars>
          <dgm:bulletEnabled val="1"/>
        </dgm:presLayoutVars>
      </dgm:prSet>
      <dgm:spPr/>
      <dgm:t>
        <a:bodyPr/>
        <a:lstStyle/>
        <a:p>
          <a:endParaRPr lang="es-CL"/>
        </a:p>
      </dgm:t>
    </dgm:pt>
    <dgm:pt modelId="{79C9A5F7-E022-4DC2-AC0F-DC25331EB764}" type="pres">
      <dgm:prSet presAssocID="{467399F5-C03B-48D5-8E88-A023A2FD71C8}" presName="sibTrans" presStyleCnt="0"/>
      <dgm:spPr/>
    </dgm:pt>
    <dgm:pt modelId="{BBA28DF6-6ACC-428B-803F-F799E5874CCC}" type="pres">
      <dgm:prSet presAssocID="{C9CCFD30-8C5C-4E53-9108-5B932FB03467}" presName="node" presStyleLbl="node1" presStyleIdx="6" presStyleCnt="12">
        <dgm:presLayoutVars>
          <dgm:bulletEnabled val="1"/>
        </dgm:presLayoutVars>
      </dgm:prSet>
      <dgm:spPr/>
      <dgm:t>
        <a:bodyPr/>
        <a:lstStyle/>
        <a:p>
          <a:endParaRPr lang="es-CL"/>
        </a:p>
      </dgm:t>
    </dgm:pt>
    <dgm:pt modelId="{9D6DCE58-906F-4430-AF5A-6A816E0EB119}" type="pres">
      <dgm:prSet presAssocID="{8E0E30ED-F0BE-40A8-A45D-E079D091BD06}" presName="sibTrans" presStyleCnt="0"/>
      <dgm:spPr/>
    </dgm:pt>
    <dgm:pt modelId="{333879BF-12DD-4AA5-90C7-9D0E37157621}" type="pres">
      <dgm:prSet presAssocID="{91E57CA7-9DE5-490A-B252-00485FBD60B3}" presName="node" presStyleLbl="node1" presStyleIdx="7" presStyleCnt="12">
        <dgm:presLayoutVars>
          <dgm:bulletEnabled val="1"/>
        </dgm:presLayoutVars>
      </dgm:prSet>
      <dgm:spPr/>
      <dgm:t>
        <a:bodyPr/>
        <a:lstStyle/>
        <a:p>
          <a:endParaRPr lang="es-CL"/>
        </a:p>
      </dgm:t>
    </dgm:pt>
    <dgm:pt modelId="{2407319B-0939-4FA5-BED9-D5BBEB27D971}" type="pres">
      <dgm:prSet presAssocID="{C52F1235-110D-4D6E-B5F5-F60DB35C7909}" presName="sibTrans" presStyleCnt="0"/>
      <dgm:spPr/>
    </dgm:pt>
    <dgm:pt modelId="{32D41DEC-E4F4-420B-8457-7BDADDC785FC}" type="pres">
      <dgm:prSet presAssocID="{07723518-6793-4DCA-B52A-E2847B0A9BF8}" presName="node" presStyleLbl="node1" presStyleIdx="8" presStyleCnt="12">
        <dgm:presLayoutVars>
          <dgm:bulletEnabled val="1"/>
        </dgm:presLayoutVars>
      </dgm:prSet>
      <dgm:spPr/>
      <dgm:t>
        <a:bodyPr/>
        <a:lstStyle/>
        <a:p>
          <a:endParaRPr lang="es-CL"/>
        </a:p>
      </dgm:t>
    </dgm:pt>
    <dgm:pt modelId="{0BF81352-56F9-47DF-A891-AC4FB625FFC9}" type="pres">
      <dgm:prSet presAssocID="{84E1BD91-1A0E-4A7B-9332-99E1B3930DCA}" presName="sibTrans" presStyleCnt="0"/>
      <dgm:spPr/>
    </dgm:pt>
    <dgm:pt modelId="{B01B44A2-D844-424B-B787-948FB1B57A37}" type="pres">
      <dgm:prSet presAssocID="{90468C3C-4D2C-4D58-A05C-9438BD86C130}" presName="node" presStyleLbl="node1" presStyleIdx="9" presStyleCnt="12">
        <dgm:presLayoutVars>
          <dgm:bulletEnabled val="1"/>
        </dgm:presLayoutVars>
      </dgm:prSet>
      <dgm:spPr/>
      <dgm:t>
        <a:bodyPr/>
        <a:lstStyle/>
        <a:p>
          <a:endParaRPr lang="es-CL"/>
        </a:p>
      </dgm:t>
    </dgm:pt>
    <dgm:pt modelId="{880A06A5-F93C-4BE3-B21B-6173607FDDD6}" type="pres">
      <dgm:prSet presAssocID="{36E2418D-6D53-4EBB-8CAD-F1FB7F2CA5F1}" presName="sibTrans" presStyleCnt="0"/>
      <dgm:spPr/>
    </dgm:pt>
    <dgm:pt modelId="{733AC0F5-6C91-4E11-A4D9-B357E81AB160}" type="pres">
      <dgm:prSet presAssocID="{2E3F9688-F020-4659-B12F-BEE381516F92}" presName="node" presStyleLbl="node1" presStyleIdx="10" presStyleCnt="12">
        <dgm:presLayoutVars>
          <dgm:bulletEnabled val="1"/>
        </dgm:presLayoutVars>
      </dgm:prSet>
      <dgm:spPr/>
      <dgm:t>
        <a:bodyPr/>
        <a:lstStyle/>
        <a:p>
          <a:endParaRPr lang="es-CL"/>
        </a:p>
      </dgm:t>
    </dgm:pt>
    <dgm:pt modelId="{764AE479-5C17-4602-9858-33FABCA218EA}" type="pres">
      <dgm:prSet presAssocID="{FC925BF0-36E7-46F7-9EEB-E9C0D47D8178}" presName="sibTrans" presStyleCnt="0"/>
      <dgm:spPr/>
    </dgm:pt>
    <dgm:pt modelId="{DA102052-3196-485C-B175-4B0B63644F2B}" type="pres">
      <dgm:prSet presAssocID="{43F6E69F-5B7C-4597-BD65-D6A6C09F4E83}" presName="node" presStyleLbl="node1" presStyleIdx="11" presStyleCnt="12">
        <dgm:presLayoutVars>
          <dgm:bulletEnabled val="1"/>
        </dgm:presLayoutVars>
      </dgm:prSet>
      <dgm:spPr/>
      <dgm:t>
        <a:bodyPr/>
        <a:lstStyle/>
        <a:p>
          <a:endParaRPr lang="es-CL"/>
        </a:p>
      </dgm:t>
    </dgm:pt>
  </dgm:ptLst>
  <dgm:cxnLst>
    <dgm:cxn modelId="{1A532393-2C1D-46B2-BBB0-D99D0B96C623}" srcId="{D85B19BF-C0F8-49B5-B19E-A7FECED41762}" destId="{4FA5D71E-B58E-4221-B54D-C50EDF0252C6}" srcOrd="2" destOrd="0" parTransId="{719B0615-7527-459F-9D2B-91054B553210}" sibTransId="{B8F34D31-CD61-4F08-8227-D27E3891810E}"/>
    <dgm:cxn modelId="{C4A4101A-5061-4F4C-9F54-D7B7BA1FFB37}" srcId="{D85B19BF-C0F8-49B5-B19E-A7FECED41762}" destId="{2E3F9688-F020-4659-B12F-BEE381516F92}" srcOrd="10" destOrd="0" parTransId="{48FAF1FE-730D-43F3-8CAC-7E2D788E8B89}" sibTransId="{FC925BF0-36E7-46F7-9EEB-E9C0D47D8178}"/>
    <dgm:cxn modelId="{DAA8D8DE-3902-4B17-BE54-CE7F008E08D9}" srcId="{D85B19BF-C0F8-49B5-B19E-A7FECED41762}" destId="{9B7FBFB6-9D41-4EF2-92F2-4E8CA4437CB0}" srcOrd="3" destOrd="0" parTransId="{4CB0143F-FEDB-44B2-A861-F95497CE380E}" sibTransId="{2D5B73CC-37BF-4E52-92B4-B967A1236918}"/>
    <dgm:cxn modelId="{74F8EE84-0898-4FA8-A57E-019C8594EBCF}" type="presOf" srcId="{321CAF49-C74E-4727-9213-16082DB01446}" destId="{3615050E-4290-49FF-A699-4CD19B492A8E}" srcOrd="0" destOrd="0" presId="urn:microsoft.com/office/officeart/2005/8/layout/default"/>
    <dgm:cxn modelId="{EF428F2C-6807-47D3-9826-80B6CD9745D9}" type="presOf" srcId="{E80BD877-0C7A-4046-8B47-2A0430262178}" destId="{DCC2DE66-5928-46F5-A197-AF54FC81875A}" srcOrd="0" destOrd="0" presId="urn:microsoft.com/office/officeart/2005/8/layout/default"/>
    <dgm:cxn modelId="{C4458693-B7F8-492A-86DB-0BC6BFC5AD7C}" srcId="{D85B19BF-C0F8-49B5-B19E-A7FECED41762}" destId="{07723518-6793-4DCA-B52A-E2847B0A9BF8}" srcOrd="8" destOrd="0" parTransId="{42587B00-9C6C-4491-BAEB-0F1EEBE10C31}" sibTransId="{84E1BD91-1A0E-4A7B-9332-99E1B3930DCA}"/>
    <dgm:cxn modelId="{CBDF3C79-9EFC-46E6-B1E7-00BB90D54F48}" srcId="{D85B19BF-C0F8-49B5-B19E-A7FECED41762}" destId="{73BFFC2E-630D-4ED1-A058-02E73FBE2D9F}" srcOrd="0" destOrd="0" parTransId="{E387A669-E67B-477C-8149-B85890BB1C10}" sibTransId="{C6AE227E-B98A-4A4F-9EDB-CD94EDB9E889}"/>
    <dgm:cxn modelId="{34DBB046-3553-47C7-9081-C66039CBF617}" type="presOf" srcId="{C9CCFD30-8C5C-4E53-9108-5B932FB03467}" destId="{BBA28DF6-6ACC-428B-803F-F799E5874CCC}" srcOrd="0" destOrd="0" presId="urn:microsoft.com/office/officeart/2005/8/layout/default"/>
    <dgm:cxn modelId="{6E643012-0550-438E-9C11-031E2736FA3B}" type="presOf" srcId="{90468C3C-4D2C-4D58-A05C-9438BD86C130}" destId="{B01B44A2-D844-424B-B787-948FB1B57A37}" srcOrd="0" destOrd="0" presId="urn:microsoft.com/office/officeart/2005/8/layout/default"/>
    <dgm:cxn modelId="{08EFB7D8-0EE3-4B62-BA0A-DC74936D7EAE}" type="presOf" srcId="{4056B38C-33E7-4DBE-AFFA-44817CB3F9EC}" destId="{4BDBF428-90DA-4E4A-8294-A0C5D46CE497}" srcOrd="0" destOrd="0" presId="urn:microsoft.com/office/officeart/2005/8/layout/default"/>
    <dgm:cxn modelId="{DE2CC1AE-3DF8-4CC7-BAA9-5EB723576434}" type="presOf" srcId="{91E57CA7-9DE5-490A-B252-00485FBD60B3}" destId="{333879BF-12DD-4AA5-90C7-9D0E37157621}" srcOrd="0" destOrd="0" presId="urn:microsoft.com/office/officeart/2005/8/layout/default"/>
    <dgm:cxn modelId="{A79965FA-A5DB-4035-B6B8-CA1E670D71B7}" type="presOf" srcId="{43F6E69F-5B7C-4597-BD65-D6A6C09F4E83}" destId="{DA102052-3196-485C-B175-4B0B63644F2B}" srcOrd="0" destOrd="0" presId="urn:microsoft.com/office/officeart/2005/8/layout/default"/>
    <dgm:cxn modelId="{5492D9AA-6763-41CC-A29E-52A694BA2E7A}" srcId="{D85B19BF-C0F8-49B5-B19E-A7FECED41762}" destId="{4056B38C-33E7-4DBE-AFFA-44817CB3F9EC}" srcOrd="5" destOrd="0" parTransId="{C4EEA596-180D-449D-BF6B-45CF74169628}" sibTransId="{467399F5-C03B-48D5-8E88-A023A2FD71C8}"/>
    <dgm:cxn modelId="{CCB44102-EAE8-47D4-B43F-CAFB0C743764}" srcId="{D85B19BF-C0F8-49B5-B19E-A7FECED41762}" destId="{91E57CA7-9DE5-490A-B252-00485FBD60B3}" srcOrd="7" destOrd="0" parTransId="{44714639-DE39-4B55-97AC-945BAA6E0775}" sibTransId="{C52F1235-110D-4D6E-B5F5-F60DB35C7909}"/>
    <dgm:cxn modelId="{6BB92005-8222-43C9-82FF-9258CF2309CF}" type="presOf" srcId="{07723518-6793-4DCA-B52A-E2847B0A9BF8}" destId="{32D41DEC-E4F4-420B-8457-7BDADDC785FC}" srcOrd="0" destOrd="0" presId="urn:microsoft.com/office/officeart/2005/8/layout/default"/>
    <dgm:cxn modelId="{298EBBD5-00A5-4234-9C88-4D85BD52E672}" type="presOf" srcId="{4FA5D71E-B58E-4221-B54D-C50EDF0252C6}" destId="{8CA101C5-C61A-40B0-B1B0-B1F4AA3ACEA7}" srcOrd="0" destOrd="0" presId="urn:microsoft.com/office/officeart/2005/8/layout/default"/>
    <dgm:cxn modelId="{1FA19A60-5B74-441E-98F8-83852E78DE05}" srcId="{D85B19BF-C0F8-49B5-B19E-A7FECED41762}" destId="{90468C3C-4D2C-4D58-A05C-9438BD86C130}" srcOrd="9" destOrd="0" parTransId="{4C8B1B6E-2ACF-46C2-88C1-98CA5D1CD21C}" sibTransId="{36E2418D-6D53-4EBB-8CAD-F1FB7F2CA5F1}"/>
    <dgm:cxn modelId="{690F33B2-27A3-405B-A8F4-C9CA4D8708CC}" srcId="{D85B19BF-C0F8-49B5-B19E-A7FECED41762}" destId="{321CAF49-C74E-4727-9213-16082DB01446}" srcOrd="4" destOrd="0" parTransId="{B1550C35-A938-4B31-BDFE-332CF57ADDD4}" sibTransId="{DD0932CD-39F3-41BC-89C5-879D168BF79C}"/>
    <dgm:cxn modelId="{AC7206CB-0519-42E1-8D58-E782D3C09711}" srcId="{D85B19BF-C0F8-49B5-B19E-A7FECED41762}" destId="{43F6E69F-5B7C-4597-BD65-D6A6C09F4E83}" srcOrd="11" destOrd="0" parTransId="{72520465-7CA9-4F3B-BBE5-4EEE6B95CF94}" sibTransId="{DD94D1A5-D404-45A8-A88A-9E8002245A6E}"/>
    <dgm:cxn modelId="{14DC6169-82F2-48DD-AA9C-73F0E785B741}" type="presOf" srcId="{2E3F9688-F020-4659-B12F-BEE381516F92}" destId="{733AC0F5-6C91-4E11-A4D9-B357E81AB160}" srcOrd="0" destOrd="0" presId="urn:microsoft.com/office/officeart/2005/8/layout/default"/>
    <dgm:cxn modelId="{C2BA3021-158D-47CA-B7E5-57EBCE1AD4CE}" type="presOf" srcId="{73BFFC2E-630D-4ED1-A058-02E73FBE2D9F}" destId="{CA4A0C1A-6656-40A5-83AC-C6BA2B554E23}" srcOrd="0" destOrd="0" presId="urn:microsoft.com/office/officeart/2005/8/layout/default"/>
    <dgm:cxn modelId="{1FE6ED5C-1774-4E3A-A62F-9464EA2753F2}" srcId="{D85B19BF-C0F8-49B5-B19E-A7FECED41762}" destId="{E80BD877-0C7A-4046-8B47-2A0430262178}" srcOrd="1" destOrd="0" parTransId="{67D6EF49-024F-4106-82E2-D34C5F2E3251}" sibTransId="{20190756-F4CD-40EE-A108-052D31CE65D5}"/>
    <dgm:cxn modelId="{9D6DBD28-C118-4D8B-B9F9-113283C3CD1D}" srcId="{D85B19BF-C0F8-49B5-B19E-A7FECED41762}" destId="{C9CCFD30-8C5C-4E53-9108-5B932FB03467}" srcOrd="6" destOrd="0" parTransId="{E6597A2D-A04F-449B-A68E-5EF96AFEB752}" sibTransId="{8E0E30ED-F0BE-40A8-A45D-E079D091BD06}"/>
    <dgm:cxn modelId="{7B5C32A0-81C0-4BB4-87E7-4284D91D40EB}" type="presOf" srcId="{D85B19BF-C0F8-49B5-B19E-A7FECED41762}" destId="{22C8D77F-70CC-4625-BD8E-575F36348780}" srcOrd="0" destOrd="0" presId="urn:microsoft.com/office/officeart/2005/8/layout/default"/>
    <dgm:cxn modelId="{2C956BCB-479C-4EFE-B447-026E905915AB}" type="presOf" srcId="{9B7FBFB6-9D41-4EF2-92F2-4E8CA4437CB0}" destId="{6AA79AC8-5B9B-487F-8260-78309DB62FC3}" srcOrd="0" destOrd="0" presId="urn:microsoft.com/office/officeart/2005/8/layout/default"/>
    <dgm:cxn modelId="{609AF16C-3909-4F57-8F26-0EBBA333A5FC}" type="presParOf" srcId="{22C8D77F-70CC-4625-BD8E-575F36348780}" destId="{CA4A0C1A-6656-40A5-83AC-C6BA2B554E23}" srcOrd="0" destOrd="0" presId="urn:microsoft.com/office/officeart/2005/8/layout/default"/>
    <dgm:cxn modelId="{83D306E8-B75E-454E-9262-B2D91E7E40BE}" type="presParOf" srcId="{22C8D77F-70CC-4625-BD8E-575F36348780}" destId="{C1348EC6-9129-4A99-949E-52D8049E3BF8}" srcOrd="1" destOrd="0" presId="urn:microsoft.com/office/officeart/2005/8/layout/default"/>
    <dgm:cxn modelId="{C5DAD9F6-4756-4677-A110-CE53C80C60C0}" type="presParOf" srcId="{22C8D77F-70CC-4625-BD8E-575F36348780}" destId="{DCC2DE66-5928-46F5-A197-AF54FC81875A}" srcOrd="2" destOrd="0" presId="urn:microsoft.com/office/officeart/2005/8/layout/default"/>
    <dgm:cxn modelId="{D65BE087-2FBE-4A63-9FB0-2B1388303DC0}" type="presParOf" srcId="{22C8D77F-70CC-4625-BD8E-575F36348780}" destId="{0474BC8F-052F-4174-8BAD-7B70BB079A05}" srcOrd="3" destOrd="0" presId="urn:microsoft.com/office/officeart/2005/8/layout/default"/>
    <dgm:cxn modelId="{0AB89EAB-EF01-4D64-9B0E-07E7BAB4F87B}" type="presParOf" srcId="{22C8D77F-70CC-4625-BD8E-575F36348780}" destId="{8CA101C5-C61A-40B0-B1B0-B1F4AA3ACEA7}" srcOrd="4" destOrd="0" presId="urn:microsoft.com/office/officeart/2005/8/layout/default"/>
    <dgm:cxn modelId="{7FB44CEF-3415-423C-B441-15653CFCBF92}" type="presParOf" srcId="{22C8D77F-70CC-4625-BD8E-575F36348780}" destId="{FCCB3CE6-8D80-4280-A0C4-B8CED0E97BFE}" srcOrd="5" destOrd="0" presId="urn:microsoft.com/office/officeart/2005/8/layout/default"/>
    <dgm:cxn modelId="{DC8C0B96-8646-4BD3-9393-F305FEAB3794}" type="presParOf" srcId="{22C8D77F-70CC-4625-BD8E-575F36348780}" destId="{6AA79AC8-5B9B-487F-8260-78309DB62FC3}" srcOrd="6" destOrd="0" presId="urn:microsoft.com/office/officeart/2005/8/layout/default"/>
    <dgm:cxn modelId="{EF75247C-5112-4E19-9E86-2BDD25F90A9E}" type="presParOf" srcId="{22C8D77F-70CC-4625-BD8E-575F36348780}" destId="{4638AD31-F738-40E2-AFEB-56D9F403C3BD}" srcOrd="7" destOrd="0" presId="urn:microsoft.com/office/officeart/2005/8/layout/default"/>
    <dgm:cxn modelId="{C8DF8F31-FF9E-48D7-815C-829E846A67C8}" type="presParOf" srcId="{22C8D77F-70CC-4625-BD8E-575F36348780}" destId="{3615050E-4290-49FF-A699-4CD19B492A8E}" srcOrd="8" destOrd="0" presId="urn:microsoft.com/office/officeart/2005/8/layout/default"/>
    <dgm:cxn modelId="{EDB28DA9-D9A9-498C-B450-F82C4777759B}" type="presParOf" srcId="{22C8D77F-70CC-4625-BD8E-575F36348780}" destId="{E9033303-2AD8-4114-9271-267BC0FF8AA9}" srcOrd="9" destOrd="0" presId="urn:microsoft.com/office/officeart/2005/8/layout/default"/>
    <dgm:cxn modelId="{CEF232A5-EFB3-4F9B-B1CA-08A7F2DA622A}" type="presParOf" srcId="{22C8D77F-70CC-4625-BD8E-575F36348780}" destId="{4BDBF428-90DA-4E4A-8294-A0C5D46CE497}" srcOrd="10" destOrd="0" presId="urn:microsoft.com/office/officeart/2005/8/layout/default"/>
    <dgm:cxn modelId="{183116B1-2324-45F5-9734-A2A5EE6C8910}" type="presParOf" srcId="{22C8D77F-70CC-4625-BD8E-575F36348780}" destId="{79C9A5F7-E022-4DC2-AC0F-DC25331EB764}" srcOrd="11" destOrd="0" presId="urn:microsoft.com/office/officeart/2005/8/layout/default"/>
    <dgm:cxn modelId="{9D802862-3CA3-4FDD-A16D-D41C26541E70}" type="presParOf" srcId="{22C8D77F-70CC-4625-BD8E-575F36348780}" destId="{BBA28DF6-6ACC-428B-803F-F799E5874CCC}" srcOrd="12" destOrd="0" presId="urn:microsoft.com/office/officeart/2005/8/layout/default"/>
    <dgm:cxn modelId="{E8B3D064-FCA4-4C26-9A9F-C0042D972FA1}" type="presParOf" srcId="{22C8D77F-70CC-4625-BD8E-575F36348780}" destId="{9D6DCE58-906F-4430-AF5A-6A816E0EB119}" srcOrd="13" destOrd="0" presId="urn:microsoft.com/office/officeart/2005/8/layout/default"/>
    <dgm:cxn modelId="{960CF958-5840-4400-A50E-9AC27EE264B0}" type="presParOf" srcId="{22C8D77F-70CC-4625-BD8E-575F36348780}" destId="{333879BF-12DD-4AA5-90C7-9D0E37157621}" srcOrd="14" destOrd="0" presId="urn:microsoft.com/office/officeart/2005/8/layout/default"/>
    <dgm:cxn modelId="{55A17321-A12D-4737-BE44-1C024217D004}" type="presParOf" srcId="{22C8D77F-70CC-4625-BD8E-575F36348780}" destId="{2407319B-0939-4FA5-BED9-D5BBEB27D971}" srcOrd="15" destOrd="0" presId="urn:microsoft.com/office/officeart/2005/8/layout/default"/>
    <dgm:cxn modelId="{4631ADB0-72A3-4F45-B2FD-47DC6553A997}" type="presParOf" srcId="{22C8D77F-70CC-4625-BD8E-575F36348780}" destId="{32D41DEC-E4F4-420B-8457-7BDADDC785FC}" srcOrd="16" destOrd="0" presId="urn:microsoft.com/office/officeart/2005/8/layout/default"/>
    <dgm:cxn modelId="{706D3172-0449-4C7A-849C-E0DE661F855A}" type="presParOf" srcId="{22C8D77F-70CC-4625-BD8E-575F36348780}" destId="{0BF81352-56F9-47DF-A891-AC4FB625FFC9}" srcOrd="17" destOrd="0" presId="urn:microsoft.com/office/officeart/2005/8/layout/default"/>
    <dgm:cxn modelId="{87E7B8F8-1824-4AE3-9C7B-26A9F0E66A22}" type="presParOf" srcId="{22C8D77F-70CC-4625-BD8E-575F36348780}" destId="{B01B44A2-D844-424B-B787-948FB1B57A37}" srcOrd="18" destOrd="0" presId="urn:microsoft.com/office/officeart/2005/8/layout/default"/>
    <dgm:cxn modelId="{51E88324-D5D4-46F3-B46A-DA89718145B8}" type="presParOf" srcId="{22C8D77F-70CC-4625-BD8E-575F36348780}" destId="{880A06A5-F93C-4BE3-B21B-6173607FDDD6}" srcOrd="19" destOrd="0" presId="urn:microsoft.com/office/officeart/2005/8/layout/default"/>
    <dgm:cxn modelId="{3C0FF5BC-947D-4802-9999-42D754849FDE}" type="presParOf" srcId="{22C8D77F-70CC-4625-BD8E-575F36348780}" destId="{733AC0F5-6C91-4E11-A4D9-B357E81AB160}" srcOrd="20" destOrd="0" presId="urn:microsoft.com/office/officeart/2005/8/layout/default"/>
    <dgm:cxn modelId="{88ED8046-28C6-49F8-835F-7046C8CF3F54}" type="presParOf" srcId="{22C8D77F-70CC-4625-BD8E-575F36348780}" destId="{764AE479-5C17-4602-9858-33FABCA218EA}" srcOrd="21" destOrd="0" presId="urn:microsoft.com/office/officeart/2005/8/layout/default"/>
    <dgm:cxn modelId="{024C08CE-C6F9-4282-98B3-486C471462CA}" type="presParOf" srcId="{22C8D77F-70CC-4625-BD8E-575F36348780}" destId="{DA102052-3196-485C-B175-4B0B63644F2B}" srcOrd="22"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DD161-D19F-4750-A8A5-8FECBCDC40BF}">
      <dsp:nvSpPr>
        <dsp:cNvPr id="0" name=""/>
        <dsp:cNvSpPr/>
      </dsp:nvSpPr>
      <dsp:spPr>
        <a:xfrm>
          <a:off x="0" y="0"/>
          <a:ext cx="8211656" cy="2194059"/>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CE68839-91CF-4E35-9FE1-8BF9F9DEB36B}">
      <dsp:nvSpPr>
        <dsp:cNvPr id="0" name=""/>
        <dsp:cNvSpPr/>
      </dsp:nvSpPr>
      <dsp:spPr>
        <a:xfrm>
          <a:off x="455247" y="292541"/>
          <a:ext cx="1697944" cy="1608977"/>
        </a:xfrm>
        <a:prstGeom prst="roundRect">
          <a:avLst>
            <a:gd name="adj" fmla="val 1000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A955809-7C02-44C0-A36B-73BFD2714715}">
      <dsp:nvSpPr>
        <dsp:cNvPr id="0" name=""/>
        <dsp:cNvSpPr/>
      </dsp:nvSpPr>
      <dsp:spPr>
        <a:xfrm rot="10800000">
          <a:off x="248820" y="2194059"/>
          <a:ext cx="2110799" cy="2681628"/>
        </a:xfrm>
        <a:prstGeom prst="round2SameRect">
          <a:avLst>
            <a:gd name="adj1" fmla="val 10500"/>
            <a:gd name="adj2" fmla="val 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s-MX" sz="2000" kern="1200" dirty="0"/>
            <a:t>Respiratoria &gt; digestiva/ urinaria</a:t>
          </a:r>
          <a:endParaRPr lang="es-CL" sz="2000" kern="1200" dirty="0"/>
        </a:p>
        <a:p>
          <a:pPr marL="114300" lvl="1" indent="-114300" algn="l" defTabSz="622300">
            <a:lnSpc>
              <a:spcPct val="90000"/>
            </a:lnSpc>
            <a:spcBef>
              <a:spcPct val="0"/>
            </a:spcBef>
            <a:spcAft>
              <a:spcPct val="15000"/>
            </a:spcAft>
            <a:buChar char="••"/>
          </a:pPr>
          <a:r>
            <a:rPr lang="es-MX" sz="1400" kern="1200"/>
            <a:t>VRS, EV, EBV, CMV, RV, ADV</a:t>
          </a:r>
          <a:endParaRPr lang="es-CL" sz="1400" kern="1200" dirty="0"/>
        </a:p>
        <a:p>
          <a:pPr marL="114300" lvl="1" indent="-114300" algn="l" defTabSz="622300">
            <a:lnSpc>
              <a:spcPct val="90000"/>
            </a:lnSpc>
            <a:spcBef>
              <a:spcPct val="0"/>
            </a:spcBef>
            <a:spcAft>
              <a:spcPct val="15000"/>
            </a:spcAft>
            <a:buChar char="••"/>
          </a:pPr>
          <a:r>
            <a:rPr lang="es-MX" sz="1400" kern="1200" dirty="0" err="1"/>
            <a:t>Mycoplasma</a:t>
          </a:r>
          <a:r>
            <a:rPr lang="es-MX" sz="1400" kern="1200" dirty="0"/>
            <a:t>, </a:t>
          </a:r>
          <a:r>
            <a:rPr lang="es-MX" sz="1400" kern="1200" dirty="0" err="1"/>
            <a:t>streptococo</a:t>
          </a:r>
          <a:endParaRPr lang="es-CL" sz="1400" kern="1200" dirty="0"/>
        </a:p>
        <a:p>
          <a:pPr marL="114300" lvl="1" indent="-114300" algn="l" defTabSz="622300">
            <a:lnSpc>
              <a:spcPct val="90000"/>
            </a:lnSpc>
            <a:spcBef>
              <a:spcPct val="0"/>
            </a:spcBef>
            <a:spcAft>
              <a:spcPct val="15000"/>
            </a:spcAft>
            <a:buChar char="••"/>
          </a:pPr>
          <a:r>
            <a:rPr lang="es-MX" sz="1400" kern="1200" dirty="0" err="1"/>
            <a:t>Blastocystis</a:t>
          </a:r>
          <a:r>
            <a:rPr lang="es-MX" sz="1400" kern="1200" dirty="0"/>
            <a:t>, </a:t>
          </a:r>
          <a:r>
            <a:rPr lang="es-MX" sz="1400" kern="1200" dirty="0" err="1"/>
            <a:t>anisakis</a:t>
          </a:r>
          <a:r>
            <a:rPr lang="es-MX" sz="1400" kern="1200" dirty="0"/>
            <a:t>, </a:t>
          </a:r>
          <a:r>
            <a:rPr lang="es-MX" sz="1400" kern="1200" dirty="0" err="1"/>
            <a:t>plasmodium</a:t>
          </a:r>
          <a:endParaRPr lang="es-CL" sz="1400" kern="1200" dirty="0"/>
        </a:p>
      </dsp:txBody>
      <dsp:txXfrm rot="10800000">
        <a:off x="313734" y="2194059"/>
        <a:ext cx="1980971" cy="2616714"/>
      </dsp:txXfrm>
    </dsp:sp>
    <dsp:sp modelId="{B6A1C377-2C72-4550-9C30-18E9C065934E}">
      <dsp:nvSpPr>
        <dsp:cNvPr id="0" name=""/>
        <dsp:cNvSpPr/>
      </dsp:nvSpPr>
      <dsp:spPr>
        <a:xfrm>
          <a:off x="2529414" y="292541"/>
          <a:ext cx="1697944" cy="1608977"/>
        </a:xfrm>
        <a:prstGeom prst="roundRect">
          <a:avLst>
            <a:gd name="adj" fmla="val 1000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A3255FB-1D46-4997-8DCD-8324397D7970}">
      <dsp:nvSpPr>
        <dsp:cNvPr id="0" name=""/>
        <dsp:cNvSpPr/>
      </dsp:nvSpPr>
      <dsp:spPr>
        <a:xfrm rot="10800000">
          <a:off x="2529414" y="2194059"/>
          <a:ext cx="1697944" cy="2681628"/>
        </a:xfrm>
        <a:prstGeom prst="round2SameRect">
          <a:avLst>
            <a:gd name="adj1" fmla="val 10500"/>
            <a:gd name="adj2" fmla="val 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t" anchorCtr="0">
          <a:noAutofit/>
        </a:bodyPr>
        <a:lstStyle/>
        <a:p>
          <a:pPr lvl="0" algn="l" defTabSz="977900">
            <a:lnSpc>
              <a:spcPct val="90000"/>
            </a:lnSpc>
            <a:spcBef>
              <a:spcPct val="0"/>
            </a:spcBef>
            <a:spcAft>
              <a:spcPct val="35000"/>
            </a:spcAft>
          </a:pPr>
          <a:r>
            <a:rPr lang="es-MX" sz="2200" kern="1200" dirty="0"/>
            <a:t>+</a:t>
          </a:r>
          <a:r>
            <a:rPr lang="es-MX" sz="2200" kern="1200" baseline="0" dirty="0"/>
            <a:t> fcte en adultos</a:t>
          </a:r>
          <a:endParaRPr lang="es-CL" sz="2200" kern="1200" dirty="0"/>
        </a:p>
        <a:p>
          <a:pPr marL="171450" lvl="1" indent="-171450" algn="l" defTabSz="755650">
            <a:lnSpc>
              <a:spcPct val="90000"/>
            </a:lnSpc>
            <a:spcBef>
              <a:spcPct val="0"/>
            </a:spcBef>
            <a:spcAft>
              <a:spcPct val="15000"/>
            </a:spcAft>
            <a:buChar char="••"/>
          </a:pPr>
          <a:r>
            <a:rPr lang="es-MX" sz="1700" kern="1200"/>
            <a:t>ATB y AINES</a:t>
          </a:r>
          <a:endParaRPr lang="es-CL" sz="1700" kern="1200" dirty="0"/>
        </a:p>
        <a:p>
          <a:pPr marL="171450" lvl="1" indent="-171450" algn="l" defTabSz="755650">
            <a:lnSpc>
              <a:spcPct val="90000"/>
            </a:lnSpc>
            <a:spcBef>
              <a:spcPct val="0"/>
            </a:spcBef>
            <a:spcAft>
              <a:spcPct val="15000"/>
            </a:spcAft>
            <a:buChar char="••"/>
          </a:pPr>
          <a:r>
            <a:rPr lang="es-MX" sz="1700" kern="1200"/>
            <a:t>Hacer estudio (&gt;90% no son alérgicos)</a:t>
          </a:r>
          <a:endParaRPr lang="es-CL" sz="1700" kern="1200" dirty="0"/>
        </a:p>
      </dsp:txBody>
      <dsp:txXfrm rot="10800000">
        <a:off x="2581632" y="2194059"/>
        <a:ext cx="1593508" cy="2629410"/>
      </dsp:txXfrm>
    </dsp:sp>
    <dsp:sp modelId="{1D44373A-A19B-4812-BB06-DC2C4EF76C3E}">
      <dsp:nvSpPr>
        <dsp:cNvPr id="0" name=""/>
        <dsp:cNvSpPr/>
      </dsp:nvSpPr>
      <dsp:spPr>
        <a:xfrm>
          <a:off x="4397152" y="292541"/>
          <a:ext cx="1697944" cy="1608977"/>
        </a:xfrm>
        <a:prstGeom prst="roundRect">
          <a:avLst>
            <a:gd name="adj" fmla="val 1000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97502FF-AC9A-41C8-BEBD-61D923B1F894}">
      <dsp:nvSpPr>
        <dsp:cNvPr id="0" name=""/>
        <dsp:cNvSpPr/>
      </dsp:nvSpPr>
      <dsp:spPr>
        <a:xfrm rot="10800000">
          <a:off x="4397152" y="2194059"/>
          <a:ext cx="1697944" cy="2681628"/>
        </a:xfrm>
        <a:prstGeom prst="round2SameRect">
          <a:avLst>
            <a:gd name="adj1" fmla="val 10500"/>
            <a:gd name="adj2" fmla="val 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t" anchorCtr="0">
          <a:noAutofit/>
        </a:bodyPr>
        <a:lstStyle/>
        <a:p>
          <a:pPr lvl="0" algn="l" defTabSz="977900">
            <a:lnSpc>
              <a:spcPct val="90000"/>
            </a:lnSpc>
            <a:spcBef>
              <a:spcPct val="0"/>
            </a:spcBef>
            <a:spcAft>
              <a:spcPct val="35000"/>
            </a:spcAft>
          </a:pPr>
          <a:r>
            <a:rPr lang="es-MX" sz="2200" kern="1200"/>
            <a:t>&lt;7% de urticarias agudas</a:t>
          </a:r>
          <a:endParaRPr lang="es-MX" sz="2200" kern="1200" dirty="0"/>
        </a:p>
        <a:p>
          <a:pPr marL="171450" lvl="1" indent="-171450" algn="l" defTabSz="755650">
            <a:lnSpc>
              <a:spcPct val="90000"/>
            </a:lnSpc>
            <a:spcBef>
              <a:spcPct val="0"/>
            </a:spcBef>
            <a:spcAft>
              <a:spcPct val="15000"/>
            </a:spcAft>
            <a:buChar char="••"/>
          </a:pPr>
          <a:r>
            <a:rPr lang="es-CL" sz="1700" kern="1200"/>
            <a:t>Evitación resuelve el cuadro en &lt;48 hrs</a:t>
          </a:r>
          <a:endParaRPr lang="es-CL" sz="1700" kern="1200" dirty="0"/>
        </a:p>
      </dsp:txBody>
      <dsp:txXfrm rot="10800000">
        <a:off x="4449370" y="2194059"/>
        <a:ext cx="1593508" cy="2629410"/>
      </dsp:txXfrm>
    </dsp:sp>
    <dsp:sp modelId="{4B5EA6E0-0B2D-4D65-B62E-9B278B252664}">
      <dsp:nvSpPr>
        <dsp:cNvPr id="0" name=""/>
        <dsp:cNvSpPr/>
      </dsp:nvSpPr>
      <dsp:spPr>
        <a:xfrm>
          <a:off x="6264891" y="292541"/>
          <a:ext cx="1697944" cy="1608977"/>
        </a:xfrm>
        <a:prstGeom prst="roundRect">
          <a:avLst>
            <a:gd name="adj" fmla="val 1000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A443E07-B5C6-4625-AC93-A18EA71BE748}">
      <dsp:nvSpPr>
        <dsp:cNvPr id="0" name=""/>
        <dsp:cNvSpPr/>
      </dsp:nvSpPr>
      <dsp:spPr>
        <a:xfrm rot="10800000">
          <a:off x="6264891" y="2194059"/>
          <a:ext cx="1697944" cy="2681628"/>
        </a:xfrm>
        <a:prstGeom prst="round2SameRect">
          <a:avLst>
            <a:gd name="adj1" fmla="val 10500"/>
            <a:gd name="adj2" fmla="val 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s-MX" sz="2200" kern="1200" dirty="0"/>
            <a:t>Picadura de insectos</a:t>
          </a:r>
          <a:endParaRPr lang="es-CL" sz="2200" kern="1200" dirty="0"/>
        </a:p>
      </dsp:txBody>
      <dsp:txXfrm rot="10800000">
        <a:off x="6317109" y="2194059"/>
        <a:ext cx="1593508" cy="26294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1T02:49:22.677"/>
    </inkml:context>
    <inkml:brush xml:id="br0">
      <inkml:brushProperty name="width" value="0.1" units="cm"/>
      <inkml:brushProperty name="height" value="0.1" units="cm"/>
      <inkml:brushProperty name="color" value="#EE7D3D"/>
    </inkml:brush>
  </inkml:definitions>
  <inkml:trace contextRef="#ctx0" brushRef="#br0">0 135 24575,'18'0'0,"-6"0"0,12 0 0,-11 0 0,17 0 0,-15 0 0,15 0 0,-11 0 0,0 0 0,12 0 0,-10 0 0,11 0 0,-7 0 0,-6 0 0,11 0 0,-9 0 0,11 0 0,-7 0 0,7 0 0,-5 0 0,12 0 0,-12 0 0,12 0 0,-12 0 0,5 0 0,0 0 0,2 0 0,7 0 0,0 0 0,0 0 0,-7 0 0,5 0 0,-12 0 0,5 0 0,-7 0 0,-6 0 0,5 0 0,-12 0 0,12 0 0,-5 0 0,6 0 0,7 0 0,13 0 0,-1 0 0,1 0 0,-6 0 0,-12 0 0,5 0 0,-7 0 0,7 0 0,-5 0 0,12 0 0,-12-5 0,5 3 0,-7-9 0,7 3 0,-11-4 0,9 5 0,-17-3 0,11 8 0,-12-8 0,6 9 0,-7-9 0,0 8 0,1-3 0,-1 5 0,0 0 0,0 0 0,1 0 0,-1 0 0,0 0 0,1 0 0,-1 0 0,0 0 0,7 0 0,0 0 0,1 0 0,5 0 0,-11 0 0,4 0 0,-6 0 0,1 0 0,-1 0 0,0 0 0,0 0 0,1 0 0,-1 0 0,0 0 0,1 0 0,-1 0 0,0 0 0,0 0 0,1 0 0,-1 0 0,0 5 0,1 2 0,38 15 0,-6 4 0,43 4 0,-46-6 0,2-13 0,-26-6 0,-4-5 0,4 5 0,1-3 0,-5 3 0,4-5 0,-6 0 0,7 0 0,-6 0 0,6 0 0,-7 0 0,0 5 0,1-4 0,-1 4 0,6-5 0,-4 0 0,11 0 0,-6 0 0,1 0 0,5 0 0,-11 0 0,10 0 0,-10 0 0,10 0 0,-10 0 0,11 0 0,-12 0 0,12 0 0,-11 0 0,10 0 0,-10 0 0,10 0 0,-4 0 0,6 0 0,0 0 0,-6 0 0,5 0 0,-6 0 0,7 0 0,-6 0 0,5 0 0,-11 0 0,15 0 0,-14 0 0,9 0 0,-6 0 0,-4 0 0,4 0 0,0 0 0,-4 0 0,5 0 0,-7 0 0,0 0 0,1 0 0,-1 0 0,0 0 0,0 0 0,1 0 0,-1 0 0,0 0 0,1 0 0,5 0 0,-4 0 0,10 0 0,-4 0 0,0 0 0,-2 0 0,1 0 0,-5 0 0,10 6 0,-10-5 0,10 5 0,-10-6 0,11 0 0,-12 0 0,6 0 0,-1 0 0,-4 0 0,10 0 0,-4 0 0,6 0 0,0 0 0,0 0 0,0 0 0,0 0 0,0 0 0,0 0 0,0 0 0,-6 0 0,4 0 0,-4 0 0,6 0 0,0 0 0,11 0 0,-8 0 0,2 0 0,-13 0 0,1 0 0,-5 0 0,10 0 0,-10 0 0,4 0 0,-5 0 0,5 0 0,-4 0 0,10 0 0,-4 0 0,0 0 0,4 0 0,-10 0 0,5 0 0,-7 0 0,6 0 0,-4 0 0,11 0 0,-6 0 0,7 0 0,11 0 0,-1 0 0,3 0 0,-6 0 0,-7 0 0,0 0 0,7 0 0,-5 0 0,-1 0 0,-2 0 0,-5 0 0,6 0 0,0 0 0,0 0 0,-1 0 0,1 0 0,0 0 0,0 0 0,0 0 0,-6-6 0,5 5 0,-11-4 0,9 5 0,-10 0 0,5 0 0,-6 0 0,0 0 0,7 0 0,-5 0 0,10 0 0,-10 0 0,4 0 0,-6 0 0,7 0 0,-5 0 0,4-5 0,0 4 0,2-4 0,6 5 0,0 0 0,0 0 0,0 0 0,0 0 0,-6 0 0,5 0 0,-12 0 0,6 0 0,-7 0 0,6 0 0,-4 0 0,11 0 0,-12 0 0,12 0 0,-5 0 0,6 0 0,0 0 0,-6 0 0,4 0 0,-4 0 0,0 0 0,-2 0 0,1 0 0,-6 0 0,12 0 0,-11 0 0,10 0 0,-10-5 0,10 3 0,-10-8 0,11 9 0,0-9 0,2 8 0,-2-8 0,-1 9 0,-4-10 0,0 10 0,-2-5 0,1 0 0,1 5 0,0-5 0,4 1 0,-4 3 0,6-9 0,-6 10 0,4-11 0,-10 11 0,10-10 0,-10 9 0,5-3 0,-7 0 0,0 3 0,1-8 0,-1 9 0,0-4 0,5 0 0,-3 4 0,3-5 0,-4 6 0,-1 0 0,0 0 0,0 0 0,1 0 0,-1 0 0,0 0 0,1 0 0,5 0 0,2 0 0,6 0 0,-6 0 0,4 6 0,-10-5 0,4 10 0,1-10 0,-5 4 0,4 0 0,-6-4 0,0 4 0,1 0 0,-1-3 0,0 3 0,7-5 0,8 0 0,1 0 0,5 5 0,0-3 0,-5 3 0,5-5 0,0 0 0,-5 0 0,12 0 0,-12 0 0,12 0 0,-5 0 0,0 0 0,5 0 0,-12 0 0,12 0 0,-12 0 0,5 0 0,-7 0 0,0 0 0,-6 0 0,4 0 0,-4 0 0,0 0 0,4 0 0,-10 0 0,11 0 0,6 0 0,-3 0 0,9 0 0,-11 0 0,8 0 0,-7 6 0,6-5 0,-7 10 0,0-9 0,-6 3 0,5-5 0,-11 5 0,10-3 0,-4 3 0,0-5 0,-2 0 0,1 0 0,0 0 0,1 5 0,5-4 0,-5 4 0,6-5 0,-6 0 0,4 0 0,7 0 0,-8 0 0,12 0 0,-15 5 0,0-3 0,4 3 0,-10-5 0,5 0 0,-1 0 0,-4 5 0,10-3 0,-10 3 0,5-5 0,-7 0 0,6 5 0,-4-3 0,10 9 0,-10-10 0,5 5 0,-1-6 0,-4 5 0,4-4 0,-6 9 0,1-9 0,10 10 0,-2-4 0,4 0 0,-6-2 0,-1 1 0,-4-5 0,10 5 0,-4-6 0,0 5 0,4-4 0,-4 4 0,6-5 0,0 0 0,0 0 0,0 0 0,0 0 0,0 0 0,0 0 0,0 0 0,0 0 0,7 0 0,-5 0 0,5 0 0,0 0 0,0 0 0,1 0 0,-3 0 0,-11 0 0,5 0 0,-5 0 0,0 0 0,4 0 0,-4-6 0,6 5 0,0-10 0,0 9 0,-6-9 0,4 10 0,-4-4 0,6-1 0,0 5 0,0-10 0,0 9 0,7-3 0,-5-1 0,12-1 0,-5-1 0,7-4 0,0 11 0,0-12 0,19 6 0,-15-7 0,14 6 0,-25-4 0,6 5 0,-14 0 0,14-6 0,-14 12 0,0-6 0,-2 2 0,-5 3 0,0-8 0,-2 8 0,0-3 0,-4 5 0,5 0 0,-7 0 0,0 0 0,0 0 0,1 0 0,-1 0 0,0 0 0,1 0 0,-1 0 0,5 0 0,-3 0 0,16 0 0,-1 0 0,13 0 0,0 0 0,0 0 0,0 0 0,18 0 0,4 8 0,9-7 0,6 14 0,-16-7 0,7 7 0,-9-6 0,-1-3 0,1 1 0,-8-5 0,5 4 0,-14 0 0,15-4 0,-15 4 0,6-6 0,-7 0 0,-9 0 0,7 0 0,-14 0 0,7 0 0,-1 6 0,-6-5 0,7 6 0,-8-2 0,0-4 0,7 5 0,-6-6 0,14 6 0,-14-4 0,14 10 0,-14-11 0,25 11 0,-22-11 0,15 10 0,-19-9 0,0 3 0,0-5 0,0 0 0,-1 0 0,1 6 0,0-5 0,0 5 0,8-6 0,-7 0 0,6 0 0,-7 0 0,0 0 0,0 0 0,-6 0 0,5 0 0,-11 0 0,10 0 0,-4 0 0,6 0 0,7 0 0,-5 0 0,12 0 0,6-6 0,-8 5 0,6-10 0,-11 9 0,-5-3 0,5-1 0,-7 5 0,0-5 0,0 0 0,0 5 0,0-5 0,0 1 0,0 3 0,-6-3 0,4 5 0,-4 0 0,0 0 0,4 0 0,-10 0 0,5 0 0,-1 0 0,-4 0 0,10 0 0,-10 0 0,15 0 0,-7 0 0,9 0 0,-5 0 0,7 0 0,-6 0 0,14 0 0,-14 0 0,14 0 0,-13 0 0,5 0 0,-7 0 0,0 0 0,0 0 0,-7-6 0,6 5 0,-11-4 0,10 5 0,-10-5 0,10 4 0,-10-4 0,5 0 0,-1 3 0,-4-3 0,9 0 0,-3 4 0,-1-4 0,-1 0 0,0 3 0,-4-3 0,5 5 0,-1 0 0,2 0 0,0-5 0,4 4 0,-4-4 0,0 5 0,4 0 0,-4 0 0,0 0 0,5 0 0,-12 0 0,12 0 0,-5 0 0,6 0 0,0 0 0,11 0 0,-1 0 0,3 0 0,1 0 0,-12 0 0,12-6 0,-5 4 0,0-4 0,5 0 0,-12 4 0,5-4 0,-13 6 0,4 0 0,-10 0 0,4 0 0,-5 0 0,-1 0 0,0 0 0,1 0 0,-1 0 0,0 0 0,7 0 0,0 0 0,7 0 0,0 0 0,0 0 0,19 0 0,-15 0 0,21 0 0,-23 0 0,13 0 0,-14-6 0,6 5 0,1-11 0,-7 11 0,6-11 0,-7 11 0,0-11 0,0 11 0,0-5 0,0 1 0,-6 3 0,5-3 0,-5 5 0,-1-5 0,6 3 0,-11-3 0,10 5 0,-4 0 0,13 0 0,-5 0 0,5 0 0,18 0 0,-18 0 0,25 0 0,-30 0 0,12 0 0,-12 0 0,5 0 0,-7 0 0,0 0 0,0 0 0,-6 0 0,-2 0 0,-5 0 0,-1 0 0,0 0 0,1 0 0,-1 0 0,0 0 0,0 0 0,1 0 0,-1 0 0,0 0 0,1 0 0,-1 0 0,0 0 0,7 0 0,-6 0 0,12 0 0,-5 0 0,6 0 0,7 0 0,-5 0 0,12 0 0,-12 0 0,5 0 0,-7 0 0,-6 0 0,4 0 0,-10 0 0,4 0 0,-6 0 0,1 0 0,-1 0 0,0 0 0,22 0 0,5 0 0,14 0 0,5 13 0,-5 4 0,8 13 0,-9-2 0,-2-5 0,-8 3 0,-13-12 0,3 5 0,-18-8 0,4-4 0,-6-2 0,1-5 0,-1 0 0,0 0 0,0 0 0,1 0 0,-1 0 0,0 0 0,1 0 0,-1 0 0,6 0 0,2 0 0,0 0 0,4-6 0,-4 5 0,6-10 0,0 9 0,0-9 0,-6 10 0,5-11 0,-12 11 0,6-10 0,-7 10 0,0-9 0,1 8 0,-1-3 0,0 5 0,1 0 0,-1 0 0,0 0 0,-5 0 0,-1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53.082"/>
    </inkml:context>
    <inkml:brush xml:id="br0">
      <inkml:brushProperty name="width" value="0.05" units="cm"/>
      <inkml:brushProperty name="height" value="0.05" units="cm"/>
      <inkml:brushProperty name="color" value="#EE7D3D"/>
    </inkml:brush>
  </inkml:definitions>
  <inkml:trace contextRef="#ctx0" brushRef="#br0">1 154 24575,'28'0'0,"2"0"0,-11 0 0,6 0 0,0 0 0,-6 0 0,4 0 0,-4 0 0,6 0 0,0 0 0,-6 0 0,5 0 0,-5 0 0,6 0 0,-1 0 0,-5 0 0,5 0 0,-5 0 0,0 0 0,-2 0 0,-6 0 0,1 0 0,-1 0 0,0 0 0,0 0 0,1 0 0,-1 0 0,6-5 0,-4 3 0,11-3 0,-12 0 0,6 3 0,-7-3 0,0 5 0,1 0 0,-1 0 0,0 0 0,1 0 0,5 0 0,2 0 0,0 0 0,-2 0 0,-6 0 0,1 0 0,-1 0 0,0 0 0,1 0 0,-1 0 0,6 0 0,2 0 0,6 0 0,0 0 0,0 0 0,0 0 0,-6 0 0,-2 0 0,-5 0 0,-1 0 0,0 0 0,0 0 0,1 0 0,-1 0 0,0 0 0,7 0 0,1 0 0,6 0 0,-7 0 0,0 0 0,-7 0 0,0 0 0,1 0 0,-1 0 0,0 0 0,1 0 0,5 0 0,-4-5 0,10 4 0,-4-10 0,6 10 0,-6-5 0,4 6 0,-10 0 0,5 0 0,-7-5 0,0 4 0,0-4 0,1 5 0,-1 0 0,0 0 0,7 0 0,1 0 0,6 0 0,0 0 0,-7 0 0,6 0 0,-11 0 0,4 0 0,-6 0 0,1 0 0,-1 0 0,0 0 0,1 0 0,-1 0 0,0 0 0,0 0 0,1 0 0,-1 0 0,0 0 0,1 0 0,-1 0 0,0 5 0,7-4 0,-6 9 0,6-9 0,-7 9 0,0-3 0,1-1 0,-1 4 0,0-9 0,7 10 0,-6-10 0,6 10 0,-7-5 0,0 0 0,7 5 0,-5-10 0,4 10 0,-6-10 0,0 4 0,1 0 0,-1-4 0,0 4 0,1 0 0,-1-3 0,0 3 0,0-5 0,1 5 0,-1-4 0,0 4 0,1-5 0,-1 0 0,0 0 0,1 0 0,-1 0 0,0 0 0,0 0 0,1 0 0,-1 0 0,0 0 0,1 0 0,-1 0 0,0 0 0,0 0 0,1 0 0,5 0 0,2 0 0,6 0 0,-6 0 0,-2 0 0,1 0 0,-6 0 0,6 0 0,-7 0 0,0 0 0,7 0 0,-5 0 0,10 0 0,-10-5 0,10 3 0,-10-3 0,4 5 0,-5-5 0,-1 4 0,0-4 0,1 5 0,-1 0 0,0 0 0,0 0 0,1 0 0,5 0 0,-4 0 0,4 0 0,-5 0 0,-1 0 0,0 0 0,1 0 0,-1 0 0,0 0 0,0 0 0,1 0 0,-1 0 0,0 0 0,1 0 0,-1 0 0,0 0 0,0 0 0,1 0 0,-1 0 0,0 0 0,7 0 0,1 0 0,6 0 0,-1 0 0,1 0 0,-6 0 0,-1 0 0,-7-5 0,0 4 0,1-5 0,-1 6 0,0 0 0,0 0 0,1 0 0,-1 0 0,6 0 0,-4 0 0,5-5 0,-7 4 0,0-4 0,0 5 0,1-5 0,-1 4 0,0-4 0,1 5 0,-1 0 0,6-6 0,-4 4 0,4-3 0,8-1 0,-4 4 0,11-4 0,0 0 0,-11 4 0,9-4 0,-17 1 0,4 4 0,-5-4 0,-6 0 0,4 3 0,-4-3 0,6 5 0,-1 0 0,0-5 0,0 4 0,1-4 0,-1 5 0,0 0 0,1 0 0,-1 0 0,0 0 0,0 0 0,1 0 0,-1 0 0,0 0 0,1 0 0,-1 0 0,0 0 0,1 0 0,-1 0 0,0 0 0,0 0 0,1 0 0,-1 5 0,0-4 0,1 4 0,-1-5 0,0 0 0,0 5 0,1-4 0,-1 4 0,0-5 0,1 0 0,-1 0 0,0 0 0,0 0 0,1 0 0,-1 0 0,0 0 0,1 5 0,-1-3 0,0 3 0,0-5 0,1 0 0,-1 5 0,0-4 0,1 4 0,-1-5 0,0 0 0,1 0 0,-1 0 0,0 0 0,0 0 0,1 0 0,-1 0 0,0 0 0,1 0 0,-1 0 0,0 0 0,0 0 0,1 0 0,-1 0 0,0 0 0,1 0 0,-1 0 0,0 0 0,0 0 0,1 0 0,-1 0 0,22 0 0,-16 0 0,15 0 0,-20 0 0,20 0 0,-15 0 0,16 0 0,-16 0 0,-4 0 0,4 0 0,8 0 0,-10 0 0,9 0 0,-7 0 0,-4 0 0,5 0 0,-1 0 0,-4 0 0,4 0 0,-6 0 0,7 0 0,-5 0 0,4 0 0,0 0 0,-4 0 0,5 0 0,-1 0 0,-4 0 0,4 0 0,-6 0 0,1 0 0,-1 0 0,0 0 0,1 0 0,5 0 0,2 0 0,6 0 0,7 0 0,-5 0 0,5 0 0,0 0 0,-5 0 0,5 0 0,-7 0 0,0 0 0,-6 0 0,4 0 0,-4 0 0,0 0 0,4 0 0,-4 0 0,0 0 0,5 0 0,0 0 0,2 0 0,-2 0 0,-7 0 0,-6 0 0,1 0 0,-1 0 0,0 0 0,1 0 0,-1 0 0,0 0 0,6 0 0,2 0 0,6 0 0,0 0 0,-6 0 0,5 0 0,-5 0 0,6 0 0,7 0 0,2 0 0,-1 0 0,7 6 0,-13-4 0,5 9 0,-7-9 0,0 9 0,0-10 0,0 5 0,0-1 0,-1-3 0,1 3 0,-6 0 0,5-4 0,-11 4 0,4 0 0,-6-3 0,1 3 0,5-5 0,-4 5 0,10-4 0,-10 4 0,4-5 0,1 0 0,-5 0 0,4 0 0,-6 0 0,1 0 0,-1 5 0,0-4 0,0 4 0,1-5 0,-1 0 0,6 0 0,2 0 0,0 0 0,-1 0 0,-7 0 0,0 0 0,0 0 0,1 0 0,-1 0 0,0 0 0,1 0 0,-1 0 0,6 0 0,2 0 0,0 0 0,-2 0 0,-5 0 0,-1 0 0,0 0 0,1 0 0,-1 0 0,0 0 0,0 0 0,1 0 0,-1 0 0,0 0 0,1 0 0,-1 0 0,0-5 0,0 4 0,1-4 0,-1 5 0,6 0 0,-4 0 0,18-6 0,-11 4 0,13-4 0,-1 0 0,-6 4 0,14-4 0,-13 6 0,5-6 0,0 5 0,2-11 0,0 11 0,-2-5 0,-7 6 0,-6 0 0,-2 0 0,-6 0 0,1 0 0,-1 0 0,0 0 0,0 0 0,1 0 0,-1 0 0,0 0 0,1 0 0,-1 0 0,0 0 0,0 0 0,7 0 0,-5 0 0,4 0 0,-6 0 0,1 0 0,-1 0 0,6 0 0,-4 0 0,4 0 0,1 0 0,-5 0 0,10 0 0,-10 0 0,4 0 0,1 0 0,-6 0 0,12 0 0,-5 0 0,6 0 0,0 0 0,0 0 0,0 0 0,0 0 0,0 0 0,-6 0 0,4 0 0,-10 0 0,4 0 0,-6 0 0,1 0 0,-1 0 0,0 0 0,1 0 0,-1 0 0,6 0 0,2 0 0,6 0 0,7 0 0,-5 0 0,12 0 0,-12 0 0,-1 0 0,-2 0 0,-6 0 0,7 0 0,0 0 0,0 0 0,0 0 0,0 0 0,-6 0 0,5 0 0,-12-6 0,12 5 0,-5-4 0,0 5 0,4-6 0,-4 5 0,6-5 0,0 6 0,0-5 0,0 3 0,-6-3 0,-2 5 0,-5 0 0,-1 0 0,11 0 0,-8 0 0,9 0 0,-6 0 0,2 0 0,6 0 0,-6 0 0,4 0 0,-10 0 0,4 0 0,-5 0 0,-1 0 0,0 0 0,1 0 0,-1 0 0,0 0 0,0 0 0,1 0 0,-1 0 0,6 0 0,-4 0 0,11 0 0,-11 0 0,10 0 0,-10 0 0,10 0 0,-10 0 0,11 0 0,-6 0 0,1 0 0,5 0 0,-11 0 0,10 0 0,-10 0 0,10 5 0,3-3 0,1 9 0,5-10 0,0 5 0,-5-1 0,12-3 0,-18 3 0,10-5 0,-12 6 0,-1-5 0,0 5 0,-7-6 0,0 0 0,1 0 0,-1 5 0,0-4 0,1 4 0,-1-5 0,0 5 0,7-4 0,8 4 0,7-5 0,9 0 0,-1 0 0,0-6 0,8 5 0,2-12 0,1 5 0,-3-6 0,-8 6 0,0-4 0,-7 4 0,5 1 0,-12-4 0,12 9 0,-12-9 0,12 9 0,-12-9 0,13 10 0,-7-11 0,1 5 0,-2-1 0,-7 3 0,0-1 0,-6 5 0,-1-5 0,-7 6 0,0 0 0,1 0 0,-1 0 0,0 0 0,7 0 0,0 0 0,7 0 0,7 0 0,-5 0 0,5 0 0,-7 0 0,0 0 0,0 0 0,-6 0 0,5 0 0,-5 0 0,-1 0 0,6 0 0,-11 0 0,9 0 0,-9 0 0,3 0 0,-5 0 0,1 0 0,-1 0 0,0 0 0,0 0 0,7 0 0,-5 0 0,10 0 0,-10 0 0,4 0 0,-5 0 0,-1 0 0,0 0 0,0 0 0,1 0 0,-1 0 0,6 0 0,2 0 0,6 0 0,0 0 0,-6 0 0,5 0 0,-12 0 0,6 0 0,-7 0 0,0 0 0,1 0 0,-1 0 0,0 0 0,0 0 0,1 0 0,-1 0 0,6 0 0,-4 0 0,11 0 0,-5 0 0,6 0 0,-7 0 0,6 0 0,-11 0 0,4 0 0,-6 0 0,1 0 0,-1 0 0,0 0 0,1 0 0,-1 0 0,0 0 0,0 0 0,1 0 0,-1 5 0,0-4 0,1 9 0,5-8 0,-4 8 0,10-9 0,-4 9 0,6-3 0,0 0 0,0 4 0,0-4 0,0 0 0,0 4 0,0-9 0,0 9 0,0-10 0,-6 5 0,4-6 0,-10 5 0,4-4 0,-5 4 0,5-5 0,-4 0 0,4 0 0,-5 0 0,-1 0 0,0 0 0,0 0 0,1 0 0,-1 5 0,0-4 0,1 4 0,-1-5 0,0 0 0,7 0 0,0 0 0,1 0 0,5 0 0,-11 0 0,10 0 0,-10 0 0,4 0 0,-5 0 0,-1 0 0,0 0 0,0 0 0,1 0 0,-1 0 0,0 0 0,1 0 0,-1 0 0,0 0 0,0 0 0,1 0 0,-1 0 0,0 0 0,1 0 0,-1 0 0,0 0 0,7-5 0,-6 3 0,12-3 0,-11 5 0,4 0 0,0 0 0,-4 0 0,5 0 0,-7 0 0,0 0 0,0 0 0,1 0 0,-1 0 0,0 0 0,1 0 0,-1 0 0,0 0 0,0 0 0,1 0 0,-1 0 0,0 0 0,1 0 0,5 0 0,2 0 0,6 0 0,0 0 0,0 0 0,0 0 0,-6 0 0,-2 0 0,-6 0 0,1 0 0,-1 5 0,0 1 0,1 0 0,-1 4 0,6-3 0,-4 5 0,10 0 0,-10-6 0,18 6 0,-17-6 0,11 7 0,-14-7 0,1 4 0,-1-9 0,0 9 0,0-8 0,1 3 0,-1-5 0,0 0 0,1 5 0,-1-4 0,0 4 0,7-5 0,-6 0 0,6 0 0,-1 0 0,-4 0 0,4 0 0,1 0 0,-6 0 0,6 0 0,-7 0 0,0 0 0,7 0 0,-5 0 0,4 0 0,5 0 0,-8 0 0,22 0 0,-21 0 0,9 0 0,-13 0 0,1 0 0,-1 0 0,0 0 0,1 0 0,-1 0 0,0 0 0,0 0 0,1 0 0,-1 0 0,0 0 0,1 0 0,-1 0 0,0 0 0,14 0 0,-11 0 0,11 0 0,-8 0 0,-4 0 0,4 0 0,8 0 0,14 0 0,-2 0 0,6 0 0,-11 0 0,-5 0 0,12 0 0,-12 0 0,5 0 0,-13 0 0,4 0 0,-10 0 0,4 0 0,-5 0 0,-1 0 0,0 0 0,1 0 0,-6-5 0,4 4 0,-9-10 0,9 10 0,-4-4 0,6 5 0,-1 0 0,0-5 0,1 4 0,-1-4 0,0 0 0,0 3 0,1-3 0,-1 5 0,0 0 0,1 0 0,-1-5 0,0 4 0,0-4 0,1 5 0,-1-5 0,0 3 0,7-3 0,-6 0 0,6 4 0,-7-4 0,0 0 0,7 3 0,-5-8 0,10 9 0,-10-9 0,4 8 0,1-3 0,-6 0 0,6 4 0,-7-4 0,0 5 0,1 0 0,-1 0 0,0 0 0,1 0 0,-1 0 0,0 0 0,0 0 0,7 0 0,1 0 0,0 0 0,4 0 0,-4 0 0,6 0 0,0 0 0,0 0 0,-6 0 0,-2 0 0,-6 0 0,1 0 0,-1 0 0,0 0 0,1 0 0,12 0 0,12 0 0,7-6 0,15 4 0,-15-10 0,-1 10 0,-2-10 0,-14 11 0,6-6 0,-7 7 0,0 0 0,0 0 0,0 0 0,0 0 0,-6 0 0,-1 0 0,-7 0 0,0 0 0,0 0 0,7 0 0,1 0 0,6 0 0,0 0 0,7 0 0,-5 0 0,5 0 0,-7 0 0,0 0 0,-6 0 0,-2 0 0,-6 0 0,1 0 0,5 0 0,2 0 0,6 0 0,7 0 0,-5 0 0,5 0 0,-7 0 0,0 0 0,-6 0 0,-2 0 0,-6 0 0,1 0 0,-1 0 0,0 0 0,0 0 0,7 0 0,1-5 0,6 3 0,7-3 0,-5 5 0,5 0 0,-7 0 0,0 0 0,0 0 0,0 0 0,-7 0 0,6 0 0,-5 0 0,0 0 0,-2 0 0,-6 0 0,1 0 0,-1-5 0,0 3 0,1-3 0,-1 0 0,0-1 0,0-1 0,1-3 0,-1 9 0,0-9 0,1 8 0,-1-8 0,0 9 0,0-9 0,1 9 0,5-10 0,-4 4 0,10 0 0,-4-3 0,6 3 0,-6 0 0,-1 1 0,-7 1 0,0 4 0,0-4 0,1 5 0,-1 0 0,0 0 0,1 0 0,-1 0 0,0 0 0,0 0 0,1 0 0,-1 0 0,0 0 0,1 0 0,-1 0 0,0 0 0,0 0 0,1 0 0,-1 0 0,0 0 0,1 0 0,-1 0 0,0 0 0,0 0 0,1 0 0,-1 0 0,0 0 0,1 0 0,-1 0 0,0 0 0,7 0 0,0 0 0,-4 0 0,-3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35.368"/>
    </inkml:context>
    <inkml:brush xml:id="br0">
      <inkml:brushProperty name="width" value="0.1" units="cm"/>
      <inkml:brushProperty name="height" value="0.1" units="cm"/>
      <inkml:brushProperty name="color" value="#EE7D3D"/>
    </inkml:brush>
  </inkml:definitions>
  <inkml:trace contextRef="#ctx0" brushRef="#br0">0 135 24575,'18'0'0,"-6"0"0,12 0 0,-11 0 0,17 0 0,-15 0 0,15 0 0,-11 0 0,0 0 0,12 0 0,-10 0 0,11 0 0,-7 0 0,-6 0 0,11 0 0,-9 0 0,11 0 0,-7 0 0,7 0 0,-5 0 0,12 0 0,-12 0 0,12 0 0,-12 0 0,5 0 0,0 0 0,2 0 0,7 0 0,0 0 0,0 0 0,-7 0 0,5 0 0,-12 0 0,5 0 0,-7 0 0,-6 0 0,5 0 0,-12 0 0,12 0 0,-5 0 0,6 0 0,7 0 0,13 0 0,-1 0 0,1 0 0,-6 0 0,-12 0 0,5 0 0,-7 0 0,7 0 0,-5 0 0,12 0 0,-12-5 0,5 3 0,-7-9 0,7 3 0,-11-4 0,9 5 0,-17-3 0,11 8 0,-12-8 0,6 9 0,-7-9 0,0 8 0,1-3 0,-1 5 0,0 0 0,0 0 0,1 0 0,-1 0 0,0 0 0,1 0 0,-1 0 0,0 0 0,7 0 0,0 0 0,1 0 0,5 0 0,-11 0 0,4 0 0,-6 0 0,1 0 0,-1 0 0,0 0 0,0 0 0,1 0 0,-1 0 0,0 0 0,1 0 0,-1 0 0,0 0 0,0 0 0,1 0 0,-1 0 0,0 5 0,1 2 0,38 15 0,-6 4 0,43 4 0,-46-6 0,2-13 0,-26-6 0,-4-5 0,4 5 0,1-3 0,-5 3 0,4-5 0,-6 0 0,7 0 0,-6 0 0,6 0 0,-7 0 0,0 5 0,1-4 0,-1 4 0,6-5 0,-4 0 0,11 0 0,-6 0 0,1 0 0,5 0 0,-11 0 0,10 0 0,-10 0 0,10 0 0,-10 0 0,11 0 0,-12 0 0,12 0 0,-11 0 0,10 0 0,-10 0 0,10 0 0,-4 0 0,6 0 0,0 0 0,-6 0 0,5 0 0,-6 0 0,7 0 0,-6 0 0,5 0 0,-11 0 0,15 0 0,-14 0 0,9 0 0,-6 0 0,-4 0 0,4 0 0,0 0 0,-4 0 0,5 0 0,-7 0 0,0 0 0,1 0 0,-1 0 0,0 0 0,0 0 0,1 0 0,-1 0 0,0 0 0,1 0 0,5 0 0,-4 0 0,10 0 0,-4 0 0,0 0 0,-2 0 0,1 0 0,-5 0 0,10 6 0,-10-5 0,10 5 0,-10-6 0,11 0 0,-12 0 0,6 0 0,-1 0 0,-4 0 0,10 0 0,-4 0 0,6 0 0,0 0 0,0 0 0,0 0 0,0 0 0,0 0 0,0 0 0,0 0 0,-6 0 0,4 0 0,-4 0 0,6 0 0,0 0 0,11 0 0,-8 0 0,2 0 0,-13 0 0,1 0 0,-5 0 0,10 0 0,-10 0 0,4 0 0,-5 0 0,5 0 0,-4 0 0,10 0 0,-4 0 0,0 0 0,4 0 0,-10 0 0,5 0 0,-7 0 0,6 0 0,-4 0 0,11 0 0,-6 0 0,7 0 0,11 0 0,-1 0 0,3 0 0,-6 0 0,-7 0 0,0 0 0,7 0 0,-5 0 0,-1 0 0,-2 0 0,-5 0 0,6 0 0,0 0 0,0 0 0,-1 0 0,1 0 0,0 0 0,0 0 0,0 0 0,-6-6 0,5 5 0,-11-4 0,9 5 0,-10 0 0,5 0 0,-6 0 0,0 0 0,7 0 0,-5 0 0,10 0 0,-10 0 0,4 0 0,-6 0 0,7 0 0,-5 0 0,4-5 0,0 4 0,2-4 0,6 5 0,0 0 0,0 0 0,0 0 0,0 0 0,-6 0 0,5 0 0,-12 0 0,6 0 0,-7 0 0,6 0 0,-4 0 0,11 0 0,-12 0 0,12 0 0,-5 0 0,6 0 0,0 0 0,-6 0 0,4 0 0,-4 0 0,0 0 0,-2 0 0,1 0 0,-6 0 0,12 0 0,-11 0 0,10 0 0,-10-5 0,10 3 0,-10-8 0,11 9 0,0-9 0,2 8 0,-2-8 0,-1 9 0,-4-10 0,0 10 0,-2-5 0,1 0 0,1 5 0,0-5 0,4 1 0,-4 3 0,6-9 0,-6 10 0,4-11 0,-10 11 0,10-10 0,-10 9 0,5-3 0,-7 0 0,0 3 0,1-8 0,-1 9 0,0-4 0,5 0 0,-3 4 0,3-5 0,-4 6 0,-1 0 0,0 0 0,0 0 0,1 0 0,-1 0 0,0 0 0,1 0 0,5 0 0,2 0 0,6 0 0,-6 0 0,4 6 0,-10-5 0,4 10 0,1-10 0,-5 4 0,4 0 0,-6-4 0,0 4 0,1 0 0,-1-3 0,0 3 0,7-5 0,8 0 0,1 0 0,5 5 0,0-3 0,-5 3 0,5-5 0,0 0 0,-5 0 0,12 0 0,-12 0 0,12 0 0,-5 0 0,0 0 0,5 0 0,-12 0 0,12 0 0,-12 0 0,5 0 0,-7 0 0,0 0 0,-6 0 0,4 0 0,-4 0 0,0 0 0,4 0 0,-10 0 0,11 0 0,6 0 0,-3 0 0,9 0 0,-11 0 0,8 0 0,-7 6 0,6-5 0,-7 10 0,0-9 0,-6 3 0,5-5 0,-11 5 0,10-3 0,-4 3 0,0-5 0,-2 0 0,1 0 0,0 0 0,1 5 0,5-4 0,-5 4 0,6-5 0,-6 0 0,4 0 0,7 0 0,-8 0 0,12 0 0,-15 5 0,0-3 0,4 3 0,-10-5 0,5 0 0,-1 0 0,-4 5 0,10-3 0,-10 3 0,5-5 0,-7 0 0,6 5 0,-4-3 0,10 9 0,-10-10 0,5 5 0,-1-6 0,-4 5 0,4-4 0,-6 9 0,1-9 0,10 10 0,-2-4 0,4 0 0,-6-2 0,-1 1 0,-4-5 0,10 5 0,-4-6 0,0 5 0,4-4 0,-4 4 0,6-5 0,0 0 0,0 0 0,0 0 0,0 0 0,0 0 0,0 0 0,0 0 0,0 0 0,7 0 0,-5 0 0,5 0 0,0 0 0,0 0 0,1 0 0,-3 0 0,-11 0 0,5 0 0,-5 0 0,0 0 0,4 0 0,-4-6 0,6 5 0,0-10 0,0 9 0,-6-9 0,4 10 0,-4-4 0,6-1 0,0 5 0,0-10 0,0 9 0,7-3 0,-5-1 0,12-1 0,-5-1 0,7-4 0,0 11 0,0-12 0,19 6 0,-15-7 0,14 6 0,-25-4 0,6 5 0,-14 0 0,14-6 0,-14 12 0,0-6 0,-2 2 0,-5 3 0,0-8 0,-2 8 0,0-3 0,-4 5 0,5 0 0,-7 0 0,0 0 0,0 0 0,1 0 0,-1 0 0,0 0 0,1 0 0,-1 0 0,5 0 0,-3 0 0,16 0 0,-1 0 0,13 0 0,0 0 0,0 0 0,0 0 0,18 0 0,4 8 0,9-7 0,6 14 0,-16-7 0,7 7 0,-9-6 0,-1-3 0,1 1 0,-8-5 0,5 4 0,-14 0 0,15-4 0,-15 4 0,6-6 0,-7 0 0,-9 0 0,7 0 0,-14 0 0,7 0 0,-1 6 0,-6-5 0,7 6 0,-8-2 0,0-4 0,7 5 0,-6-6 0,14 6 0,-14-4 0,14 10 0,-14-11 0,25 11 0,-22-11 0,15 10 0,-19-9 0,0 3 0,0-5 0,0 0 0,-1 0 0,1 6 0,0-5 0,0 5 0,8-6 0,-7 0 0,6 0 0,-7 0 0,0 0 0,0 0 0,-6 0 0,5 0 0,-11 0 0,10 0 0,-4 0 0,6 0 0,7 0 0,-5 0 0,12 0 0,6-6 0,-8 5 0,6-10 0,-11 9 0,-5-3 0,5-1 0,-7 5 0,0-5 0,0 0 0,0 5 0,0-5 0,0 1 0,0 3 0,-6-3 0,4 5 0,-4 0 0,0 0 0,4 0 0,-10 0 0,5 0 0,-1 0 0,-4 0 0,10 0 0,-10 0 0,15 0 0,-7 0 0,9 0 0,-5 0 0,7 0 0,-6 0 0,14 0 0,-14 0 0,14 0 0,-13 0 0,5 0 0,-7 0 0,0 0 0,0 0 0,-7-6 0,6 5 0,-11-4 0,10 5 0,-10-5 0,10 4 0,-10-4 0,5 0 0,-1 3 0,-4-3 0,9 0 0,-3 4 0,-1-4 0,-1 0 0,0 3 0,-4-3 0,5 5 0,-1 0 0,2 0 0,0-5 0,4 4 0,-4-4 0,0 5 0,4 0 0,-4 0 0,0 0 0,5 0 0,-12 0 0,12 0 0,-5 0 0,6 0 0,0 0 0,11 0 0,-1 0 0,3 0 0,1 0 0,-12 0 0,12-6 0,-5 4 0,0-4 0,5 0 0,-12 4 0,5-4 0,-13 6 0,4 0 0,-10 0 0,4 0 0,-5 0 0,-1 0 0,0 0 0,1 0 0,-1 0 0,0 0 0,7 0 0,0 0 0,7 0 0,0 0 0,0 0 0,19 0 0,-15 0 0,21 0 0,-23 0 0,13 0 0,-14-6 0,6 5 0,1-11 0,-7 11 0,6-11 0,-7 11 0,0-11 0,0 11 0,0-5 0,0 1 0,-6 3 0,5-3 0,-5 5 0,-1-5 0,6 3 0,-11-3 0,10 5 0,-4 0 0,13 0 0,-5 0 0,5 0 0,18 0 0,-18 0 0,25 0 0,-30 0 0,12 0 0,-12 0 0,5 0 0,-7 0 0,0 0 0,0 0 0,-6 0 0,-2 0 0,-5 0 0,-1 0 0,0 0 0,1 0 0,-1 0 0,0 0 0,0 0 0,1 0 0,-1 0 0,0 0 0,1 0 0,-1 0 0,0 0 0,7 0 0,-6 0 0,12 0 0,-5 0 0,6 0 0,7 0 0,-5 0 0,12 0 0,-12 0 0,5 0 0,-7 0 0,-6 0 0,4 0 0,-10 0 0,4 0 0,-6 0 0,1 0 0,-1 0 0,0 0 0,22 0 0,5 0 0,14 0 0,5 13 0,-5 4 0,8 13 0,-9-2 0,-2-5 0,-8 3 0,-13-12 0,3 5 0,-18-8 0,4-4 0,-6-2 0,1-5 0,-1 0 0,0 0 0,0 0 0,1 0 0,-1 0 0,0 0 0,1 0 0,-1 0 0,6 0 0,2 0 0,0 0 0,4-6 0,-4 5 0,6-10 0,0 9 0,0-9 0,-6 10 0,5-11 0,-12 11 0,6-10 0,-7 10 0,0-9 0,1 8 0,-1-3 0,0 5 0,1 0 0,-1 0 0,0 0 0,-5 0 0,-1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53.082"/>
    </inkml:context>
    <inkml:brush xml:id="br0">
      <inkml:brushProperty name="width" value="0.05" units="cm"/>
      <inkml:brushProperty name="height" value="0.05" units="cm"/>
      <inkml:brushProperty name="color" value="#EE7D3D"/>
    </inkml:brush>
  </inkml:definitions>
  <inkml:trace contextRef="#ctx0" brushRef="#br0">1 154 24575,'28'0'0,"2"0"0,-11 0 0,6 0 0,0 0 0,-6 0 0,4 0 0,-4 0 0,6 0 0,0 0 0,-6 0 0,5 0 0,-5 0 0,6 0 0,-1 0 0,-5 0 0,5 0 0,-5 0 0,0 0 0,-2 0 0,-6 0 0,1 0 0,-1 0 0,0 0 0,0 0 0,1 0 0,-1 0 0,6-5 0,-4 3 0,11-3 0,-12 0 0,6 3 0,-7-3 0,0 5 0,1 0 0,-1 0 0,0 0 0,1 0 0,5 0 0,2 0 0,0 0 0,-2 0 0,-6 0 0,1 0 0,-1 0 0,0 0 0,1 0 0,-1 0 0,6 0 0,2 0 0,6 0 0,0 0 0,0 0 0,0 0 0,-6 0 0,-2 0 0,-5 0 0,-1 0 0,0 0 0,0 0 0,1 0 0,-1 0 0,0 0 0,7 0 0,1 0 0,6 0 0,-7 0 0,0 0 0,-7 0 0,0 0 0,1 0 0,-1 0 0,0 0 0,1 0 0,5 0 0,-4-5 0,10 4 0,-4-10 0,6 10 0,-6-5 0,4 6 0,-10 0 0,5 0 0,-7-5 0,0 4 0,0-4 0,1 5 0,-1 0 0,0 0 0,7 0 0,1 0 0,6 0 0,0 0 0,-7 0 0,6 0 0,-11 0 0,4 0 0,-6 0 0,1 0 0,-1 0 0,0 0 0,1 0 0,-1 0 0,0 0 0,0 0 0,1 0 0,-1 0 0,0 0 0,1 0 0,-1 0 0,0 5 0,7-4 0,-6 9 0,6-9 0,-7 9 0,0-3 0,1-1 0,-1 4 0,0-9 0,7 10 0,-6-10 0,6 10 0,-7-5 0,0 0 0,7 5 0,-5-10 0,4 10 0,-6-10 0,0 4 0,1 0 0,-1-4 0,0 4 0,1 0 0,-1-3 0,0 3 0,0-5 0,1 5 0,-1-4 0,0 4 0,1-5 0,-1 0 0,0 0 0,1 0 0,-1 0 0,0 0 0,0 0 0,1 0 0,-1 0 0,0 0 0,1 0 0,-1 0 0,0 0 0,0 0 0,1 0 0,5 0 0,2 0 0,6 0 0,-6 0 0,-2 0 0,1 0 0,-6 0 0,6 0 0,-7 0 0,0 0 0,7 0 0,-5 0 0,10 0 0,-10-5 0,10 3 0,-10-3 0,4 5 0,-5-5 0,-1 4 0,0-4 0,1 5 0,-1 0 0,0 0 0,0 0 0,1 0 0,5 0 0,-4 0 0,4 0 0,-5 0 0,-1 0 0,0 0 0,1 0 0,-1 0 0,0 0 0,0 0 0,1 0 0,-1 0 0,0 0 0,1 0 0,-1 0 0,0 0 0,0 0 0,1 0 0,-1 0 0,0 0 0,7 0 0,1 0 0,6 0 0,-1 0 0,1 0 0,-6 0 0,-1 0 0,-7-5 0,0 4 0,1-5 0,-1 6 0,0 0 0,0 0 0,1 0 0,-1 0 0,6 0 0,-4 0 0,5-5 0,-7 4 0,0-4 0,0 5 0,1-5 0,-1 4 0,0-4 0,1 5 0,-1 0 0,6-6 0,-4 4 0,4-3 0,8-1 0,-4 4 0,11-4 0,0 0 0,-11 4 0,9-4 0,-17 1 0,4 4 0,-5-4 0,-6 0 0,4 3 0,-4-3 0,6 5 0,-1 0 0,0-5 0,0 4 0,1-4 0,-1 5 0,0 0 0,1 0 0,-1 0 0,0 0 0,0 0 0,1 0 0,-1 0 0,0 0 0,1 0 0,-1 0 0,0 0 0,1 0 0,-1 0 0,0 0 0,0 0 0,1 0 0,-1 5 0,0-4 0,1 4 0,-1-5 0,0 0 0,0 5 0,1-4 0,-1 4 0,0-5 0,1 0 0,-1 0 0,0 0 0,0 0 0,1 0 0,-1 0 0,0 0 0,1 5 0,-1-3 0,0 3 0,0-5 0,1 0 0,-1 5 0,0-4 0,1 4 0,-1-5 0,0 0 0,1 0 0,-1 0 0,0 0 0,0 0 0,1 0 0,-1 0 0,0 0 0,1 0 0,-1 0 0,0 0 0,0 0 0,1 0 0,-1 0 0,0 0 0,1 0 0,-1 0 0,0 0 0,0 0 0,1 0 0,-1 0 0,22 0 0,-16 0 0,15 0 0,-20 0 0,20 0 0,-15 0 0,16 0 0,-16 0 0,-4 0 0,4 0 0,8 0 0,-10 0 0,9 0 0,-7 0 0,-4 0 0,5 0 0,-1 0 0,-4 0 0,4 0 0,-6 0 0,7 0 0,-5 0 0,4 0 0,0 0 0,-4 0 0,5 0 0,-1 0 0,-4 0 0,4 0 0,-6 0 0,1 0 0,-1 0 0,0 0 0,1 0 0,5 0 0,2 0 0,6 0 0,7 0 0,-5 0 0,5 0 0,0 0 0,-5 0 0,5 0 0,-7 0 0,0 0 0,-6 0 0,4 0 0,-4 0 0,0 0 0,4 0 0,-4 0 0,0 0 0,5 0 0,0 0 0,2 0 0,-2 0 0,-7 0 0,-6 0 0,1 0 0,-1 0 0,0 0 0,1 0 0,-1 0 0,0 0 0,6 0 0,2 0 0,6 0 0,0 0 0,-6 0 0,5 0 0,-5 0 0,6 0 0,7 0 0,2 0 0,-1 0 0,7 6 0,-13-4 0,5 9 0,-7-9 0,0 9 0,0-10 0,0 5 0,0-1 0,-1-3 0,1 3 0,-6 0 0,5-4 0,-11 4 0,4 0 0,-6-3 0,1 3 0,5-5 0,-4 5 0,10-4 0,-10 4 0,4-5 0,1 0 0,-5 0 0,4 0 0,-6 0 0,1 0 0,-1 5 0,0-4 0,0 4 0,1-5 0,-1 0 0,6 0 0,2 0 0,0 0 0,-1 0 0,-7 0 0,0 0 0,0 0 0,1 0 0,-1 0 0,0 0 0,1 0 0,-1 0 0,6 0 0,2 0 0,0 0 0,-2 0 0,-5 0 0,-1 0 0,0 0 0,1 0 0,-1 0 0,0 0 0,0 0 0,1 0 0,-1 0 0,0 0 0,1 0 0,-1 0 0,0-5 0,0 4 0,1-4 0,-1 5 0,6 0 0,-4 0 0,18-6 0,-11 4 0,13-4 0,-1 0 0,-6 4 0,14-4 0,-13 6 0,5-6 0,0 5 0,2-11 0,0 11 0,-2-5 0,-7 6 0,-6 0 0,-2 0 0,-6 0 0,1 0 0,-1 0 0,0 0 0,0 0 0,1 0 0,-1 0 0,0 0 0,1 0 0,-1 0 0,0 0 0,0 0 0,7 0 0,-5 0 0,4 0 0,-6 0 0,1 0 0,-1 0 0,6 0 0,-4 0 0,4 0 0,1 0 0,-5 0 0,10 0 0,-10 0 0,4 0 0,1 0 0,-6 0 0,12 0 0,-5 0 0,6 0 0,0 0 0,0 0 0,0 0 0,0 0 0,0 0 0,-6 0 0,4 0 0,-10 0 0,4 0 0,-6 0 0,1 0 0,-1 0 0,0 0 0,1 0 0,-1 0 0,6 0 0,2 0 0,6 0 0,7 0 0,-5 0 0,12 0 0,-12 0 0,-1 0 0,-2 0 0,-6 0 0,7 0 0,0 0 0,0 0 0,0 0 0,0 0 0,-6 0 0,5 0 0,-12-6 0,12 5 0,-5-4 0,0 5 0,4-6 0,-4 5 0,6-5 0,0 6 0,0-5 0,0 3 0,-6-3 0,-2 5 0,-5 0 0,-1 0 0,11 0 0,-8 0 0,9 0 0,-6 0 0,2 0 0,6 0 0,-6 0 0,4 0 0,-10 0 0,4 0 0,-5 0 0,-1 0 0,0 0 0,1 0 0,-1 0 0,0 0 0,0 0 0,1 0 0,-1 0 0,6 0 0,-4 0 0,11 0 0,-11 0 0,10 0 0,-10 0 0,10 0 0,-10 0 0,11 0 0,-6 0 0,1 0 0,5 0 0,-11 0 0,10 0 0,-10 0 0,10 5 0,3-3 0,1 9 0,5-10 0,0 5 0,-5-1 0,12-3 0,-18 3 0,10-5 0,-12 6 0,-1-5 0,0 5 0,-7-6 0,0 0 0,1 0 0,-1 5 0,0-4 0,1 4 0,-1-5 0,0 5 0,7-4 0,8 4 0,7-5 0,9 0 0,-1 0 0,0-6 0,8 5 0,2-12 0,1 5 0,-3-6 0,-8 6 0,0-4 0,-7 4 0,5 1 0,-12-4 0,12 9 0,-12-9 0,12 9 0,-12-9 0,13 10 0,-7-11 0,1 5 0,-2-1 0,-7 3 0,0-1 0,-6 5 0,-1-5 0,-7 6 0,0 0 0,1 0 0,-1 0 0,0 0 0,7 0 0,0 0 0,7 0 0,7 0 0,-5 0 0,5 0 0,-7 0 0,0 0 0,0 0 0,-6 0 0,5 0 0,-5 0 0,-1 0 0,6 0 0,-11 0 0,9 0 0,-9 0 0,3 0 0,-5 0 0,1 0 0,-1 0 0,0 0 0,0 0 0,7 0 0,-5 0 0,10 0 0,-10 0 0,4 0 0,-5 0 0,-1 0 0,0 0 0,0 0 0,1 0 0,-1 0 0,6 0 0,2 0 0,6 0 0,0 0 0,-6 0 0,5 0 0,-12 0 0,6 0 0,-7 0 0,0 0 0,1 0 0,-1 0 0,0 0 0,0 0 0,1 0 0,-1 0 0,6 0 0,-4 0 0,11 0 0,-5 0 0,6 0 0,-7 0 0,6 0 0,-11 0 0,4 0 0,-6 0 0,1 0 0,-1 0 0,0 0 0,1 0 0,-1 0 0,0 0 0,0 0 0,1 0 0,-1 5 0,0-4 0,1 9 0,5-8 0,-4 8 0,10-9 0,-4 9 0,6-3 0,0 0 0,0 4 0,0-4 0,0 0 0,0 4 0,0-9 0,0 9 0,0-10 0,-6 5 0,4-6 0,-10 5 0,4-4 0,-5 4 0,5-5 0,-4 0 0,4 0 0,-5 0 0,-1 0 0,0 0 0,0 0 0,1 0 0,-1 5 0,0-4 0,1 4 0,-1-5 0,0 0 0,7 0 0,0 0 0,1 0 0,5 0 0,-11 0 0,10 0 0,-10 0 0,4 0 0,-5 0 0,-1 0 0,0 0 0,0 0 0,1 0 0,-1 0 0,0 0 0,1 0 0,-1 0 0,0 0 0,0 0 0,1 0 0,-1 0 0,0 0 0,1 0 0,-1 0 0,0 0 0,7-5 0,-6 3 0,12-3 0,-11 5 0,4 0 0,0 0 0,-4 0 0,5 0 0,-7 0 0,0 0 0,0 0 0,1 0 0,-1 0 0,0 0 0,1 0 0,-1 0 0,0 0 0,0 0 0,1 0 0,-1 0 0,0 0 0,1 0 0,5 0 0,2 0 0,6 0 0,0 0 0,0 0 0,0 0 0,-6 0 0,-2 0 0,-6 0 0,1 0 0,-1 5 0,0 1 0,1 0 0,-1 4 0,6-3 0,-4 5 0,10 0 0,-10-6 0,18 6 0,-17-6 0,11 7 0,-14-7 0,1 4 0,-1-9 0,0 9 0,0-8 0,1 3 0,-1-5 0,0 0 0,1 5 0,-1-4 0,0 4 0,7-5 0,-6 0 0,6 0 0,-1 0 0,-4 0 0,4 0 0,1 0 0,-6 0 0,6 0 0,-7 0 0,0 0 0,7 0 0,-5 0 0,4 0 0,5 0 0,-8 0 0,22 0 0,-21 0 0,9 0 0,-13 0 0,1 0 0,-1 0 0,0 0 0,1 0 0,-1 0 0,0 0 0,0 0 0,1 0 0,-1 0 0,0 0 0,1 0 0,-1 0 0,0 0 0,14 0 0,-11 0 0,11 0 0,-8 0 0,-4 0 0,4 0 0,8 0 0,14 0 0,-2 0 0,6 0 0,-11 0 0,-5 0 0,12 0 0,-12 0 0,5 0 0,-13 0 0,4 0 0,-10 0 0,4 0 0,-5 0 0,-1 0 0,0 0 0,1 0 0,-6-5 0,4 4 0,-9-10 0,9 10 0,-4-4 0,6 5 0,-1 0 0,0-5 0,1 4 0,-1-4 0,0 0 0,0 3 0,1-3 0,-1 5 0,0 0 0,1 0 0,-1-5 0,0 4 0,0-4 0,1 5 0,-1-5 0,0 3 0,7-3 0,-6 0 0,6 4 0,-7-4 0,0 0 0,7 3 0,-5-8 0,10 9 0,-10-9 0,4 8 0,1-3 0,-6 0 0,6 4 0,-7-4 0,0 5 0,1 0 0,-1 0 0,0 0 0,1 0 0,-1 0 0,0 0 0,0 0 0,7 0 0,1 0 0,0 0 0,4 0 0,-4 0 0,6 0 0,0 0 0,0 0 0,-6 0 0,-2 0 0,-6 0 0,1 0 0,-1 0 0,0 0 0,1 0 0,12 0 0,12 0 0,7-6 0,15 4 0,-15-10 0,-1 10 0,-2-10 0,-14 11 0,6-6 0,-7 7 0,0 0 0,0 0 0,0 0 0,0 0 0,-6 0 0,-1 0 0,-7 0 0,0 0 0,0 0 0,7 0 0,1 0 0,6 0 0,0 0 0,7 0 0,-5 0 0,5 0 0,-7 0 0,0 0 0,-6 0 0,-2 0 0,-6 0 0,1 0 0,5 0 0,2 0 0,6 0 0,7 0 0,-5 0 0,5 0 0,-7 0 0,0 0 0,-6 0 0,-2 0 0,-6 0 0,1 0 0,-1 0 0,0 0 0,0 0 0,7 0 0,1-5 0,6 3 0,7-3 0,-5 5 0,5 0 0,-7 0 0,0 0 0,0 0 0,0 0 0,-7 0 0,6 0 0,-5 0 0,0 0 0,-2 0 0,-6 0 0,1 0 0,-1-5 0,0 3 0,1-3 0,-1 0 0,0-1 0,0-1 0,1-3 0,-1 9 0,0-9 0,1 8 0,-1-8 0,0 9 0,0-9 0,1 9 0,5-10 0,-4 4 0,10 0 0,-4-3 0,6 3 0,-6 0 0,-1 1 0,-7 1 0,0 4 0,0-4 0,1 5 0,-1 0 0,0 0 0,1 0 0,-1 0 0,0 0 0,0 0 0,1 0 0,-1 0 0,0 0 0,1 0 0,-1 0 0,0 0 0,0 0 0,1 0 0,-1 0 0,0 0 0,1 0 0,-1 0 0,0 0 0,0 0 0,1 0 0,-1 0 0,0 0 0,1 0 0,-1 0 0,0 0 0,7 0 0,0 0 0,-4 0 0,-3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35.368"/>
    </inkml:context>
    <inkml:brush xml:id="br0">
      <inkml:brushProperty name="width" value="0.1" units="cm"/>
      <inkml:brushProperty name="height" value="0.1" units="cm"/>
      <inkml:brushProperty name="color" value="#EE7D3D"/>
    </inkml:brush>
  </inkml:definitions>
  <inkml:trace contextRef="#ctx0" brushRef="#br0">0 135 24575,'18'0'0,"-6"0"0,12 0 0,-11 0 0,17 0 0,-15 0 0,15 0 0,-11 0 0,0 0 0,12 0 0,-10 0 0,11 0 0,-7 0 0,-6 0 0,11 0 0,-9 0 0,11 0 0,-7 0 0,7 0 0,-5 0 0,12 0 0,-12 0 0,12 0 0,-12 0 0,5 0 0,0 0 0,2 0 0,7 0 0,0 0 0,0 0 0,-7 0 0,5 0 0,-12 0 0,5 0 0,-7 0 0,-6 0 0,5 0 0,-12 0 0,12 0 0,-5 0 0,6 0 0,7 0 0,13 0 0,-1 0 0,1 0 0,-6 0 0,-12 0 0,5 0 0,-7 0 0,7 0 0,-5 0 0,12 0 0,-12-5 0,5 3 0,-7-9 0,7 3 0,-11-4 0,9 5 0,-17-3 0,11 8 0,-12-8 0,6 9 0,-7-9 0,0 8 0,1-3 0,-1 5 0,0 0 0,0 0 0,1 0 0,-1 0 0,0 0 0,1 0 0,-1 0 0,0 0 0,7 0 0,0 0 0,1 0 0,5 0 0,-11 0 0,4 0 0,-6 0 0,1 0 0,-1 0 0,0 0 0,0 0 0,1 0 0,-1 0 0,0 0 0,1 0 0,-1 0 0,0 0 0,0 0 0,1 0 0,-1 0 0,0 5 0,1 2 0,38 15 0,-6 4 0,43 4 0,-46-6 0,2-13 0,-26-6 0,-4-5 0,4 5 0,1-3 0,-5 3 0,4-5 0,-6 0 0,7 0 0,-6 0 0,6 0 0,-7 0 0,0 5 0,1-4 0,-1 4 0,6-5 0,-4 0 0,11 0 0,-6 0 0,1 0 0,5 0 0,-11 0 0,10 0 0,-10 0 0,10 0 0,-10 0 0,11 0 0,-12 0 0,12 0 0,-11 0 0,10 0 0,-10 0 0,10 0 0,-4 0 0,6 0 0,0 0 0,-6 0 0,5 0 0,-6 0 0,7 0 0,-6 0 0,5 0 0,-11 0 0,15 0 0,-14 0 0,9 0 0,-6 0 0,-4 0 0,4 0 0,0 0 0,-4 0 0,5 0 0,-7 0 0,0 0 0,1 0 0,-1 0 0,0 0 0,0 0 0,1 0 0,-1 0 0,0 0 0,1 0 0,5 0 0,-4 0 0,10 0 0,-4 0 0,0 0 0,-2 0 0,1 0 0,-5 0 0,10 6 0,-10-5 0,10 5 0,-10-6 0,11 0 0,-12 0 0,6 0 0,-1 0 0,-4 0 0,10 0 0,-4 0 0,6 0 0,0 0 0,0 0 0,0 0 0,0 0 0,0 0 0,0 0 0,0 0 0,-6 0 0,4 0 0,-4 0 0,6 0 0,0 0 0,11 0 0,-8 0 0,2 0 0,-13 0 0,1 0 0,-5 0 0,10 0 0,-10 0 0,4 0 0,-5 0 0,5 0 0,-4 0 0,10 0 0,-4 0 0,0 0 0,4 0 0,-10 0 0,5 0 0,-7 0 0,6 0 0,-4 0 0,11 0 0,-6 0 0,7 0 0,11 0 0,-1 0 0,3 0 0,-6 0 0,-7 0 0,0 0 0,7 0 0,-5 0 0,-1 0 0,-2 0 0,-5 0 0,6 0 0,0 0 0,0 0 0,-1 0 0,1 0 0,0 0 0,0 0 0,0 0 0,-6-6 0,5 5 0,-11-4 0,9 5 0,-10 0 0,5 0 0,-6 0 0,0 0 0,7 0 0,-5 0 0,10 0 0,-10 0 0,4 0 0,-6 0 0,7 0 0,-5 0 0,4-5 0,0 4 0,2-4 0,6 5 0,0 0 0,0 0 0,0 0 0,0 0 0,-6 0 0,5 0 0,-12 0 0,6 0 0,-7 0 0,6 0 0,-4 0 0,11 0 0,-12 0 0,12 0 0,-5 0 0,6 0 0,0 0 0,-6 0 0,4 0 0,-4 0 0,0 0 0,-2 0 0,1 0 0,-6 0 0,12 0 0,-11 0 0,10 0 0,-10-5 0,10 3 0,-10-8 0,11 9 0,0-9 0,2 8 0,-2-8 0,-1 9 0,-4-10 0,0 10 0,-2-5 0,1 0 0,1 5 0,0-5 0,4 1 0,-4 3 0,6-9 0,-6 10 0,4-11 0,-10 11 0,10-10 0,-10 9 0,5-3 0,-7 0 0,0 3 0,1-8 0,-1 9 0,0-4 0,5 0 0,-3 4 0,3-5 0,-4 6 0,-1 0 0,0 0 0,0 0 0,1 0 0,-1 0 0,0 0 0,1 0 0,5 0 0,2 0 0,6 0 0,-6 0 0,4 6 0,-10-5 0,4 10 0,1-10 0,-5 4 0,4 0 0,-6-4 0,0 4 0,1 0 0,-1-3 0,0 3 0,7-5 0,8 0 0,1 0 0,5 5 0,0-3 0,-5 3 0,5-5 0,0 0 0,-5 0 0,12 0 0,-12 0 0,12 0 0,-5 0 0,0 0 0,5 0 0,-12 0 0,12 0 0,-12 0 0,5 0 0,-7 0 0,0 0 0,-6 0 0,4 0 0,-4 0 0,0 0 0,4 0 0,-10 0 0,11 0 0,6 0 0,-3 0 0,9 0 0,-11 0 0,8 0 0,-7 6 0,6-5 0,-7 10 0,0-9 0,-6 3 0,5-5 0,-11 5 0,10-3 0,-4 3 0,0-5 0,-2 0 0,1 0 0,0 0 0,1 5 0,5-4 0,-5 4 0,6-5 0,-6 0 0,4 0 0,7 0 0,-8 0 0,12 0 0,-15 5 0,0-3 0,4 3 0,-10-5 0,5 0 0,-1 0 0,-4 5 0,10-3 0,-10 3 0,5-5 0,-7 0 0,6 5 0,-4-3 0,10 9 0,-10-10 0,5 5 0,-1-6 0,-4 5 0,4-4 0,-6 9 0,1-9 0,10 10 0,-2-4 0,4 0 0,-6-2 0,-1 1 0,-4-5 0,10 5 0,-4-6 0,0 5 0,4-4 0,-4 4 0,6-5 0,0 0 0,0 0 0,0 0 0,0 0 0,0 0 0,0 0 0,0 0 0,0 0 0,7 0 0,-5 0 0,5 0 0,0 0 0,0 0 0,1 0 0,-3 0 0,-11 0 0,5 0 0,-5 0 0,0 0 0,4 0 0,-4-6 0,6 5 0,0-10 0,0 9 0,-6-9 0,4 10 0,-4-4 0,6-1 0,0 5 0,0-10 0,0 9 0,7-3 0,-5-1 0,12-1 0,-5-1 0,7-4 0,0 11 0,0-12 0,19 6 0,-15-7 0,14 6 0,-25-4 0,6 5 0,-14 0 0,14-6 0,-14 12 0,0-6 0,-2 2 0,-5 3 0,0-8 0,-2 8 0,0-3 0,-4 5 0,5 0 0,-7 0 0,0 0 0,0 0 0,1 0 0,-1 0 0,0 0 0,1 0 0,-1 0 0,5 0 0,-3 0 0,16 0 0,-1 0 0,13 0 0,0 0 0,0 0 0,0 0 0,18 0 0,4 8 0,9-7 0,6 14 0,-16-7 0,7 7 0,-9-6 0,-1-3 0,1 1 0,-8-5 0,5 4 0,-14 0 0,15-4 0,-15 4 0,6-6 0,-7 0 0,-9 0 0,7 0 0,-14 0 0,7 0 0,-1 6 0,-6-5 0,7 6 0,-8-2 0,0-4 0,7 5 0,-6-6 0,14 6 0,-14-4 0,14 10 0,-14-11 0,25 11 0,-22-11 0,15 10 0,-19-9 0,0 3 0,0-5 0,0 0 0,-1 0 0,1 6 0,0-5 0,0 5 0,8-6 0,-7 0 0,6 0 0,-7 0 0,0 0 0,0 0 0,-6 0 0,5 0 0,-11 0 0,10 0 0,-4 0 0,6 0 0,7 0 0,-5 0 0,12 0 0,6-6 0,-8 5 0,6-10 0,-11 9 0,-5-3 0,5-1 0,-7 5 0,0-5 0,0 0 0,0 5 0,0-5 0,0 1 0,0 3 0,-6-3 0,4 5 0,-4 0 0,0 0 0,4 0 0,-10 0 0,5 0 0,-1 0 0,-4 0 0,10 0 0,-10 0 0,15 0 0,-7 0 0,9 0 0,-5 0 0,7 0 0,-6 0 0,14 0 0,-14 0 0,14 0 0,-13 0 0,5 0 0,-7 0 0,0 0 0,0 0 0,-7-6 0,6 5 0,-11-4 0,10 5 0,-10-5 0,10 4 0,-10-4 0,5 0 0,-1 3 0,-4-3 0,9 0 0,-3 4 0,-1-4 0,-1 0 0,0 3 0,-4-3 0,5 5 0,-1 0 0,2 0 0,0-5 0,4 4 0,-4-4 0,0 5 0,4 0 0,-4 0 0,0 0 0,5 0 0,-12 0 0,12 0 0,-5 0 0,6 0 0,0 0 0,11 0 0,-1 0 0,3 0 0,1 0 0,-12 0 0,12-6 0,-5 4 0,0-4 0,5 0 0,-12 4 0,5-4 0,-13 6 0,4 0 0,-10 0 0,4 0 0,-5 0 0,-1 0 0,0 0 0,1 0 0,-1 0 0,0 0 0,7 0 0,0 0 0,7 0 0,0 0 0,0 0 0,19 0 0,-15 0 0,21 0 0,-23 0 0,13 0 0,-14-6 0,6 5 0,1-11 0,-7 11 0,6-11 0,-7 11 0,0-11 0,0 11 0,0-5 0,0 1 0,-6 3 0,5-3 0,-5 5 0,-1-5 0,6 3 0,-11-3 0,10 5 0,-4 0 0,13 0 0,-5 0 0,5 0 0,18 0 0,-18 0 0,25 0 0,-30 0 0,12 0 0,-12 0 0,5 0 0,-7 0 0,0 0 0,0 0 0,-6 0 0,-2 0 0,-5 0 0,-1 0 0,0 0 0,1 0 0,-1 0 0,0 0 0,0 0 0,1 0 0,-1 0 0,0 0 0,1 0 0,-1 0 0,0 0 0,7 0 0,-6 0 0,12 0 0,-5 0 0,6 0 0,7 0 0,-5 0 0,12 0 0,-12 0 0,5 0 0,-7 0 0,-6 0 0,4 0 0,-10 0 0,4 0 0,-6 0 0,1 0 0,-1 0 0,0 0 0,22 0 0,5 0 0,14 0 0,5 13 0,-5 4 0,8 13 0,-9-2 0,-2-5 0,-8 3 0,-13-12 0,3 5 0,-18-8 0,4-4 0,-6-2 0,1-5 0,-1 0 0,0 0 0,0 0 0,1 0 0,-1 0 0,0 0 0,1 0 0,-1 0 0,6 0 0,2 0 0,0 0 0,4-6 0,-4 5 0,6-10 0,0 9 0,0-9 0,-6 10 0,5-11 0,-12 11 0,6-10 0,-7 10 0,0-9 0,1 8 0,-1-3 0,0 5 0,1 0 0,-1 0 0,0 0 0,-5 0 0,-1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53.082"/>
    </inkml:context>
    <inkml:brush xml:id="br0">
      <inkml:brushProperty name="width" value="0.05" units="cm"/>
      <inkml:brushProperty name="height" value="0.05" units="cm"/>
      <inkml:brushProperty name="color" value="#EE7D3D"/>
    </inkml:brush>
  </inkml:definitions>
  <inkml:trace contextRef="#ctx0" brushRef="#br0">1 154 24575,'28'0'0,"2"0"0,-11 0 0,6 0 0,0 0 0,-6 0 0,4 0 0,-4 0 0,6 0 0,0 0 0,-6 0 0,5 0 0,-5 0 0,6 0 0,-1 0 0,-5 0 0,5 0 0,-5 0 0,0 0 0,-2 0 0,-6 0 0,1 0 0,-1 0 0,0 0 0,0 0 0,1 0 0,-1 0 0,6-5 0,-4 3 0,11-3 0,-12 0 0,6 3 0,-7-3 0,0 5 0,1 0 0,-1 0 0,0 0 0,1 0 0,5 0 0,2 0 0,0 0 0,-2 0 0,-6 0 0,1 0 0,-1 0 0,0 0 0,1 0 0,-1 0 0,6 0 0,2 0 0,6 0 0,0 0 0,0 0 0,0 0 0,-6 0 0,-2 0 0,-5 0 0,-1 0 0,0 0 0,0 0 0,1 0 0,-1 0 0,0 0 0,7 0 0,1 0 0,6 0 0,-7 0 0,0 0 0,-7 0 0,0 0 0,1 0 0,-1 0 0,0 0 0,1 0 0,5 0 0,-4-5 0,10 4 0,-4-10 0,6 10 0,-6-5 0,4 6 0,-10 0 0,5 0 0,-7-5 0,0 4 0,0-4 0,1 5 0,-1 0 0,0 0 0,7 0 0,1 0 0,6 0 0,0 0 0,-7 0 0,6 0 0,-11 0 0,4 0 0,-6 0 0,1 0 0,-1 0 0,0 0 0,1 0 0,-1 0 0,0 0 0,0 0 0,1 0 0,-1 0 0,0 0 0,1 0 0,-1 0 0,0 5 0,7-4 0,-6 9 0,6-9 0,-7 9 0,0-3 0,1-1 0,-1 4 0,0-9 0,7 10 0,-6-10 0,6 10 0,-7-5 0,0 0 0,7 5 0,-5-10 0,4 10 0,-6-10 0,0 4 0,1 0 0,-1-4 0,0 4 0,1 0 0,-1-3 0,0 3 0,0-5 0,1 5 0,-1-4 0,0 4 0,1-5 0,-1 0 0,0 0 0,1 0 0,-1 0 0,0 0 0,0 0 0,1 0 0,-1 0 0,0 0 0,1 0 0,-1 0 0,0 0 0,0 0 0,1 0 0,5 0 0,2 0 0,6 0 0,-6 0 0,-2 0 0,1 0 0,-6 0 0,6 0 0,-7 0 0,0 0 0,7 0 0,-5 0 0,10 0 0,-10-5 0,10 3 0,-10-3 0,4 5 0,-5-5 0,-1 4 0,0-4 0,1 5 0,-1 0 0,0 0 0,0 0 0,1 0 0,5 0 0,-4 0 0,4 0 0,-5 0 0,-1 0 0,0 0 0,1 0 0,-1 0 0,0 0 0,0 0 0,1 0 0,-1 0 0,0 0 0,1 0 0,-1 0 0,0 0 0,0 0 0,1 0 0,-1 0 0,0 0 0,7 0 0,1 0 0,6 0 0,-1 0 0,1 0 0,-6 0 0,-1 0 0,-7-5 0,0 4 0,1-5 0,-1 6 0,0 0 0,0 0 0,1 0 0,-1 0 0,6 0 0,-4 0 0,5-5 0,-7 4 0,0-4 0,0 5 0,1-5 0,-1 4 0,0-4 0,1 5 0,-1 0 0,6-6 0,-4 4 0,4-3 0,8-1 0,-4 4 0,11-4 0,0 0 0,-11 4 0,9-4 0,-17 1 0,4 4 0,-5-4 0,-6 0 0,4 3 0,-4-3 0,6 5 0,-1 0 0,0-5 0,0 4 0,1-4 0,-1 5 0,0 0 0,1 0 0,-1 0 0,0 0 0,0 0 0,1 0 0,-1 0 0,0 0 0,1 0 0,-1 0 0,0 0 0,1 0 0,-1 0 0,0 0 0,0 0 0,1 0 0,-1 5 0,0-4 0,1 4 0,-1-5 0,0 0 0,0 5 0,1-4 0,-1 4 0,0-5 0,1 0 0,-1 0 0,0 0 0,0 0 0,1 0 0,-1 0 0,0 0 0,1 5 0,-1-3 0,0 3 0,0-5 0,1 0 0,-1 5 0,0-4 0,1 4 0,-1-5 0,0 0 0,1 0 0,-1 0 0,0 0 0,0 0 0,1 0 0,-1 0 0,0 0 0,1 0 0,-1 0 0,0 0 0,0 0 0,1 0 0,-1 0 0,0 0 0,1 0 0,-1 0 0,0 0 0,0 0 0,1 0 0,-1 0 0,22 0 0,-16 0 0,15 0 0,-20 0 0,20 0 0,-15 0 0,16 0 0,-16 0 0,-4 0 0,4 0 0,8 0 0,-10 0 0,9 0 0,-7 0 0,-4 0 0,5 0 0,-1 0 0,-4 0 0,4 0 0,-6 0 0,7 0 0,-5 0 0,4 0 0,0 0 0,-4 0 0,5 0 0,-1 0 0,-4 0 0,4 0 0,-6 0 0,1 0 0,-1 0 0,0 0 0,1 0 0,5 0 0,2 0 0,6 0 0,7 0 0,-5 0 0,5 0 0,0 0 0,-5 0 0,5 0 0,-7 0 0,0 0 0,-6 0 0,4 0 0,-4 0 0,0 0 0,4 0 0,-4 0 0,0 0 0,5 0 0,0 0 0,2 0 0,-2 0 0,-7 0 0,-6 0 0,1 0 0,-1 0 0,0 0 0,1 0 0,-1 0 0,0 0 0,6 0 0,2 0 0,6 0 0,0 0 0,-6 0 0,5 0 0,-5 0 0,6 0 0,7 0 0,2 0 0,-1 0 0,7 6 0,-13-4 0,5 9 0,-7-9 0,0 9 0,0-10 0,0 5 0,0-1 0,-1-3 0,1 3 0,-6 0 0,5-4 0,-11 4 0,4 0 0,-6-3 0,1 3 0,5-5 0,-4 5 0,10-4 0,-10 4 0,4-5 0,1 0 0,-5 0 0,4 0 0,-6 0 0,1 0 0,-1 5 0,0-4 0,0 4 0,1-5 0,-1 0 0,6 0 0,2 0 0,0 0 0,-1 0 0,-7 0 0,0 0 0,0 0 0,1 0 0,-1 0 0,0 0 0,1 0 0,-1 0 0,6 0 0,2 0 0,0 0 0,-2 0 0,-5 0 0,-1 0 0,0 0 0,1 0 0,-1 0 0,0 0 0,0 0 0,1 0 0,-1 0 0,0 0 0,1 0 0,-1 0 0,0-5 0,0 4 0,1-4 0,-1 5 0,6 0 0,-4 0 0,18-6 0,-11 4 0,13-4 0,-1 0 0,-6 4 0,14-4 0,-13 6 0,5-6 0,0 5 0,2-11 0,0 11 0,-2-5 0,-7 6 0,-6 0 0,-2 0 0,-6 0 0,1 0 0,-1 0 0,0 0 0,0 0 0,1 0 0,-1 0 0,0 0 0,1 0 0,-1 0 0,0 0 0,0 0 0,7 0 0,-5 0 0,4 0 0,-6 0 0,1 0 0,-1 0 0,6 0 0,-4 0 0,4 0 0,1 0 0,-5 0 0,10 0 0,-10 0 0,4 0 0,1 0 0,-6 0 0,12 0 0,-5 0 0,6 0 0,0 0 0,0 0 0,0 0 0,0 0 0,0 0 0,-6 0 0,4 0 0,-10 0 0,4 0 0,-6 0 0,1 0 0,-1 0 0,0 0 0,1 0 0,-1 0 0,6 0 0,2 0 0,6 0 0,7 0 0,-5 0 0,12 0 0,-12 0 0,-1 0 0,-2 0 0,-6 0 0,7 0 0,0 0 0,0 0 0,0 0 0,0 0 0,-6 0 0,5 0 0,-12-6 0,12 5 0,-5-4 0,0 5 0,4-6 0,-4 5 0,6-5 0,0 6 0,0-5 0,0 3 0,-6-3 0,-2 5 0,-5 0 0,-1 0 0,11 0 0,-8 0 0,9 0 0,-6 0 0,2 0 0,6 0 0,-6 0 0,4 0 0,-10 0 0,4 0 0,-5 0 0,-1 0 0,0 0 0,1 0 0,-1 0 0,0 0 0,0 0 0,1 0 0,-1 0 0,6 0 0,-4 0 0,11 0 0,-11 0 0,10 0 0,-10 0 0,10 0 0,-10 0 0,11 0 0,-6 0 0,1 0 0,5 0 0,-11 0 0,10 0 0,-10 0 0,10 5 0,3-3 0,1 9 0,5-10 0,0 5 0,-5-1 0,12-3 0,-18 3 0,10-5 0,-12 6 0,-1-5 0,0 5 0,-7-6 0,0 0 0,1 0 0,-1 5 0,0-4 0,1 4 0,-1-5 0,0 5 0,7-4 0,8 4 0,7-5 0,9 0 0,-1 0 0,0-6 0,8 5 0,2-12 0,1 5 0,-3-6 0,-8 6 0,0-4 0,-7 4 0,5 1 0,-12-4 0,12 9 0,-12-9 0,12 9 0,-12-9 0,13 10 0,-7-11 0,1 5 0,-2-1 0,-7 3 0,0-1 0,-6 5 0,-1-5 0,-7 6 0,0 0 0,1 0 0,-1 0 0,0 0 0,7 0 0,0 0 0,7 0 0,7 0 0,-5 0 0,5 0 0,-7 0 0,0 0 0,0 0 0,-6 0 0,5 0 0,-5 0 0,-1 0 0,6 0 0,-11 0 0,9 0 0,-9 0 0,3 0 0,-5 0 0,1 0 0,-1 0 0,0 0 0,0 0 0,7 0 0,-5 0 0,10 0 0,-10 0 0,4 0 0,-5 0 0,-1 0 0,0 0 0,0 0 0,1 0 0,-1 0 0,6 0 0,2 0 0,6 0 0,0 0 0,-6 0 0,5 0 0,-12 0 0,6 0 0,-7 0 0,0 0 0,1 0 0,-1 0 0,0 0 0,0 0 0,1 0 0,-1 0 0,6 0 0,-4 0 0,11 0 0,-5 0 0,6 0 0,-7 0 0,6 0 0,-11 0 0,4 0 0,-6 0 0,1 0 0,-1 0 0,0 0 0,1 0 0,-1 0 0,0 0 0,0 0 0,1 0 0,-1 5 0,0-4 0,1 9 0,5-8 0,-4 8 0,10-9 0,-4 9 0,6-3 0,0 0 0,0 4 0,0-4 0,0 0 0,0 4 0,0-9 0,0 9 0,0-10 0,-6 5 0,4-6 0,-10 5 0,4-4 0,-5 4 0,5-5 0,-4 0 0,4 0 0,-5 0 0,-1 0 0,0 0 0,0 0 0,1 0 0,-1 5 0,0-4 0,1 4 0,-1-5 0,0 0 0,7 0 0,0 0 0,1 0 0,5 0 0,-11 0 0,10 0 0,-10 0 0,4 0 0,-5 0 0,-1 0 0,0 0 0,0 0 0,1 0 0,-1 0 0,0 0 0,1 0 0,-1 0 0,0 0 0,0 0 0,1 0 0,-1 0 0,0 0 0,1 0 0,-1 0 0,0 0 0,7-5 0,-6 3 0,12-3 0,-11 5 0,4 0 0,0 0 0,-4 0 0,5 0 0,-7 0 0,0 0 0,0 0 0,1 0 0,-1 0 0,0 0 0,1 0 0,-1 0 0,0 0 0,0 0 0,1 0 0,-1 0 0,0 0 0,1 0 0,5 0 0,2 0 0,6 0 0,0 0 0,0 0 0,0 0 0,-6 0 0,-2 0 0,-6 0 0,1 0 0,-1 5 0,0 1 0,1 0 0,-1 4 0,6-3 0,-4 5 0,10 0 0,-10-6 0,18 6 0,-17-6 0,11 7 0,-14-7 0,1 4 0,-1-9 0,0 9 0,0-8 0,1 3 0,-1-5 0,0 0 0,1 5 0,-1-4 0,0 4 0,7-5 0,-6 0 0,6 0 0,-1 0 0,-4 0 0,4 0 0,1 0 0,-6 0 0,6 0 0,-7 0 0,0 0 0,7 0 0,-5 0 0,4 0 0,5 0 0,-8 0 0,22 0 0,-21 0 0,9 0 0,-13 0 0,1 0 0,-1 0 0,0 0 0,1 0 0,-1 0 0,0 0 0,0 0 0,1 0 0,-1 0 0,0 0 0,1 0 0,-1 0 0,0 0 0,14 0 0,-11 0 0,11 0 0,-8 0 0,-4 0 0,4 0 0,8 0 0,14 0 0,-2 0 0,6 0 0,-11 0 0,-5 0 0,12 0 0,-12 0 0,5 0 0,-13 0 0,4 0 0,-10 0 0,4 0 0,-5 0 0,-1 0 0,0 0 0,1 0 0,-6-5 0,4 4 0,-9-10 0,9 10 0,-4-4 0,6 5 0,-1 0 0,0-5 0,1 4 0,-1-4 0,0 0 0,0 3 0,1-3 0,-1 5 0,0 0 0,1 0 0,-1-5 0,0 4 0,0-4 0,1 5 0,-1-5 0,0 3 0,7-3 0,-6 0 0,6 4 0,-7-4 0,0 0 0,7 3 0,-5-8 0,10 9 0,-10-9 0,4 8 0,1-3 0,-6 0 0,6 4 0,-7-4 0,0 5 0,1 0 0,-1 0 0,0 0 0,1 0 0,-1 0 0,0 0 0,0 0 0,7 0 0,1 0 0,0 0 0,4 0 0,-4 0 0,6 0 0,0 0 0,0 0 0,-6 0 0,-2 0 0,-6 0 0,1 0 0,-1 0 0,0 0 0,1 0 0,12 0 0,12 0 0,7-6 0,15 4 0,-15-10 0,-1 10 0,-2-10 0,-14 11 0,6-6 0,-7 7 0,0 0 0,0 0 0,0 0 0,0 0 0,-6 0 0,-1 0 0,-7 0 0,0 0 0,0 0 0,7 0 0,1 0 0,6 0 0,0 0 0,7 0 0,-5 0 0,5 0 0,-7 0 0,0 0 0,-6 0 0,-2 0 0,-6 0 0,1 0 0,5 0 0,2 0 0,6 0 0,7 0 0,-5 0 0,5 0 0,-7 0 0,0 0 0,-6 0 0,-2 0 0,-6 0 0,1 0 0,-1 0 0,0 0 0,0 0 0,7 0 0,1-5 0,6 3 0,7-3 0,-5 5 0,5 0 0,-7 0 0,0 0 0,0 0 0,0 0 0,-7 0 0,6 0 0,-5 0 0,0 0 0,-2 0 0,-6 0 0,1 0 0,-1-5 0,0 3 0,1-3 0,-1 0 0,0-1 0,0-1 0,1-3 0,-1 9 0,0-9 0,1 8 0,-1-8 0,0 9 0,0-9 0,1 9 0,5-10 0,-4 4 0,10 0 0,-4-3 0,6 3 0,-6 0 0,-1 1 0,-7 1 0,0 4 0,0-4 0,1 5 0,-1 0 0,0 0 0,1 0 0,-1 0 0,0 0 0,0 0 0,1 0 0,-1 0 0,0 0 0,1 0 0,-1 0 0,0 0 0,0 0 0,1 0 0,-1 0 0,0 0 0,1 0 0,-1 0 0,0 0 0,0 0 0,1 0 0,-1 0 0,0 0 0,1 0 0,-1 0 0,0 0 0,7 0 0,0 0 0,-4 0 0,-3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35.368"/>
    </inkml:context>
    <inkml:brush xml:id="br0">
      <inkml:brushProperty name="width" value="0.1" units="cm"/>
      <inkml:brushProperty name="height" value="0.1" units="cm"/>
      <inkml:brushProperty name="color" value="#EE7D3D"/>
    </inkml:brush>
  </inkml:definitions>
  <inkml:trace contextRef="#ctx0" brushRef="#br0">0 135 24575,'18'0'0,"-6"0"0,12 0 0,-11 0 0,17 0 0,-15 0 0,15 0 0,-11 0 0,0 0 0,12 0 0,-10 0 0,11 0 0,-7 0 0,-6 0 0,11 0 0,-9 0 0,11 0 0,-7 0 0,7 0 0,-5 0 0,12 0 0,-12 0 0,12 0 0,-12 0 0,5 0 0,0 0 0,2 0 0,7 0 0,0 0 0,0 0 0,-7 0 0,5 0 0,-12 0 0,5 0 0,-7 0 0,-6 0 0,5 0 0,-12 0 0,12 0 0,-5 0 0,6 0 0,7 0 0,13 0 0,-1 0 0,1 0 0,-6 0 0,-12 0 0,5 0 0,-7 0 0,7 0 0,-5 0 0,12 0 0,-12-5 0,5 3 0,-7-9 0,7 3 0,-11-4 0,9 5 0,-17-3 0,11 8 0,-12-8 0,6 9 0,-7-9 0,0 8 0,1-3 0,-1 5 0,0 0 0,0 0 0,1 0 0,-1 0 0,0 0 0,1 0 0,-1 0 0,0 0 0,7 0 0,0 0 0,1 0 0,5 0 0,-11 0 0,4 0 0,-6 0 0,1 0 0,-1 0 0,0 0 0,0 0 0,1 0 0,-1 0 0,0 0 0,1 0 0,-1 0 0,0 0 0,0 0 0,1 0 0,-1 0 0,0 5 0,1 2 0,38 15 0,-6 4 0,43 4 0,-46-6 0,2-13 0,-26-6 0,-4-5 0,4 5 0,1-3 0,-5 3 0,4-5 0,-6 0 0,7 0 0,-6 0 0,6 0 0,-7 0 0,0 5 0,1-4 0,-1 4 0,6-5 0,-4 0 0,11 0 0,-6 0 0,1 0 0,5 0 0,-11 0 0,10 0 0,-10 0 0,10 0 0,-10 0 0,11 0 0,-12 0 0,12 0 0,-11 0 0,10 0 0,-10 0 0,10 0 0,-4 0 0,6 0 0,0 0 0,-6 0 0,5 0 0,-6 0 0,7 0 0,-6 0 0,5 0 0,-11 0 0,15 0 0,-14 0 0,9 0 0,-6 0 0,-4 0 0,4 0 0,0 0 0,-4 0 0,5 0 0,-7 0 0,0 0 0,1 0 0,-1 0 0,0 0 0,0 0 0,1 0 0,-1 0 0,0 0 0,1 0 0,5 0 0,-4 0 0,10 0 0,-4 0 0,0 0 0,-2 0 0,1 0 0,-5 0 0,10 6 0,-10-5 0,10 5 0,-10-6 0,11 0 0,-12 0 0,6 0 0,-1 0 0,-4 0 0,10 0 0,-4 0 0,6 0 0,0 0 0,0 0 0,0 0 0,0 0 0,0 0 0,0 0 0,0 0 0,-6 0 0,4 0 0,-4 0 0,6 0 0,0 0 0,11 0 0,-8 0 0,2 0 0,-13 0 0,1 0 0,-5 0 0,10 0 0,-10 0 0,4 0 0,-5 0 0,5 0 0,-4 0 0,10 0 0,-4 0 0,0 0 0,4 0 0,-10 0 0,5 0 0,-7 0 0,6 0 0,-4 0 0,11 0 0,-6 0 0,7 0 0,11 0 0,-1 0 0,3 0 0,-6 0 0,-7 0 0,0 0 0,7 0 0,-5 0 0,-1 0 0,-2 0 0,-5 0 0,6 0 0,0 0 0,0 0 0,-1 0 0,1 0 0,0 0 0,0 0 0,0 0 0,-6-6 0,5 5 0,-11-4 0,9 5 0,-10 0 0,5 0 0,-6 0 0,0 0 0,7 0 0,-5 0 0,10 0 0,-10 0 0,4 0 0,-6 0 0,7 0 0,-5 0 0,4-5 0,0 4 0,2-4 0,6 5 0,0 0 0,0 0 0,0 0 0,0 0 0,-6 0 0,5 0 0,-12 0 0,6 0 0,-7 0 0,6 0 0,-4 0 0,11 0 0,-12 0 0,12 0 0,-5 0 0,6 0 0,0 0 0,-6 0 0,4 0 0,-4 0 0,0 0 0,-2 0 0,1 0 0,-6 0 0,12 0 0,-11 0 0,10 0 0,-10-5 0,10 3 0,-10-8 0,11 9 0,0-9 0,2 8 0,-2-8 0,-1 9 0,-4-10 0,0 10 0,-2-5 0,1 0 0,1 5 0,0-5 0,4 1 0,-4 3 0,6-9 0,-6 10 0,4-11 0,-10 11 0,10-10 0,-10 9 0,5-3 0,-7 0 0,0 3 0,1-8 0,-1 9 0,0-4 0,5 0 0,-3 4 0,3-5 0,-4 6 0,-1 0 0,0 0 0,0 0 0,1 0 0,-1 0 0,0 0 0,1 0 0,5 0 0,2 0 0,6 0 0,-6 0 0,4 6 0,-10-5 0,4 10 0,1-10 0,-5 4 0,4 0 0,-6-4 0,0 4 0,1 0 0,-1-3 0,0 3 0,7-5 0,8 0 0,1 0 0,5 5 0,0-3 0,-5 3 0,5-5 0,0 0 0,-5 0 0,12 0 0,-12 0 0,12 0 0,-5 0 0,0 0 0,5 0 0,-12 0 0,12 0 0,-12 0 0,5 0 0,-7 0 0,0 0 0,-6 0 0,4 0 0,-4 0 0,0 0 0,4 0 0,-10 0 0,11 0 0,6 0 0,-3 0 0,9 0 0,-11 0 0,8 0 0,-7 6 0,6-5 0,-7 10 0,0-9 0,-6 3 0,5-5 0,-11 5 0,10-3 0,-4 3 0,0-5 0,-2 0 0,1 0 0,0 0 0,1 5 0,5-4 0,-5 4 0,6-5 0,-6 0 0,4 0 0,7 0 0,-8 0 0,12 0 0,-15 5 0,0-3 0,4 3 0,-10-5 0,5 0 0,-1 0 0,-4 5 0,10-3 0,-10 3 0,5-5 0,-7 0 0,6 5 0,-4-3 0,10 9 0,-10-10 0,5 5 0,-1-6 0,-4 5 0,4-4 0,-6 9 0,1-9 0,10 10 0,-2-4 0,4 0 0,-6-2 0,-1 1 0,-4-5 0,10 5 0,-4-6 0,0 5 0,4-4 0,-4 4 0,6-5 0,0 0 0,0 0 0,0 0 0,0 0 0,0 0 0,0 0 0,0 0 0,0 0 0,7 0 0,-5 0 0,5 0 0,0 0 0,0 0 0,1 0 0,-3 0 0,-11 0 0,5 0 0,-5 0 0,0 0 0,4 0 0,-4-6 0,6 5 0,0-10 0,0 9 0,-6-9 0,4 10 0,-4-4 0,6-1 0,0 5 0,0-10 0,0 9 0,7-3 0,-5-1 0,12-1 0,-5-1 0,7-4 0,0 11 0,0-12 0,19 6 0,-15-7 0,14 6 0,-25-4 0,6 5 0,-14 0 0,14-6 0,-14 12 0,0-6 0,-2 2 0,-5 3 0,0-8 0,-2 8 0,0-3 0,-4 5 0,5 0 0,-7 0 0,0 0 0,0 0 0,1 0 0,-1 0 0,0 0 0,1 0 0,-1 0 0,5 0 0,-3 0 0,16 0 0,-1 0 0,13 0 0,0 0 0,0 0 0,0 0 0,18 0 0,4 8 0,9-7 0,6 14 0,-16-7 0,7 7 0,-9-6 0,-1-3 0,1 1 0,-8-5 0,5 4 0,-14 0 0,15-4 0,-15 4 0,6-6 0,-7 0 0,-9 0 0,7 0 0,-14 0 0,7 0 0,-1 6 0,-6-5 0,7 6 0,-8-2 0,0-4 0,7 5 0,-6-6 0,14 6 0,-14-4 0,14 10 0,-14-11 0,25 11 0,-22-11 0,15 10 0,-19-9 0,0 3 0,0-5 0,0 0 0,-1 0 0,1 6 0,0-5 0,0 5 0,8-6 0,-7 0 0,6 0 0,-7 0 0,0 0 0,0 0 0,-6 0 0,5 0 0,-11 0 0,10 0 0,-4 0 0,6 0 0,7 0 0,-5 0 0,12 0 0,6-6 0,-8 5 0,6-10 0,-11 9 0,-5-3 0,5-1 0,-7 5 0,0-5 0,0 0 0,0 5 0,0-5 0,0 1 0,0 3 0,-6-3 0,4 5 0,-4 0 0,0 0 0,4 0 0,-10 0 0,5 0 0,-1 0 0,-4 0 0,10 0 0,-10 0 0,15 0 0,-7 0 0,9 0 0,-5 0 0,7 0 0,-6 0 0,14 0 0,-14 0 0,14 0 0,-13 0 0,5 0 0,-7 0 0,0 0 0,0 0 0,-7-6 0,6 5 0,-11-4 0,10 5 0,-10-5 0,10 4 0,-10-4 0,5 0 0,-1 3 0,-4-3 0,9 0 0,-3 4 0,-1-4 0,-1 0 0,0 3 0,-4-3 0,5 5 0,-1 0 0,2 0 0,0-5 0,4 4 0,-4-4 0,0 5 0,4 0 0,-4 0 0,0 0 0,5 0 0,-12 0 0,12 0 0,-5 0 0,6 0 0,0 0 0,11 0 0,-1 0 0,3 0 0,1 0 0,-12 0 0,12-6 0,-5 4 0,0-4 0,5 0 0,-12 4 0,5-4 0,-13 6 0,4 0 0,-10 0 0,4 0 0,-5 0 0,-1 0 0,0 0 0,1 0 0,-1 0 0,0 0 0,7 0 0,0 0 0,7 0 0,0 0 0,0 0 0,19 0 0,-15 0 0,21 0 0,-23 0 0,13 0 0,-14-6 0,6 5 0,1-11 0,-7 11 0,6-11 0,-7 11 0,0-11 0,0 11 0,0-5 0,0 1 0,-6 3 0,5-3 0,-5 5 0,-1-5 0,6 3 0,-11-3 0,10 5 0,-4 0 0,13 0 0,-5 0 0,5 0 0,18 0 0,-18 0 0,25 0 0,-30 0 0,12 0 0,-12 0 0,5 0 0,-7 0 0,0 0 0,0 0 0,-6 0 0,-2 0 0,-5 0 0,-1 0 0,0 0 0,1 0 0,-1 0 0,0 0 0,0 0 0,1 0 0,-1 0 0,0 0 0,1 0 0,-1 0 0,0 0 0,7 0 0,-6 0 0,12 0 0,-5 0 0,6 0 0,7 0 0,-5 0 0,12 0 0,-12 0 0,5 0 0,-7 0 0,-6 0 0,4 0 0,-10 0 0,4 0 0,-6 0 0,1 0 0,-1 0 0,0 0 0,22 0 0,5 0 0,14 0 0,5 13 0,-5 4 0,8 13 0,-9-2 0,-2-5 0,-8 3 0,-13-12 0,3 5 0,-18-8 0,4-4 0,-6-2 0,1-5 0,-1 0 0,0 0 0,0 0 0,1 0 0,-1 0 0,0 0 0,1 0 0,-1 0 0,6 0 0,2 0 0,0 0 0,4-6 0,-4 5 0,6-10 0,0 9 0,0-9 0,-6 10 0,5-11 0,-12 11 0,6-10 0,-7 10 0,0-9 0,1 8 0,-1-3 0,0 5 0,1 0 0,-1 0 0,0 0 0,-5 0 0,-1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53.082"/>
    </inkml:context>
    <inkml:brush xml:id="br0">
      <inkml:brushProperty name="width" value="0.05" units="cm"/>
      <inkml:brushProperty name="height" value="0.05" units="cm"/>
      <inkml:brushProperty name="color" value="#EE7D3D"/>
    </inkml:brush>
  </inkml:definitions>
  <inkml:trace contextRef="#ctx0" brushRef="#br0">1 154 24575,'28'0'0,"2"0"0,-11 0 0,6 0 0,0 0 0,-6 0 0,4 0 0,-4 0 0,6 0 0,0 0 0,-6 0 0,5 0 0,-5 0 0,6 0 0,-1 0 0,-5 0 0,5 0 0,-5 0 0,0 0 0,-2 0 0,-6 0 0,1 0 0,-1 0 0,0 0 0,0 0 0,1 0 0,-1 0 0,6-5 0,-4 3 0,11-3 0,-12 0 0,6 3 0,-7-3 0,0 5 0,1 0 0,-1 0 0,0 0 0,1 0 0,5 0 0,2 0 0,0 0 0,-2 0 0,-6 0 0,1 0 0,-1 0 0,0 0 0,1 0 0,-1 0 0,6 0 0,2 0 0,6 0 0,0 0 0,0 0 0,0 0 0,-6 0 0,-2 0 0,-5 0 0,-1 0 0,0 0 0,0 0 0,1 0 0,-1 0 0,0 0 0,7 0 0,1 0 0,6 0 0,-7 0 0,0 0 0,-7 0 0,0 0 0,1 0 0,-1 0 0,0 0 0,1 0 0,5 0 0,-4-5 0,10 4 0,-4-10 0,6 10 0,-6-5 0,4 6 0,-10 0 0,5 0 0,-7-5 0,0 4 0,0-4 0,1 5 0,-1 0 0,0 0 0,7 0 0,1 0 0,6 0 0,0 0 0,-7 0 0,6 0 0,-11 0 0,4 0 0,-6 0 0,1 0 0,-1 0 0,0 0 0,1 0 0,-1 0 0,0 0 0,0 0 0,1 0 0,-1 0 0,0 0 0,1 0 0,-1 0 0,0 5 0,7-4 0,-6 9 0,6-9 0,-7 9 0,0-3 0,1-1 0,-1 4 0,0-9 0,7 10 0,-6-10 0,6 10 0,-7-5 0,0 0 0,7 5 0,-5-10 0,4 10 0,-6-10 0,0 4 0,1 0 0,-1-4 0,0 4 0,1 0 0,-1-3 0,0 3 0,0-5 0,1 5 0,-1-4 0,0 4 0,1-5 0,-1 0 0,0 0 0,1 0 0,-1 0 0,0 0 0,0 0 0,1 0 0,-1 0 0,0 0 0,1 0 0,-1 0 0,0 0 0,0 0 0,1 0 0,5 0 0,2 0 0,6 0 0,-6 0 0,-2 0 0,1 0 0,-6 0 0,6 0 0,-7 0 0,0 0 0,7 0 0,-5 0 0,10 0 0,-10-5 0,10 3 0,-10-3 0,4 5 0,-5-5 0,-1 4 0,0-4 0,1 5 0,-1 0 0,0 0 0,0 0 0,1 0 0,5 0 0,-4 0 0,4 0 0,-5 0 0,-1 0 0,0 0 0,1 0 0,-1 0 0,0 0 0,0 0 0,1 0 0,-1 0 0,0 0 0,1 0 0,-1 0 0,0 0 0,0 0 0,1 0 0,-1 0 0,0 0 0,7 0 0,1 0 0,6 0 0,-1 0 0,1 0 0,-6 0 0,-1 0 0,-7-5 0,0 4 0,1-5 0,-1 6 0,0 0 0,0 0 0,1 0 0,-1 0 0,6 0 0,-4 0 0,5-5 0,-7 4 0,0-4 0,0 5 0,1-5 0,-1 4 0,0-4 0,1 5 0,-1 0 0,6-6 0,-4 4 0,4-3 0,8-1 0,-4 4 0,11-4 0,0 0 0,-11 4 0,9-4 0,-17 1 0,4 4 0,-5-4 0,-6 0 0,4 3 0,-4-3 0,6 5 0,-1 0 0,0-5 0,0 4 0,1-4 0,-1 5 0,0 0 0,1 0 0,-1 0 0,0 0 0,0 0 0,1 0 0,-1 0 0,0 0 0,1 0 0,-1 0 0,0 0 0,1 0 0,-1 0 0,0 0 0,0 0 0,1 0 0,-1 5 0,0-4 0,1 4 0,-1-5 0,0 0 0,0 5 0,1-4 0,-1 4 0,0-5 0,1 0 0,-1 0 0,0 0 0,0 0 0,1 0 0,-1 0 0,0 0 0,1 5 0,-1-3 0,0 3 0,0-5 0,1 0 0,-1 5 0,0-4 0,1 4 0,-1-5 0,0 0 0,1 0 0,-1 0 0,0 0 0,0 0 0,1 0 0,-1 0 0,0 0 0,1 0 0,-1 0 0,0 0 0,0 0 0,1 0 0,-1 0 0,0 0 0,1 0 0,-1 0 0,0 0 0,0 0 0,1 0 0,-1 0 0,22 0 0,-16 0 0,15 0 0,-20 0 0,20 0 0,-15 0 0,16 0 0,-16 0 0,-4 0 0,4 0 0,8 0 0,-10 0 0,9 0 0,-7 0 0,-4 0 0,5 0 0,-1 0 0,-4 0 0,4 0 0,-6 0 0,7 0 0,-5 0 0,4 0 0,0 0 0,-4 0 0,5 0 0,-1 0 0,-4 0 0,4 0 0,-6 0 0,1 0 0,-1 0 0,0 0 0,1 0 0,5 0 0,2 0 0,6 0 0,7 0 0,-5 0 0,5 0 0,0 0 0,-5 0 0,5 0 0,-7 0 0,0 0 0,-6 0 0,4 0 0,-4 0 0,0 0 0,4 0 0,-4 0 0,0 0 0,5 0 0,0 0 0,2 0 0,-2 0 0,-7 0 0,-6 0 0,1 0 0,-1 0 0,0 0 0,1 0 0,-1 0 0,0 0 0,6 0 0,2 0 0,6 0 0,0 0 0,-6 0 0,5 0 0,-5 0 0,6 0 0,7 0 0,2 0 0,-1 0 0,7 6 0,-13-4 0,5 9 0,-7-9 0,0 9 0,0-10 0,0 5 0,0-1 0,-1-3 0,1 3 0,-6 0 0,5-4 0,-11 4 0,4 0 0,-6-3 0,1 3 0,5-5 0,-4 5 0,10-4 0,-10 4 0,4-5 0,1 0 0,-5 0 0,4 0 0,-6 0 0,1 0 0,-1 5 0,0-4 0,0 4 0,1-5 0,-1 0 0,6 0 0,2 0 0,0 0 0,-1 0 0,-7 0 0,0 0 0,0 0 0,1 0 0,-1 0 0,0 0 0,1 0 0,-1 0 0,6 0 0,2 0 0,0 0 0,-2 0 0,-5 0 0,-1 0 0,0 0 0,1 0 0,-1 0 0,0 0 0,0 0 0,1 0 0,-1 0 0,0 0 0,1 0 0,-1 0 0,0-5 0,0 4 0,1-4 0,-1 5 0,6 0 0,-4 0 0,18-6 0,-11 4 0,13-4 0,-1 0 0,-6 4 0,14-4 0,-13 6 0,5-6 0,0 5 0,2-11 0,0 11 0,-2-5 0,-7 6 0,-6 0 0,-2 0 0,-6 0 0,1 0 0,-1 0 0,0 0 0,0 0 0,1 0 0,-1 0 0,0 0 0,1 0 0,-1 0 0,0 0 0,0 0 0,7 0 0,-5 0 0,4 0 0,-6 0 0,1 0 0,-1 0 0,6 0 0,-4 0 0,4 0 0,1 0 0,-5 0 0,10 0 0,-10 0 0,4 0 0,1 0 0,-6 0 0,12 0 0,-5 0 0,6 0 0,0 0 0,0 0 0,0 0 0,0 0 0,0 0 0,-6 0 0,4 0 0,-10 0 0,4 0 0,-6 0 0,1 0 0,-1 0 0,0 0 0,1 0 0,-1 0 0,6 0 0,2 0 0,6 0 0,7 0 0,-5 0 0,12 0 0,-12 0 0,-1 0 0,-2 0 0,-6 0 0,7 0 0,0 0 0,0 0 0,0 0 0,0 0 0,-6 0 0,5 0 0,-12-6 0,12 5 0,-5-4 0,0 5 0,4-6 0,-4 5 0,6-5 0,0 6 0,0-5 0,0 3 0,-6-3 0,-2 5 0,-5 0 0,-1 0 0,11 0 0,-8 0 0,9 0 0,-6 0 0,2 0 0,6 0 0,-6 0 0,4 0 0,-10 0 0,4 0 0,-5 0 0,-1 0 0,0 0 0,1 0 0,-1 0 0,0 0 0,0 0 0,1 0 0,-1 0 0,6 0 0,-4 0 0,11 0 0,-11 0 0,10 0 0,-10 0 0,10 0 0,-10 0 0,11 0 0,-6 0 0,1 0 0,5 0 0,-11 0 0,10 0 0,-10 0 0,10 5 0,3-3 0,1 9 0,5-10 0,0 5 0,-5-1 0,12-3 0,-18 3 0,10-5 0,-12 6 0,-1-5 0,0 5 0,-7-6 0,0 0 0,1 0 0,-1 5 0,0-4 0,1 4 0,-1-5 0,0 5 0,7-4 0,8 4 0,7-5 0,9 0 0,-1 0 0,0-6 0,8 5 0,2-12 0,1 5 0,-3-6 0,-8 6 0,0-4 0,-7 4 0,5 1 0,-12-4 0,12 9 0,-12-9 0,12 9 0,-12-9 0,13 10 0,-7-11 0,1 5 0,-2-1 0,-7 3 0,0-1 0,-6 5 0,-1-5 0,-7 6 0,0 0 0,1 0 0,-1 0 0,0 0 0,7 0 0,0 0 0,7 0 0,7 0 0,-5 0 0,5 0 0,-7 0 0,0 0 0,0 0 0,-6 0 0,5 0 0,-5 0 0,-1 0 0,6 0 0,-11 0 0,9 0 0,-9 0 0,3 0 0,-5 0 0,1 0 0,-1 0 0,0 0 0,0 0 0,7 0 0,-5 0 0,10 0 0,-10 0 0,4 0 0,-5 0 0,-1 0 0,0 0 0,0 0 0,1 0 0,-1 0 0,6 0 0,2 0 0,6 0 0,0 0 0,-6 0 0,5 0 0,-12 0 0,6 0 0,-7 0 0,0 0 0,1 0 0,-1 0 0,0 0 0,0 0 0,1 0 0,-1 0 0,6 0 0,-4 0 0,11 0 0,-5 0 0,6 0 0,-7 0 0,6 0 0,-11 0 0,4 0 0,-6 0 0,1 0 0,-1 0 0,0 0 0,1 0 0,-1 0 0,0 0 0,0 0 0,1 0 0,-1 5 0,0-4 0,1 9 0,5-8 0,-4 8 0,10-9 0,-4 9 0,6-3 0,0 0 0,0 4 0,0-4 0,0 0 0,0 4 0,0-9 0,0 9 0,0-10 0,-6 5 0,4-6 0,-10 5 0,4-4 0,-5 4 0,5-5 0,-4 0 0,4 0 0,-5 0 0,-1 0 0,0 0 0,0 0 0,1 0 0,-1 5 0,0-4 0,1 4 0,-1-5 0,0 0 0,7 0 0,0 0 0,1 0 0,5 0 0,-11 0 0,10 0 0,-10 0 0,4 0 0,-5 0 0,-1 0 0,0 0 0,0 0 0,1 0 0,-1 0 0,0 0 0,1 0 0,-1 0 0,0 0 0,0 0 0,1 0 0,-1 0 0,0 0 0,1 0 0,-1 0 0,0 0 0,7-5 0,-6 3 0,12-3 0,-11 5 0,4 0 0,0 0 0,-4 0 0,5 0 0,-7 0 0,0 0 0,0 0 0,1 0 0,-1 0 0,0 0 0,1 0 0,-1 0 0,0 0 0,0 0 0,1 0 0,-1 0 0,0 0 0,1 0 0,5 0 0,2 0 0,6 0 0,0 0 0,0 0 0,0 0 0,-6 0 0,-2 0 0,-6 0 0,1 0 0,-1 5 0,0 1 0,1 0 0,-1 4 0,6-3 0,-4 5 0,10 0 0,-10-6 0,18 6 0,-17-6 0,11 7 0,-14-7 0,1 4 0,-1-9 0,0 9 0,0-8 0,1 3 0,-1-5 0,0 0 0,1 5 0,-1-4 0,0 4 0,7-5 0,-6 0 0,6 0 0,-1 0 0,-4 0 0,4 0 0,1 0 0,-6 0 0,6 0 0,-7 0 0,0 0 0,7 0 0,-5 0 0,4 0 0,5 0 0,-8 0 0,22 0 0,-21 0 0,9 0 0,-13 0 0,1 0 0,-1 0 0,0 0 0,1 0 0,-1 0 0,0 0 0,0 0 0,1 0 0,-1 0 0,0 0 0,1 0 0,-1 0 0,0 0 0,14 0 0,-11 0 0,11 0 0,-8 0 0,-4 0 0,4 0 0,8 0 0,14 0 0,-2 0 0,6 0 0,-11 0 0,-5 0 0,12 0 0,-12 0 0,5 0 0,-13 0 0,4 0 0,-10 0 0,4 0 0,-5 0 0,-1 0 0,0 0 0,1 0 0,-6-5 0,4 4 0,-9-10 0,9 10 0,-4-4 0,6 5 0,-1 0 0,0-5 0,1 4 0,-1-4 0,0 0 0,0 3 0,1-3 0,-1 5 0,0 0 0,1 0 0,-1-5 0,0 4 0,0-4 0,1 5 0,-1-5 0,0 3 0,7-3 0,-6 0 0,6 4 0,-7-4 0,0 0 0,7 3 0,-5-8 0,10 9 0,-10-9 0,4 8 0,1-3 0,-6 0 0,6 4 0,-7-4 0,0 5 0,1 0 0,-1 0 0,0 0 0,1 0 0,-1 0 0,0 0 0,0 0 0,7 0 0,1 0 0,0 0 0,4 0 0,-4 0 0,6 0 0,0 0 0,0 0 0,-6 0 0,-2 0 0,-6 0 0,1 0 0,-1 0 0,0 0 0,1 0 0,12 0 0,12 0 0,7-6 0,15 4 0,-15-10 0,-1 10 0,-2-10 0,-14 11 0,6-6 0,-7 7 0,0 0 0,0 0 0,0 0 0,0 0 0,-6 0 0,-1 0 0,-7 0 0,0 0 0,0 0 0,7 0 0,1 0 0,6 0 0,0 0 0,7 0 0,-5 0 0,5 0 0,-7 0 0,0 0 0,-6 0 0,-2 0 0,-6 0 0,1 0 0,5 0 0,2 0 0,6 0 0,7 0 0,-5 0 0,5 0 0,-7 0 0,0 0 0,-6 0 0,-2 0 0,-6 0 0,1 0 0,-1 0 0,0 0 0,0 0 0,7 0 0,1-5 0,6 3 0,7-3 0,-5 5 0,5 0 0,-7 0 0,0 0 0,0 0 0,0 0 0,-7 0 0,6 0 0,-5 0 0,0 0 0,-2 0 0,-6 0 0,1 0 0,-1-5 0,0 3 0,1-3 0,-1 0 0,0-1 0,0-1 0,1-3 0,-1 9 0,0-9 0,1 8 0,-1-8 0,0 9 0,0-9 0,1 9 0,5-10 0,-4 4 0,10 0 0,-4-3 0,6 3 0,-6 0 0,-1 1 0,-7 1 0,0 4 0,0-4 0,1 5 0,-1 0 0,0 0 0,1 0 0,-1 0 0,0 0 0,0 0 0,1 0 0,-1 0 0,0 0 0,1 0 0,-1 0 0,0 0 0,0 0 0,1 0 0,-1 0 0,0 0 0,1 0 0,-1 0 0,0 0 0,0 0 0,1 0 0,-1 0 0,0 0 0,1 0 0,-1 0 0,0 0 0,7 0 0,0 0 0,-4 0 0,-3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35.368"/>
    </inkml:context>
    <inkml:brush xml:id="br0">
      <inkml:brushProperty name="width" value="0.1" units="cm"/>
      <inkml:brushProperty name="height" value="0.1" units="cm"/>
      <inkml:brushProperty name="color" value="#EE7D3D"/>
    </inkml:brush>
  </inkml:definitions>
  <inkml:trace contextRef="#ctx0" brushRef="#br0">0 135 24575,'18'0'0,"-6"0"0,12 0 0,-11 0 0,17 0 0,-15 0 0,15 0 0,-11 0 0,0 0 0,12 0 0,-10 0 0,11 0 0,-7 0 0,-6 0 0,11 0 0,-9 0 0,11 0 0,-7 0 0,7 0 0,-5 0 0,12 0 0,-12 0 0,12 0 0,-12 0 0,5 0 0,0 0 0,2 0 0,7 0 0,0 0 0,0 0 0,-7 0 0,5 0 0,-12 0 0,5 0 0,-7 0 0,-6 0 0,5 0 0,-12 0 0,12 0 0,-5 0 0,6 0 0,7 0 0,13 0 0,-1 0 0,1 0 0,-6 0 0,-12 0 0,5 0 0,-7 0 0,7 0 0,-5 0 0,12 0 0,-12-5 0,5 3 0,-7-9 0,7 3 0,-11-4 0,9 5 0,-17-3 0,11 8 0,-12-8 0,6 9 0,-7-9 0,0 8 0,1-3 0,-1 5 0,0 0 0,0 0 0,1 0 0,-1 0 0,0 0 0,1 0 0,-1 0 0,0 0 0,7 0 0,0 0 0,1 0 0,5 0 0,-11 0 0,4 0 0,-6 0 0,1 0 0,-1 0 0,0 0 0,0 0 0,1 0 0,-1 0 0,0 0 0,1 0 0,-1 0 0,0 0 0,0 0 0,1 0 0,-1 0 0,0 5 0,1 2 0,38 15 0,-6 4 0,43 4 0,-46-6 0,2-13 0,-26-6 0,-4-5 0,4 5 0,1-3 0,-5 3 0,4-5 0,-6 0 0,7 0 0,-6 0 0,6 0 0,-7 0 0,0 5 0,1-4 0,-1 4 0,6-5 0,-4 0 0,11 0 0,-6 0 0,1 0 0,5 0 0,-11 0 0,10 0 0,-10 0 0,10 0 0,-10 0 0,11 0 0,-12 0 0,12 0 0,-11 0 0,10 0 0,-10 0 0,10 0 0,-4 0 0,6 0 0,0 0 0,-6 0 0,5 0 0,-6 0 0,7 0 0,-6 0 0,5 0 0,-11 0 0,15 0 0,-14 0 0,9 0 0,-6 0 0,-4 0 0,4 0 0,0 0 0,-4 0 0,5 0 0,-7 0 0,0 0 0,1 0 0,-1 0 0,0 0 0,0 0 0,1 0 0,-1 0 0,0 0 0,1 0 0,5 0 0,-4 0 0,10 0 0,-4 0 0,0 0 0,-2 0 0,1 0 0,-5 0 0,10 6 0,-10-5 0,10 5 0,-10-6 0,11 0 0,-12 0 0,6 0 0,-1 0 0,-4 0 0,10 0 0,-4 0 0,6 0 0,0 0 0,0 0 0,0 0 0,0 0 0,0 0 0,0 0 0,0 0 0,-6 0 0,4 0 0,-4 0 0,6 0 0,0 0 0,11 0 0,-8 0 0,2 0 0,-13 0 0,1 0 0,-5 0 0,10 0 0,-10 0 0,4 0 0,-5 0 0,5 0 0,-4 0 0,10 0 0,-4 0 0,0 0 0,4 0 0,-10 0 0,5 0 0,-7 0 0,6 0 0,-4 0 0,11 0 0,-6 0 0,7 0 0,11 0 0,-1 0 0,3 0 0,-6 0 0,-7 0 0,0 0 0,7 0 0,-5 0 0,-1 0 0,-2 0 0,-5 0 0,6 0 0,0 0 0,0 0 0,-1 0 0,1 0 0,0 0 0,0 0 0,0 0 0,-6-6 0,5 5 0,-11-4 0,9 5 0,-10 0 0,5 0 0,-6 0 0,0 0 0,7 0 0,-5 0 0,10 0 0,-10 0 0,4 0 0,-6 0 0,7 0 0,-5 0 0,4-5 0,0 4 0,2-4 0,6 5 0,0 0 0,0 0 0,0 0 0,0 0 0,-6 0 0,5 0 0,-12 0 0,6 0 0,-7 0 0,6 0 0,-4 0 0,11 0 0,-12 0 0,12 0 0,-5 0 0,6 0 0,0 0 0,-6 0 0,4 0 0,-4 0 0,0 0 0,-2 0 0,1 0 0,-6 0 0,12 0 0,-11 0 0,10 0 0,-10-5 0,10 3 0,-10-8 0,11 9 0,0-9 0,2 8 0,-2-8 0,-1 9 0,-4-10 0,0 10 0,-2-5 0,1 0 0,1 5 0,0-5 0,4 1 0,-4 3 0,6-9 0,-6 10 0,4-11 0,-10 11 0,10-10 0,-10 9 0,5-3 0,-7 0 0,0 3 0,1-8 0,-1 9 0,0-4 0,5 0 0,-3 4 0,3-5 0,-4 6 0,-1 0 0,0 0 0,0 0 0,1 0 0,-1 0 0,0 0 0,1 0 0,5 0 0,2 0 0,6 0 0,-6 0 0,4 6 0,-10-5 0,4 10 0,1-10 0,-5 4 0,4 0 0,-6-4 0,0 4 0,1 0 0,-1-3 0,0 3 0,7-5 0,8 0 0,1 0 0,5 5 0,0-3 0,-5 3 0,5-5 0,0 0 0,-5 0 0,12 0 0,-12 0 0,12 0 0,-5 0 0,0 0 0,5 0 0,-12 0 0,12 0 0,-12 0 0,5 0 0,-7 0 0,0 0 0,-6 0 0,4 0 0,-4 0 0,0 0 0,4 0 0,-10 0 0,11 0 0,6 0 0,-3 0 0,9 0 0,-11 0 0,8 0 0,-7 6 0,6-5 0,-7 10 0,0-9 0,-6 3 0,5-5 0,-11 5 0,10-3 0,-4 3 0,0-5 0,-2 0 0,1 0 0,0 0 0,1 5 0,5-4 0,-5 4 0,6-5 0,-6 0 0,4 0 0,7 0 0,-8 0 0,12 0 0,-15 5 0,0-3 0,4 3 0,-10-5 0,5 0 0,-1 0 0,-4 5 0,10-3 0,-10 3 0,5-5 0,-7 0 0,6 5 0,-4-3 0,10 9 0,-10-10 0,5 5 0,-1-6 0,-4 5 0,4-4 0,-6 9 0,1-9 0,10 10 0,-2-4 0,4 0 0,-6-2 0,-1 1 0,-4-5 0,10 5 0,-4-6 0,0 5 0,4-4 0,-4 4 0,6-5 0,0 0 0,0 0 0,0 0 0,0 0 0,0 0 0,0 0 0,0 0 0,0 0 0,7 0 0,-5 0 0,5 0 0,0 0 0,0 0 0,1 0 0,-3 0 0,-11 0 0,5 0 0,-5 0 0,0 0 0,4 0 0,-4-6 0,6 5 0,0-10 0,0 9 0,-6-9 0,4 10 0,-4-4 0,6-1 0,0 5 0,0-10 0,0 9 0,7-3 0,-5-1 0,12-1 0,-5-1 0,7-4 0,0 11 0,0-12 0,19 6 0,-15-7 0,14 6 0,-25-4 0,6 5 0,-14 0 0,14-6 0,-14 12 0,0-6 0,-2 2 0,-5 3 0,0-8 0,-2 8 0,0-3 0,-4 5 0,5 0 0,-7 0 0,0 0 0,0 0 0,1 0 0,-1 0 0,0 0 0,1 0 0,-1 0 0,5 0 0,-3 0 0,16 0 0,-1 0 0,13 0 0,0 0 0,0 0 0,0 0 0,18 0 0,4 8 0,9-7 0,6 14 0,-16-7 0,7 7 0,-9-6 0,-1-3 0,1 1 0,-8-5 0,5 4 0,-14 0 0,15-4 0,-15 4 0,6-6 0,-7 0 0,-9 0 0,7 0 0,-14 0 0,7 0 0,-1 6 0,-6-5 0,7 6 0,-8-2 0,0-4 0,7 5 0,-6-6 0,14 6 0,-14-4 0,14 10 0,-14-11 0,25 11 0,-22-11 0,15 10 0,-19-9 0,0 3 0,0-5 0,0 0 0,-1 0 0,1 6 0,0-5 0,0 5 0,8-6 0,-7 0 0,6 0 0,-7 0 0,0 0 0,0 0 0,-6 0 0,5 0 0,-11 0 0,10 0 0,-4 0 0,6 0 0,7 0 0,-5 0 0,12 0 0,6-6 0,-8 5 0,6-10 0,-11 9 0,-5-3 0,5-1 0,-7 5 0,0-5 0,0 0 0,0 5 0,0-5 0,0 1 0,0 3 0,-6-3 0,4 5 0,-4 0 0,0 0 0,4 0 0,-10 0 0,5 0 0,-1 0 0,-4 0 0,10 0 0,-10 0 0,15 0 0,-7 0 0,9 0 0,-5 0 0,7 0 0,-6 0 0,14 0 0,-14 0 0,14 0 0,-13 0 0,5 0 0,-7 0 0,0 0 0,0 0 0,-7-6 0,6 5 0,-11-4 0,10 5 0,-10-5 0,10 4 0,-10-4 0,5 0 0,-1 3 0,-4-3 0,9 0 0,-3 4 0,-1-4 0,-1 0 0,0 3 0,-4-3 0,5 5 0,-1 0 0,2 0 0,0-5 0,4 4 0,-4-4 0,0 5 0,4 0 0,-4 0 0,0 0 0,5 0 0,-12 0 0,12 0 0,-5 0 0,6 0 0,0 0 0,11 0 0,-1 0 0,3 0 0,1 0 0,-12 0 0,12-6 0,-5 4 0,0-4 0,5 0 0,-12 4 0,5-4 0,-13 6 0,4 0 0,-10 0 0,4 0 0,-5 0 0,-1 0 0,0 0 0,1 0 0,-1 0 0,0 0 0,7 0 0,0 0 0,7 0 0,0 0 0,0 0 0,19 0 0,-15 0 0,21 0 0,-23 0 0,13 0 0,-14-6 0,6 5 0,1-11 0,-7 11 0,6-11 0,-7 11 0,0-11 0,0 11 0,0-5 0,0 1 0,-6 3 0,5-3 0,-5 5 0,-1-5 0,6 3 0,-11-3 0,10 5 0,-4 0 0,13 0 0,-5 0 0,5 0 0,18 0 0,-18 0 0,25 0 0,-30 0 0,12 0 0,-12 0 0,5 0 0,-7 0 0,0 0 0,0 0 0,-6 0 0,-2 0 0,-5 0 0,-1 0 0,0 0 0,1 0 0,-1 0 0,0 0 0,0 0 0,1 0 0,-1 0 0,0 0 0,1 0 0,-1 0 0,0 0 0,7 0 0,-6 0 0,12 0 0,-5 0 0,6 0 0,7 0 0,-5 0 0,12 0 0,-12 0 0,5 0 0,-7 0 0,-6 0 0,4 0 0,-10 0 0,4 0 0,-6 0 0,1 0 0,-1 0 0,0 0 0,22 0 0,5 0 0,14 0 0,5 13 0,-5 4 0,8 13 0,-9-2 0,-2-5 0,-8 3 0,-13-12 0,3 5 0,-18-8 0,4-4 0,-6-2 0,1-5 0,-1 0 0,0 0 0,0 0 0,1 0 0,-1 0 0,0 0 0,1 0 0,-1 0 0,6 0 0,2 0 0,0 0 0,4-6 0,-4 5 0,6-10 0,0 9 0,0-9 0,-6 10 0,5-11 0,-12 11 0,6-10 0,-7 10 0,0-9 0,1 8 0,-1-3 0,0 5 0,1 0 0,-1 0 0,0 0 0,-5 0 0,-1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53.082"/>
    </inkml:context>
    <inkml:brush xml:id="br0">
      <inkml:brushProperty name="width" value="0.05" units="cm"/>
      <inkml:brushProperty name="height" value="0.05" units="cm"/>
      <inkml:brushProperty name="color" value="#EE7D3D"/>
    </inkml:brush>
  </inkml:definitions>
  <inkml:trace contextRef="#ctx0" brushRef="#br0">1 154 24575,'28'0'0,"2"0"0,-11 0 0,6 0 0,0 0 0,-6 0 0,4 0 0,-4 0 0,6 0 0,0 0 0,-6 0 0,5 0 0,-5 0 0,6 0 0,-1 0 0,-5 0 0,5 0 0,-5 0 0,0 0 0,-2 0 0,-6 0 0,1 0 0,-1 0 0,0 0 0,0 0 0,1 0 0,-1 0 0,6-5 0,-4 3 0,11-3 0,-12 0 0,6 3 0,-7-3 0,0 5 0,1 0 0,-1 0 0,0 0 0,1 0 0,5 0 0,2 0 0,0 0 0,-2 0 0,-6 0 0,1 0 0,-1 0 0,0 0 0,1 0 0,-1 0 0,6 0 0,2 0 0,6 0 0,0 0 0,0 0 0,0 0 0,-6 0 0,-2 0 0,-5 0 0,-1 0 0,0 0 0,0 0 0,1 0 0,-1 0 0,0 0 0,7 0 0,1 0 0,6 0 0,-7 0 0,0 0 0,-7 0 0,0 0 0,1 0 0,-1 0 0,0 0 0,1 0 0,5 0 0,-4-5 0,10 4 0,-4-10 0,6 10 0,-6-5 0,4 6 0,-10 0 0,5 0 0,-7-5 0,0 4 0,0-4 0,1 5 0,-1 0 0,0 0 0,7 0 0,1 0 0,6 0 0,0 0 0,-7 0 0,6 0 0,-11 0 0,4 0 0,-6 0 0,1 0 0,-1 0 0,0 0 0,1 0 0,-1 0 0,0 0 0,0 0 0,1 0 0,-1 0 0,0 0 0,1 0 0,-1 0 0,0 5 0,7-4 0,-6 9 0,6-9 0,-7 9 0,0-3 0,1-1 0,-1 4 0,0-9 0,7 10 0,-6-10 0,6 10 0,-7-5 0,0 0 0,7 5 0,-5-10 0,4 10 0,-6-10 0,0 4 0,1 0 0,-1-4 0,0 4 0,1 0 0,-1-3 0,0 3 0,0-5 0,1 5 0,-1-4 0,0 4 0,1-5 0,-1 0 0,0 0 0,1 0 0,-1 0 0,0 0 0,0 0 0,1 0 0,-1 0 0,0 0 0,1 0 0,-1 0 0,0 0 0,0 0 0,1 0 0,5 0 0,2 0 0,6 0 0,-6 0 0,-2 0 0,1 0 0,-6 0 0,6 0 0,-7 0 0,0 0 0,7 0 0,-5 0 0,10 0 0,-10-5 0,10 3 0,-10-3 0,4 5 0,-5-5 0,-1 4 0,0-4 0,1 5 0,-1 0 0,0 0 0,0 0 0,1 0 0,5 0 0,-4 0 0,4 0 0,-5 0 0,-1 0 0,0 0 0,1 0 0,-1 0 0,0 0 0,0 0 0,1 0 0,-1 0 0,0 0 0,1 0 0,-1 0 0,0 0 0,0 0 0,1 0 0,-1 0 0,0 0 0,7 0 0,1 0 0,6 0 0,-1 0 0,1 0 0,-6 0 0,-1 0 0,-7-5 0,0 4 0,1-5 0,-1 6 0,0 0 0,0 0 0,1 0 0,-1 0 0,6 0 0,-4 0 0,5-5 0,-7 4 0,0-4 0,0 5 0,1-5 0,-1 4 0,0-4 0,1 5 0,-1 0 0,6-6 0,-4 4 0,4-3 0,8-1 0,-4 4 0,11-4 0,0 0 0,-11 4 0,9-4 0,-17 1 0,4 4 0,-5-4 0,-6 0 0,4 3 0,-4-3 0,6 5 0,-1 0 0,0-5 0,0 4 0,1-4 0,-1 5 0,0 0 0,1 0 0,-1 0 0,0 0 0,0 0 0,1 0 0,-1 0 0,0 0 0,1 0 0,-1 0 0,0 0 0,1 0 0,-1 0 0,0 0 0,0 0 0,1 0 0,-1 5 0,0-4 0,1 4 0,-1-5 0,0 0 0,0 5 0,1-4 0,-1 4 0,0-5 0,1 0 0,-1 0 0,0 0 0,0 0 0,1 0 0,-1 0 0,0 0 0,1 5 0,-1-3 0,0 3 0,0-5 0,1 0 0,-1 5 0,0-4 0,1 4 0,-1-5 0,0 0 0,1 0 0,-1 0 0,0 0 0,0 0 0,1 0 0,-1 0 0,0 0 0,1 0 0,-1 0 0,0 0 0,0 0 0,1 0 0,-1 0 0,0 0 0,1 0 0,-1 0 0,0 0 0,0 0 0,1 0 0,-1 0 0,22 0 0,-16 0 0,15 0 0,-20 0 0,20 0 0,-15 0 0,16 0 0,-16 0 0,-4 0 0,4 0 0,8 0 0,-10 0 0,9 0 0,-7 0 0,-4 0 0,5 0 0,-1 0 0,-4 0 0,4 0 0,-6 0 0,7 0 0,-5 0 0,4 0 0,0 0 0,-4 0 0,5 0 0,-1 0 0,-4 0 0,4 0 0,-6 0 0,1 0 0,-1 0 0,0 0 0,1 0 0,5 0 0,2 0 0,6 0 0,7 0 0,-5 0 0,5 0 0,0 0 0,-5 0 0,5 0 0,-7 0 0,0 0 0,-6 0 0,4 0 0,-4 0 0,0 0 0,4 0 0,-4 0 0,0 0 0,5 0 0,0 0 0,2 0 0,-2 0 0,-7 0 0,-6 0 0,1 0 0,-1 0 0,0 0 0,1 0 0,-1 0 0,0 0 0,6 0 0,2 0 0,6 0 0,0 0 0,-6 0 0,5 0 0,-5 0 0,6 0 0,7 0 0,2 0 0,-1 0 0,7 6 0,-13-4 0,5 9 0,-7-9 0,0 9 0,0-10 0,0 5 0,0-1 0,-1-3 0,1 3 0,-6 0 0,5-4 0,-11 4 0,4 0 0,-6-3 0,1 3 0,5-5 0,-4 5 0,10-4 0,-10 4 0,4-5 0,1 0 0,-5 0 0,4 0 0,-6 0 0,1 0 0,-1 5 0,0-4 0,0 4 0,1-5 0,-1 0 0,6 0 0,2 0 0,0 0 0,-1 0 0,-7 0 0,0 0 0,0 0 0,1 0 0,-1 0 0,0 0 0,1 0 0,-1 0 0,6 0 0,2 0 0,0 0 0,-2 0 0,-5 0 0,-1 0 0,0 0 0,1 0 0,-1 0 0,0 0 0,0 0 0,1 0 0,-1 0 0,0 0 0,1 0 0,-1 0 0,0-5 0,0 4 0,1-4 0,-1 5 0,6 0 0,-4 0 0,18-6 0,-11 4 0,13-4 0,-1 0 0,-6 4 0,14-4 0,-13 6 0,5-6 0,0 5 0,2-11 0,0 11 0,-2-5 0,-7 6 0,-6 0 0,-2 0 0,-6 0 0,1 0 0,-1 0 0,0 0 0,0 0 0,1 0 0,-1 0 0,0 0 0,1 0 0,-1 0 0,0 0 0,0 0 0,7 0 0,-5 0 0,4 0 0,-6 0 0,1 0 0,-1 0 0,6 0 0,-4 0 0,4 0 0,1 0 0,-5 0 0,10 0 0,-10 0 0,4 0 0,1 0 0,-6 0 0,12 0 0,-5 0 0,6 0 0,0 0 0,0 0 0,0 0 0,0 0 0,0 0 0,-6 0 0,4 0 0,-10 0 0,4 0 0,-6 0 0,1 0 0,-1 0 0,0 0 0,1 0 0,-1 0 0,6 0 0,2 0 0,6 0 0,7 0 0,-5 0 0,12 0 0,-12 0 0,-1 0 0,-2 0 0,-6 0 0,7 0 0,0 0 0,0 0 0,0 0 0,0 0 0,-6 0 0,5 0 0,-12-6 0,12 5 0,-5-4 0,0 5 0,4-6 0,-4 5 0,6-5 0,0 6 0,0-5 0,0 3 0,-6-3 0,-2 5 0,-5 0 0,-1 0 0,11 0 0,-8 0 0,9 0 0,-6 0 0,2 0 0,6 0 0,-6 0 0,4 0 0,-10 0 0,4 0 0,-5 0 0,-1 0 0,0 0 0,1 0 0,-1 0 0,0 0 0,0 0 0,1 0 0,-1 0 0,6 0 0,-4 0 0,11 0 0,-11 0 0,10 0 0,-10 0 0,10 0 0,-10 0 0,11 0 0,-6 0 0,1 0 0,5 0 0,-11 0 0,10 0 0,-10 0 0,10 5 0,3-3 0,1 9 0,5-10 0,0 5 0,-5-1 0,12-3 0,-18 3 0,10-5 0,-12 6 0,-1-5 0,0 5 0,-7-6 0,0 0 0,1 0 0,-1 5 0,0-4 0,1 4 0,-1-5 0,0 5 0,7-4 0,8 4 0,7-5 0,9 0 0,-1 0 0,0-6 0,8 5 0,2-12 0,1 5 0,-3-6 0,-8 6 0,0-4 0,-7 4 0,5 1 0,-12-4 0,12 9 0,-12-9 0,12 9 0,-12-9 0,13 10 0,-7-11 0,1 5 0,-2-1 0,-7 3 0,0-1 0,-6 5 0,-1-5 0,-7 6 0,0 0 0,1 0 0,-1 0 0,0 0 0,7 0 0,0 0 0,7 0 0,7 0 0,-5 0 0,5 0 0,-7 0 0,0 0 0,0 0 0,-6 0 0,5 0 0,-5 0 0,-1 0 0,6 0 0,-11 0 0,9 0 0,-9 0 0,3 0 0,-5 0 0,1 0 0,-1 0 0,0 0 0,0 0 0,7 0 0,-5 0 0,10 0 0,-10 0 0,4 0 0,-5 0 0,-1 0 0,0 0 0,0 0 0,1 0 0,-1 0 0,6 0 0,2 0 0,6 0 0,0 0 0,-6 0 0,5 0 0,-12 0 0,6 0 0,-7 0 0,0 0 0,1 0 0,-1 0 0,0 0 0,0 0 0,1 0 0,-1 0 0,6 0 0,-4 0 0,11 0 0,-5 0 0,6 0 0,-7 0 0,6 0 0,-11 0 0,4 0 0,-6 0 0,1 0 0,-1 0 0,0 0 0,1 0 0,-1 0 0,0 0 0,0 0 0,1 0 0,-1 5 0,0-4 0,1 9 0,5-8 0,-4 8 0,10-9 0,-4 9 0,6-3 0,0 0 0,0 4 0,0-4 0,0 0 0,0 4 0,0-9 0,0 9 0,0-10 0,-6 5 0,4-6 0,-10 5 0,4-4 0,-5 4 0,5-5 0,-4 0 0,4 0 0,-5 0 0,-1 0 0,0 0 0,0 0 0,1 0 0,-1 5 0,0-4 0,1 4 0,-1-5 0,0 0 0,7 0 0,0 0 0,1 0 0,5 0 0,-11 0 0,10 0 0,-10 0 0,4 0 0,-5 0 0,-1 0 0,0 0 0,0 0 0,1 0 0,-1 0 0,0 0 0,1 0 0,-1 0 0,0 0 0,0 0 0,1 0 0,-1 0 0,0 0 0,1 0 0,-1 0 0,0 0 0,7-5 0,-6 3 0,12-3 0,-11 5 0,4 0 0,0 0 0,-4 0 0,5 0 0,-7 0 0,0 0 0,0 0 0,1 0 0,-1 0 0,0 0 0,1 0 0,-1 0 0,0 0 0,0 0 0,1 0 0,-1 0 0,0 0 0,1 0 0,5 0 0,2 0 0,6 0 0,0 0 0,0 0 0,0 0 0,-6 0 0,-2 0 0,-6 0 0,1 0 0,-1 5 0,0 1 0,1 0 0,-1 4 0,6-3 0,-4 5 0,10 0 0,-10-6 0,18 6 0,-17-6 0,11 7 0,-14-7 0,1 4 0,-1-9 0,0 9 0,0-8 0,1 3 0,-1-5 0,0 0 0,1 5 0,-1-4 0,0 4 0,7-5 0,-6 0 0,6 0 0,-1 0 0,-4 0 0,4 0 0,1 0 0,-6 0 0,6 0 0,-7 0 0,0 0 0,7 0 0,-5 0 0,4 0 0,5 0 0,-8 0 0,22 0 0,-21 0 0,9 0 0,-13 0 0,1 0 0,-1 0 0,0 0 0,1 0 0,-1 0 0,0 0 0,0 0 0,1 0 0,-1 0 0,0 0 0,1 0 0,-1 0 0,0 0 0,14 0 0,-11 0 0,11 0 0,-8 0 0,-4 0 0,4 0 0,8 0 0,14 0 0,-2 0 0,6 0 0,-11 0 0,-5 0 0,12 0 0,-12 0 0,5 0 0,-13 0 0,4 0 0,-10 0 0,4 0 0,-5 0 0,-1 0 0,0 0 0,1 0 0,-6-5 0,4 4 0,-9-10 0,9 10 0,-4-4 0,6 5 0,-1 0 0,0-5 0,1 4 0,-1-4 0,0 0 0,0 3 0,1-3 0,-1 5 0,0 0 0,1 0 0,-1-5 0,0 4 0,0-4 0,1 5 0,-1-5 0,0 3 0,7-3 0,-6 0 0,6 4 0,-7-4 0,0 0 0,7 3 0,-5-8 0,10 9 0,-10-9 0,4 8 0,1-3 0,-6 0 0,6 4 0,-7-4 0,0 5 0,1 0 0,-1 0 0,0 0 0,1 0 0,-1 0 0,0 0 0,0 0 0,7 0 0,1 0 0,0 0 0,4 0 0,-4 0 0,6 0 0,0 0 0,0 0 0,-6 0 0,-2 0 0,-6 0 0,1 0 0,-1 0 0,0 0 0,1 0 0,12 0 0,12 0 0,7-6 0,15 4 0,-15-10 0,-1 10 0,-2-10 0,-14 11 0,6-6 0,-7 7 0,0 0 0,0 0 0,0 0 0,0 0 0,-6 0 0,-1 0 0,-7 0 0,0 0 0,0 0 0,7 0 0,1 0 0,6 0 0,0 0 0,7 0 0,-5 0 0,5 0 0,-7 0 0,0 0 0,-6 0 0,-2 0 0,-6 0 0,1 0 0,5 0 0,2 0 0,6 0 0,7 0 0,-5 0 0,5 0 0,-7 0 0,0 0 0,-6 0 0,-2 0 0,-6 0 0,1 0 0,-1 0 0,0 0 0,0 0 0,7 0 0,1-5 0,6 3 0,7-3 0,-5 5 0,5 0 0,-7 0 0,0 0 0,0 0 0,0 0 0,-7 0 0,6 0 0,-5 0 0,0 0 0,-2 0 0,-6 0 0,1 0 0,-1-5 0,0 3 0,1-3 0,-1 0 0,0-1 0,0-1 0,1-3 0,-1 9 0,0-9 0,1 8 0,-1-8 0,0 9 0,0-9 0,1 9 0,5-10 0,-4 4 0,10 0 0,-4-3 0,6 3 0,-6 0 0,-1 1 0,-7 1 0,0 4 0,0-4 0,1 5 0,-1 0 0,0 0 0,1 0 0,-1 0 0,0 0 0,0 0 0,1 0 0,-1 0 0,0 0 0,1 0 0,-1 0 0,0 0 0,0 0 0,1 0 0,-1 0 0,0 0 0,1 0 0,-1 0 0,0 0 0,0 0 0,1 0 0,-1 0 0,0 0 0,1 0 0,-1 0 0,0 0 0,7 0 0,0 0 0,-4 0 0,-3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35.368"/>
    </inkml:context>
    <inkml:brush xml:id="br0">
      <inkml:brushProperty name="width" value="0.1" units="cm"/>
      <inkml:brushProperty name="height" value="0.1" units="cm"/>
      <inkml:brushProperty name="color" value="#EE7D3D"/>
    </inkml:brush>
  </inkml:definitions>
  <inkml:trace contextRef="#ctx0" brushRef="#br0">0 135 24575,'18'0'0,"-6"0"0,12 0 0,-11 0 0,17 0 0,-15 0 0,15 0 0,-11 0 0,0 0 0,12 0 0,-10 0 0,11 0 0,-7 0 0,-6 0 0,11 0 0,-9 0 0,11 0 0,-7 0 0,7 0 0,-5 0 0,12 0 0,-12 0 0,12 0 0,-12 0 0,5 0 0,0 0 0,2 0 0,7 0 0,0 0 0,0 0 0,-7 0 0,5 0 0,-12 0 0,5 0 0,-7 0 0,-6 0 0,5 0 0,-12 0 0,12 0 0,-5 0 0,6 0 0,7 0 0,13 0 0,-1 0 0,1 0 0,-6 0 0,-12 0 0,5 0 0,-7 0 0,7 0 0,-5 0 0,12 0 0,-12-5 0,5 3 0,-7-9 0,7 3 0,-11-4 0,9 5 0,-17-3 0,11 8 0,-12-8 0,6 9 0,-7-9 0,0 8 0,1-3 0,-1 5 0,0 0 0,0 0 0,1 0 0,-1 0 0,0 0 0,1 0 0,-1 0 0,0 0 0,7 0 0,0 0 0,1 0 0,5 0 0,-11 0 0,4 0 0,-6 0 0,1 0 0,-1 0 0,0 0 0,0 0 0,1 0 0,-1 0 0,0 0 0,1 0 0,-1 0 0,0 0 0,0 0 0,1 0 0,-1 0 0,0 5 0,1 2 0,38 15 0,-6 4 0,43 4 0,-46-6 0,2-13 0,-26-6 0,-4-5 0,4 5 0,1-3 0,-5 3 0,4-5 0,-6 0 0,7 0 0,-6 0 0,6 0 0,-7 0 0,0 5 0,1-4 0,-1 4 0,6-5 0,-4 0 0,11 0 0,-6 0 0,1 0 0,5 0 0,-11 0 0,10 0 0,-10 0 0,10 0 0,-10 0 0,11 0 0,-12 0 0,12 0 0,-11 0 0,10 0 0,-10 0 0,10 0 0,-4 0 0,6 0 0,0 0 0,-6 0 0,5 0 0,-6 0 0,7 0 0,-6 0 0,5 0 0,-11 0 0,15 0 0,-14 0 0,9 0 0,-6 0 0,-4 0 0,4 0 0,0 0 0,-4 0 0,5 0 0,-7 0 0,0 0 0,1 0 0,-1 0 0,0 0 0,0 0 0,1 0 0,-1 0 0,0 0 0,1 0 0,5 0 0,-4 0 0,10 0 0,-4 0 0,0 0 0,-2 0 0,1 0 0,-5 0 0,10 6 0,-10-5 0,10 5 0,-10-6 0,11 0 0,-12 0 0,6 0 0,-1 0 0,-4 0 0,10 0 0,-4 0 0,6 0 0,0 0 0,0 0 0,0 0 0,0 0 0,0 0 0,0 0 0,0 0 0,-6 0 0,4 0 0,-4 0 0,6 0 0,0 0 0,11 0 0,-8 0 0,2 0 0,-13 0 0,1 0 0,-5 0 0,10 0 0,-10 0 0,4 0 0,-5 0 0,5 0 0,-4 0 0,10 0 0,-4 0 0,0 0 0,4 0 0,-10 0 0,5 0 0,-7 0 0,6 0 0,-4 0 0,11 0 0,-6 0 0,7 0 0,11 0 0,-1 0 0,3 0 0,-6 0 0,-7 0 0,0 0 0,7 0 0,-5 0 0,-1 0 0,-2 0 0,-5 0 0,6 0 0,0 0 0,0 0 0,-1 0 0,1 0 0,0 0 0,0 0 0,0 0 0,-6-6 0,5 5 0,-11-4 0,9 5 0,-10 0 0,5 0 0,-6 0 0,0 0 0,7 0 0,-5 0 0,10 0 0,-10 0 0,4 0 0,-6 0 0,7 0 0,-5 0 0,4-5 0,0 4 0,2-4 0,6 5 0,0 0 0,0 0 0,0 0 0,0 0 0,-6 0 0,5 0 0,-12 0 0,6 0 0,-7 0 0,6 0 0,-4 0 0,11 0 0,-12 0 0,12 0 0,-5 0 0,6 0 0,0 0 0,-6 0 0,4 0 0,-4 0 0,0 0 0,-2 0 0,1 0 0,-6 0 0,12 0 0,-11 0 0,10 0 0,-10-5 0,10 3 0,-10-8 0,11 9 0,0-9 0,2 8 0,-2-8 0,-1 9 0,-4-10 0,0 10 0,-2-5 0,1 0 0,1 5 0,0-5 0,4 1 0,-4 3 0,6-9 0,-6 10 0,4-11 0,-10 11 0,10-10 0,-10 9 0,5-3 0,-7 0 0,0 3 0,1-8 0,-1 9 0,0-4 0,5 0 0,-3 4 0,3-5 0,-4 6 0,-1 0 0,0 0 0,0 0 0,1 0 0,-1 0 0,0 0 0,1 0 0,5 0 0,2 0 0,6 0 0,-6 0 0,4 6 0,-10-5 0,4 10 0,1-10 0,-5 4 0,4 0 0,-6-4 0,0 4 0,1 0 0,-1-3 0,0 3 0,7-5 0,8 0 0,1 0 0,5 5 0,0-3 0,-5 3 0,5-5 0,0 0 0,-5 0 0,12 0 0,-12 0 0,12 0 0,-5 0 0,0 0 0,5 0 0,-12 0 0,12 0 0,-12 0 0,5 0 0,-7 0 0,0 0 0,-6 0 0,4 0 0,-4 0 0,0 0 0,4 0 0,-10 0 0,11 0 0,6 0 0,-3 0 0,9 0 0,-11 0 0,8 0 0,-7 6 0,6-5 0,-7 10 0,0-9 0,-6 3 0,5-5 0,-11 5 0,10-3 0,-4 3 0,0-5 0,-2 0 0,1 0 0,0 0 0,1 5 0,5-4 0,-5 4 0,6-5 0,-6 0 0,4 0 0,7 0 0,-8 0 0,12 0 0,-15 5 0,0-3 0,4 3 0,-10-5 0,5 0 0,-1 0 0,-4 5 0,10-3 0,-10 3 0,5-5 0,-7 0 0,6 5 0,-4-3 0,10 9 0,-10-10 0,5 5 0,-1-6 0,-4 5 0,4-4 0,-6 9 0,1-9 0,10 10 0,-2-4 0,4 0 0,-6-2 0,-1 1 0,-4-5 0,10 5 0,-4-6 0,0 5 0,4-4 0,-4 4 0,6-5 0,0 0 0,0 0 0,0 0 0,0 0 0,0 0 0,0 0 0,0 0 0,0 0 0,7 0 0,-5 0 0,5 0 0,0 0 0,0 0 0,1 0 0,-3 0 0,-11 0 0,5 0 0,-5 0 0,0 0 0,4 0 0,-4-6 0,6 5 0,0-10 0,0 9 0,-6-9 0,4 10 0,-4-4 0,6-1 0,0 5 0,0-10 0,0 9 0,7-3 0,-5-1 0,12-1 0,-5-1 0,7-4 0,0 11 0,0-12 0,19 6 0,-15-7 0,14 6 0,-25-4 0,6 5 0,-14 0 0,14-6 0,-14 12 0,0-6 0,-2 2 0,-5 3 0,0-8 0,-2 8 0,0-3 0,-4 5 0,5 0 0,-7 0 0,0 0 0,0 0 0,1 0 0,-1 0 0,0 0 0,1 0 0,-1 0 0,5 0 0,-3 0 0,16 0 0,-1 0 0,13 0 0,0 0 0,0 0 0,0 0 0,18 0 0,4 8 0,9-7 0,6 14 0,-16-7 0,7 7 0,-9-6 0,-1-3 0,1 1 0,-8-5 0,5 4 0,-14 0 0,15-4 0,-15 4 0,6-6 0,-7 0 0,-9 0 0,7 0 0,-14 0 0,7 0 0,-1 6 0,-6-5 0,7 6 0,-8-2 0,0-4 0,7 5 0,-6-6 0,14 6 0,-14-4 0,14 10 0,-14-11 0,25 11 0,-22-11 0,15 10 0,-19-9 0,0 3 0,0-5 0,0 0 0,-1 0 0,1 6 0,0-5 0,0 5 0,8-6 0,-7 0 0,6 0 0,-7 0 0,0 0 0,0 0 0,-6 0 0,5 0 0,-11 0 0,10 0 0,-4 0 0,6 0 0,7 0 0,-5 0 0,12 0 0,6-6 0,-8 5 0,6-10 0,-11 9 0,-5-3 0,5-1 0,-7 5 0,0-5 0,0 0 0,0 5 0,0-5 0,0 1 0,0 3 0,-6-3 0,4 5 0,-4 0 0,0 0 0,4 0 0,-10 0 0,5 0 0,-1 0 0,-4 0 0,10 0 0,-10 0 0,15 0 0,-7 0 0,9 0 0,-5 0 0,7 0 0,-6 0 0,14 0 0,-14 0 0,14 0 0,-13 0 0,5 0 0,-7 0 0,0 0 0,0 0 0,-7-6 0,6 5 0,-11-4 0,10 5 0,-10-5 0,10 4 0,-10-4 0,5 0 0,-1 3 0,-4-3 0,9 0 0,-3 4 0,-1-4 0,-1 0 0,0 3 0,-4-3 0,5 5 0,-1 0 0,2 0 0,0-5 0,4 4 0,-4-4 0,0 5 0,4 0 0,-4 0 0,0 0 0,5 0 0,-12 0 0,12 0 0,-5 0 0,6 0 0,0 0 0,11 0 0,-1 0 0,3 0 0,1 0 0,-12 0 0,12-6 0,-5 4 0,0-4 0,5 0 0,-12 4 0,5-4 0,-13 6 0,4 0 0,-10 0 0,4 0 0,-5 0 0,-1 0 0,0 0 0,1 0 0,-1 0 0,0 0 0,7 0 0,0 0 0,7 0 0,0 0 0,0 0 0,19 0 0,-15 0 0,21 0 0,-23 0 0,13 0 0,-14-6 0,6 5 0,1-11 0,-7 11 0,6-11 0,-7 11 0,0-11 0,0 11 0,0-5 0,0 1 0,-6 3 0,5-3 0,-5 5 0,-1-5 0,6 3 0,-11-3 0,10 5 0,-4 0 0,13 0 0,-5 0 0,5 0 0,18 0 0,-18 0 0,25 0 0,-30 0 0,12 0 0,-12 0 0,5 0 0,-7 0 0,0 0 0,0 0 0,-6 0 0,-2 0 0,-5 0 0,-1 0 0,0 0 0,1 0 0,-1 0 0,0 0 0,0 0 0,1 0 0,-1 0 0,0 0 0,1 0 0,-1 0 0,0 0 0,7 0 0,-6 0 0,12 0 0,-5 0 0,6 0 0,7 0 0,-5 0 0,12 0 0,-12 0 0,5 0 0,-7 0 0,-6 0 0,4 0 0,-10 0 0,4 0 0,-6 0 0,1 0 0,-1 0 0,0 0 0,22 0 0,5 0 0,14 0 0,5 13 0,-5 4 0,8 13 0,-9-2 0,-2-5 0,-8 3 0,-13-12 0,3 5 0,-18-8 0,4-4 0,-6-2 0,1-5 0,-1 0 0,0 0 0,0 0 0,1 0 0,-1 0 0,0 0 0,1 0 0,-1 0 0,6 0 0,2 0 0,0 0 0,4-6 0,-4 5 0,6-10 0,0 9 0,0-9 0,-6 10 0,5-11 0,-12 11 0,6-10 0,-7 10 0,0-9 0,1 8 0,-1-3 0,0 5 0,1 0 0,-1 0 0,0 0 0,-5 0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1T02:49:22.678"/>
    </inkml:context>
    <inkml:brush xml:id="br0">
      <inkml:brushProperty name="width" value="0.05" units="cm"/>
      <inkml:brushProperty name="height" value="0.05" units="cm"/>
      <inkml:brushProperty name="color" value="#EE7D3D"/>
    </inkml:brush>
  </inkml:definitions>
  <inkml:trace contextRef="#ctx0" brushRef="#br0">1 154 24575,'28'0'0,"2"0"0,-11 0 0,6 0 0,0 0 0,-6 0 0,4 0 0,-4 0 0,6 0 0,0 0 0,-6 0 0,5 0 0,-5 0 0,6 0 0,-1 0 0,-5 0 0,5 0 0,-5 0 0,0 0 0,-2 0 0,-6 0 0,1 0 0,-1 0 0,0 0 0,0 0 0,1 0 0,-1 0 0,6-5 0,-4 3 0,11-3 0,-12 0 0,6 3 0,-7-3 0,0 5 0,1 0 0,-1 0 0,0 0 0,1 0 0,5 0 0,2 0 0,0 0 0,-2 0 0,-6 0 0,1 0 0,-1 0 0,0 0 0,1 0 0,-1 0 0,6 0 0,2 0 0,6 0 0,0 0 0,0 0 0,0 0 0,-6 0 0,-2 0 0,-5 0 0,-1 0 0,0 0 0,0 0 0,1 0 0,-1 0 0,0 0 0,7 0 0,1 0 0,6 0 0,-7 0 0,0 0 0,-7 0 0,0 0 0,1 0 0,-1 0 0,0 0 0,1 0 0,5 0 0,-4-5 0,10 4 0,-4-10 0,6 10 0,-6-5 0,4 6 0,-10 0 0,5 0 0,-7-5 0,0 4 0,0-4 0,1 5 0,-1 0 0,0 0 0,7 0 0,1 0 0,6 0 0,0 0 0,-7 0 0,6 0 0,-11 0 0,4 0 0,-6 0 0,1 0 0,-1 0 0,0 0 0,1 0 0,-1 0 0,0 0 0,0 0 0,1 0 0,-1 0 0,0 0 0,1 0 0,-1 0 0,0 5 0,7-4 0,-6 9 0,6-9 0,-7 9 0,0-3 0,1-1 0,-1 4 0,0-9 0,7 10 0,-6-10 0,6 10 0,-7-5 0,0 0 0,7 5 0,-5-10 0,4 10 0,-6-10 0,0 4 0,1 0 0,-1-4 0,0 4 0,1 0 0,-1-3 0,0 3 0,0-5 0,1 5 0,-1-4 0,0 4 0,1-5 0,-1 0 0,0 0 0,1 0 0,-1 0 0,0 0 0,0 0 0,1 0 0,-1 0 0,0 0 0,1 0 0,-1 0 0,0 0 0,0 0 0,1 0 0,5 0 0,2 0 0,6 0 0,-6 0 0,-2 0 0,1 0 0,-6 0 0,6 0 0,-7 0 0,0 0 0,7 0 0,-5 0 0,10 0 0,-10-5 0,10 3 0,-10-3 0,4 5 0,-5-5 0,-1 4 0,0-4 0,1 5 0,-1 0 0,0 0 0,0 0 0,1 0 0,5 0 0,-4 0 0,4 0 0,-5 0 0,-1 0 0,0 0 0,1 0 0,-1 0 0,0 0 0,0 0 0,1 0 0,-1 0 0,0 0 0,1 0 0,-1 0 0,0 0 0,0 0 0,1 0 0,-1 0 0,0 0 0,7 0 0,1 0 0,6 0 0,-1 0 0,1 0 0,-6 0 0,-1 0 0,-7-5 0,0 4 0,1-5 0,-1 6 0,0 0 0,0 0 0,1 0 0,-1 0 0,6 0 0,-4 0 0,5-5 0,-7 4 0,0-4 0,0 5 0,1-5 0,-1 4 0,0-4 0,1 5 0,-1 0 0,6-6 0,-4 4 0,4-3 0,8-1 0,-4 4 0,11-4 0,0 0 0,-11 4 0,9-4 0,-17 1 0,4 4 0,-5-4 0,-6 0 0,4 3 0,-4-3 0,6 5 0,-1 0 0,0-5 0,0 4 0,1-4 0,-1 5 0,0 0 0,1 0 0,-1 0 0,0 0 0,0 0 0,1 0 0,-1 0 0,0 0 0,1 0 0,-1 0 0,0 0 0,1 0 0,-1 0 0,0 0 0,0 0 0,1 0 0,-1 5 0,0-4 0,1 4 0,-1-5 0,0 0 0,0 5 0,1-4 0,-1 4 0,0-5 0,1 0 0,-1 0 0,0 0 0,0 0 0,1 0 0,-1 0 0,0 0 0,1 5 0,-1-3 0,0 3 0,0-5 0,1 0 0,-1 5 0,0-4 0,1 4 0,-1-5 0,0 0 0,1 0 0,-1 0 0,0 0 0,0 0 0,1 0 0,-1 0 0,0 0 0,1 0 0,-1 0 0,0 0 0,0 0 0,1 0 0,-1 0 0,0 0 0,1 0 0,-1 0 0,0 0 0,0 0 0,1 0 0,-1 0 0,22 0 0,-16 0 0,15 0 0,-20 0 0,20 0 0,-15 0 0,16 0 0,-16 0 0,-4 0 0,4 0 0,8 0 0,-10 0 0,9 0 0,-7 0 0,-4 0 0,5 0 0,-1 0 0,-4 0 0,4 0 0,-6 0 0,7 0 0,-5 0 0,4 0 0,0 0 0,-4 0 0,5 0 0,-1 0 0,-4 0 0,4 0 0,-6 0 0,1 0 0,-1 0 0,0 0 0,1 0 0,5 0 0,2 0 0,6 0 0,7 0 0,-5 0 0,5 0 0,0 0 0,-5 0 0,5 0 0,-7 0 0,0 0 0,-6 0 0,4 0 0,-4 0 0,0 0 0,4 0 0,-4 0 0,0 0 0,5 0 0,0 0 0,2 0 0,-2 0 0,-7 0 0,-6 0 0,1 0 0,-1 0 0,0 0 0,1 0 0,-1 0 0,0 0 0,6 0 0,2 0 0,6 0 0,0 0 0,-6 0 0,5 0 0,-5 0 0,6 0 0,7 0 0,2 0 0,-1 0 0,7 6 0,-13-4 0,5 9 0,-7-9 0,0 9 0,0-10 0,0 5 0,0-1 0,-1-3 0,1 3 0,-6 0 0,5-4 0,-11 4 0,4 0 0,-6-3 0,1 3 0,5-5 0,-4 5 0,10-4 0,-10 4 0,4-5 0,1 0 0,-5 0 0,4 0 0,-6 0 0,1 0 0,-1 5 0,0-4 0,0 4 0,1-5 0,-1 0 0,6 0 0,2 0 0,0 0 0,-1 0 0,-7 0 0,0 0 0,0 0 0,1 0 0,-1 0 0,0 0 0,1 0 0,-1 0 0,6 0 0,2 0 0,0 0 0,-2 0 0,-5 0 0,-1 0 0,0 0 0,1 0 0,-1 0 0,0 0 0,0 0 0,1 0 0,-1 0 0,0 0 0,1 0 0,-1 0 0,0-5 0,0 4 0,1-4 0,-1 5 0,6 0 0,-4 0 0,18-6 0,-11 4 0,13-4 0,-1 0 0,-6 4 0,14-4 0,-13 6 0,5-6 0,0 5 0,2-11 0,0 11 0,-2-5 0,-7 6 0,-6 0 0,-2 0 0,-6 0 0,1 0 0,-1 0 0,0 0 0,0 0 0,1 0 0,-1 0 0,0 0 0,1 0 0,-1 0 0,0 0 0,0 0 0,7 0 0,-5 0 0,4 0 0,-6 0 0,1 0 0,-1 0 0,6 0 0,-4 0 0,4 0 0,1 0 0,-5 0 0,10 0 0,-10 0 0,4 0 0,1 0 0,-6 0 0,12 0 0,-5 0 0,6 0 0,0 0 0,0 0 0,0 0 0,0 0 0,0 0 0,-6 0 0,4 0 0,-10 0 0,4 0 0,-6 0 0,1 0 0,-1 0 0,0 0 0,1 0 0,-1 0 0,6 0 0,2 0 0,6 0 0,7 0 0,-5 0 0,12 0 0,-12 0 0,-1 0 0,-2 0 0,-6 0 0,7 0 0,0 0 0,0 0 0,0 0 0,0 0 0,-6 0 0,5 0 0,-12-6 0,12 5 0,-5-4 0,0 5 0,4-6 0,-4 5 0,6-5 0,0 6 0,0-5 0,0 3 0,-6-3 0,-2 5 0,-5 0 0,-1 0 0,11 0 0,-8 0 0,9 0 0,-6 0 0,2 0 0,6 0 0,-6 0 0,4 0 0,-10 0 0,4 0 0,-5 0 0,-1 0 0,0 0 0,1 0 0,-1 0 0,0 0 0,0 0 0,1 0 0,-1 0 0,6 0 0,-4 0 0,11 0 0,-11 0 0,10 0 0,-10 0 0,10 0 0,-10 0 0,11 0 0,-6 0 0,1 0 0,5 0 0,-11 0 0,10 0 0,-10 0 0,10 5 0,3-3 0,1 9 0,5-10 0,0 5 0,-5-1 0,12-3 0,-18 3 0,10-5 0,-12 6 0,-1-5 0,0 5 0,-7-6 0,0 0 0,1 0 0,-1 5 0,0-4 0,1 4 0,-1-5 0,0 5 0,7-4 0,8 4 0,7-5 0,9 0 0,-1 0 0,0-6 0,8 5 0,2-12 0,1 5 0,-3-6 0,-8 6 0,0-4 0,-7 4 0,5 1 0,-12-4 0,12 9 0,-12-9 0,12 9 0,-12-9 0,13 10 0,-7-11 0,1 5 0,-2-1 0,-7 3 0,0-1 0,-6 5 0,-1-5 0,-7 6 0,0 0 0,1 0 0,-1 0 0,0 0 0,7 0 0,0 0 0,7 0 0,7 0 0,-5 0 0,5 0 0,-7 0 0,0 0 0,0 0 0,-6 0 0,5 0 0,-5 0 0,-1 0 0,6 0 0,-11 0 0,9 0 0,-9 0 0,3 0 0,-5 0 0,1 0 0,-1 0 0,0 0 0,0 0 0,7 0 0,-5 0 0,10 0 0,-10 0 0,4 0 0,-5 0 0,-1 0 0,0 0 0,0 0 0,1 0 0,-1 0 0,6 0 0,2 0 0,6 0 0,0 0 0,-6 0 0,5 0 0,-12 0 0,6 0 0,-7 0 0,0 0 0,1 0 0,-1 0 0,0 0 0,0 0 0,1 0 0,-1 0 0,6 0 0,-4 0 0,11 0 0,-5 0 0,6 0 0,-7 0 0,6 0 0,-11 0 0,4 0 0,-6 0 0,1 0 0,-1 0 0,0 0 0,1 0 0,-1 0 0,0 0 0,0 0 0,1 0 0,-1 5 0,0-4 0,1 9 0,5-8 0,-4 8 0,10-9 0,-4 9 0,6-3 0,0 0 0,0 4 0,0-4 0,0 0 0,0 4 0,0-9 0,0 9 0,0-10 0,-6 5 0,4-6 0,-10 5 0,4-4 0,-5 4 0,5-5 0,-4 0 0,4 0 0,-5 0 0,-1 0 0,0 0 0,0 0 0,1 0 0,-1 5 0,0-4 0,1 4 0,-1-5 0,0 0 0,7 0 0,0 0 0,1 0 0,5 0 0,-11 0 0,10 0 0,-10 0 0,4 0 0,-5 0 0,-1 0 0,0 0 0,0 0 0,1 0 0,-1 0 0,0 0 0,1 0 0,-1 0 0,0 0 0,0 0 0,1 0 0,-1 0 0,0 0 0,1 0 0,-1 0 0,0 0 0,7-5 0,-6 3 0,12-3 0,-11 5 0,4 0 0,0 0 0,-4 0 0,5 0 0,-7 0 0,0 0 0,0 0 0,1 0 0,-1 0 0,0 0 0,1 0 0,-1 0 0,0 0 0,0 0 0,1 0 0,-1 0 0,0 0 0,1 0 0,5 0 0,2 0 0,6 0 0,0 0 0,0 0 0,0 0 0,-6 0 0,-2 0 0,-6 0 0,1 0 0,-1 5 0,0 1 0,1 0 0,-1 4 0,6-3 0,-4 5 0,10 0 0,-10-6 0,18 6 0,-17-6 0,11 7 0,-14-7 0,1 4 0,-1-9 0,0 9 0,0-8 0,1 3 0,-1-5 0,0 0 0,1 5 0,-1-4 0,0 4 0,7-5 0,-6 0 0,6 0 0,-1 0 0,-4 0 0,4 0 0,1 0 0,-6 0 0,6 0 0,-7 0 0,0 0 0,7 0 0,-5 0 0,4 0 0,5 0 0,-8 0 0,22 0 0,-21 0 0,9 0 0,-13 0 0,1 0 0,-1 0 0,0 0 0,1 0 0,-1 0 0,0 0 0,0 0 0,1 0 0,-1 0 0,0 0 0,1 0 0,-1 0 0,0 0 0,14 0 0,-11 0 0,11 0 0,-8 0 0,-4 0 0,4 0 0,8 0 0,14 0 0,-2 0 0,6 0 0,-11 0 0,-5 0 0,12 0 0,-12 0 0,5 0 0,-13 0 0,4 0 0,-10 0 0,4 0 0,-5 0 0,-1 0 0,0 0 0,1 0 0,-6-5 0,4 4 0,-9-10 0,9 10 0,-4-4 0,6 5 0,-1 0 0,0-5 0,1 4 0,-1-4 0,0 0 0,0 3 0,1-3 0,-1 5 0,0 0 0,1 0 0,-1-5 0,0 4 0,0-4 0,1 5 0,-1-5 0,0 3 0,7-3 0,-6 0 0,6 4 0,-7-4 0,0 0 0,7 3 0,-5-8 0,10 9 0,-10-9 0,4 8 0,1-3 0,-6 0 0,6 4 0,-7-4 0,0 5 0,1 0 0,-1 0 0,0 0 0,1 0 0,-1 0 0,0 0 0,0 0 0,7 0 0,1 0 0,0 0 0,4 0 0,-4 0 0,6 0 0,0 0 0,0 0 0,-6 0 0,-2 0 0,-6 0 0,1 0 0,-1 0 0,0 0 0,1 0 0,12 0 0,12 0 0,7-6 0,15 4 0,-15-10 0,-1 10 0,-2-10 0,-14 11 0,6-6 0,-7 7 0,0 0 0,0 0 0,0 0 0,0 0 0,-6 0 0,-1 0 0,-7 0 0,0 0 0,0 0 0,7 0 0,1 0 0,6 0 0,0 0 0,7 0 0,-5 0 0,5 0 0,-7 0 0,0 0 0,-6 0 0,-2 0 0,-6 0 0,1 0 0,5 0 0,2 0 0,6 0 0,7 0 0,-5 0 0,5 0 0,-7 0 0,0 0 0,-6 0 0,-2 0 0,-6 0 0,1 0 0,-1 0 0,0 0 0,0 0 0,7 0 0,1-5 0,6 3 0,7-3 0,-5 5 0,5 0 0,-7 0 0,0 0 0,0 0 0,0 0 0,-7 0 0,6 0 0,-5 0 0,0 0 0,-2 0 0,-6 0 0,1 0 0,-1-5 0,0 3 0,1-3 0,-1 0 0,0-1 0,0-1 0,1-3 0,-1 9 0,0-9 0,1 8 0,-1-8 0,0 9 0,0-9 0,1 9 0,5-10 0,-4 4 0,10 0 0,-4-3 0,6 3 0,-6 0 0,-1 1 0,-7 1 0,0 4 0,0-4 0,1 5 0,-1 0 0,0 0 0,1 0 0,-1 0 0,0 0 0,0 0 0,1 0 0,-1 0 0,0 0 0,1 0 0,-1 0 0,0 0 0,0 0 0,1 0 0,-1 0 0,0 0 0,1 0 0,-1 0 0,0 0 0,0 0 0,1 0 0,-1 0 0,0 0 0,1 0 0,-1 0 0,0 0 0,7 0 0,0 0 0,-4 0 0,-3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53.082"/>
    </inkml:context>
    <inkml:brush xml:id="br0">
      <inkml:brushProperty name="width" value="0.05" units="cm"/>
      <inkml:brushProperty name="height" value="0.05" units="cm"/>
      <inkml:brushProperty name="color" value="#EE7D3D"/>
    </inkml:brush>
  </inkml:definitions>
  <inkml:trace contextRef="#ctx0" brushRef="#br0">1 154 24575,'28'0'0,"2"0"0,-11 0 0,6 0 0,0 0 0,-6 0 0,4 0 0,-4 0 0,6 0 0,0 0 0,-6 0 0,5 0 0,-5 0 0,6 0 0,-1 0 0,-5 0 0,5 0 0,-5 0 0,0 0 0,-2 0 0,-6 0 0,1 0 0,-1 0 0,0 0 0,0 0 0,1 0 0,-1 0 0,6-5 0,-4 3 0,11-3 0,-12 0 0,6 3 0,-7-3 0,0 5 0,1 0 0,-1 0 0,0 0 0,1 0 0,5 0 0,2 0 0,0 0 0,-2 0 0,-6 0 0,1 0 0,-1 0 0,0 0 0,1 0 0,-1 0 0,6 0 0,2 0 0,6 0 0,0 0 0,0 0 0,0 0 0,-6 0 0,-2 0 0,-5 0 0,-1 0 0,0 0 0,0 0 0,1 0 0,-1 0 0,0 0 0,7 0 0,1 0 0,6 0 0,-7 0 0,0 0 0,-7 0 0,0 0 0,1 0 0,-1 0 0,0 0 0,1 0 0,5 0 0,-4-5 0,10 4 0,-4-10 0,6 10 0,-6-5 0,4 6 0,-10 0 0,5 0 0,-7-5 0,0 4 0,0-4 0,1 5 0,-1 0 0,0 0 0,7 0 0,1 0 0,6 0 0,0 0 0,-7 0 0,6 0 0,-11 0 0,4 0 0,-6 0 0,1 0 0,-1 0 0,0 0 0,1 0 0,-1 0 0,0 0 0,0 0 0,1 0 0,-1 0 0,0 0 0,1 0 0,-1 0 0,0 5 0,7-4 0,-6 9 0,6-9 0,-7 9 0,0-3 0,1-1 0,-1 4 0,0-9 0,7 10 0,-6-10 0,6 10 0,-7-5 0,0 0 0,7 5 0,-5-10 0,4 10 0,-6-10 0,0 4 0,1 0 0,-1-4 0,0 4 0,1 0 0,-1-3 0,0 3 0,0-5 0,1 5 0,-1-4 0,0 4 0,1-5 0,-1 0 0,0 0 0,1 0 0,-1 0 0,0 0 0,0 0 0,1 0 0,-1 0 0,0 0 0,1 0 0,-1 0 0,0 0 0,0 0 0,1 0 0,5 0 0,2 0 0,6 0 0,-6 0 0,-2 0 0,1 0 0,-6 0 0,6 0 0,-7 0 0,0 0 0,7 0 0,-5 0 0,10 0 0,-10-5 0,10 3 0,-10-3 0,4 5 0,-5-5 0,-1 4 0,0-4 0,1 5 0,-1 0 0,0 0 0,0 0 0,1 0 0,5 0 0,-4 0 0,4 0 0,-5 0 0,-1 0 0,0 0 0,1 0 0,-1 0 0,0 0 0,0 0 0,1 0 0,-1 0 0,0 0 0,1 0 0,-1 0 0,0 0 0,0 0 0,1 0 0,-1 0 0,0 0 0,7 0 0,1 0 0,6 0 0,-1 0 0,1 0 0,-6 0 0,-1 0 0,-7-5 0,0 4 0,1-5 0,-1 6 0,0 0 0,0 0 0,1 0 0,-1 0 0,6 0 0,-4 0 0,5-5 0,-7 4 0,0-4 0,0 5 0,1-5 0,-1 4 0,0-4 0,1 5 0,-1 0 0,6-6 0,-4 4 0,4-3 0,8-1 0,-4 4 0,11-4 0,0 0 0,-11 4 0,9-4 0,-17 1 0,4 4 0,-5-4 0,-6 0 0,4 3 0,-4-3 0,6 5 0,-1 0 0,0-5 0,0 4 0,1-4 0,-1 5 0,0 0 0,1 0 0,-1 0 0,0 0 0,0 0 0,1 0 0,-1 0 0,0 0 0,1 0 0,-1 0 0,0 0 0,1 0 0,-1 0 0,0 0 0,0 0 0,1 0 0,-1 5 0,0-4 0,1 4 0,-1-5 0,0 0 0,0 5 0,1-4 0,-1 4 0,0-5 0,1 0 0,-1 0 0,0 0 0,0 0 0,1 0 0,-1 0 0,0 0 0,1 5 0,-1-3 0,0 3 0,0-5 0,1 0 0,-1 5 0,0-4 0,1 4 0,-1-5 0,0 0 0,1 0 0,-1 0 0,0 0 0,0 0 0,1 0 0,-1 0 0,0 0 0,1 0 0,-1 0 0,0 0 0,0 0 0,1 0 0,-1 0 0,0 0 0,1 0 0,-1 0 0,0 0 0,0 0 0,1 0 0,-1 0 0,22 0 0,-16 0 0,15 0 0,-20 0 0,20 0 0,-15 0 0,16 0 0,-16 0 0,-4 0 0,4 0 0,8 0 0,-10 0 0,9 0 0,-7 0 0,-4 0 0,5 0 0,-1 0 0,-4 0 0,4 0 0,-6 0 0,7 0 0,-5 0 0,4 0 0,0 0 0,-4 0 0,5 0 0,-1 0 0,-4 0 0,4 0 0,-6 0 0,1 0 0,-1 0 0,0 0 0,1 0 0,5 0 0,2 0 0,6 0 0,7 0 0,-5 0 0,5 0 0,0 0 0,-5 0 0,5 0 0,-7 0 0,0 0 0,-6 0 0,4 0 0,-4 0 0,0 0 0,4 0 0,-4 0 0,0 0 0,5 0 0,0 0 0,2 0 0,-2 0 0,-7 0 0,-6 0 0,1 0 0,-1 0 0,0 0 0,1 0 0,-1 0 0,0 0 0,6 0 0,2 0 0,6 0 0,0 0 0,-6 0 0,5 0 0,-5 0 0,6 0 0,7 0 0,2 0 0,-1 0 0,7 6 0,-13-4 0,5 9 0,-7-9 0,0 9 0,0-10 0,0 5 0,0-1 0,-1-3 0,1 3 0,-6 0 0,5-4 0,-11 4 0,4 0 0,-6-3 0,1 3 0,5-5 0,-4 5 0,10-4 0,-10 4 0,4-5 0,1 0 0,-5 0 0,4 0 0,-6 0 0,1 0 0,-1 5 0,0-4 0,0 4 0,1-5 0,-1 0 0,6 0 0,2 0 0,0 0 0,-1 0 0,-7 0 0,0 0 0,0 0 0,1 0 0,-1 0 0,0 0 0,1 0 0,-1 0 0,6 0 0,2 0 0,0 0 0,-2 0 0,-5 0 0,-1 0 0,0 0 0,1 0 0,-1 0 0,0 0 0,0 0 0,1 0 0,-1 0 0,0 0 0,1 0 0,-1 0 0,0-5 0,0 4 0,1-4 0,-1 5 0,6 0 0,-4 0 0,18-6 0,-11 4 0,13-4 0,-1 0 0,-6 4 0,14-4 0,-13 6 0,5-6 0,0 5 0,2-11 0,0 11 0,-2-5 0,-7 6 0,-6 0 0,-2 0 0,-6 0 0,1 0 0,-1 0 0,0 0 0,0 0 0,1 0 0,-1 0 0,0 0 0,1 0 0,-1 0 0,0 0 0,0 0 0,7 0 0,-5 0 0,4 0 0,-6 0 0,1 0 0,-1 0 0,6 0 0,-4 0 0,4 0 0,1 0 0,-5 0 0,10 0 0,-10 0 0,4 0 0,1 0 0,-6 0 0,12 0 0,-5 0 0,6 0 0,0 0 0,0 0 0,0 0 0,0 0 0,0 0 0,-6 0 0,4 0 0,-10 0 0,4 0 0,-6 0 0,1 0 0,-1 0 0,0 0 0,1 0 0,-1 0 0,6 0 0,2 0 0,6 0 0,7 0 0,-5 0 0,12 0 0,-12 0 0,-1 0 0,-2 0 0,-6 0 0,7 0 0,0 0 0,0 0 0,0 0 0,0 0 0,-6 0 0,5 0 0,-12-6 0,12 5 0,-5-4 0,0 5 0,4-6 0,-4 5 0,6-5 0,0 6 0,0-5 0,0 3 0,-6-3 0,-2 5 0,-5 0 0,-1 0 0,11 0 0,-8 0 0,9 0 0,-6 0 0,2 0 0,6 0 0,-6 0 0,4 0 0,-10 0 0,4 0 0,-5 0 0,-1 0 0,0 0 0,1 0 0,-1 0 0,0 0 0,0 0 0,1 0 0,-1 0 0,6 0 0,-4 0 0,11 0 0,-11 0 0,10 0 0,-10 0 0,10 0 0,-10 0 0,11 0 0,-6 0 0,1 0 0,5 0 0,-11 0 0,10 0 0,-10 0 0,10 5 0,3-3 0,1 9 0,5-10 0,0 5 0,-5-1 0,12-3 0,-18 3 0,10-5 0,-12 6 0,-1-5 0,0 5 0,-7-6 0,0 0 0,1 0 0,-1 5 0,0-4 0,1 4 0,-1-5 0,0 5 0,7-4 0,8 4 0,7-5 0,9 0 0,-1 0 0,0-6 0,8 5 0,2-12 0,1 5 0,-3-6 0,-8 6 0,0-4 0,-7 4 0,5 1 0,-12-4 0,12 9 0,-12-9 0,12 9 0,-12-9 0,13 10 0,-7-11 0,1 5 0,-2-1 0,-7 3 0,0-1 0,-6 5 0,-1-5 0,-7 6 0,0 0 0,1 0 0,-1 0 0,0 0 0,7 0 0,0 0 0,7 0 0,7 0 0,-5 0 0,5 0 0,-7 0 0,0 0 0,0 0 0,-6 0 0,5 0 0,-5 0 0,-1 0 0,6 0 0,-11 0 0,9 0 0,-9 0 0,3 0 0,-5 0 0,1 0 0,-1 0 0,0 0 0,0 0 0,7 0 0,-5 0 0,10 0 0,-10 0 0,4 0 0,-5 0 0,-1 0 0,0 0 0,0 0 0,1 0 0,-1 0 0,6 0 0,2 0 0,6 0 0,0 0 0,-6 0 0,5 0 0,-12 0 0,6 0 0,-7 0 0,0 0 0,1 0 0,-1 0 0,0 0 0,0 0 0,1 0 0,-1 0 0,6 0 0,-4 0 0,11 0 0,-5 0 0,6 0 0,-7 0 0,6 0 0,-11 0 0,4 0 0,-6 0 0,1 0 0,-1 0 0,0 0 0,1 0 0,-1 0 0,0 0 0,0 0 0,1 0 0,-1 5 0,0-4 0,1 9 0,5-8 0,-4 8 0,10-9 0,-4 9 0,6-3 0,0 0 0,0 4 0,0-4 0,0 0 0,0 4 0,0-9 0,0 9 0,0-10 0,-6 5 0,4-6 0,-10 5 0,4-4 0,-5 4 0,5-5 0,-4 0 0,4 0 0,-5 0 0,-1 0 0,0 0 0,0 0 0,1 0 0,-1 5 0,0-4 0,1 4 0,-1-5 0,0 0 0,7 0 0,0 0 0,1 0 0,5 0 0,-11 0 0,10 0 0,-10 0 0,4 0 0,-5 0 0,-1 0 0,0 0 0,0 0 0,1 0 0,-1 0 0,0 0 0,1 0 0,-1 0 0,0 0 0,0 0 0,1 0 0,-1 0 0,0 0 0,1 0 0,-1 0 0,0 0 0,7-5 0,-6 3 0,12-3 0,-11 5 0,4 0 0,0 0 0,-4 0 0,5 0 0,-7 0 0,0 0 0,0 0 0,1 0 0,-1 0 0,0 0 0,1 0 0,-1 0 0,0 0 0,0 0 0,1 0 0,-1 0 0,0 0 0,1 0 0,5 0 0,2 0 0,6 0 0,0 0 0,0 0 0,0 0 0,-6 0 0,-2 0 0,-6 0 0,1 0 0,-1 5 0,0 1 0,1 0 0,-1 4 0,6-3 0,-4 5 0,10 0 0,-10-6 0,18 6 0,-17-6 0,11 7 0,-14-7 0,1 4 0,-1-9 0,0 9 0,0-8 0,1 3 0,-1-5 0,0 0 0,1 5 0,-1-4 0,0 4 0,7-5 0,-6 0 0,6 0 0,-1 0 0,-4 0 0,4 0 0,1 0 0,-6 0 0,6 0 0,-7 0 0,0 0 0,7 0 0,-5 0 0,4 0 0,5 0 0,-8 0 0,22 0 0,-21 0 0,9 0 0,-13 0 0,1 0 0,-1 0 0,0 0 0,1 0 0,-1 0 0,0 0 0,0 0 0,1 0 0,-1 0 0,0 0 0,1 0 0,-1 0 0,0 0 0,14 0 0,-11 0 0,11 0 0,-8 0 0,-4 0 0,4 0 0,8 0 0,14 0 0,-2 0 0,6 0 0,-11 0 0,-5 0 0,12 0 0,-12 0 0,5 0 0,-13 0 0,4 0 0,-10 0 0,4 0 0,-5 0 0,-1 0 0,0 0 0,1 0 0,-6-5 0,4 4 0,-9-10 0,9 10 0,-4-4 0,6 5 0,-1 0 0,0-5 0,1 4 0,-1-4 0,0 0 0,0 3 0,1-3 0,-1 5 0,0 0 0,1 0 0,-1-5 0,0 4 0,0-4 0,1 5 0,-1-5 0,0 3 0,7-3 0,-6 0 0,6 4 0,-7-4 0,0 0 0,7 3 0,-5-8 0,10 9 0,-10-9 0,4 8 0,1-3 0,-6 0 0,6 4 0,-7-4 0,0 5 0,1 0 0,-1 0 0,0 0 0,1 0 0,-1 0 0,0 0 0,0 0 0,7 0 0,1 0 0,0 0 0,4 0 0,-4 0 0,6 0 0,0 0 0,0 0 0,-6 0 0,-2 0 0,-6 0 0,1 0 0,-1 0 0,0 0 0,1 0 0,12 0 0,12 0 0,7-6 0,15 4 0,-15-10 0,-1 10 0,-2-10 0,-14 11 0,6-6 0,-7 7 0,0 0 0,0 0 0,0 0 0,0 0 0,-6 0 0,-1 0 0,-7 0 0,0 0 0,0 0 0,7 0 0,1 0 0,6 0 0,0 0 0,7 0 0,-5 0 0,5 0 0,-7 0 0,0 0 0,-6 0 0,-2 0 0,-6 0 0,1 0 0,5 0 0,2 0 0,6 0 0,7 0 0,-5 0 0,5 0 0,-7 0 0,0 0 0,-6 0 0,-2 0 0,-6 0 0,1 0 0,-1 0 0,0 0 0,0 0 0,7 0 0,1-5 0,6 3 0,7-3 0,-5 5 0,5 0 0,-7 0 0,0 0 0,0 0 0,0 0 0,-7 0 0,6 0 0,-5 0 0,0 0 0,-2 0 0,-6 0 0,1 0 0,-1-5 0,0 3 0,1-3 0,-1 0 0,0-1 0,0-1 0,1-3 0,-1 9 0,0-9 0,1 8 0,-1-8 0,0 9 0,0-9 0,1 9 0,5-10 0,-4 4 0,10 0 0,-4-3 0,6 3 0,-6 0 0,-1 1 0,-7 1 0,0 4 0,0-4 0,1 5 0,-1 0 0,0 0 0,1 0 0,-1 0 0,0 0 0,0 0 0,1 0 0,-1 0 0,0 0 0,1 0 0,-1 0 0,0 0 0,0 0 0,1 0 0,-1 0 0,0 0 0,1 0 0,-1 0 0,0 0 0,0 0 0,1 0 0,-1 0 0,0 0 0,1 0 0,-1 0 0,0 0 0,7 0 0,0 0 0,-4 0 0,-3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35.368"/>
    </inkml:context>
    <inkml:brush xml:id="br0">
      <inkml:brushProperty name="width" value="0.1" units="cm"/>
      <inkml:brushProperty name="height" value="0.1" units="cm"/>
      <inkml:brushProperty name="color" value="#EE7D3D"/>
    </inkml:brush>
  </inkml:definitions>
  <inkml:trace contextRef="#ctx0" brushRef="#br0">0 135 24575,'18'0'0,"-6"0"0,12 0 0,-11 0 0,17 0 0,-15 0 0,15 0 0,-11 0 0,0 0 0,12 0 0,-10 0 0,11 0 0,-7 0 0,-6 0 0,11 0 0,-9 0 0,11 0 0,-7 0 0,7 0 0,-5 0 0,12 0 0,-12 0 0,12 0 0,-12 0 0,5 0 0,0 0 0,2 0 0,7 0 0,0 0 0,0 0 0,-7 0 0,5 0 0,-12 0 0,5 0 0,-7 0 0,-6 0 0,5 0 0,-12 0 0,12 0 0,-5 0 0,6 0 0,7 0 0,13 0 0,-1 0 0,1 0 0,-6 0 0,-12 0 0,5 0 0,-7 0 0,7 0 0,-5 0 0,12 0 0,-12-5 0,5 3 0,-7-9 0,7 3 0,-11-4 0,9 5 0,-17-3 0,11 8 0,-12-8 0,6 9 0,-7-9 0,0 8 0,1-3 0,-1 5 0,0 0 0,0 0 0,1 0 0,-1 0 0,0 0 0,1 0 0,-1 0 0,0 0 0,7 0 0,0 0 0,1 0 0,5 0 0,-11 0 0,4 0 0,-6 0 0,1 0 0,-1 0 0,0 0 0,0 0 0,1 0 0,-1 0 0,0 0 0,1 0 0,-1 0 0,0 0 0,0 0 0,1 0 0,-1 0 0,0 5 0,1 2 0,38 15 0,-6 4 0,43 4 0,-46-6 0,2-13 0,-26-6 0,-4-5 0,4 5 0,1-3 0,-5 3 0,4-5 0,-6 0 0,7 0 0,-6 0 0,6 0 0,-7 0 0,0 5 0,1-4 0,-1 4 0,6-5 0,-4 0 0,11 0 0,-6 0 0,1 0 0,5 0 0,-11 0 0,10 0 0,-10 0 0,10 0 0,-10 0 0,11 0 0,-12 0 0,12 0 0,-11 0 0,10 0 0,-10 0 0,10 0 0,-4 0 0,6 0 0,0 0 0,-6 0 0,5 0 0,-6 0 0,7 0 0,-6 0 0,5 0 0,-11 0 0,15 0 0,-14 0 0,9 0 0,-6 0 0,-4 0 0,4 0 0,0 0 0,-4 0 0,5 0 0,-7 0 0,0 0 0,1 0 0,-1 0 0,0 0 0,0 0 0,1 0 0,-1 0 0,0 0 0,1 0 0,5 0 0,-4 0 0,10 0 0,-4 0 0,0 0 0,-2 0 0,1 0 0,-5 0 0,10 6 0,-10-5 0,10 5 0,-10-6 0,11 0 0,-12 0 0,6 0 0,-1 0 0,-4 0 0,10 0 0,-4 0 0,6 0 0,0 0 0,0 0 0,0 0 0,0 0 0,0 0 0,0 0 0,0 0 0,-6 0 0,4 0 0,-4 0 0,6 0 0,0 0 0,11 0 0,-8 0 0,2 0 0,-13 0 0,1 0 0,-5 0 0,10 0 0,-10 0 0,4 0 0,-5 0 0,5 0 0,-4 0 0,10 0 0,-4 0 0,0 0 0,4 0 0,-10 0 0,5 0 0,-7 0 0,6 0 0,-4 0 0,11 0 0,-6 0 0,7 0 0,11 0 0,-1 0 0,3 0 0,-6 0 0,-7 0 0,0 0 0,7 0 0,-5 0 0,-1 0 0,-2 0 0,-5 0 0,6 0 0,0 0 0,0 0 0,-1 0 0,1 0 0,0 0 0,0 0 0,0 0 0,-6-6 0,5 5 0,-11-4 0,9 5 0,-10 0 0,5 0 0,-6 0 0,0 0 0,7 0 0,-5 0 0,10 0 0,-10 0 0,4 0 0,-6 0 0,7 0 0,-5 0 0,4-5 0,0 4 0,2-4 0,6 5 0,0 0 0,0 0 0,0 0 0,0 0 0,-6 0 0,5 0 0,-12 0 0,6 0 0,-7 0 0,6 0 0,-4 0 0,11 0 0,-12 0 0,12 0 0,-5 0 0,6 0 0,0 0 0,-6 0 0,4 0 0,-4 0 0,0 0 0,-2 0 0,1 0 0,-6 0 0,12 0 0,-11 0 0,10 0 0,-10-5 0,10 3 0,-10-8 0,11 9 0,0-9 0,2 8 0,-2-8 0,-1 9 0,-4-10 0,0 10 0,-2-5 0,1 0 0,1 5 0,0-5 0,4 1 0,-4 3 0,6-9 0,-6 10 0,4-11 0,-10 11 0,10-10 0,-10 9 0,5-3 0,-7 0 0,0 3 0,1-8 0,-1 9 0,0-4 0,5 0 0,-3 4 0,3-5 0,-4 6 0,-1 0 0,0 0 0,0 0 0,1 0 0,-1 0 0,0 0 0,1 0 0,5 0 0,2 0 0,6 0 0,-6 0 0,4 6 0,-10-5 0,4 10 0,1-10 0,-5 4 0,4 0 0,-6-4 0,0 4 0,1 0 0,-1-3 0,0 3 0,7-5 0,8 0 0,1 0 0,5 5 0,0-3 0,-5 3 0,5-5 0,0 0 0,-5 0 0,12 0 0,-12 0 0,12 0 0,-5 0 0,0 0 0,5 0 0,-12 0 0,12 0 0,-12 0 0,5 0 0,-7 0 0,0 0 0,-6 0 0,4 0 0,-4 0 0,0 0 0,4 0 0,-10 0 0,11 0 0,6 0 0,-3 0 0,9 0 0,-11 0 0,8 0 0,-7 6 0,6-5 0,-7 10 0,0-9 0,-6 3 0,5-5 0,-11 5 0,10-3 0,-4 3 0,0-5 0,-2 0 0,1 0 0,0 0 0,1 5 0,5-4 0,-5 4 0,6-5 0,-6 0 0,4 0 0,7 0 0,-8 0 0,12 0 0,-15 5 0,0-3 0,4 3 0,-10-5 0,5 0 0,-1 0 0,-4 5 0,10-3 0,-10 3 0,5-5 0,-7 0 0,6 5 0,-4-3 0,10 9 0,-10-10 0,5 5 0,-1-6 0,-4 5 0,4-4 0,-6 9 0,1-9 0,10 10 0,-2-4 0,4 0 0,-6-2 0,-1 1 0,-4-5 0,10 5 0,-4-6 0,0 5 0,4-4 0,-4 4 0,6-5 0,0 0 0,0 0 0,0 0 0,0 0 0,0 0 0,0 0 0,0 0 0,0 0 0,7 0 0,-5 0 0,5 0 0,0 0 0,0 0 0,1 0 0,-3 0 0,-11 0 0,5 0 0,-5 0 0,0 0 0,4 0 0,-4-6 0,6 5 0,0-10 0,0 9 0,-6-9 0,4 10 0,-4-4 0,6-1 0,0 5 0,0-10 0,0 9 0,7-3 0,-5-1 0,12-1 0,-5-1 0,7-4 0,0 11 0,0-12 0,19 6 0,-15-7 0,14 6 0,-25-4 0,6 5 0,-14 0 0,14-6 0,-14 12 0,0-6 0,-2 2 0,-5 3 0,0-8 0,-2 8 0,0-3 0,-4 5 0,5 0 0,-7 0 0,0 0 0,0 0 0,1 0 0,-1 0 0,0 0 0,1 0 0,-1 0 0,5 0 0,-3 0 0,16 0 0,-1 0 0,13 0 0,0 0 0,0 0 0,0 0 0,18 0 0,4 8 0,9-7 0,6 14 0,-16-7 0,7 7 0,-9-6 0,-1-3 0,1 1 0,-8-5 0,5 4 0,-14 0 0,15-4 0,-15 4 0,6-6 0,-7 0 0,-9 0 0,7 0 0,-14 0 0,7 0 0,-1 6 0,-6-5 0,7 6 0,-8-2 0,0-4 0,7 5 0,-6-6 0,14 6 0,-14-4 0,14 10 0,-14-11 0,25 11 0,-22-11 0,15 10 0,-19-9 0,0 3 0,0-5 0,0 0 0,-1 0 0,1 6 0,0-5 0,0 5 0,8-6 0,-7 0 0,6 0 0,-7 0 0,0 0 0,0 0 0,-6 0 0,5 0 0,-11 0 0,10 0 0,-4 0 0,6 0 0,7 0 0,-5 0 0,12 0 0,6-6 0,-8 5 0,6-10 0,-11 9 0,-5-3 0,5-1 0,-7 5 0,0-5 0,0 0 0,0 5 0,0-5 0,0 1 0,0 3 0,-6-3 0,4 5 0,-4 0 0,0 0 0,4 0 0,-10 0 0,5 0 0,-1 0 0,-4 0 0,10 0 0,-10 0 0,15 0 0,-7 0 0,9 0 0,-5 0 0,7 0 0,-6 0 0,14 0 0,-14 0 0,14 0 0,-13 0 0,5 0 0,-7 0 0,0 0 0,0 0 0,-7-6 0,6 5 0,-11-4 0,10 5 0,-10-5 0,10 4 0,-10-4 0,5 0 0,-1 3 0,-4-3 0,9 0 0,-3 4 0,-1-4 0,-1 0 0,0 3 0,-4-3 0,5 5 0,-1 0 0,2 0 0,0-5 0,4 4 0,-4-4 0,0 5 0,4 0 0,-4 0 0,0 0 0,5 0 0,-12 0 0,12 0 0,-5 0 0,6 0 0,0 0 0,11 0 0,-1 0 0,3 0 0,1 0 0,-12 0 0,12-6 0,-5 4 0,0-4 0,5 0 0,-12 4 0,5-4 0,-13 6 0,4 0 0,-10 0 0,4 0 0,-5 0 0,-1 0 0,0 0 0,1 0 0,-1 0 0,0 0 0,7 0 0,0 0 0,7 0 0,0 0 0,0 0 0,19 0 0,-15 0 0,21 0 0,-23 0 0,13 0 0,-14-6 0,6 5 0,1-11 0,-7 11 0,6-11 0,-7 11 0,0-11 0,0 11 0,0-5 0,0 1 0,-6 3 0,5-3 0,-5 5 0,-1-5 0,6 3 0,-11-3 0,10 5 0,-4 0 0,13 0 0,-5 0 0,5 0 0,18 0 0,-18 0 0,25 0 0,-30 0 0,12 0 0,-12 0 0,5 0 0,-7 0 0,0 0 0,0 0 0,-6 0 0,-2 0 0,-5 0 0,-1 0 0,0 0 0,1 0 0,-1 0 0,0 0 0,0 0 0,1 0 0,-1 0 0,0 0 0,1 0 0,-1 0 0,0 0 0,7 0 0,-6 0 0,12 0 0,-5 0 0,6 0 0,7 0 0,-5 0 0,12 0 0,-12 0 0,5 0 0,-7 0 0,-6 0 0,4 0 0,-10 0 0,4 0 0,-6 0 0,1 0 0,-1 0 0,0 0 0,22 0 0,5 0 0,14 0 0,5 13 0,-5 4 0,8 13 0,-9-2 0,-2-5 0,-8 3 0,-13-12 0,3 5 0,-18-8 0,4-4 0,-6-2 0,1-5 0,-1 0 0,0 0 0,0 0 0,1 0 0,-1 0 0,0 0 0,1 0 0,-1 0 0,6 0 0,2 0 0,0 0 0,4-6 0,-4 5 0,6-10 0,0 9 0,0-9 0,-6 10 0,5-11 0,-12 11 0,6-10 0,-7 10 0,0-9 0,1 8 0,-1-3 0,0 5 0,1 0 0,-1 0 0,0 0 0,-5 0 0,-1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53.082"/>
    </inkml:context>
    <inkml:brush xml:id="br0">
      <inkml:brushProperty name="width" value="0.05" units="cm"/>
      <inkml:brushProperty name="height" value="0.05" units="cm"/>
      <inkml:brushProperty name="color" value="#EE7D3D"/>
    </inkml:brush>
  </inkml:definitions>
  <inkml:trace contextRef="#ctx0" brushRef="#br0">1 154 24575,'28'0'0,"2"0"0,-11 0 0,6 0 0,0 0 0,-6 0 0,4 0 0,-4 0 0,6 0 0,0 0 0,-6 0 0,5 0 0,-5 0 0,6 0 0,-1 0 0,-5 0 0,5 0 0,-5 0 0,0 0 0,-2 0 0,-6 0 0,1 0 0,-1 0 0,0 0 0,0 0 0,1 0 0,-1 0 0,6-5 0,-4 3 0,11-3 0,-12 0 0,6 3 0,-7-3 0,0 5 0,1 0 0,-1 0 0,0 0 0,1 0 0,5 0 0,2 0 0,0 0 0,-2 0 0,-6 0 0,1 0 0,-1 0 0,0 0 0,1 0 0,-1 0 0,6 0 0,2 0 0,6 0 0,0 0 0,0 0 0,0 0 0,-6 0 0,-2 0 0,-5 0 0,-1 0 0,0 0 0,0 0 0,1 0 0,-1 0 0,0 0 0,7 0 0,1 0 0,6 0 0,-7 0 0,0 0 0,-7 0 0,0 0 0,1 0 0,-1 0 0,0 0 0,1 0 0,5 0 0,-4-5 0,10 4 0,-4-10 0,6 10 0,-6-5 0,4 6 0,-10 0 0,5 0 0,-7-5 0,0 4 0,0-4 0,1 5 0,-1 0 0,0 0 0,7 0 0,1 0 0,6 0 0,0 0 0,-7 0 0,6 0 0,-11 0 0,4 0 0,-6 0 0,1 0 0,-1 0 0,0 0 0,1 0 0,-1 0 0,0 0 0,0 0 0,1 0 0,-1 0 0,0 0 0,1 0 0,-1 0 0,0 5 0,7-4 0,-6 9 0,6-9 0,-7 9 0,0-3 0,1-1 0,-1 4 0,0-9 0,7 10 0,-6-10 0,6 10 0,-7-5 0,0 0 0,7 5 0,-5-10 0,4 10 0,-6-10 0,0 4 0,1 0 0,-1-4 0,0 4 0,1 0 0,-1-3 0,0 3 0,0-5 0,1 5 0,-1-4 0,0 4 0,1-5 0,-1 0 0,0 0 0,1 0 0,-1 0 0,0 0 0,0 0 0,1 0 0,-1 0 0,0 0 0,1 0 0,-1 0 0,0 0 0,0 0 0,1 0 0,5 0 0,2 0 0,6 0 0,-6 0 0,-2 0 0,1 0 0,-6 0 0,6 0 0,-7 0 0,0 0 0,7 0 0,-5 0 0,10 0 0,-10-5 0,10 3 0,-10-3 0,4 5 0,-5-5 0,-1 4 0,0-4 0,1 5 0,-1 0 0,0 0 0,0 0 0,1 0 0,5 0 0,-4 0 0,4 0 0,-5 0 0,-1 0 0,0 0 0,1 0 0,-1 0 0,0 0 0,0 0 0,1 0 0,-1 0 0,0 0 0,1 0 0,-1 0 0,0 0 0,0 0 0,1 0 0,-1 0 0,0 0 0,7 0 0,1 0 0,6 0 0,-1 0 0,1 0 0,-6 0 0,-1 0 0,-7-5 0,0 4 0,1-5 0,-1 6 0,0 0 0,0 0 0,1 0 0,-1 0 0,6 0 0,-4 0 0,5-5 0,-7 4 0,0-4 0,0 5 0,1-5 0,-1 4 0,0-4 0,1 5 0,-1 0 0,6-6 0,-4 4 0,4-3 0,8-1 0,-4 4 0,11-4 0,0 0 0,-11 4 0,9-4 0,-17 1 0,4 4 0,-5-4 0,-6 0 0,4 3 0,-4-3 0,6 5 0,-1 0 0,0-5 0,0 4 0,1-4 0,-1 5 0,0 0 0,1 0 0,-1 0 0,0 0 0,0 0 0,1 0 0,-1 0 0,0 0 0,1 0 0,-1 0 0,0 0 0,1 0 0,-1 0 0,0 0 0,0 0 0,1 0 0,-1 5 0,0-4 0,1 4 0,-1-5 0,0 0 0,0 5 0,1-4 0,-1 4 0,0-5 0,1 0 0,-1 0 0,0 0 0,0 0 0,1 0 0,-1 0 0,0 0 0,1 5 0,-1-3 0,0 3 0,0-5 0,1 0 0,-1 5 0,0-4 0,1 4 0,-1-5 0,0 0 0,1 0 0,-1 0 0,0 0 0,0 0 0,1 0 0,-1 0 0,0 0 0,1 0 0,-1 0 0,0 0 0,0 0 0,1 0 0,-1 0 0,0 0 0,1 0 0,-1 0 0,0 0 0,0 0 0,1 0 0,-1 0 0,22 0 0,-16 0 0,15 0 0,-20 0 0,20 0 0,-15 0 0,16 0 0,-16 0 0,-4 0 0,4 0 0,8 0 0,-10 0 0,9 0 0,-7 0 0,-4 0 0,5 0 0,-1 0 0,-4 0 0,4 0 0,-6 0 0,7 0 0,-5 0 0,4 0 0,0 0 0,-4 0 0,5 0 0,-1 0 0,-4 0 0,4 0 0,-6 0 0,1 0 0,-1 0 0,0 0 0,1 0 0,5 0 0,2 0 0,6 0 0,7 0 0,-5 0 0,5 0 0,0 0 0,-5 0 0,5 0 0,-7 0 0,0 0 0,-6 0 0,4 0 0,-4 0 0,0 0 0,4 0 0,-4 0 0,0 0 0,5 0 0,0 0 0,2 0 0,-2 0 0,-7 0 0,-6 0 0,1 0 0,-1 0 0,0 0 0,1 0 0,-1 0 0,0 0 0,6 0 0,2 0 0,6 0 0,0 0 0,-6 0 0,5 0 0,-5 0 0,6 0 0,7 0 0,2 0 0,-1 0 0,7 6 0,-13-4 0,5 9 0,-7-9 0,0 9 0,0-10 0,0 5 0,0-1 0,-1-3 0,1 3 0,-6 0 0,5-4 0,-11 4 0,4 0 0,-6-3 0,1 3 0,5-5 0,-4 5 0,10-4 0,-10 4 0,4-5 0,1 0 0,-5 0 0,4 0 0,-6 0 0,1 0 0,-1 5 0,0-4 0,0 4 0,1-5 0,-1 0 0,6 0 0,2 0 0,0 0 0,-1 0 0,-7 0 0,0 0 0,0 0 0,1 0 0,-1 0 0,0 0 0,1 0 0,-1 0 0,6 0 0,2 0 0,0 0 0,-2 0 0,-5 0 0,-1 0 0,0 0 0,1 0 0,-1 0 0,0 0 0,0 0 0,1 0 0,-1 0 0,0 0 0,1 0 0,-1 0 0,0-5 0,0 4 0,1-4 0,-1 5 0,6 0 0,-4 0 0,18-6 0,-11 4 0,13-4 0,-1 0 0,-6 4 0,14-4 0,-13 6 0,5-6 0,0 5 0,2-11 0,0 11 0,-2-5 0,-7 6 0,-6 0 0,-2 0 0,-6 0 0,1 0 0,-1 0 0,0 0 0,0 0 0,1 0 0,-1 0 0,0 0 0,1 0 0,-1 0 0,0 0 0,0 0 0,7 0 0,-5 0 0,4 0 0,-6 0 0,1 0 0,-1 0 0,6 0 0,-4 0 0,4 0 0,1 0 0,-5 0 0,10 0 0,-10 0 0,4 0 0,1 0 0,-6 0 0,12 0 0,-5 0 0,6 0 0,0 0 0,0 0 0,0 0 0,0 0 0,0 0 0,-6 0 0,4 0 0,-10 0 0,4 0 0,-6 0 0,1 0 0,-1 0 0,0 0 0,1 0 0,-1 0 0,6 0 0,2 0 0,6 0 0,7 0 0,-5 0 0,12 0 0,-12 0 0,-1 0 0,-2 0 0,-6 0 0,7 0 0,0 0 0,0 0 0,0 0 0,0 0 0,-6 0 0,5 0 0,-12-6 0,12 5 0,-5-4 0,0 5 0,4-6 0,-4 5 0,6-5 0,0 6 0,0-5 0,0 3 0,-6-3 0,-2 5 0,-5 0 0,-1 0 0,11 0 0,-8 0 0,9 0 0,-6 0 0,2 0 0,6 0 0,-6 0 0,4 0 0,-10 0 0,4 0 0,-5 0 0,-1 0 0,0 0 0,1 0 0,-1 0 0,0 0 0,0 0 0,1 0 0,-1 0 0,6 0 0,-4 0 0,11 0 0,-11 0 0,10 0 0,-10 0 0,10 0 0,-10 0 0,11 0 0,-6 0 0,1 0 0,5 0 0,-11 0 0,10 0 0,-10 0 0,10 5 0,3-3 0,1 9 0,5-10 0,0 5 0,-5-1 0,12-3 0,-18 3 0,10-5 0,-12 6 0,-1-5 0,0 5 0,-7-6 0,0 0 0,1 0 0,-1 5 0,0-4 0,1 4 0,-1-5 0,0 5 0,7-4 0,8 4 0,7-5 0,9 0 0,-1 0 0,0-6 0,8 5 0,2-12 0,1 5 0,-3-6 0,-8 6 0,0-4 0,-7 4 0,5 1 0,-12-4 0,12 9 0,-12-9 0,12 9 0,-12-9 0,13 10 0,-7-11 0,1 5 0,-2-1 0,-7 3 0,0-1 0,-6 5 0,-1-5 0,-7 6 0,0 0 0,1 0 0,-1 0 0,0 0 0,7 0 0,0 0 0,7 0 0,7 0 0,-5 0 0,5 0 0,-7 0 0,0 0 0,0 0 0,-6 0 0,5 0 0,-5 0 0,-1 0 0,6 0 0,-11 0 0,9 0 0,-9 0 0,3 0 0,-5 0 0,1 0 0,-1 0 0,0 0 0,0 0 0,7 0 0,-5 0 0,10 0 0,-10 0 0,4 0 0,-5 0 0,-1 0 0,0 0 0,0 0 0,1 0 0,-1 0 0,6 0 0,2 0 0,6 0 0,0 0 0,-6 0 0,5 0 0,-12 0 0,6 0 0,-7 0 0,0 0 0,1 0 0,-1 0 0,0 0 0,0 0 0,1 0 0,-1 0 0,6 0 0,-4 0 0,11 0 0,-5 0 0,6 0 0,-7 0 0,6 0 0,-11 0 0,4 0 0,-6 0 0,1 0 0,-1 0 0,0 0 0,1 0 0,-1 0 0,0 0 0,0 0 0,1 0 0,-1 5 0,0-4 0,1 9 0,5-8 0,-4 8 0,10-9 0,-4 9 0,6-3 0,0 0 0,0 4 0,0-4 0,0 0 0,0 4 0,0-9 0,0 9 0,0-10 0,-6 5 0,4-6 0,-10 5 0,4-4 0,-5 4 0,5-5 0,-4 0 0,4 0 0,-5 0 0,-1 0 0,0 0 0,0 0 0,1 0 0,-1 5 0,0-4 0,1 4 0,-1-5 0,0 0 0,7 0 0,0 0 0,1 0 0,5 0 0,-11 0 0,10 0 0,-10 0 0,4 0 0,-5 0 0,-1 0 0,0 0 0,0 0 0,1 0 0,-1 0 0,0 0 0,1 0 0,-1 0 0,0 0 0,0 0 0,1 0 0,-1 0 0,0 0 0,1 0 0,-1 0 0,0 0 0,7-5 0,-6 3 0,12-3 0,-11 5 0,4 0 0,0 0 0,-4 0 0,5 0 0,-7 0 0,0 0 0,0 0 0,1 0 0,-1 0 0,0 0 0,1 0 0,-1 0 0,0 0 0,0 0 0,1 0 0,-1 0 0,0 0 0,1 0 0,5 0 0,2 0 0,6 0 0,0 0 0,0 0 0,0 0 0,-6 0 0,-2 0 0,-6 0 0,1 0 0,-1 5 0,0 1 0,1 0 0,-1 4 0,6-3 0,-4 5 0,10 0 0,-10-6 0,18 6 0,-17-6 0,11 7 0,-14-7 0,1 4 0,-1-9 0,0 9 0,0-8 0,1 3 0,-1-5 0,0 0 0,1 5 0,-1-4 0,0 4 0,7-5 0,-6 0 0,6 0 0,-1 0 0,-4 0 0,4 0 0,1 0 0,-6 0 0,6 0 0,-7 0 0,0 0 0,7 0 0,-5 0 0,4 0 0,5 0 0,-8 0 0,22 0 0,-21 0 0,9 0 0,-13 0 0,1 0 0,-1 0 0,0 0 0,1 0 0,-1 0 0,0 0 0,0 0 0,1 0 0,-1 0 0,0 0 0,1 0 0,-1 0 0,0 0 0,14 0 0,-11 0 0,11 0 0,-8 0 0,-4 0 0,4 0 0,8 0 0,14 0 0,-2 0 0,6 0 0,-11 0 0,-5 0 0,12 0 0,-12 0 0,5 0 0,-13 0 0,4 0 0,-10 0 0,4 0 0,-5 0 0,-1 0 0,0 0 0,1 0 0,-6-5 0,4 4 0,-9-10 0,9 10 0,-4-4 0,6 5 0,-1 0 0,0-5 0,1 4 0,-1-4 0,0 0 0,0 3 0,1-3 0,-1 5 0,0 0 0,1 0 0,-1-5 0,0 4 0,0-4 0,1 5 0,-1-5 0,0 3 0,7-3 0,-6 0 0,6 4 0,-7-4 0,0 0 0,7 3 0,-5-8 0,10 9 0,-10-9 0,4 8 0,1-3 0,-6 0 0,6 4 0,-7-4 0,0 5 0,1 0 0,-1 0 0,0 0 0,1 0 0,-1 0 0,0 0 0,0 0 0,7 0 0,1 0 0,0 0 0,4 0 0,-4 0 0,6 0 0,0 0 0,0 0 0,-6 0 0,-2 0 0,-6 0 0,1 0 0,-1 0 0,0 0 0,1 0 0,12 0 0,12 0 0,7-6 0,15 4 0,-15-10 0,-1 10 0,-2-10 0,-14 11 0,6-6 0,-7 7 0,0 0 0,0 0 0,0 0 0,0 0 0,-6 0 0,-1 0 0,-7 0 0,0 0 0,0 0 0,7 0 0,1 0 0,6 0 0,0 0 0,7 0 0,-5 0 0,5 0 0,-7 0 0,0 0 0,-6 0 0,-2 0 0,-6 0 0,1 0 0,5 0 0,2 0 0,6 0 0,7 0 0,-5 0 0,5 0 0,-7 0 0,0 0 0,-6 0 0,-2 0 0,-6 0 0,1 0 0,-1 0 0,0 0 0,0 0 0,7 0 0,1-5 0,6 3 0,7-3 0,-5 5 0,5 0 0,-7 0 0,0 0 0,0 0 0,0 0 0,-7 0 0,6 0 0,-5 0 0,0 0 0,-2 0 0,-6 0 0,1 0 0,-1-5 0,0 3 0,1-3 0,-1 0 0,0-1 0,0-1 0,1-3 0,-1 9 0,0-9 0,1 8 0,-1-8 0,0 9 0,0-9 0,1 9 0,5-10 0,-4 4 0,10 0 0,-4-3 0,6 3 0,-6 0 0,-1 1 0,-7 1 0,0 4 0,0-4 0,1 5 0,-1 0 0,0 0 0,1 0 0,-1 0 0,0 0 0,0 0 0,1 0 0,-1 0 0,0 0 0,1 0 0,-1 0 0,0 0 0,0 0 0,1 0 0,-1 0 0,0 0 0,1 0 0,-1 0 0,0 0 0,0 0 0,1 0 0,-1 0 0,0 0 0,1 0 0,-1 0 0,0 0 0,7 0 0,0 0 0,-4 0 0,-3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35.368"/>
    </inkml:context>
    <inkml:brush xml:id="br0">
      <inkml:brushProperty name="width" value="0.1" units="cm"/>
      <inkml:brushProperty name="height" value="0.1" units="cm"/>
      <inkml:brushProperty name="color" value="#EE7D3D"/>
    </inkml:brush>
  </inkml:definitions>
  <inkml:trace contextRef="#ctx0" brushRef="#br0">0 135 24575,'18'0'0,"-6"0"0,12 0 0,-11 0 0,17 0 0,-15 0 0,15 0 0,-11 0 0,0 0 0,12 0 0,-10 0 0,11 0 0,-7 0 0,-6 0 0,11 0 0,-9 0 0,11 0 0,-7 0 0,7 0 0,-5 0 0,12 0 0,-12 0 0,12 0 0,-12 0 0,5 0 0,0 0 0,2 0 0,7 0 0,0 0 0,0 0 0,-7 0 0,5 0 0,-12 0 0,5 0 0,-7 0 0,-6 0 0,5 0 0,-12 0 0,12 0 0,-5 0 0,6 0 0,7 0 0,13 0 0,-1 0 0,1 0 0,-6 0 0,-12 0 0,5 0 0,-7 0 0,7 0 0,-5 0 0,12 0 0,-12-5 0,5 3 0,-7-9 0,7 3 0,-11-4 0,9 5 0,-17-3 0,11 8 0,-12-8 0,6 9 0,-7-9 0,0 8 0,1-3 0,-1 5 0,0 0 0,0 0 0,1 0 0,-1 0 0,0 0 0,1 0 0,-1 0 0,0 0 0,7 0 0,0 0 0,1 0 0,5 0 0,-11 0 0,4 0 0,-6 0 0,1 0 0,-1 0 0,0 0 0,0 0 0,1 0 0,-1 0 0,0 0 0,1 0 0,-1 0 0,0 0 0,0 0 0,1 0 0,-1 0 0,0 5 0,1 2 0,38 15 0,-6 4 0,43 4 0,-46-6 0,2-13 0,-26-6 0,-4-5 0,4 5 0,1-3 0,-5 3 0,4-5 0,-6 0 0,7 0 0,-6 0 0,6 0 0,-7 0 0,0 5 0,1-4 0,-1 4 0,6-5 0,-4 0 0,11 0 0,-6 0 0,1 0 0,5 0 0,-11 0 0,10 0 0,-10 0 0,10 0 0,-10 0 0,11 0 0,-12 0 0,12 0 0,-11 0 0,10 0 0,-10 0 0,10 0 0,-4 0 0,6 0 0,0 0 0,-6 0 0,5 0 0,-6 0 0,7 0 0,-6 0 0,5 0 0,-11 0 0,15 0 0,-14 0 0,9 0 0,-6 0 0,-4 0 0,4 0 0,0 0 0,-4 0 0,5 0 0,-7 0 0,0 0 0,1 0 0,-1 0 0,0 0 0,0 0 0,1 0 0,-1 0 0,0 0 0,1 0 0,5 0 0,-4 0 0,10 0 0,-4 0 0,0 0 0,-2 0 0,1 0 0,-5 0 0,10 6 0,-10-5 0,10 5 0,-10-6 0,11 0 0,-12 0 0,6 0 0,-1 0 0,-4 0 0,10 0 0,-4 0 0,6 0 0,0 0 0,0 0 0,0 0 0,0 0 0,0 0 0,0 0 0,0 0 0,-6 0 0,4 0 0,-4 0 0,6 0 0,0 0 0,11 0 0,-8 0 0,2 0 0,-13 0 0,1 0 0,-5 0 0,10 0 0,-10 0 0,4 0 0,-5 0 0,5 0 0,-4 0 0,10 0 0,-4 0 0,0 0 0,4 0 0,-10 0 0,5 0 0,-7 0 0,6 0 0,-4 0 0,11 0 0,-6 0 0,7 0 0,11 0 0,-1 0 0,3 0 0,-6 0 0,-7 0 0,0 0 0,7 0 0,-5 0 0,-1 0 0,-2 0 0,-5 0 0,6 0 0,0 0 0,0 0 0,-1 0 0,1 0 0,0 0 0,0 0 0,0 0 0,-6-6 0,5 5 0,-11-4 0,9 5 0,-10 0 0,5 0 0,-6 0 0,0 0 0,7 0 0,-5 0 0,10 0 0,-10 0 0,4 0 0,-6 0 0,7 0 0,-5 0 0,4-5 0,0 4 0,2-4 0,6 5 0,0 0 0,0 0 0,0 0 0,0 0 0,-6 0 0,5 0 0,-12 0 0,6 0 0,-7 0 0,6 0 0,-4 0 0,11 0 0,-12 0 0,12 0 0,-5 0 0,6 0 0,0 0 0,-6 0 0,4 0 0,-4 0 0,0 0 0,-2 0 0,1 0 0,-6 0 0,12 0 0,-11 0 0,10 0 0,-10-5 0,10 3 0,-10-8 0,11 9 0,0-9 0,2 8 0,-2-8 0,-1 9 0,-4-10 0,0 10 0,-2-5 0,1 0 0,1 5 0,0-5 0,4 1 0,-4 3 0,6-9 0,-6 10 0,4-11 0,-10 11 0,10-10 0,-10 9 0,5-3 0,-7 0 0,0 3 0,1-8 0,-1 9 0,0-4 0,5 0 0,-3 4 0,3-5 0,-4 6 0,-1 0 0,0 0 0,0 0 0,1 0 0,-1 0 0,0 0 0,1 0 0,5 0 0,2 0 0,6 0 0,-6 0 0,4 6 0,-10-5 0,4 10 0,1-10 0,-5 4 0,4 0 0,-6-4 0,0 4 0,1 0 0,-1-3 0,0 3 0,7-5 0,8 0 0,1 0 0,5 5 0,0-3 0,-5 3 0,5-5 0,0 0 0,-5 0 0,12 0 0,-12 0 0,12 0 0,-5 0 0,0 0 0,5 0 0,-12 0 0,12 0 0,-12 0 0,5 0 0,-7 0 0,0 0 0,-6 0 0,4 0 0,-4 0 0,0 0 0,4 0 0,-10 0 0,11 0 0,6 0 0,-3 0 0,9 0 0,-11 0 0,8 0 0,-7 6 0,6-5 0,-7 10 0,0-9 0,-6 3 0,5-5 0,-11 5 0,10-3 0,-4 3 0,0-5 0,-2 0 0,1 0 0,0 0 0,1 5 0,5-4 0,-5 4 0,6-5 0,-6 0 0,4 0 0,7 0 0,-8 0 0,12 0 0,-15 5 0,0-3 0,4 3 0,-10-5 0,5 0 0,-1 0 0,-4 5 0,10-3 0,-10 3 0,5-5 0,-7 0 0,6 5 0,-4-3 0,10 9 0,-10-10 0,5 5 0,-1-6 0,-4 5 0,4-4 0,-6 9 0,1-9 0,10 10 0,-2-4 0,4 0 0,-6-2 0,-1 1 0,-4-5 0,10 5 0,-4-6 0,0 5 0,4-4 0,-4 4 0,6-5 0,0 0 0,0 0 0,0 0 0,0 0 0,0 0 0,0 0 0,0 0 0,0 0 0,7 0 0,-5 0 0,5 0 0,0 0 0,0 0 0,1 0 0,-3 0 0,-11 0 0,5 0 0,-5 0 0,0 0 0,4 0 0,-4-6 0,6 5 0,0-10 0,0 9 0,-6-9 0,4 10 0,-4-4 0,6-1 0,0 5 0,0-10 0,0 9 0,7-3 0,-5-1 0,12-1 0,-5-1 0,7-4 0,0 11 0,0-12 0,19 6 0,-15-7 0,14 6 0,-25-4 0,6 5 0,-14 0 0,14-6 0,-14 12 0,0-6 0,-2 2 0,-5 3 0,0-8 0,-2 8 0,0-3 0,-4 5 0,5 0 0,-7 0 0,0 0 0,0 0 0,1 0 0,-1 0 0,0 0 0,1 0 0,-1 0 0,5 0 0,-3 0 0,16 0 0,-1 0 0,13 0 0,0 0 0,0 0 0,0 0 0,18 0 0,4 8 0,9-7 0,6 14 0,-16-7 0,7 7 0,-9-6 0,-1-3 0,1 1 0,-8-5 0,5 4 0,-14 0 0,15-4 0,-15 4 0,6-6 0,-7 0 0,-9 0 0,7 0 0,-14 0 0,7 0 0,-1 6 0,-6-5 0,7 6 0,-8-2 0,0-4 0,7 5 0,-6-6 0,14 6 0,-14-4 0,14 10 0,-14-11 0,25 11 0,-22-11 0,15 10 0,-19-9 0,0 3 0,0-5 0,0 0 0,-1 0 0,1 6 0,0-5 0,0 5 0,8-6 0,-7 0 0,6 0 0,-7 0 0,0 0 0,0 0 0,-6 0 0,5 0 0,-11 0 0,10 0 0,-4 0 0,6 0 0,7 0 0,-5 0 0,12 0 0,6-6 0,-8 5 0,6-10 0,-11 9 0,-5-3 0,5-1 0,-7 5 0,0-5 0,0 0 0,0 5 0,0-5 0,0 1 0,0 3 0,-6-3 0,4 5 0,-4 0 0,0 0 0,4 0 0,-10 0 0,5 0 0,-1 0 0,-4 0 0,10 0 0,-10 0 0,15 0 0,-7 0 0,9 0 0,-5 0 0,7 0 0,-6 0 0,14 0 0,-14 0 0,14 0 0,-13 0 0,5 0 0,-7 0 0,0 0 0,0 0 0,-7-6 0,6 5 0,-11-4 0,10 5 0,-10-5 0,10 4 0,-10-4 0,5 0 0,-1 3 0,-4-3 0,9 0 0,-3 4 0,-1-4 0,-1 0 0,0 3 0,-4-3 0,5 5 0,-1 0 0,2 0 0,0-5 0,4 4 0,-4-4 0,0 5 0,4 0 0,-4 0 0,0 0 0,5 0 0,-12 0 0,12 0 0,-5 0 0,6 0 0,0 0 0,11 0 0,-1 0 0,3 0 0,1 0 0,-12 0 0,12-6 0,-5 4 0,0-4 0,5 0 0,-12 4 0,5-4 0,-13 6 0,4 0 0,-10 0 0,4 0 0,-5 0 0,-1 0 0,0 0 0,1 0 0,-1 0 0,0 0 0,7 0 0,0 0 0,7 0 0,0 0 0,0 0 0,19 0 0,-15 0 0,21 0 0,-23 0 0,13 0 0,-14-6 0,6 5 0,1-11 0,-7 11 0,6-11 0,-7 11 0,0-11 0,0 11 0,0-5 0,0 1 0,-6 3 0,5-3 0,-5 5 0,-1-5 0,6 3 0,-11-3 0,10 5 0,-4 0 0,13 0 0,-5 0 0,5 0 0,18 0 0,-18 0 0,25 0 0,-30 0 0,12 0 0,-12 0 0,5 0 0,-7 0 0,0 0 0,0 0 0,-6 0 0,-2 0 0,-5 0 0,-1 0 0,0 0 0,1 0 0,-1 0 0,0 0 0,0 0 0,1 0 0,-1 0 0,0 0 0,1 0 0,-1 0 0,0 0 0,7 0 0,-6 0 0,12 0 0,-5 0 0,6 0 0,7 0 0,-5 0 0,12 0 0,-12 0 0,5 0 0,-7 0 0,-6 0 0,4 0 0,-10 0 0,4 0 0,-6 0 0,1 0 0,-1 0 0,0 0 0,22 0 0,5 0 0,14 0 0,5 13 0,-5 4 0,8 13 0,-9-2 0,-2-5 0,-8 3 0,-13-12 0,3 5 0,-18-8 0,4-4 0,-6-2 0,1-5 0,-1 0 0,0 0 0,0 0 0,1 0 0,-1 0 0,0 0 0,1 0 0,-1 0 0,6 0 0,2 0 0,0 0 0,4-6 0,-4 5 0,6-10 0,0 9 0,0-9 0,-6 10 0,5-11 0,-12 11 0,6-10 0,-7 10 0,0-9 0,1 8 0,-1-3 0,0 5 0,1 0 0,-1 0 0,0 0 0,-5 0 0,-1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53.082"/>
    </inkml:context>
    <inkml:brush xml:id="br0">
      <inkml:brushProperty name="width" value="0.05" units="cm"/>
      <inkml:brushProperty name="height" value="0.05" units="cm"/>
      <inkml:brushProperty name="color" value="#EE7D3D"/>
    </inkml:brush>
  </inkml:definitions>
  <inkml:trace contextRef="#ctx0" brushRef="#br0">1 154 24575,'28'0'0,"2"0"0,-11 0 0,6 0 0,0 0 0,-6 0 0,4 0 0,-4 0 0,6 0 0,0 0 0,-6 0 0,5 0 0,-5 0 0,6 0 0,-1 0 0,-5 0 0,5 0 0,-5 0 0,0 0 0,-2 0 0,-6 0 0,1 0 0,-1 0 0,0 0 0,0 0 0,1 0 0,-1 0 0,6-5 0,-4 3 0,11-3 0,-12 0 0,6 3 0,-7-3 0,0 5 0,1 0 0,-1 0 0,0 0 0,1 0 0,5 0 0,2 0 0,0 0 0,-2 0 0,-6 0 0,1 0 0,-1 0 0,0 0 0,1 0 0,-1 0 0,6 0 0,2 0 0,6 0 0,0 0 0,0 0 0,0 0 0,-6 0 0,-2 0 0,-5 0 0,-1 0 0,0 0 0,0 0 0,1 0 0,-1 0 0,0 0 0,7 0 0,1 0 0,6 0 0,-7 0 0,0 0 0,-7 0 0,0 0 0,1 0 0,-1 0 0,0 0 0,1 0 0,5 0 0,-4-5 0,10 4 0,-4-10 0,6 10 0,-6-5 0,4 6 0,-10 0 0,5 0 0,-7-5 0,0 4 0,0-4 0,1 5 0,-1 0 0,0 0 0,7 0 0,1 0 0,6 0 0,0 0 0,-7 0 0,6 0 0,-11 0 0,4 0 0,-6 0 0,1 0 0,-1 0 0,0 0 0,1 0 0,-1 0 0,0 0 0,0 0 0,1 0 0,-1 0 0,0 0 0,1 0 0,-1 0 0,0 5 0,7-4 0,-6 9 0,6-9 0,-7 9 0,0-3 0,1-1 0,-1 4 0,0-9 0,7 10 0,-6-10 0,6 10 0,-7-5 0,0 0 0,7 5 0,-5-10 0,4 10 0,-6-10 0,0 4 0,1 0 0,-1-4 0,0 4 0,1 0 0,-1-3 0,0 3 0,0-5 0,1 5 0,-1-4 0,0 4 0,1-5 0,-1 0 0,0 0 0,1 0 0,-1 0 0,0 0 0,0 0 0,1 0 0,-1 0 0,0 0 0,1 0 0,-1 0 0,0 0 0,0 0 0,1 0 0,5 0 0,2 0 0,6 0 0,-6 0 0,-2 0 0,1 0 0,-6 0 0,6 0 0,-7 0 0,0 0 0,7 0 0,-5 0 0,10 0 0,-10-5 0,10 3 0,-10-3 0,4 5 0,-5-5 0,-1 4 0,0-4 0,1 5 0,-1 0 0,0 0 0,0 0 0,1 0 0,5 0 0,-4 0 0,4 0 0,-5 0 0,-1 0 0,0 0 0,1 0 0,-1 0 0,0 0 0,0 0 0,1 0 0,-1 0 0,0 0 0,1 0 0,-1 0 0,0 0 0,0 0 0,1 0 0,-1 0 0,0 0 0,7 0 0,1 0 0,6 0 0,-1 0 0,1 0 0,-6 0 0,-1 0 0,-7-5 0,0 4 0,1-5 0,-1 6 0,0 0 0,0 0 0,1 0 0,-1 0 0,6 0 0,-4 0 0,5-5 0,-7 4 0,0-4 0,0 5 0,1-5 0,-1 4 0,0-4 0,1 5 0,-1 0 0,6-6 0,-4 4 0,4-3 0,8-1 0,-4 4 0,11-4 0,0 0 0,-11 4 0,9-4 0,-17 1 0,4 4 0,-5-4 0,-6 0 0,4 3 0,-4-3 0,6 5 0,-1 0 0,0-5 0,0 4 0,1-4 0,-1 5 0,0 0 0,1 0 0,-1 0 0,0 0 0,0 0 0,1 0 0,-1 0 0,0 0 0,1 0 0,-1 0 0,0 0 0,1 0 0,-1 0 0,0 0 0,0 0 0,1 0 0,-1 5 0,0-4 0,1 4 0,-1-5 0,0 0 0,0 5 0,1-4 0,-1 4 0,0-5 0,1 0 0,-1 0 0,0 0 0,0 0 0,1 0 0,-1 0 0,0 0 0,1 5 0,-1-3 0,0 3 0,0-5 0,1 0 0,-1 5 0,0-4 0,1 4 0,-1-5 0,0 0 0,1 0 0,-1 0 0,0 0 0,0 0 0,1 0 0,-1 0 0,0 0 0,1 0 0,-1 0 0,0 0 0,0 0 0,1 0 0,-1 0 0,0 0 0,1 0 0,-1 0 0,0 0 0,0 0 0,1 0 0,-1 0 0,22 0 0,-16 0 0,15 0 0,-20 0 0,20 0 0,-15 0 0,16 0 0,-16 0 0,-4 0 0,4 0 0,8 0 0,-10 0 0,9 0 0,-7 0 0,-4 0 0,5 0 0,-1 0 0,-4 0 0,4 0 0,-6 0 0,7 0 0,-5 0 0,4 0 0,0 0 0,-4 0 0,5 0 0,-1 0 0,-4 0 0,4 0 0,-6 0 0,1 0 0,-1 0 0,0 0 0,1 0 0,5 0 0,2 0 0,6 0 0,7 0 0,-5 0 0,5 0 0,0 0 0,-5 0 0,5 0 0,-7 0 0,0 0 0,-6 0 0,4 0 0,-4 0 0,0 0 0,4 0 0,-4 0 0,0 0 0,5 0 0,0 0 0,2 0 0,-2 0 0,-7 0 0,-6 0 0,1 0 0,-1 0 0,0 0 0,1 0 0,-1 0 0,0 0 0,6 0 0,2 0 0,6 0 0,0 0 0,-6 0 0,5 0 0,-5 0 0,6 0 0,7 0 0,2 0 0,-1 0 0,7 6 0,-13-4 0,5 9 0,-7-9 0,0 9 0,0-10 0,0 5 0,0-1 0,-1-3 0,1 3 0,-6 0 0,5-4 0,-11 4 0,4 0 0,-6-3 0,1 3 0,5-5 0,-4 5 0,10-4 0,-10 4 0,4-5 0,1 0 0,-5 0 0,4 0 0,-6 0 0,1 0 0,-1 5 0,0-4 0,0 4 0,1-5 0,-1 0 0,6 0 0,2 0 0,0 0 0,-1 0 0,-7 0 0,0 0 0,0 0 0,1 0 0,-1 0 0,0 0 0,1 0 0,-1 0 0,6 0 0,2 0 0,0 0 0,-2 0 0,-5 0 0,-1 0 0,0 0 0,1 0 0,-1 0 0,0 0 0,0 0 0,1 0 0,-1 0 0,0 0 0,1 0 0,-1 0 0,0-5 0,0 4 0,1-4 0,-1 5 0,6 0 0,-4 0 0,18-6 0,-11 4 0,13-4 0,-1 0 0,-6 4 0,14-4 0,-13 6 0,5-6 0,0 5 0,2-11 0,0 11 0,-2-5 0,-7 6 0,-6 0 0,-2 0 0,-6 0 0,1 0 0,-1 0 0,0 0 0,0 0 0,1 0 0,-1 0 0,0 0 0,1 0 0,-1 0 0,0 0 0,0 0 0,7 0 0,-5 0 0,4 0 0,-6 0 0,1 0 0,-1 0 0,6 0 0,-4 0 0,4 0 0,1 0 0,-5 0 0,10 0 0,-10 0 0,4 0 0,1 0 0,-6 0 0,12 0 0,-5 0 0,6 0 0,0 0 0,0 0 0,0 0 0,0 0 0,0 0 0,-6 0 0,4 0 0,-10 0 0,4 0 0,-6 0 0,1 0 0,-1 0 0,0 0 0,1 0 0,-1 0 0,6 0 0,2 0 0,6 0 0,7 0 0,-5 0 0,12 0 0,-12 0 0,-1 0 0,-2 0 0,-6 0 0,7 0 0,0 0 0,0 0 0,0 0 0,0 0 0,-6 0 0,5 0 0,-12-6 0,12 5 0,-5-4 0,0 5 0,4-6 0,-4 5 0,6-5 0,0 6 0,0-5 0,0 3 0,-6-3 0,-2 5 0,-5 0 0,-1 0 0,11 0 0,-8 0 0,9 0 0,-6 0 0,2 0 0,6 0 0,-6 0 0,4 0 0,-10 0 0,4 0 0,-5 0 0,-1 0 0,0 0 0,1 0 0,-1 0 0,0 0 0,0 0 0,1 0 0,-1 0 0,6 0 0,-4 0 0,11 0 0,-11 0 0,10 0 0,-10 0 0,10 0 0,-10 0 0,11 0 0,-6 0 0,1 0 0,5 0 0,-11 0 0,10 0 0,-10 0 0,10 5 0,3-3 0,1 9 0,5-10 0,0 5 0,-5-1 0,12-3 0,-18 3 0,10-5 0,-12 6 0,-1-5 0,0 5 0,-7-6 0,0 0 0,1 0 0,-1 5 0,0-4 0,1 4 0,-1-5 0,0 5 0,7-4 0,8 4 0,7-5 0,9 0 0,-1 0 0,0-6 0,8 5 0,2-12 0,1 5 0,-3-6 0,-8 6 0,0-4 0,-7 4 0,5 1 0,-12-4 0,12 9 0,-12-9 0,12 9 0,-12-9 0,13 10 0,-7-11 0,1 5 0,-2-1 0,-7 3 0,0-1 0,-6 5 0,-1-5 0,-7 6 0,0 0 0,1 0 0,-1 0 0,0 0 0,7 0 0,0 0 0,7 0 0,7 0 0,-5 0 0,5 0 0,-7 0 0,0 0 0,0 0 0,-6 0 0,5 0 0,-5 0 0,-1 0 0,6 0 0,-11 0 0,9 0 0,-9 0 0,3 0 0,-5 0 0,1 0 0,-1 0 0,0 0 0,0 0 0,7 0 0,-5 0 0,10 0 0,-10 0 0,4 0 0,-5 0 0,-1 0 0,0 0 0,0 0 0,1 0 0,-1 0 0,6 0 0,2 0 0,6 0 0,0 0 0,-6 0 0,5 0 0,-12 0 0,6 0 0,-7 0 0,0 0 0,1 0 0,-1 0 0,0 0 0,0 0 0,1 0 0,-1 0 0,6 0 0,-4 0 0,11 0 0,-5 0 0,6 0 0,-7 0 0,6 0 0,-11 0 0,4 0 0,-6 0 0,1 0 0,-1 0 0,0 0 0,1 0 0,-1 0 0,0 0 0,0 0 0,1 0 0,-1 5 0,0-4 0,1 9 0,5-8 0,-4 8 0,10-9 0,-4 9 0,6-3 0,0 0 0,0 4 0,0-4 0,0 0 0,0 4 0,0-9 0,0 9 0,0-10 0,-6 5 0,4-6 0,-10 5 0,4-4 0,-5 4 0,5-5 0,-4 0 0,4 0 0,-5 0 0,-1 0 0,0 0 0,0 0 0,1 0 0,-1 5 0,0-4 0,1 4 0,-1-5 0,0 0 0,7 0 0,0 0 0,1 0 0,5 0 0,-11 0 0,10 0 0,-10 0 0,4 0 0,-5 0 0,-1 0 0,0 0 0,0 0 0,1 0 0,-1 0 0,0 0 0,1 0 0,-1 0 0,0 0 0,0 0 0,1 0 0,-1 0 0,0 0 0,1 0 0,-1 0 0,0 0 0,7-5 0,-6 3 0,12-3 0,-11 5 0,4 0 0,0 0 0,-4 0 0,5 0 0,-7 0 0,0 0 0,0 0 0,1 0 0,-1 0 0,0 0 0,1 0 0,-1 0 0,0 0 0,0 0 0,1 0 0,-1 0 0,0 0 0,1 0 0,5 0 0,2 0 0,6 0 0,0 0 0,0 0 0,0 0 0,-6 0 0,-2 0 0,-6 0 0,1 0 0,-1 5 0,0 1 0,1 0 0,-1 4 0,6-3 0,-4 5 0,10 0 0,-10-6 0,18 6 0,-17-6 0,11 7 0,-14-7 0,1 4 0,-1-9 0,0 9 0,0-8 0,1 3 0,-1-5 0,0 0 0,1 5 0,-1-4 0,0 4 0,7-5 0,-6 0 0,6 0 0,-1 0 0,-4 0 0,4 0 0,1 0 0,-6 0 0,6 0 0,-7 0 0,0 0 0,7 0 0,-5 0 0,4 0 0,5 0 0,-8 0 0,22 0 0,-21 0 0,9 0 0,-13 0 0,1 0 0,-1 0 0,0 0 0,1 0 0,-1 0 0,0 0 0,0 0 0,1 0 0,-1 0 0,0 0 0,1 0 0,-1 0 0,0 0 0,14 0 0,-11 0 0,11 0 0,-8 0 0,-4 0 0,4 0 0,8 0 0,14 0 0,-2 0 0,6 0 0,-11 0 0,-5 0 0,12 0 0,-12 0 0,5 0 0,-13 0 0,4 0 0,-10 0 0,4 0 0,-5 0 0,-1 0 0,0 0 0,1 0 0,-6-5 0,4 4 0,-9-10 0,9 10 0,-4-4 0,6 5 0,-1 0 0,0-5 0,1 4 0,-1-4 0,0 0 0,0 3 0,1-3 0,-1 5 0,0 0 0,1 0 0,-1-5 0,0 4 0,0-4 0,1 5 0,-1-5 0,0 3 0,7-3 0,-6 0 0,6 4 0,-7-4 0,0 0 0,7 3 0,-5-8 0,10 9 0,-10-9 0,4 8 0,1-3 0,-6 0 0,6 4 0,-7-4 0,0 5 0,1 0 0,-1 0 0,0 0 0,1 0 0,-1 0 0,0 0 0,0 0 0,7 0 0,1 0 0,0 0 0,4 0 0,-4 0 0,6 0 0,0 0 0,0 0 0,-6 0 0,-2 0 0,-6 0 0,1 0 0,-1 0 0,0 0 0,1 0 0,12 0 0,12 0 0,7-6 0,15 4 0,-15-10 0,-1 10 0,-2-10 0,-14 11 0,6-6 0,-7 7 0,0 0 0,0 0 0,0 0 0,0 0 0,-6 0 0,-1 0 0,-7 0 0,0 0 0,0 0 0,7 0 0,1 0 0,6 0 0,0 0 0,7 0 0,-5 0 0,5 0 0,-7 0 0,0 0 0,-6 0 0,-2 0 0,-6 0 0,1 0 0,5 0 0,2 0 0,6 0 0,7 0 0,-5 0 0,5 0 0,-7 0 0,0 0 0,-6 0 0,-2 0 0,-6 0 0,1 0 0,-1 0 0,0 0 0,0 0 0,7 0 0,1-5 0,6 3 0,7-3 0,-5 5 0,5 0 0,-7 0 0,0 0 0,0 0 0,0 0 0,-7 0 0,6 0 0,-5 0 0,0 0 0,-2 0 0,-6 0 0,1 0 0,-1-5 0,0 3 0,1-3 0,-1 0 0,0-1 0,0-1 0,1-3 0,-1 9 0,0-9 0,1 8 0,-1-8 0,0 9 0,0-9 0,1 9 0,5-10 0,-4 4 0,10 0 0,-4-3 0,6 3 0,-6 0 0,-1 1 0,-7 1 0,0 4 0,0-4 0,1 5 0,-1 0 0,0 0 0,1 0 0,-1 0 0,0 0 0,0 0 0,1 0 0,-1 0 0,0 0 0,1 0 0,-1 0 0,0 0 0,0 0 0,1 0 0,-1 0 0,0 0 0,1 0 0,-1 0 0,0 0 0,0 0 0,1 0 0,-1 0 0,0 0 0,1 0 0,-1 0 0,0 0 0,7 0 0,0 0 0,-4 0 0,-3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35.368"/>
    </inkml:context>
    <inkml:brush xml:id="br0">
      <inkml:brushProperty name="width" value="0.1" units="cm"/>
      <inkml:brushProperty name="height" value="0.1" units="cm"/>
      <inkml:brushProperty name="color" value="#EE7D3D"/>
    </inkml:brush>
  </inkml:definitions>
  <inkml:trace contextRef="#ctx0" brushRef="#br0">0 135 24575,'18'0'0,"-6"0"0,12 0 0,-11 0 0,17 0 0,-15 0 0,15 0 0,-11 0 0,0 0 0,12 0 0,-10 0 0,11 0 0,-7 0 0,-6 0 0,11 0 0,-9 0 0,11 0 0,-7 0 0,7 0 0,-5 0 0,12 0 0,-12 0 0,12 0 0,-12 0 0,5 0 0,0 0 0,2 0 0,7 0 0,0 0 0,0 0 0,-7 0 0,5 0 0,-12 0 0,5 0 0,-7 0 0,-6 0 0,5 0 0,-12 0 0,12 0 0,-5 0 0,6 0 0,7 0 0,13 0 0,-1 0 0,1 0 0,-6 0 0,-12 0 0,5 0 0,-7 0 0,7 0 0,-5 0 0,12 0 0,-12-5 0,5 3 0,-7-9 0,7 3 0,-11-4 0,9 5 0,-17-3 0,11 8 0,-12-8 0,6 9 0,-7-9 0,0 8 0,1-3 0,-1 5 0,0 0 0,0 0 0,1 0 0,-1 0 0,0 0 0,1 0 0,-1 0 0,0 0 0,7 0 0,0 0 0,1 0 0,5 0 0,-11 0 0,4 0 0,-6 0 0,1 0 0,-1 0 0,0 0 0,0 0 0,1 0 0,-1 0 0,0 0 0,1 0 0,-1 0 0,0 0 0,0 0 0,1 0 0,-1 0 0,0 5 0,1 2 0,38 15 0,-6 4 0,43 4 0,-46-6 0,2-13 0,-26-6 0,-4-5 0,4 5 0,1-3 0,-5 3 0,4-5 0,-6 0 0,7 0 0,-6 0 0,6 0 0,-7 0 0,0 5 0,1-4 0,-1 4 0,6-5 0,-4 0 0,11 0 0,-6 0 0,1 0 0,5 0 0,-11 0 0,10 0 0,-10 0 0,10 0 0,-10 0 0,11 0 0,-12 0 0,12 0 0,-11 0 0,10 0 0,-10 0 0,10 0 0,-4 0 0,6 0 0,0 0 0,-6 0 0,5 0 0,-6 0 0,7 0 0,-6 0 0,5 0 0,-11 0 0,15 0 0,-14 0 0,9 0 0,-6 0 0,-4 0 0,4 0 0,0 0 0,-4 0 0,5 0 0,-7 0 0,0 0 0,1 0 0,-1 0 0,0 0 0,0 0 0,1 0 0,-1 0 0,0 0 0,1 0 0,5 0 0,-4 0 0,10 0 0,-4 0 0,0 0 0,-2 0 0,1 0 0,-5 0 0,10 6 0,-10-5 0,10 5 0,-10-6 0,11 0 0,-12 0 0,6 0 0,-1 0 0,-4 0 0,10 0 0,-4 0 0,6 0 0,0 0 0,0 0 0,0 0 0,0 0 0,0 0 0,0 0 0,0 0 0,-6 0 0,4 0 0,-4 0 0,6 0 0,0 0 0,11 0 0,-8 0 0,2 0 0,-13 0 0,1 0 0,-5 0 0,10 0 0,-10 0 0,4 0 0,-5 0 0,5 0 0,-4 0 0,10 0 0,-4 0 0,0 0 0,4 0 0,-10 0 0,5 0 0,-7 0 0,6 0 0,-4 0 0,11 0 0,-6 0 0,7 0 0,11 0 0,-1 0 0,3 0 0,-6 0 0,-7 0 0,0 0 0,7 0 0,-5 0 0,-1 0 0,-2 0 0,-5 0 0,6 0 0,0 0 0,0 0 0,-1 0 0,1 0 0,0 0 0,0 0 0,0 0 0,-6-6 0,5 5 0,-11-4 0,9 5 0,-10 0 0,5 0 0,-6 0 0,0 0 0,7 0 0,-5 0 0,10 0 0,-10 0 0,4 0 0,-6 0 0,7 0 0,-5 0 0,4-5 0,0 4 0,2-4 0,6 5 0,0 0 0,0 0 0,0 0 0,0 0 0,-6 0 0,5 0 0,-12 0 0,6 0 0,-7 0 0,6 0 0,-4 0 0,11 0 0,-12 0 0,12 0 0,-5 0 0,6 0 0,0 0 0,-6 0 0,4 0 0,-4 0 0,0 0 0,-2 0 0,1 0 0,-6 0 0,12 0 0,-11 0 0,10 0 0,-10-5 0,10 3 0,-10-8 0,11 9 0,0-9 0,2 8 0,-2-8 0,-1 9 0,-4-10 0,0 10 0,-2-5 0,1 0 0,1 5 0,0-5 0,4 1 0,-4 3 0,6-9 0,-6 10 0,4-11 0,-10 11 0,10-10 0,-10 9 0,5-3 0,-7 0 0,0 3 0,1-8 0,-1 9 0,0-4 0,5 0 0,-3 4 0,3-5 0,-4 6 0,-1 0 0,0 0 0,0 0 0,1 0 0,-1 0 0,0 0 0,1 0 0,5 0 0,2 0 0,6 0 0,-6 0 0,4 6 0,-10-5 0,4 10 0,1-10 0,-5 4 0,4 0 0,-6-4 0,0 4 0,1 0 0,-1-3 0,0 3 0,7-5 0,8 0 0,1 0 0,5 5 0,0-3 0,-5 3 0,5-5 0,0 0 0,-5 0 0,12 0 0,-12 0 0,12 0 0,-5 0 0,0 0 0,5 0 0,-12 0 0,12 0 0,-12 0 0,5 0 0,-7 0 0,0 0 0,-6 0 0,4 0 0,-4 0 0,0 0 0,4 0 0,-10 0 0,11 0 0,6 0 0,-3 0 0,9 0 0,-11 0 0,8 0 0,-7 6 0,6-5 0,-7 10 0,0-9 0,-6 3 0,5-5 0,-11 5 0,10-3 0,-4 3 0,0-5 0,-2 0 0,1 0 0,0 0 0,1 5 0,5-4 0,-5 4 0,6-5 0,-6 0 0,4 0 0,7 0 0,-8 0 0,12 0 0,-15 5 0,0-3 0,4 3 0,-10-5 0,5 0 0,-1 0 0,-4 5 0,10-3 0,-10 3 0,5-5 0,-7 0 0,6 5 0,-4-3 0,10 9 0,-10-10 0,5 5 0,-1-6 0,-4 5 0,4-4 0,-6 9 0,1-9 0,10 10 0,-2-4 0,4 0 0,-6-2 0,-1 1 0,-4-5 0,10 5 0,-4-6 0,0 5 0,4-4 0,-4 4 0,6-5 0,0 0 0,0 0 0,0 0 0,0 0 0,0 0 0,0 0 0,0 0 0,0 0 0,7 0 0,-5 0 0,5 0 0,0 0 0,0 0 0,1 0 0,-3 0 0,-11 0 0,5 0 0,-5 0 0,0 0 0,4 0 0,-4-6 0,6 5 0,0-10 0,0 9 0,-6-9 0,4 10 0,-4-4 0,6-1 0,0 5 0,0-10 0,0 9 0,7-3 0,-5-1 0,12-1 0,-5-1 0,7-4 0,0 11 0,0-12 0,19 6 0,-15-7 0,14 6 0,-25-4 0,6 5 0,-14 0 0,14-6 0,-14 12 0,0-6 0,-2 2 0,-5 3 0,0-8 0,-2 8 0,0-3 0,-4 5 0,5 0 0,-7 0 0,0 0 0,0 0 0,1 0 0,-1 0 0,0 0 0,1 0 0,-1 0 0,5 0 0,-3 0 0,16 0 0,-1 0 0,13 0 0,0 0 0,0 0 0,0 0 0,18 0 0,4 8 0,9-7 0,6 14 0,-16-7 0,7 7 0,-9-6 0,-1-3 0,1 1 0,-8-5 0,5 4 0,-14 0 0,15-4 0,-15 4 0,6-6 0,-7 0 0,-9 0 0,7 0 0,-14 0 0,7 0 0,-1 6 0,-6-5 0,7 6 0,-8-2 0,0-4 0,7 5 0,-6-6 0,14 6 0,-14-4 0,14 10 0,-14-11 0,25 11 0,-22-11 0,15 10 0,-19-9 0,0 3 0,0-5 0,0 0 0,-1 0 0,1 6 0,0-5 0,0 5 0,8-6 0,-7 0 0,6 0 0,-7 0 0,0 0 0,0 0 0,-6 0 0,5 0 0,-11 0 0,10 0 0,-4 0 0,6 0 0,7 0 0,-5 0 0,12 0 0,6-6 0,-8 5 0,6-10 0,-11 9 0,-5-3 0,5-1 0,-7 5 0,0-5 0,0 0 0,0 5 0,0-5 0,0 1 0,0 3 0,-6-3 0,4 5 0,-4 0 0,0 0 0,4 0 0,-10 0 0,5 0 0,-1 0 0,-4 0 0,10 0 0,-10 0 0,15 0 0,-7 0 0,9 0 0,-5 0 0,7 0 0,-6 0 0,14 0 0,-14 0 0,14 0 0,-13 0 0,5 0 0,-7 0 0,0 0 0,0 0 0,-7-6 0,6 5 0,-11-4 0,10 5 0,-10-5 0,10 4 0,-10-4 0,5 0 0,-1 3 0,-4-3 0,9 0 0,-3 4 0,-1-4 0,-1 0 0,0 3 0,-4-3 0,5 5 0,-1 0 0,2 0 0,0-5 0,4 4 0,-4-4 0,0 5 0,4 0 0,-4 0 0,0 0 0,5 0 0,-12 0 0,12 0 0,-5 0 0,6 0 0,0 0 0,11 0 0,-1 0 0,3 0 0,1 0 0,-12 0 0,12-6 0,-5 4 0,0-4 0,5 0 0,-12 4 0,5-4 0,-13 6 0,4 0 0,-10 0 0,4 0 0,-5 0 0,-1 0 0,0 0 0,1 0 0,-1 0 0,0 0 0,7 0 0,0 0 0,7 0 0,0 0 0,0 0 0,19 0 0,-15 0 0,21 0 0,-23 0 0,13 0 0,-14-6 0,6 5 0,1-11 0,-7 11 0,6-11 0,-7 11 0,0-11 0,0 11 0,0-5 0,0 1 0,-6 3 0,5-3 0,-5 5 0,-1-5 0,6 3 0,-11-3 0,10 5 0,-4 0 0,13 0 0,-5 0 0,5 0 0,18 0 0,-18 0 0,25 0 0,-30 0 0,12 0 0,-12 0 0,5 0 0,-7 0 0,0 0 0,0 0 0,-6 0 0,-2 0 0,-5 0 0,-1 0 0,0 0 0,1 0 0,-1 0 0,0 0 0,0 0 0,1 0 0,-1 0 0,0 0 0,1 0 0,-1 0 0,0 0 0,7 0 0,-6 0 0,12 0 0,-5 0 0,6 0 0,7 0 0,-5 0 0,12 0 0,-12 0 0,5 0 0,-7 0 0,-6 0 0,4 0 0,-10 0 0,4 0 0,-6 0 0,1 0 0,-1 0 0,0 0 0,22 0 0,5 0 0,14 0 0,5 13 0,-5 4 0,8 13 0,-9-2 0,-2-5 0,-8 3 0,-13-12 0,3 5 0,-18-8 0,4-4 0,-6-2 0,1-5 0,-1 0 0,0 0 0,0 0 0,1 0 0,-1 0 0,0 0 0,1 0 0,-1 0 0,6 0 0,2 0 0,0 0 0,4-6 0,-4 5 0,6-10 0,0 9 0,0-9 0,-6 10 0,5-11 0,-12 11 0,6-10 0,-7 10 0,0-9 0,1 8 0,-1-3 0,0 5 0,1 0 0,-1 0 0,0 0 0,-5 0 0,-1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53.082"/>
    </inkml:context>
    <inkml:brush xml:id="br0">
      <inkml:brushProperty name="width" value="0.05" units="cm"/>
      <inkml:brushProperty name="height" value="0.05" units="cm"/>
      <inkml:brushProperty name="color" value="#EE7D3D"/>
    </inkml:brush>
  </inkml:definitions>
  <inkml:trace contextRef="#ctx0" brushRef="#br0">1 154 24575,'28'0'0,"2"0"0,-11 0 0,6 0 0,0 0 0,-6 0 0,4 0 0,-4 0 0,6 0 0,0 0 0,-6 0 0,5 0 0,-5 0 0,6 0 0,-1 0 0,-5 0 0,5 0 0,-5 0 0,0 0 0,-2 0 0,-6 0 0,1 0 0,-1 0 0,0 0 0,0 0 0,1 0 0,-1 0 0,6-5 0,-4 3 0,11-3 0,-12 0 0,6 3 0,-7-3 0,0 5 0,1 0 0,-1 0 0,0 0 0,1 0 0,5 0 0,2 0 0,0 0 0,-2 0 0,-6 0 0,1 0 0,-1 0 0,0 0 0,1 0 0,-1 0 0,6 0 0,2 0 0,6 0 0,0 0 0,0 0 0,0 0 0,-6 0 0,-2 0 0,-5 0 0,-1 0 0,0 0 0,0 0 0,1 0 0,-1 0 0,0 0 0,7 0 0,1 0 0,6 0 0,-7 0 0,0 0 0,-7 0 0,0 0 0,1 0 0,-1 0 0,0 0 0,1 0 0,5 0 0,-4-5 0,10 4 0,-4-10 0,6 10 0,-6-5 0,4 6 0,-10 0 0,5 0 0,-7-5 0,0 4 0,0-4 0,1 5 0,-1 0 0,0 0 0,7 0 0,1 0 0,6 0 0,0 0 0,-7 0 0,6 0 0,-11 0 0,4 0 0,-6 0 0,1 0 0,-1 0 0,0 0 0,1 0 0,-1 0 0,0 0 0,0 0 0,1 0 0,-1 0 0,0 0 0,1 0 0,-1 0 0,0 5 0,7-4 0,-6 9 0,6-9 0,-7 9 0,0-3 0,1-1 0,-1 4 0,0-9 0,7 10 0,-6-10 0,6 10 0,-7-5 0,0 0 0,7 5 0,-5-10 0,4 10 0,-6-10 0,0 4 0,1 0 0,-1-4 0,0 4 0,1 0 0,-1-3 0,0 3 0,0-5 0,1 5 0,-1-4 0,0 4 0,1-5 0,-1 0 0,0 0 0,1 0 0,-1 0 0,0 0 0,0 0 0,1 0 0,-1 0 0,0 0 0,1 0 0,-1 0 0,0 0 0,0 0 0,1 0 0,5 0 0,2 0 0,6 0 0,-6 0 0,-2 0 0,1 0 0,-6 0 0,6 0 0,-7 0 0,0 0 0,7 0 0,-5 0 0,10 0 0,-10-5 0,10 3 0,-10-3 0,4 5 0,-5-5 0,-1 4 0,0-4 0,1 5 0,-1 0 0,0 0 0,0 0 0,1 0 0,5 0 0,-4 0 0,4 0 0,-5 0 0,-1 0 0,0 0 0,1 0 0,-1 0 0,0 0 0,0 0 0,1 0 0,-1 0 0,0 0 0,1 0 0,-1 0 0,0 0 0,0 0 0,1 0 0,-1 0 0,0 0 0,7 0 0,1 0 0,6 0 0,-1 0 0,1 0 0,-6 0 0,-1 0 0,-7-5 0,0 4 0,1-5 0,-1 6 0,0 0 0,0 0 0,1 0 0,-1 0 0,6 0 0,-4 0 0,5-5 0,-7 4 0,0-4 0,0 5 0,1-5 0,-1 4 0,0-4 0,1 5 0,-1 0 0,6-6 0,-4 4 0,4-3 0,8-1 0,-4 4 0,11-4 0,0 0 0,-11 4 0,9-4 0,-17 1 0,4 4 0,-5-4 0,-6 0 0,4 3 0,-4-3 0,6 5 0,-1 0 0,0-5 0,0 4 0,1-4 0,-1 5 0,0 0 0,1 0 0,-1 0 0,0 0 0,0 0 0,1 0 0,-1 0 0,0 0 0,1 0 0,-1 0 0,0 0 0,1 0 0,-1 0 0,0 0 0,0 0 0,1 0 0,-1 5 0,0-4 0,1 4 0,-1-5 0,0 0 0,0 5 0,1-4 0,-1 4 0,0-5 0,1 0 0,-1 0 0,0 0 0,0 0 0,1 0 0,-1 0 0,0 0 0,1 5 0,-1-3 0,0 3 0,0-5 0,1 0 0,-1 5 0,0-4 0,1 4 0,-1-5 0,0 0 0,1 0 0,-1 0 0,0 0 0,0 0 0,1 0 0,-1 0 0,0 0 0,1 0 0,-1 0 0,0 0 0,0 0 0,1 0 0,-1 0 0,0 0 0,1 0 0,-1 0 0,0 0 0,0 0 0,1 0 0,-1 0 0,22 0 0,-16 0 0,15 0 0,-20 0 0,20 0 0,-15 0 0,16 0 0,-16 0 0,-4 0 0,4 0 0,8 0 0,-10 0 0,9 0 0,-7 0 0,-4 0 0,5 0 0,-1 0 0,-4 0 0,4 0 0,-6 0 0,7 0 0,-5 0 0,4 0 0,0 0 0,-4 0 0,5 0 0,-1 0 0,-4 0 0,4 0 0,-6 0 0,1 0 0,-1 0 0,0 0 0,1 0 0,5 0 0,2 0 0,6 0 0,7 0 0,-5 0 0,5 0 0,0 0 0,-5 0 0,5 0 0,-7 0 0,0 0 0,-6 0 0,4 0 0,-4 0 0,0 0 0,4 0 0,-4 0 0,0 0 0,5 0 0,0 0 0,2 0 0,-2 0 0,-7 0 0,-6 0 0,1 0 0,-1 0 0,0 0 0,1 0 0,-1 0 0,0 0 0,6 0 0,2 0 0,6 0 0,0 0 0,-6 0 0,5 0 0,-5 0 0,6 0 0,7 0 0,2 0 0,-1 0 0,7 6 0,-13-4 0,5 9 0,-7-9 0,0 9 0,0-10 0,0 5 0,0-1 0,-1-3 0,1 3 0,-6 0 0,5-4 0,-11 4 0,4 0 0,-6-3 0,1 3 0,5-5 0,-4 5 0,10-4 0,-10 4 0,4-5 0,1 0 0,-5 0 0,4 0 0,-6 0 0,1 0 0,-1 5 0,0-4 0,0 4 0,1-5 0,-1 0 0,6 0 0,2 0 0,0 0 0,-1 0 0,-7 0 0,0 0 0,0 0 0,1 0 0,-1 0 0,0 0 0,1 0 0,-1 0 0,6 0 0,2 0 0,0 0 0,-2 0 0,-5 0 0,-1 0 0,0 0 0,1 0 0,-1 0 0,0 0 0,0 0 0,1 0 0,-1 0 0,0 0 0,1 0 0,-1 0 0,0-5 0,0 4 0,1-4 0,-1 5 0,6 0 0,-4 0 0,18-6 0,-11 4 0,13-4 0,-1 0 0,-6 4 0,14-4 0,-13 6 0,5-6 0,0 5 0,2-11 0,0 11 0,-2-5 0,-7 6 0,-6 0 0,-2 0 0,-6 0 0,1 0 0,-1 0 0,0 0 0,0 0 0,1 0 0,-1 0 0,0 0 0,1 0 0,-1 0 0,0 0 0,0 0 0,7 0 0,-5 0 0,4 0 0,-6 0 0,1 0 0,-1 0 0,6 0 0,-4 0 0,4 0 0,1 0 0,-5 0 0,10 0 0,-10 0 0,4 0 0,1 0 0,-6 0 0,12 0 0,-5 0 0,6 0 0,0 0 0,0 0 0,0 0 0,0 0 0,0 0 0,-6 0 0,4 0 0,-10 0 0,4 0 0,-6 0 0,1 0 0,-1 0 0,0 0 0,1 0 0,-1 0 0,6 0 0,2 0 0,6 0 0,7 0 0,-5 0 0,12 0 0,-12 0 0,-1 0 0,-2 0 0,-6 0 0,7 0 0,0 0 0,0 0 0,0 0 0,0 0 0,-6 0 0,5 0 0,-12-6 0,12 5 0,-5-4 0,0 5 0,4-6 0,-4 5 0,6-5 0,0 6 0,0-5 0,0 3 0,-6-3 0,-2 5 0,-5 0 0,-1 0 0,11 0 0,-8 0 0,9 0 0,-6 0 0,2 0 0,6 0 0,-6 0 0,4 0 0,-10 0 0,4 0 0,-5 0 0,-1 0 0,0 0 0,1 0 0,-1 0 0,0 0 0,0 0 0,1 0 0,-1 0 0,6 0 0,-4 0 0,11 0 0,-11 0 0,10 0 0,-10 0 0,10 0 0,-10 0 0,11 0 0,-6 0 0,1 0 0,5 0 0,-11 0 0,10 0 0,-10 0 0,10 5 0,3-3 0,1 9 0,5-10 0,0 5 0,-5-1 0,12-3 0,-18 3 0,10-5 0,-12 6 0,-1-5 0,0 5 0,-7-6 0,0 0 0,1 0 0,-1 5 0,0-4 0,1 4 0,-1-5 0,0 5 0,7-4 0,8 4 0,7-5 0,9 0 0,-1 0 0,0-6 0,8 5 0,2-12 0,1 5 0,-3-6 0,-8 6 0,0-4 0,-7 4 0,5 1 0,-12-4 0,12 9 0,-12-9 0,12 9 0,-12-9 0,13 10 0,-7-11 0,1 5 0,-2-1 0,-7 3 0,0-1 0,-6 5 0,-1-5 0,-7 6 0,0 0 0,1 0 0,-1 0 0,0 0 0,7 0 0,0 0 0,7 0 0,7 0 0,-5 0 0,5 0 0,-7 0 0,0 0 0,0 0 0,-6 0 0,5 0 0,-5 0 0,-1 0 0,6 0 0,-11 0 0,9 0 0,-9 0 0,3 0 0,-5 0 0,1 0 0,-1 0 0,0 0 0,0 0 0,7 0 0,-5 0 0,10 0 0,-10 0 0,4 0 0,-5 0 0,-1 0 0,0 0 0,0 0 0,1 0 0,-1 0 0,6 0 0,2 0 0,6 0 0,0 0 0,-6 0 0,5 0 0,-12 0 0,6 0 0,-7 0 0,0 0 0,1 0 0,-1 0 0,0 0 0,0 0 0,1 0 0,-1 0 0,6 0 0,-4 0 0,11 0 0,-5 0 0,6 0 0,-7 0 0,6 0 0,-11 0 0,4 0 0,-6 0 0,1 0 0,-1 0 0,0 0 0,1 0 0,-1 0 0,0 0 0,0 0 0,1 0 0,-1 5 0,0-4 0,1 9 0,5-8 0,-4 8 0,10-9 0,-4 9 0,6-3 0,0 0 0,0 4 0,0-4 0,0 0 0,0 4 0,0-9 0,0 9 0,0-10 0,-6 5 0,4-6 0,-10 5 0,4-4 0,-5 4 0,5-5 0,-4 0 0,4 0 0,-5 0 0,-1 0 0,0 0 0,0 0 0,1 0 0,-1 5 0,0-4 0,1 4 0,-1-5 0,0 0 0,7 0 0,0 0 0,1 0 0,5 0 0,-11 0 0,10 0 0,-10 0 0,4 0 0,-5 0 0,-1 0 0,0 0 0,0 0 0,1 0 0,-1 0 0,0 0 0,1 0 0,-1 0 0,0 0 0,0 0 0,1 0 0,-1 0 0,0 0 0,1 0 0,-1 0 0,0 0 0,7-5 0,-6 3 0,12-3 0,-11 5 0,4 0 0,0 0 0,-4 0 0,5 0 0,-7 0 0,0 0 0,0 0 0,1 0 0,-1 0 0,0 0 0,1 0 0,-1 0 0,0 0 0,0 0 0,1 0 0,-1 0 0,0 0 0,1 0 0,5 0 0,2 0 0,6 0 0,0 0 0,0 0 0,0 0 0,-6 0 0,-2 0 0,-6 0 0,1 0 0,-1 5 0,0 1 0,1 0 0,-1 4 0,6-3 0,-4 5 0,10 0 0,-10-6 0,18 6 0,-17-6 0,11 7 0,-14-7 0,1 4 0,-1-9 0,0 9 0,0-8 0,1 3 0,-1-5 0,0 0 0,1 5 0,-1-4 0,0 4 0,7-5 0,-6 0 0,6 0 0,-1 0 0,-4 0 0,4 0 0,1 0 0,-6 0 0,6 0 0,-7 0 0,0 0 0,7 0 0,-5 0 0,4 0 0,5 0 0,-8 0 0,22 0 0,-21 0 0,9 0 0,-13 0 0,1 0 0,-1 0 0,0 0 0,1 0 0,-1 0 0,0 0 0,0 0 0,1 0 0,-1 0 0,0 0 0,1 0 0,-1 0 0,0 0 0,14 0 0,-11 0 0,11 0 0,-8 0 0,-4 0 0,4 0 0,8 0 0,14 0 0,-2 0 0,6 0 0,-11 0 0,-5 0 0,12 0 0,-12 0 0,5 0 0,-13 0 0,4 0 0,-10 0 0,4 0 0,-5 0 0,-1 0 0,0 0 0,1 0 0,-6-5 0,4 4 0,-9-10 0,9 10 0,-4-4 0,6 5 0,-1 0 0,0-5 0,1 4 0,-1-4 0,0 0 0,0 3 0,1-3 0,-1 5 0,0 0 0,1 0 0,-1-5 0,0 4 0,0-4 0,1 5 0,-1-5 0,0 3 0,7-3 0,-6 0 0,6 4 0,-7-4 0,0 0 0,7 3 0,-5-8 0,10 9 0,-10-9 0,4 8 0,1-3 0,-6 0 0,6 4 0,-7-4 0,0 5 0,1 0 0,-1 0 0,0 0 0,1 0 0,-1 0 0,0 0 0,0 0 0,7 0 0,1 0 0,0 0 0,4 0 0,-4 0 0,6 0 0,0 0 0,0 0 0,-6 0 0,-2 0 0,-6 0 0,1 0 0,-1 0 0,0 0 0,1 0 0,12 0 0,12 0 0,7-6 0,15 4 0,-15-10 0,-1 10 0,-2-10 0,-14 11 0,6-6 0,-7 7 0,0 0 0,0 0 0,0 0 0,0 0 0,-6 0 0,-1 0 0,-7 0 0,0 0 0,0 0 0,7 0 0,1 0 0,6 0 0,0 0 0,7 0 0,-5 0 0,5 0 0,-7 0 0,0 0 0,-6 0 0,-2 0 0,-6 0 0,1 0 0,5 0 0,2 0 0,6 0 0,7 0 0,-5 0 0,5 0 0,-7 0 0,0 0 0,-6 0 0,-2 0 0,-6 0 0,1 0 0,-1 0 0,0 0 0,0 0 0,7 0 0,1-5 0,6 3 0,7-3 0,-5 5 0,5 0 0,-7 0 0,0 0 0,0 0 0,0 0 0,-7 0 0,6 0 0,-5 0 0,0 0 0,-2 0 0,-6 0 0,1 0 0,-1-5 0,0 3 0,1-3 0,-1 0 0,0-1 0,0-1 0,1-3 0,-1 9 0,0-9 0,1 8 0,-1-8 0,0 9 0,0-9 0,1 9 0,5-10 0,-4 4 0,10 0 0,-4-3 0,6 3 0,-6 0 0,-1 1 0,-7 1 0,0 4 0,0-4 0,1 5 0,-1 0 0,0 0 0,1 0 0,-1 0 0,0 0 0,0 0 0,1 0 0,-1 0 0,0 0 0,1 0 0,-1 0 0,0 0 0,0 0 0,1 0 0,-1 0 0,0 0 0,1 0 0,-1 0 0,0 0 0,0 0 0,1 0 0,-1 0 0,0 0 0,1 0 0,-1 0 0,0 0 0,7 0 0,0 0 0,-4 0 0,-3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35.368"/>
    </inkml:context>
    <inkml:brush xml:id="br0">
      <inkml:brushProperty name="width" value="0.1" units="cm"/>
      <inkml:brushProperty name="height" value="0.1" units="cm"/>
      <inkml:brushProperty name="color" value="#EE7D3D"/>
    </inkml:brush>
  </inkml:definitions>
  <inkml:trace contextRef="#ctx0" brushRef="#br0">0 135 24575,'18'0'0,"-6"0"0,12 0 0,-11 0 0,17 0 0,-15 0 0,15 0 0,-11 0 0,0 0 0,12 0 0,-10 0 0,11 0 0,-7 0 0,-6 0 0,11 0 0,-9 0 0,11 0 0,-7 0 0,7 0 0,-5 0 0,12 0 0,-12 0 0,12 0 0,-12 0 0,5 0 0,0 0 0,2 0 0,7 0 0,0 0 0,0 0 0,-7 0 0,5 0 0,-12 0 0,5 0 0,-7 0 0,-6 0 0,5 0 0,-12 0 0,12 0 0,-5 0 0,6 0 0,7 0 0,13 0 0,-1 0 0,1 0 0,-6 0 0,-12 0 0,5 0 0,-7 0 0,7 0 0,-5 0 0,12 0 0,-12-5 0,5 3 0,-7-9 0,7 3 0,-11-4 0,9 5 0,-17-3 0,11 8 0,-12-8 0,6 9 0,-7-9 0,0 8 0,1-3 0,-1 5 0,0 0 0,0 0 0,1 0 0,-1 0 0,0 0 0,1 0 0,-1 0 0,0 0 0,7 0 0,0 0 0,1 0 0,5 0 0,-11 0 0,4 0 0,-6 0 0,1 0 0,-1 0 0,0 0 0,0 0 0,1 0 0,-1 0 0,0 0 0,1 0 0,-1 0 0,0 0 0,0 0 0,1 0 0,-1 0 0,0 5 0,1 2 0,38 15 0,-6 4 0,43 4 0,-46-6 0,2-13 0,-26-6 0,-4-5 0,4 5 0,1-3 0,-5 3 0,4-5 0,-6 0 0,7 0 0,-6 0 0,6 0 0,-7 0 0,0 5 0,1-4 0,-1 4 0,6-5 0,-4 0 0,11 0 0,-6 0 0,1 0 0,5 0 0,-11 0 0,10 0 0,-10 0 0,10 0 0,-10 0 0,11 0 0,-12 0 0,12 0 0,-11 0 0,10 0 0,-10 0 0,10 0 0,-4 0 0,6 0 0,0 0 0,-6 0 0,5 0 0,-6 0 0,7 0 0,-6 0 0,5 0 0,-11 0 0,15 0 0,-14 0 0,9 0 0,-6 0 0,-4 0 0,4 0 0,0 0 0,-4 0 0,5 0 0,-7 0 0,0 0 0,1 0 0,-1 0 0,0 0 0,0 0 0,1 0 0,-1 0 0,0 0 0,1 0 0,5 0 0,-4 0 0,10 0 0,-4 0 0,0 0 0,-2 0 0,1 0 0,-5 0 0,10 6 0,-10-5 0,10 5 0,-10-6 0,11 0 0,-12 0 0,6 0 0,-1 0 0,-4 0 0,10 0 0,-4 0 0,6 0 0,0 0 0,0 0 0,0 0 0,0 0 0,0 0 0,0 0 0,0 0 0,-6 0 0,4 0 0,-4 0 0,6 0 0,0 0 0,11 0 0,-8 0 0,2 0 0,-13 0 0,1 0 0,-5 0 0,10 0 0,-10 0 0,4 0 0,-5 0 0,5 0 0,-4 0 0,10 0 0,-4 0 0,0 0 0,4 0 0,-10 0 0,5 0 0,-7 0 0,6 0 0,-4 0 0,11 0 0,-6 0 0,7 0 0,11 0 0,-1 0 0,3 0 0,-6 0 0,-7 0 0,0 0 0,7 0 0,-5 0 0,-1 0 0,-2 0 0,-5 0 0,6 0 0,0 0 0,0 0 0,-1 0 0,1 0 0,0 0 0,0 0 0,0 0 0,-6-6 0,5 5 0,-11-4 0,9 5 0,-10 0 0,5 0 0,-6 0 0,0 0 0,7 0 0,-5 0 0,10 0 0,-10 0 0,4 0 0,-6 0 0,7 0 0,-5 0 0,4-5 0,0 4 0,2-4 0,6 5 0,0 0 0,0 0 0,0 0 0,0 0 0,-6 0 0,5 0 0,-12 0 0,6 0 0,-7 0 0,6 0 0,-4 0 0,11 0 0,-12 0 0,12 0 0,-5 0 0,6 0 0,0 0 0,-6 0 0,4 0 0,-4 0 0,0 0 0,-2 0 0,1 0 0,-6 0 0,12 0 0,-11 0 0,10 0 0,-10-5 0,10 3 0,-10-8 0,11 9 0,0-9 0,2 8 0,-2-8 0,-1 9 0,-4-10 0,0 10 0,-2-5 0,1 0 0,1 5 0,0-5 0,4 1 0,-4 3 0,6-9 0,-6 10 0,4-11 0,-10 11 0,10-10 0,-10 9 0,5-3 0,-7 0 0,0 3 0,1-8 0,-1 9 0,0-4 0,5 0 0,-3 4 0,3-5 0,-4 6 0,-1 0 0,0 0 0,0 0 0,1 0 0,-1 0 0,0 0 0,1 0 0,5 0 0,2 0 0,6 0 0,-6 0 0,4 6 0,-10-5 0,4 10 0,1-10 0,-5 4 0,4 0 0,-6-4 0,0 4 0,1 0 0,-1-3 0,0 3 0,7-5 0,8 0 0,1 0 0,5 5 0,0-3 0,-5 3 0,5-5 0,0 0 0,-5 0 0,12 0 0,-12 0 0,12 0 0,-5 0 0,0 0 0,5 0 0,-12 0 0,12 0 0,-12 0 0,5 0 0,-7 0 0,0 0 0,-6 0 0,4 0 0,-4 0 0,0 0 0,4 0 0,-10 0 0,11 0 0,6 0 0,-3 0 0,9 0 0,-11 0 0,8 0 0,-7 6 0,6-5 0,-7 10 0,0-9 0,-6 3 0,5-5 0,-11 5 0,10-3 0,-4 3 0,0-5 0,-2 0 0,1 0 0,0 0 0,1 5 0,5-4 0,-5 4 0,6-5 0,-6 0 0,4 0 0,7 0 0,-8 0 0,12 0 0,-15 5 0,0-3 0,4 3 0,-10-5 0,5 0 0,-1 0 0,-4 5 0,10-3 0,-10 3 0,5-5 0,-7 0 0,6 5 0,-4-3 0,10 9 0,-10-10 0,5 5 0,-1-6 0,-4 5 0,4-4 0,-6 9 0,1-9 0,10 10 0,-2-4 0,4 0 0,-6-2 0,-1 1 0,-4-5 0,10 5 0,-4-6 0,0 5 0,4-4 0,-4 4 0,6-5 0,0 0 0,0 0 0,0 0 0,0 0 0,0 0 0,0 0 0,0 0 0,0 0 0,7 0 0,-5 0 0,5 0 0,0 0 0,0 0 0,1 0 0,-3 0 0,-11 0 0,5 0 0,-5 0 0,0 0 0,4 0 0,-4-6 0,6 5 0,0-10 0,0 9 0,-6-9 0,4 10 0,-4-4 0,6-1 0,0 5 0,0-10 0,0 9 0,7-3 0,-5-1 0,12-1 0,-5-1 0,7-4 0,0 11 0,0-12 0,19 6 0,-15-7 0,14 6 0,-25-4 0,6 5 0,-14 0 0,14-6 0,-14 12 0,0-6 0,-2 2 0,-5 3 0,0-8 0,-2 8 0,0-3 0,-4 5 0,5 0 0,-7 0 0,0 0 0,0 0 0,1 0 0,-1 0 0,0 0 0,1 0 0,-1 0 0,5 0 0,-3 0 0,16 0 0,-1 0 0,13 0 0,0 0 0,0 0 0,0 0 0,18 0 0,4 8 0,9-7 0,6 14 0,-16-7 0,7 7 0,-9-6 0,-1-3 0,1 1 0,-8-5 0,5 4 0,-14 0 0,15-4 0,-15 4 0,6-6 0,-7 0 0,-9 0 0,7 0 0,-14 0 0,7 0 0,-1 6 0,-6-5 0,7 6 0,-8-2 0,0-4 0,7 5 0,-6-6 0,14 6 0,-14-4 0,14 10 0,-14-11 0,25 11 0,-22-11 0,15 10 0,-19-9 0,0 3 0,0-5 0,0 0 0,-1 0 0,1 6 0,0-5 0,0 5 0,8-6 0,-7 0 0,6 0 0,-7 0 0,0 0 0,0 0 0,-6 0 0,5 0 0,-11 0 0,10 0 0,-4 0 0,6 0 0,7 0 0,-5 0 0,12 0 0,6-6 0,-8 5 0,6-10 0,-11 9 0,-5-3 0,5-1 0,-7 5 0,0-5 0,0 0 0,0 5 0,0-5 0,0 1 0,0 3 0,-6-3 0,4 5 0,-4 0 0,0 0 0,4 0 0,-10 0 0,5 0 0,-1 0 0,-4 0 0,10 0 0,-10 0 0,15 0 0,-7 0 0,9 0 0,-5 0 0,7 0 0,-6 0 0,14 0 0,-14 0 0,14 0 0,-13 0 0,5 0 0,-7 0 0,0 0 0,0 0 0,-7-6 0,6 5 0,-11-4 0,10 5 0,-10-5 0,10 4 0,-10-4 0,5 0 0,-1 3 0,-4-3 0,9 0 0,-3 4 0,-1-4 0,-1 0 0,0 3 0,-4-3 0,5 5 0,-1 0 0,2 0 0,0-5 0,4 4 0,-4-4 0,0 5 0,4 0 0,-4 0 0,0 0 0,5 0 0,-12 0 0,12 0 0,-5 0 0,6 0 0,0 0 0,11 0 0,-1 0 0,3 0 0,1 0 0,-12 0 0,12-6 0,-5 4 0,0-4 0,5 0 0,-12 4 0,5-4 0,-13 6 0,4 0 0,-10 0 0,4 0 0,-5 0 0,-1 0 0,0 0 0,1 0 0,-1 0 0,0 0 0,7 0 0,0 0 0,7 0 0,0 0 0,0 0 0,19 0 0,-15 0 0,21 0 0,-23 0 0,13 0 0,-14-6 0,6 5 0,1-11 0,-7 11 0,6-11 0,-7 11 0,0-11 0,0 11 0,0-5 0,0 1 0,-6 3 0,5-3 0,-5 5 0,-1-5 0,6 3 0,-11-3 0,10 5 0,-4 0 0,13 0 0,-5 0 0,5 0 0,18 0 0,-18 0 0,25 0 0,-30 0 0,12 0 0,-12 0 0,5 0 0,-7 0 0,0 0 0,0 0 0,-6 0 0,-2 0 0,-5 0 0,-1 0 0,0 0 0,1 0 0,-1 0 0,0 0 0,0 0 0,1 0 0,-1 0 0,0 0 0,1 0 0,-1 0 0,0 0 0,7 0 0,-6 0 0,12 0 0,-5 0 0,6 0 0,7 0 0,-5 0 0,12 0 0,-12 0 0,5 0 0,-7 0 0,-6 0 0,4 0 0,-10 0 0,4 0 0,-6 0 0,1 0 0,-1 0 0,0 0 0,22 0 0,5 0 0,14 0 0,5 13 0,-5 4 0,8 13 0,-9-2 0,-2-5 0,-8 3 0,-13-12 0,3 5 0,-18-8 0,4-4 0,-6-2 0,1-5 0,-1 0 0,0 0 0,0 0 0,1 0 0,-1 0 0,0 0 0,1 0 0,-1 0 0,6 0 0,2 0 0,0 0 0,4-6 0,-4 5 0,6-10 0,0 9 0,0-9 0,-6 10 0,5-11 0,-12 11 0,6-10 0,-7 10 0,0-9 0,1 8 0,-1-3 0,0 5 0,1 0 0,-1 0 0,0 0 0,-5 0 0,-1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53.082"/>
    </inkml:context>
    <inkml:brush xml:id="br0">
      <inkml:brushProperty name="width" value="0.05" units="cm"/>
      <inkml:brushProperty name="height" value="0.05" units="cm"/>
      <inkml:brushProperty name="color" value="#EE7D3D"/>
    </inkml:brush>
  </inkml:definitions>
  <inkml:trace contextRef="#ctx0" brushRef="#br0">1 154 24575,'28'0'0,"2"0"0,-11 0 0,6 0 0,0 0 0,-6 0 0,4 0 0,-4 0 0,6 0 0,0 0 0,-6 0 0,5 0 0,-5 0 0,6 0 0,-1 0 0,-5 0 0,5 0 0,-5 0 0,0 0 0,-2 0 0,-6 0 0,1 0 0,-1 0 0,0 0 0,0 0 0,1 0 0,-1 0 0,6-5 0,-4 3 0,11-3 0,-12 0 0,6 3 0,-7-3 0,0 5 0,1 0 0,-1 0 0,0 0 0,1 0 0,5 0 0,2 0 0,0 0 0,-2 0 0,-6 0 0,1 0 0,-1 0 0,0 0 0,1 0 0,-1 0 0,6 0 0,2 0 0,6 0 0,0 0 0,0 0 0,0 0 0,-6 0 0,-2 0 0,-5 0 0,-1 0 0,0 0 0,0 0 0,1 0 0,-1 0 0,0 0 0,7 0 0,1 0 0,6 0 0,-7 0 0,0 0 0,-7 0 0,0 0 0,1 0 0,-1 0 0,0 0 0,1 0 0,5 0 0,-4-5 0,10 4 0,-4-10 0,6 10 0,-6-5 0,4 6 0,-10 0 0,5 0 0,-7-5 0,0 4 0,0-4 0,1 5 0,-1 0 0,0 0 0,7 0 0,1 0 0,6 0 0,0 0 0,-7 0 0,6 0 0,-11 0 0,4 0 0,-6 0 0,1 0 0,-1 0 0,0 0 0,1 0 0,-1 0 0,0 0 0,0 0 0,1 0 0,-1 0 0,0 0 0,1 0 0,-1 0 0,0 5 0,7-4 0,-6 9 0,6-9 0,-7 9 0,0-3 0,1-1 0,-1 4 0,0-9 0,7 10 0,-6-10 0,6 10 0,-7-5 0,0 0 0,7 5 0,-5-10 0,4 10 0,-6-10 0,0 4 0,1 0 0,-1-4 0,0 4 0,1 0 0,-1-3 0,0 3 0,0-5 0,1 5 0,-1-4 0,0 4 0,1-5 0,-1 0 0,0 0 0,1 0 0,-1 0 0,0 0 0,0 0 0,1 0 0,-1 0 0,0 0 0,1 0 0,-1 0 0,0 0 0,0 0 0,1 0 0,5 0 0,2 0 0,6 0 0,-6 0 0,-2 0 0,1 0 0,-6 0 0,6 0 0,-7 0 0,0 0 0,7 0 0,-5 0 0,10 0 0,-10-5 0,10 3 0,-10-3 0,4 5 0,-5-5 0,-1 4 0,0-4 0,1 5 0,-1 0 0,0 0 0,0 0 0,1 0 0,5 0 0,-4 0 0,4 0 0,-5 0 0,-1 0 0,0 0 0,1 0 0,-1 0 0,0 0 0,0 0 0,1 0 0,-1 0 0,0 0 0,1 0 0,-1 0 0,0 0 0,0 0 0,1 0 0,-1 0 0,0 0 0,7 0 0,1 0 0,6 0 0,-1 0 0,1 0 0,-6 0 0,-1 0 0,-7-5 0,0 4 0,1-5 0,-1 6 0,0 0 0,0 0 0,1 0 0,-1 0 0,6 0 0,-4 0 0,5-5 0,-7 4 0,0-4 0,0 5 0,1-5 0,-1 4 0,0-4 0,1 5 0,-1 0 0,6-6 0,-4 4 0,4-3 0,8-1 0,-4 4 0,11-4 0,0 0 0,-11 4 0,9-4 0,-17 1 0,4 4 0,-5-4 0,-6 0 0,4 3 0,-4-3 0,6 5 0,-1 0 0,0-5 0,0 4 0,1-4 0,-1 5 0,0 0 0,1 0 0,-1 0 0,0 0 0,0 0 0,1 0 0,-1 0 0,0 0 0,1 0 0,-1 0 0,0 0 0,1 0 0,-1 0 0,0 0 0,0 0 0,1 0 0,-1 5 0,0-4 0,1 4 0,-1-5 0,0 0 0,0 5 0,1-4 0,-1 4 0,0-5 0,1 0 0,-1 0 0,0 0 0,0 0 0,1 0 0,-1 0 0,0 0 0,1 5 0,-1-3 0,0 3 0,0-5 0,1 0 0,-1 5 0,0-4 0,1 4 0,-1-5 0,0 0 0,1 0 0,-1 0 0,0 0 0,0 0 0,1 0 0,-1 0 0,0 0 0,1 0 0,-1 0 0,0 0 0,0 0 0,1 0 0,-1 0 0,0 0 0,1 0 0,-1 0 0,0 0 0,0 0 0,1 0 0,-1 0 0,22 0 0,-16 0 0,15 0 0,-20 0 0,20 0 0,-15 0 0,16 0 0,-16 0 0,-4 0 0,4 0 0,8 0 0,-10 0 0,9 0 0,-7 0 0,-4 0 0,5 0 0,-1 0 0,-4 0 0,4 0 0,-6 0 0,7 0 0,-5 0 0,4 0 0,0 0 0,-4 0 0,5 0 0,-1 0 0,-4 0 0,4 0 0,-6 0 0,1 0 0,-1 0 0,0 0 0,1 0 0,5 0 0,2 0 0,6 0 0,7 0 0,-5 0 0,5 0 0,0 0 0,-5 0 0,5 0 0,-7 0 0,0 0 0,-6 0 0,4 0 0,-4 0 0,0 0 0,4 0 0,-4 0 0,0 0 0,5 0 0,0 0 0,2 0 0,-2 0 0,-7 0 0,-6 0 0,1 0 0,-1 0 0,0 0 0,1 0 0,-1 0 0,0 0 0,6 0 0,2 0 0,6 0 0,0 0 0,-6 0 0,5 0 0,-5 0 0,6 0 0,7 0 0,2 0 0,-1 0 0,7 6 0,-13-4 0,5 9 0,-7-9 0,0 9 0,0-10 0,0 5 0,0-1 0,-1-3 0,1 3 0,-6 0 0,5-4 0,-11 4 0,4 0 0,-6-3 0,1 3 0,5-5 0,-4 5 0,10-4 0,-10 4 0,4-5 0,1 0 0,-5 0 0,4 0 0,-6 0 0,1 0 0,-1 5 0,0-4 0,0 4 0,1-5 0,-1 0 0,6 0 0,2 0 0,0 0 0,-1 0 0,-7 0 0,0 0 0,0 0 0,1 0 0,-1 0 0,0 0 0,1 0 0,-1 0 0,6 0 0,2 0 0,0 0 0,-2 0 0,-5 0 0,-1 0 0,0 0 0,1 0 0,-1 0 0,0 0 0,0 0 0,1 0 0,-1 0 0,0 0 0,1 0 0,-1 0 0,0-5 0,0 4 0,1-4 0,-1 5 0,6 0 0,-4 0 0,18-6 0,-11 4 0,13-4 0,-1 0 0,-6 4 0,14-4 0,-13 6 0,5-6 0,0 5 0,2-11 0,0 11 0,-2-5 0,-7 6 0,-6 0 0,-2 0 0,-6 0 0,1 0 0,-1 0 0,0 0 0,0 0 0,1 0 0,-1 0 0,0 0 0,1 0 0,-1 0 0,0 0 0,0 0 0,7 0 0,-5 0 0,4 0 0,-6 0 0,1 0 0,-1 0 0,6 0 0,-4 0 0,4 0 0,1 0 0,-5 0 0,10 0 0,-10 0 0,4 0 0,1 0 0,-6 0 0,12 0 0,-5 0 0,6 0 0,0 0 0,0 0 0,0 0 0,0 0 0,0 0 0,-6 0 0,4 0 0,-10 0 0,4 0 0,-6 0 0,1 0 0,-1 0 0,0 0 0,1 0 0,-1 0 0,6 0 0,2 0 0,6 0 0,7 0 0,-5 0 0,12 0 0,-12 0 0,-1 0 0,-2 0 0,-6 0 0,7 0 0,0 0 0,0 0 0,0 0 0,0 0 0,-6 0 0,5 0 0,-12-6 0,12 5 0,-5-4 0,0 5 0,4-6 0,-4 5 0,6-5 0,0 6 0,0-5 0,0 3 0,-6-3 0,-2 5 0,-5 0 0,-1 0 0,11 0 0,-8 0 0,9 0 0,-6 0 0,2 0 0,6 0 0,-6 0 0,4 0 0,-10 0 0,4 0 0,-5 0 0,-1 0 0,0 0 0,1 0 0,-1 0 0,0 0 0,0 0 0,1 0 0,-1 0 0,6 0 0,-4 0 0,11 0 0,-11 0 0,10 0 0,-10 0 0,10 0 0,-10 0 0,11 0 0,-6 0 0,1 0 0,5 0 0,-11 0 0,10 0 0,-10 0 0,10 5 0,3-3 0,1 9 0,5-10 0,0 5 0,-5-1 0,12-3 0,-18 3 0,10-5 0,-12 6 0,-1-5 0,0 5 0,-7-6 0,0 0 0,1 0 0,-1 5 0,0-4 0,1 4 0,-1-5 0,0 5 0,7-4 0,8 4 0,7-5 0,9 0 0,-1 0 0,0-6 0,8 5 0,2-12 0,1 5 0,-3-6 0,-8 6 0,0-4 0,-7 4 0,5 1 0,-12-4 0,12 9 0,-12-9 0,12 9 0,-12-9 0,13 10 0,-7-11 0,1 5 0,-2-1 0,-7 3 0,0-1 0,-6 5 0,-1-5 0,-7 6 0,0 0 0,1 0 0,-1 0 0,0 0 0,7 0 0,0 0 0,7 0 0,7 0 0,-5 0 0,5 0 0,-7 0 0,0 0 0,0 0 0,-6 0 0,5 0 0,-5 0 0,-1 0 0,6 0 0,-11 0 0,9 0 0,-9 0 0,3 0 0,-5 0 0,1 0 0,-1 0 0,0 0 0,0 0 0,7 0 0,-5 0 0,10 0 0,-10 0 0,4 0 0,-5 0 0,-1 0 0,0 0 0,0 0 0,1 0 0,-1 0 0,6 0 0,2 0 0,6 0 0,0 0 0,-6 0 0,5 0 0,-12 0 0,6 0 0,-7 0 0,0 0 0,1 0 0,-1 0 0,0 0 0,0 0 0,1 0 0,-1 0 0,6 0 0,-4 0 0,11 0 0,-5 0 0,6 0 0,-7 0 0,6 0 0,-11 0 0,4 0 0,-6 0 0,1 0 0,-1 0 0,0 0 0,1 0 0,-1 0 0,0 0 0,0 0 0,1 0 0,-1 5 0,0-4 0,1 9 0,5-8 0,-4 8 0,10-9 0,-4 9 0,6-3 0,0 0 0,0 4 0,0-4 0,0 0 0,0 4 0,0-9 0,0 9 0,0-10 0,-6 5 0,4-6 0,-10 5 0,4-4 0,-5 4 0,5-5 0,-4 0 0,4 0 0,-5 0 0,-1 0 0,0 0 0,0 0 0,1 0 0,-1 5 0,0-4 0,1 4 0,-1-5 0,0 0 0,7 0 0,0 0 0,1 0 0,5 0 0,-11 0 0,10 0 0,-10 0 0,4 0 0,-5 0 0,-1 0 0,0 0 0,0 0 0,1 0 0,-1 0 0,0 0 0,1 0 0,-1 0 0,0 0 0,0 0 0,1 0 0,-1 0 0,0 0 0,1 0 0,-1 0 0,0 0 0,7-5 0,-6 3 0,12-3 0,-11 5 0,4 0 0,0 0 0,-4 0 0,5 0 0,-7 0 0,0 0 0,0 0 0,1 0 0,-1 0 0,0 0 0,1 0 0,-1 0 0,0 0 0,0 0 0,1 0 0,-1 0 0,0 0 0,1 0 0,5 0 0,2 0 0,6 0 0,0 0 0,0 0 0,0 0 0,-6 0 0,-2 0 0,-6 0 0,1 0 0,-1 5 0,0 1 0,1 0 0,-1 4 0,6-3 0,-4 5 0,10 0 0,-10-6 0,18 6 0,-17-6 0,11 7 0,-14-7 0,1 4 0,-1-9 0,0 9 0,0-8 0,1 3 0,-1-5 0,0 0 0,1 5 0,-1-4 0,0 4 0,7-5 0,-6 0 0,6 0 0,-1 0 0,-4 0 0,4 0 0,1 0 0,-6 0 0,6 0 0,-7 0 0,0 0 0,7 0 0,-5 0 0,4 0 0,5 0 0,-8 0 0,22 0 0,-21 0 0,9 0 0,-13 0 0,1 0 0,-1 0 0,0 0 0,1 0 0,-1 0 0,0 0 0,0 0 0,1 0 0,-1 0 0,0 0 0,1 0 0,-1 0 0,0 0 0,14 0 0,-11 0 0,11 0 0,-8 0 0,-4 0 0,4 0 0,8 0 0,14 0 0,-2 0 0,6 0 0,-11 0 0,-5 0 0,12 0 0,-12 0 0,5 0 0,-13 0 0,4 0 0,-10 0 0,4 0 0,-5 0 0,-1 0 0,0 0 0,1 0 0,-6-5 0,4 4 0,-9-10 0,9 10 0,-4-4 0,6 5 0,-1 0 0,0-5 0,1 4 0,-1-4 0,0 0 0,0 3 0,1-3 0,-1 5 0,0 0 0,1 0 0,-1-5 0,0 4 0,0-4 0,1 5 0,-1-5 0,0 3 0,7-3 0,-6 0 0,6 4 0,-7-4 0,0 0 0,7 3 0,-5-8 0,10 9 0,-10-9 0,4 8 0,1-3 0,-6 0 0,6 4 0,-7-4 0,0 5 0,1 0 0,-1 0 0,0 0 0,1 0 0,-1 0 0,0 0 0,0 0 0,7 0 0,1 0 0,0 0 0,4 0 0,-4 0 0,6 0 0,0 0 0,0 0 0,-6 0 0,-2 0 0,-6 0 0,1 0 0,-1 0 0,0 0 0,1 0 0,12 0 0,12 0 0,7-6 0,15 4 0,-15-10 0,-1 10 0,-2-10 0,-14 11 0,6-6 0,-7 7 0,0 0 0,0 0 0,0 0 0,0 0 0,-6 0 0,-1 0 0,-7 0 0,0 0 0,0 0 0,7 0 0,1 0 0,6 0 0,0 0 0,7 0 0,-5 0 0,5 0 0,-7 0 0,0 0 0,-6 0 0,-2 0 0,-6 0 0,1 0 0,5 0 0,2 0 0,6 0 0,7 0 0,-5 0 0,5 0 0,-7 0 0,0 0 0,-6 0 0,-2 0 0,-6 0 0,1 0 0,-1 0 0,0 0 0,0 0 0,7 0 0,1-5 0,6 3 0,7-3 0,-5 5 0,5 0 0,-7 0 0,0 0 0,0 0 0,0 0 0,-7 0 0,6 0 0,-5 0 0,0 0 0,-2 0 0,-6 0 0,1 0 0,-1-5 0,0 3 0,1-3 0,-1 0 0,0-1 0,0-1 0,1-3 0,-1 9 0,0-9 0,1 8 0,-1-8 0,0 9 0,0-9 0,1 9 0,5-10 0,-4 4 0,10 0 0,-4-3 0,6 3 0,-6 0 0,-1 1 0,-7 1 0,0 4 0,0-4 0,1 5 0,-1 0 0,0 0 0,1 0 0,-1 0 0,0 0 0,0 0 0,1 0 0,-1 0 0,0 0 0,1 0 0,-1 0 0,0 0 0,0 0 0,1 0 0,-1 0 0,0 0 0,1 0 0,-1 0 0,0 0 0,0 0 0,1 0 0,-1 0 0,0 0 0,1 0 0,-1 0 0,0 0 0,7 0 0,0 0 0,-4 0 0,-3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35.368"/>
    </inkml:context>
    <inkml:brush xml:id="br0">
      <inkml:brushProperty name="width" value="0.1" units="cm"/>
      <inkml:brushProperty name="height" value="0.1" units="cm"/>
      <inkml:brushProperty name="color" value="#EE7D3D"/>
    </inkml:brush>
  </inkml:definitions>
  <inkml:trace contextRef="#ctx0" brushRef="#br0">0 135 24575,'18'0'0,"-6"0"0,12 0 0,-11 0 0,17 0 0,-15 0 0,15 0 0,-11 0 0,0 0 0,12 0 0,-10 0 0,11 0 0,-7 0 0,-6 0 0,11 0 0,-9 0 0,11 0 0,-7 0 0,7 0 0,-5 0 0,12 0 0,-12 0 0,12 0 0,-12 0 0,5 0 0,0 0 0,2 0 0,7 0 0,0 0 0,0 0 0,-7 0 0,5 0 0,-12 0 0,5 0 0,-7 0 0,-6 0 0,5 0 0,-12 0 0,12 0 0,-5 0 0,6 0 0,7 0 0,13 0 0,-1 0 0,1 0 0,-6 0 0,-12 0 0,5 0 0,-7 0 0,7 0 0,-5 0 0,12 0 0,-12-5 0,5 3 0,-7-9 0,7 3 0,-11-4 0,9 5 0,-17-3 0,11 8 0,-12-8 0,6 9 0,-7-9 0,0 8 0,1-3 0,-1 5 0,0 0 0,0 0 0,1 0 0,-1 0 0,0 0 0,1 0 0,-1 0 0,0 0 0,7 0 0,0 0 0,1 0 0,5 0 0,-11 0 0,4 0 0,-6 0 0,1 0 0,-1 0 0,0 0 0,0 0 0,1 0 0,-1 0 0,0 0 0,1 0 0,-1 0 0,0 0 0,0 0 0,1 0 0,-1 0 0,0 5 0,1 2 0,38 15 0,-6 4 0,43 4 0,-46-6 0,2-13 0,-26-6 0,-4-5 0,4 5 0,1-3 0,-5 3 0,4-5 0,-6 0 0,7 0 0,-6 0 0,6 0 0,-7 0 0,0 5 0,1-4 0,-1 4 0,6-5 0,-4 0 0,11 0 0,-6 0 0,1 0 0,5 0 0,-11 0 0,10 0 0,-10 0 0,10 0 0,-10 0 0,11 0 0,-12 0 0,12 0 0,-11 0 0,10 0 0,-10 0 0,10 0 0,-4 0 0,6 0 0,0 0 0,-6 0 0,5 0 0,-6 0 0,7 0 0,-6 0 0,5 0 0,-11 0 0,15 0 0,-14 0 0,9 0 0,-6 0 0,-4 0 0,4 0 0,0 0 0,-4 0 0,5 0 0,-7 0 0,0 0 0,1 0 0,-1 0 0,0 0 0,0 0 0,1 0 0,-1 0 0,0 0 0,1 0 0,5 0 0,-4 0 0,10 0 0,-4 0 0,0 0 0,-2 0 0,1 0 0,-5 0 0,10 6 0,-10-5 0,10 5 0,-10-6 0,11 0 0,-12 0 0,6 0 0,-1 0 0,-4 0 0,10 0 0,-4 0 0,6 0 0,0 0 0,0 0 0,0 0 0,0 0 0,0 0 0,0 0 0,0 0 0,-6 0 0,4 0 0,-4 0 0,6 0 0,0 0 0,11 0 0,-8 0 0,2 0 0,-13 0 0,1 0 0,-5 0 0,10 0 0,-10 0 0,4 0 0,-5 0 0,5 0 0,-4 0 0,10 0 0,-4 0 0,0 0 0,4 0 0,-10 0 0,5 0 0,-7 0 0,6 0 0,-4 0 0,11 0 0,-6 0 0,7 0 0,11 0 0,-1 0 0,3 0 0,-6 0 0,-7 0 0,0 0 0,7 0 0,-5 0 0,-1 0 0,-2 0 0,-5 0 0,6 0 0,0 0 0,0 0 0,-1 0 0,1 0 0,0 0 0,0 0 0,0 0 0,-6-6 0,5 5 0,-11-4 0,9 5 0,-10 0 0,5 0 0,-6 0 0,0 0 0,7 0 0,-5 0 0,10 0 0,-10 0 0,4 0 0,-6 0 0,7 0 0,-5 0 0,4-5 0,0 4 0,2-4 0,6 5 0,0 0 0,0 0 0,0 0 0,0 0 0,-6 0 0,5 0 0,-12 0 0,6 0 0,-7 0 0,6 0 0,-4 0 0,11 0 0,-12 0 0,12 0 0,-5 0 0,6 0 0,0 0 0,-6 0 0,4 0 0,-4 0 0,0 0 0,-2 0 0,1 0 0,-6 0 0,12 0 0,-11 0 0,10 0 0,-10-5 0,10 3 0,-10-8 0,11 9 0,0-9 0,2 8 0,-2-8 0,-1 9 0,-4-10 0,0 10 0,-2-5 0,1 0 0,1 5 0,0-5 0,4 1 0,-4 3 0,6-9 0,-6 10 0,4-11 0,-10 11 0,10-10 0,-10 9 0,5-3 0,-7 0 0,0 3 0,1-8 0,-1 9 0,0-4 0,5 0 0,-3 4 0,3-5 0,-4 6 0,-1 0 0,0 0 0,0 0 0,1 0 0,-1 0 0,0 0 0,1 0 0,5 0 0,2 0 0,6 0 0,-6 0 0,4 6 0,-10-5 0,4 10 0,1-10 0,-5 4 0,4 0 0,-6-4 0,0 4 0,1 0 0,-1-3 0,0 3 0,7-5 0,8 0 0,1 0 0,5 5 0,0-3 0,-5 3 0,5-5 0,0 0 0,-5 0 0,12 0 0,-12 0 0,12 0 0,-5 0 0,0 0 0,5 0 0,-12 0 0,12 0 0,-12 0 0,5 0 0,-7 0 0,0 0 0,-6 0 0,4 0 0,-4 0 0,0 0 0,4 0 0,-10 0 0,11 0 0,6 0 0,-3 0 0,9 0 0,-11 0 0,8 0 0,-7 6 0,6-5 0,-7 10 0,0-9 0,-6 3 0,5-5 0,-11 5 0,10-3 0,-4 3 0,0-5 0,-2 0 0,1 0 0,0 0 0,1 5 0,5-4 0,-5 4 0,6-5 0,-6 0 0,4 0 0,7 0 0,-8 0 0,12 0 0,-15 5 0,0-3 0,4 3 0,-10-5 0,5 0 0,-1 0 0,-4 5 0,10-3 0,-10 3 0,5-5 0,-7 0 0,6 5 0,-4-3 0,10 9 0,-10-10 0,5 5 0,-1-6 0,-4 5 0,4-4 0,-6 9 0,1-9 0,10 10 0,-2-4 0,4 0 0,-6-2 0,-1 1 0,-4-5 0,10 5 0,-4-6 0,0 5 0,4-4 0,-4 4 0,6-5 0,0 0 0,0 0 0,0 0 0,0 0 0,0 0 0,0 0 0,0 0 0,0 0 0,7 0 0,-5 0 0,5 0 0,0 0 0,0 0 0,1 0 0,-3 0 0,-11 0 0,5 0 0,-5 0 0,0 0 0,4 0 0,-4-6 0,6 5 0,0-10 0,0 9 0,-6-9 0,4 10 0,-4-4 0,6-1 0,0 5 0,0-10 0,0 9 0,7-3 0,-5-1 0,12-1 0,-5-1 0,7-4 0,0 11 0,0-12 0,19 6 0,-15-7 0,14 6 0,-25-4 0,6 5 0,-14 0 0,14-6 0,-14 12 0,0-6 0,-2 2 0,-5 3 0,0-8 0,-2 8 0,0-3 0,-4 5 0,5 0 0,-7 0 0,0 0 0,0 0 0,1 0 0,-1 0 0,0 0 0,1 0 0,-1 0 0,5 0 0,-3 0 0,16 0 0,-1 0 0,13 0 0,0 0 0,0 0 0,0 0 0,18 0 0,4 8 0,9-7 0,6 14 0,-16-7 0,7 7 0,-9-6 0,-1-3 0,1 1 0,-8-5 0,5 4 0,-14 0 0,15-4 0,-15 4 0,6-6 0,-7 0 0,-9 0 0,7 0 0,-14 0 0,7 0 0,-1 6 0,-6-5 0,7 6 0,-8-2 0,0-4 0,7 5 0,-6-6 0,14 6 0,-14-4 0,14 10 0,-14-11 0,25 11 0,-22-11 0,15 10 0,-19-9 0,0 3 0,0-5 0,0 0 0,-1 0 0,1 6 0,0-5 0,0 5 0,8-6 0,-7 0 0,6 0 0,-7 0 0,0 0 0,0 0 0,-6 0 0,5 0 0,-11 0 0,10 0 0,-4 0 0,6 0 0,7 0 0,-5 0 0,12 0 0,6-6 0,-8 5 0,6-10 0,-11 9 0,-5-3 0,5-1 0,-7 5 0,0-5 0,0 0 0,0 5 0,0-5 0,0 1 0,0 3 0,-6-3 0,4 5 0,-4 0 0,0 0 0,4 0 0,-10 0 0,5 0 0,-1 0 0,-4 0 0,10 0 0,-10 0 0,15 0 0,-7 0 0,9 0 0,-5 0 0,7 0 0,-6 0 0,14 0 0,-14 0 0,14 0 0,-13 0 0,5 0 0,-7 0 0,0 0 0,0 0 0,-7-6 0,6 5 0,-11-4 0,10 5 0,-10-5 0,10 4 0,-10-4 0,5 0 0,-1 3 0,-4-3 0,9 0 0,-3 4 0,-1-4 0,-1 0 0,0 3 0,-4-3 0,5 5 0,-1 0 0,2 0 0,0-5 0,4 4 0,-4-4 0,0 5 0,4 0 0,-4 0 0,0 0 0,5 0 0,-12 0 0,12 0 0,-5 0 0,6 0 0,0 0 0,11 0 0,-1 0 0,3 0 0,1 0 0,-12 0 0,12-6 0,-5 4 0,0-4 0,5 0 0,-12 4 0,5-4 0,-13 6 0,4 0 0,-10 0 0,4 0 0,-5 0 0,-1 0 0,0 0 0,1 0 0,-1 0 0,0 0 0,7 0 0,0 0 0,7 0 0,0 0 0,0 0 0,19 0 0,-15 0 0,21 0 0,-23 0 0,13 0 0,-14-6 0,6 5 0,1-11 0,-7 11 0,6-11 0,-7 11 0,0-11 0,0 11 0,0-5 0,0 1 0,-6 3 0,5-3 0,-5 5 0,-1-5 0,6 3 0,-11-3 0,10 5 0,-4 0 0,13 0 0,-5 0 0,5 0 0,18 0 0,-18 0 0,25 0 0,-30 0 0,12 0 0,-12 0 0,5 0 0,-7 0 0,0 0 0,0 0 0,-6 0 0,-2 0 0,-5 0 0,-1 0 0,0 0 0,1 0 0,-1 0 0,0 0 0,0 0 0,1 0 0,-1 0 0,0 0 0,1 0 0,-1 0 0,0 0 0,7 0 0,-6 0 0,12 0 0,-5 0 0,6 0 0,7 0 0,-5 0 0,12 0 0,-12 0 0,5 0 0,-7 0 0,-6 0 0,4 0 0,-10 0 0,4 0 0,-6 0 0,1 0 0,-1 0 0,0 0 0,22 0 0,5 0 0,14 0 0,5 13 0,-5 4 0,8 13 0,-9-2 0,-2-5 0,-8 3 0,-13-12 0,3 5 0,-18-8 0,4-4 0,-6-2 0,1-5 0,-1 0 0,0 0 0,0 0 0,1 0 0,-1 0 0,0 0 0,1 0 0,-1 0 0,6 0 0,2 0 0,0 0 0,4-6 0,-4 5 0,6-10 0,0 9 0,0-9 0,-6 10 0,5-11 0,-12 11 0,6-10 0,-7 10 0,0-9 0,1 8 0,-1-3 0,0 5 0,1 0 0,-1 0 0,0 0 0,-5 0 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35.368"/>
    </inkml:context>
    <inkml:brush xml:id="br0">
      <inkml:brushProperty name="width" value="0.1" units="cm"/>
      <inkml:brushProperty name="height" value="0.1" units="cm"/>
      <inkml:brushProperty name="color" value="#EE7D3D"/>
    </inkml:brush>
  </inkml:definitions>
  <inkml:trace contextRef="#ctx0" brushRef="#br0">0 135 24575,'18'0'0,"-6"0"0,12 0 0,-11 0 0,17 0 0,-15 0 0,15 0 0,-11 0 0,0 0 0,12 0 0,-10 0 0,11 0 0,-7 0 0,-6 0 0,11 0 0,-9 0 0,11 0 0,-7 0 0,7 0 0,-5 0 0,12 0 0,-12 0 0,12 0 0,-12 0 0,5 0 0,0 0 0,2 0 0,7 0 0,0 0 0,0 0 0,-7 0 0,5 0 0,-12 0 0,5 0 0,-7 0 0,-6 0 0,5 0 0,-12 0 0,12 0 0,-5 0 0,6 0 0,7 0 0,13 0 0,-1 0 0,1 0 0,-6 0 0,-12 0 0,5 0 0,-7 0 0,7 0 0,-5 0 0,12 0 0,-12-5 0,5 3 0,-7-9 0,7 3 0,-11-4 0,9 5 0,-17-3 0,11 8 0,-12-8 0,6 9 0,-7-9 0,0 8 0,1-3 0,-1 5 0,0 0 0,0 0 0,1 0 0,-1 0 0,0 0 0,1 0 0,-1 0 0,0 0 0,7 0 0,0 0 0,1 0 0,5 0 0,-11 0 0,4 0 0,-6 0 0,1 0 0,-1 0 0,0 0 0,0 0 0,1 0 0,-1 0 0,0 0 0,1 0 0,-1 0 0,0 0 0,0 0 0,1 0 0,-1 0 0,0 5 0,1 2 0,38 15 0,-6 4 0,43 4 0,-46-6 0,2-13 0,-26-6 0,-4-5 0,4 5 0,1-3 0,-5 3 0,4-5 0,-6 0 0,7 0 0,-6 0 0,6 0 0,-7 0 0,0 5 0,1-4 0,-1 4 0,6-5 0,-4 0 0,11 0 0,-6 0 0,1 0 0,5 0 0,-11 0 0,10 0 0,-10 0 0,10 0 0,-10 0 0,11 0 0,-12 0 0,12 0 0,-11 0 0,10 0 0,-10 0 0,10 0 0,-4 0 0,6 0 0,0 0 0,-6 0 0,5 0 0,-6 0 0,7 0 0,-6 0 0,5 0 0,-11 0 0,15 0 0,-14 0 0,9 0 0,-6 0 0,-4 0 0,4 0 0,0 0 0,-4 0 0,5 0 0,-7 0 0,0 0 0,1 0 0,-1 0 0,0 0 0,0 0 0,1 0 0,-1 0 0,0 0 0,1 0 0,5 0 0,-4 0 0,10 0 0,-4 0 0,0 0 0,-2 0 0,1 0 0,-5 0 0,10 6 0,-10-5 0,10 5 0,-10-6 0,11 0 0,-12 0 0,6 0 0,-1 0 0,-4 0 0,10 0 0,-4 0 0,6 0 0,0 0 0,0 0 0,0 0 0,0 0 0,0 0 0,0 0 0,0 0 0,-6 0 0,4 0 0,-4 0 0,6 0 0,0 0 0,11 0 0,-8 0 0,2 0 0,-13 0 0,1 0 0,-5 0 0,10 0 0,-10 0 0,4 0 0,-5 0 0,5 0 0,-4 0 0,10 0 0,-4 0 0,0 0 0,4 0 0,-10 0 0,5 0 0,-7 0 0,6 0 0,-4 0 0,11 0 0,-6 0 0,7 0 0,11 0 0,-1 0 0,3 0 0,-6 0 0,-7 0 0,0 0 0,7 0 0,-5 0 0,-1 0 0,-2 0 0,-5 0 0,6 0 0,0 0 0,0 0 0,-1 0 0,1 0 0,0 0 0,0 0 0,0 0 0,-6-6 0,5 5 0,-11-4 0,9 5 0,-10 0 0,5 0 0,-6 0 0,0 0 0,7 0 0,-5 0 0,10 0 0,-10 0 0,4 0 0,-6 0 0,7 0 0,-5 0 0,4-5 0,0 4 0,2-4 0,6 5 0,0 0 0,0 0 0,0 0 0,0 0 0,-6 0 0,5 0 0,-12 0 0,6 0 0,-7 0 0,6 0 0,-4 0 0,11 0 0,-12 0 0,12 0 0,-5 0 0,6 0 0,0 0 0,-6 0 0,4 0 0,-4 0 0,0 0 0,-2 0 0,1 0 0,-6 0 0,12 0 0,-11 0 0,10 0 0,-10-5 0,10 3 0,-10-8 0,11 9 0,0-9 0,2 8 0,-2-8 0,-1 9 0,-4-10 0,0 10 0,-2-5 0,1 0 0,1 5 0,0-5 0,4 1 0,-4 3 0,6-9 0,-6 10 0,4-11 0,-10 11 0,10-10 0,-10 9 0,5-3 0,-7 0 0,0 3 0,1-8 0,-1 9 0,0-4 0,5 0 0,-3 4 0,3-5 0,-4 6 0,-1 0 0,0 0 0,0 0 0,1 0 0,-1 0 0,0 0 0,1 0 0,5 0 0,2 0 0,6 0 0,-6 0 0,4 6 0,-10-5 0,4 10 0,1-10 0,-5 4 0,4 0 0,-6-4 0,0 4 0,1 0 0,-1-3 0,0 3 0,7-5 0,8 0 0,1 0 0,5 5 0,0-3 0,-5 3 0,5-5 0,0 0 0,-5 0 0,12 0 0,-12 0 0,12 0 0,-5 0 0,0 0 0,5 0 0,-12 0 0,12 0 0,-12 0 0,5 0 0,-7 0 0,0 0 0,-6 0 0,4 0 0,-4 0 0,0 0 0,4 0 0,-10 0 0,11 0 0,6 0 0,-3 0 0,9 0 0,-11 0 0,8 0 0,-7 6 0,6-5 0,-7 10 0,0-9 0,-6 3 0,5-5 0,-11 5 0,10-3 0,-4 3 0,0-5 0,-2 0 0,1 0 0,0 0 0,1 5 0,5-4 0,-5 4 0,6-5 0,-6 0 0,4 0 0,7 0 0,-8 0 0,12 0 0,-15 5 0,0-3 0,4 3 0,-10-5 0,5 0 0,-1 0 0,-4 5 0,10-3 0,-10 3 0,5-5 0,-7 0 0,6 5 0,-4-3 0,10 9 0,-10-10 0,5 5 0,-1-6 0,-4 5 0,4-4 0,-6 9 0,1-9 0,10 10 0,-2-4 0,4 0 0,-6-2 0,-1 1 0,-4-5 0,10 5 0,-4-6 0,0 5 0,4-4 0,-4 4 0,6-5 0,0 0 0,0 0 0,0 0 0,0 0 0,0 0 0,0 0 0,0 0 0,0 0 0,7 0 0,-5 0 0,5 0 0,0 0 0,0 0 0,1 0 0,-3 0 0,-11 0 0,5 0 0,-5 0 0,0 0 0,4 0 0,-4-6 0,6 5 0,0-10 0,0 9 0,-6-9 0,4 10 0,-4-4 0,6-1 0,0 5 0,0-10 0,0 9 0,7-3 0,-5-1 0,12-1 0,-5-1 0,7-4 0,0 11 0,0-12 0,19 6 0,-15-7 0,14 6 0,-25-4 0,6 5 0,-14 0 0,14-6 0,-14 12 0,0-6 0,-2 2 0,-5 3 0,0-8 0,-2 8 0,0-3 0,-4 5 0,5 0 0,-7 0 0,0 0 0,0 0 0,1 0 0,-1 0 0,0 0 0,1 0 0,-1 0 0,5 0 0,-3 0 0,16 0 0,-1 0 0,13 0 0,0 0 0,0 0 0,0 0 0,18 0 0,4 8 0,9-7 0,6 14 0,-16-7 0,7 7 0,-9-6 0,-1-3 0,1 1 0,-8-5 0,5 4 0,-14 0 0,15-4 0,-15 4 0,6-6 0,-7 0 0,-9 0 0,7 0 0,-14 0 0,7 0 0,-1 6 0,-6-5 0,7 6 0,-8-2 0,0-4 0,7 5 0,-6-6 0,14 6 0,-14-4 0,14 10 0,-14-11 0,25 11 0,-22-11 0,15 10 0,-19-9 0,0 3 0,0-5 0,0 0 0,-1 0 0,1 6 0,0-5 0,0 5 0,8-6 0,-7 0 0,6 0 0,-7 0 0,0 0 0,0 0 0,-6 0 0,5 0 0,-11 0 0,10 0 0,-4 0 0,6 0 0,7 0 0,-5 0 0,12 0 0,6-6 0,-8 5 0,6-10 0,-11 9 0,-5-3 0,5-1 0,-7 5 0,0-5 0,0 0 0,0 5 0,0-5 0,0 1 0,0 3 0,-6-3 0,4 5 0,-4 0 0,0 0 0,4 0 0,-10 0 0,5 0 0,-1 0 0,-4 0 0,10 0 0,-10 0 0,15 0 0,-7 0 0,9 0 0,-5 0 0,7 0 0,-6 0 0,14 0 0,-14 0 0,14 0 0,-13 0 0,5 0 0,-7 0 0,0 0 0,0 0 0,-7-6 0,6 5 0,-11-4 0,10 5 0,-10-5 0,10 4 0,-10-4 0,5 0 0,-1 3 0,-4-3 0,9 0 0,-3 4 0,-1-4 0,-1 0 0,0 3 0,-4-3 0,5 5 0,-1 0 0,2 0 0,0-5 0,4 4 0,-4-4 0,0 5 0,4 0 0,-4 0 0,0 0 0,5 0 0,-12 0 0,12 0 0,-5 0 0,6 0 0,0 0 0,11 0 0,-1 0 0,3 0 0,1 0 0,-12 0 0,12-6 0,-5 4 0,0-4 0,5 0 0,-12 4 0,5-4 0,-13 6 0,4 0 0,-10 0 0,4 0 0,-5 0 0,-1 0 0,0 0 0,1 0 0,-1 0 0,0 0 0,7 0 0,0 0 0,7 0 0,0 0 0,0 0 0,19 0 0,-15 0 0,21 0 0,-23 0 0,13 0 0,-14-6 0,6 5 0,1-11 0,-7 11 0,6-11 0,-7 11 0,0-11 0,0 11 0,0-5 0,0 1 0,-6 3 0,5-3 0,-5 5 0,-1-5 0,6 3 0,-11-3 0,10 5 0,-4 0 0,13 0 0,-5 0 0,5 0 0,18 0 0,-18 0 0,25 0 0,-30 0 0,12 0 0,-12 0 0,5 0 0,-7 0 0,0 0 0,0 0 0,-6 0 0,-2 0 0,-5 0 0,-1 0 0,0 0 0,1 0 0,-1 0 0,0 0 0,0 0 0,1 0 0,-1 0 0,0 0 0,1 0 0,-1 0 0,0 0 0,7 0 0,-6 0 0,12 0 0,-5 0 0,6 0 0,7 0 0,-5 0 0,12 0 0,-12 0 0,5 0 0,-7 0 0,-6 0 0,4 0 0,-10 0 0,4 0 0,-6 0 0,1 0 0,-1 0 0,0 0 0,22 0 0,5 0 0,14 0 0,5 13 0,-5 4 0,8 13 0,-9-2 0,-2-5 0,-8 3 0,-13-12 0,3 5 0,-18-8 0,4-4 0,-6-2 0,1-5 0,-1 0 0,0 0 0,0 0 0,1 0 0,-1 0 0,0 0 0,1 0 0,-1 0 0,6 0 0,2 0 0,0 0 0,4-6 0,-4 5 0,6-10 0,0 9 0,0-9 0,-6 10 0,5-11 0,-12 11 0,6-10 0,-7 10 0,0-9 0,1 8 0,-1-3 0,0 5 0,1 0 0,-1 0 0,0 0 0,-5 0 0,-1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53.082"/>
    </inkml:context>
    <inkml:brush xml:id="br0">
      <inkml:brushProperty name="width" value="0.05" units="cm"/>
      <inkml:brushProperty name="height" value="0.05" units="cm"/>
      <inkml:brushProperty name="color" value="#EE7D3D"/>
    </inkml:brush>
  </inkml:definitions>
  <inkml:trace contextRef="#ctx0" brushRef="#br0">1 154 24575,'28'0'0,"2"0"0,-11 0 0,6 0 0,0 0 0,-6 0 0,4 0 0,-4 0 0,6 0 0,0 0 0,-6 0 0,5 0 0,-5 0 0,6 0 0,-1 0 0,-5 0 0,5 0 0,-5 0 0,0 0 0,-2 0 0,-6 0 0,1 0 0,-1 0 0,0 0 0,0 0 0,1 0 0,-1 0 0,6-5 0,-4 3 0,11-3 0,-12 0 0,6 3 0,-7-3 0,0 5 0,1 0 0,-1 0 0,0 0 0,1 0 0,5 0 0,2 0 0,0 0 0,-2 0 0,-6 0 0,1 0 0,-1 0 0,0 0 0,1 0 0,-1 0 0,6 0 0,2 0 0,6 0 0,0 0 0,0 0 0,0 0 0,-6 0 0,-2 0 0,-5 0 0,-1 0 0,0 0 0,0 0 0,1 0 0,-1 0 0,0 0 0,7 0 0,1 0 0,6 0 0,-7 0 0,0 0 0,-7 0 0,0 0 0,1 0 0,-1 0 0,0 0 0,1 0 0,5 0 0,-4-5 0,10 4 0,-4-10 0,6 10 0,-6-5 0,4 6 0,-10 0 0,5 0 0,-7-5 0,0 4 0,0-4 0,1 5 0,-1 0 0,0 0 0,7 0 0,1 0 0,6 0 0,0 0 0,-7 0 0,6 0 0,-11 0 0,4 0 0,-6 0 0,1 0 0,-1 0 0,0 0 0,1 0 0,-1 0 0,0 0 0,0 0 0,1 0 0,-1 0 0,0 0 0,1 0 0,-1 0 0,0 5 0,7-4 0,-6 9 0,6-9 0,-7 9 0,0-3 0,1-1 0,-1 4 0,0-9 0,7 10 0,-6-10 0,6 10 0,-7-5 0,0 0 0,7 5 0,-5-10 0,4 10 0,-6-10 0,0 4 0,1 0 0,-1-4 0,0 4 0,1 0 0,-1-3 0,0 3 0,0-5 0,1 5 0,-1-4 0,0 4 0,1-5 0,-1 0 0,0 0 0,1 0 0,-1 0 0,0 0 0,0 0 0,1 0 0,-1 0 0,0 0 0,1 0 0,-1 0 0,0 0 0,0 0 0,1 0 0,5 0 0,2 0 0,6 0 0,-6 0 0,-2 0 0,1 0 0,-6 0 0,6 0 0,-7 0 0,0 0 0,7 0 0,-5 0 0,10 0 0,-10-5 0,10 3 0,-10-3 0,4 5 0,-5-5 0,-1 4 0,0-4 0,1 5 0,-1 0 0,0 0 0,0 0 0,1 0 0,5 0 0,-4 0 0,4 0 0,-5 0 0,-1 0 0,0 0 0,1 0 0,-1 0 0,0 0 0,0 0 0,1 0 0,-1 0 0,0 0 0,1 0 0,-1 0 0,0 0 0,0 0 0,1 0 0,-1 0 0,0 0 0,7 0 0,1 0 0,6 0 0,-1 0 0,1 0 0,-6 0 0,-1 0 0,-7-5 0,0 4 0,1-5 0,-1 6 0,0 0 0,0 0 0,1 0 0,-1 0 0,6 0 0,-4 0 0,5-5 0,-7 4 0,0-4 0,0 5 0,1-5 0,-1 4 0,0-4 0,1 5 0,-1 0 0,6-6 0,-4 4 0,4-3 0,8-1 0,-4 4 0,11-4 0,0 0 0,-11 4 0,9-4 0,-17 1 0,4 4 0,-5-4 0,-6 0 0,4 3 0,-4-3 0,6 5 0,-1 0 0,0-5 0,0 4 0,1-4 0,-1 5 0,0 0 0,1 0 0,-1 0 0,0 0 0,0 0 0,1 0 0,-1 0 0,0 0 0,1 0 0,-1 0 0,0 0 0,1 0 0,-1 0 0,0 0 0,0 0 0,1 0 0,-1 5 0,0-4 0,1 4 0,-1-5 0,0 0 0,0 5 0,1-4 0,-1 4 0,0-5 0,1 0 0,-1 0 0,0 0 0,0 0 0,1 0 0,-1 0 0,0 0 0,1 5 0,-1-3 0,0 3 0,0-5 0,1 0 0,-1 5 0,0-4 0,1 4 0,-1-5 0,0 0 0,1 0 0,-1 0 0,0 0 0,0 0 0,1 0 0,-1 0 0,0 0 0,1 0 0,-1 0 0,0 0 0,0 0 0,1 0 0,-1 0 0,0 0 0,1 0 0,-1 0 0,0 0 0,0 0 0,1 0 0,-1 0 0,22 0 0,-16 0 0,15 0 0,-20 0 0,20 0 0,-15 0 0,16 0 0,-16 0 0,-4 0 0,4 0 0,8 0 0,-10 0 0,9 0 0,-7 0 0,-4 0 0,5 0 0,-1 0 0,-4 0 0,4 0 0,-6 0 0,7 0 0,-5 0 0,4 0 0,0 0 0,-4 0 0,5 0 0,-1 0 0,-4 0 0,4 0 0,-6 0 0,1 0 0,-1 0 0,0 0 0,1 0 0,5 0 0,2 0 0,6 0 0,7 0 0,-5 0 0,5 0 0,0 0 0,-5 0 0,5 0 0,-7 0 0,0 0 0,-6 0 0,4 0 0,-4 0 0,0 0 0,4 0 0,-4 0 0,0 0 0,5 0 0,0 0 0,2 0 0,-2 0 0,-7 0 0,-6 0 0,1 0 0,-1 0 0,0 0 0,1 0 0,-1 0 0,0 0 0,6 0 0,2 0 0,6 0 0,0 0 0,-6 0 0,5 0 0,-5 0 0,6 0 0,7 0 0,2 0 0,-1 0 0,7 6 0,-13-4 0,5 9 0,-7-9 0,0 9 0,0-10 0,0 5 0,0-1 0,-1-3 0,1 3 0,-6 0 0,5-4 0,-11 4 0,4 0 0,-6-3 0,1 3 0,5-5 0,-4 5 0,10-4 0,-10 4 0,4-5 0,1 0 0,-5 0 0,4 0 0,-6 0 0,1 0 0,-1 5 0,0-4 0,0 4 0,1-5 0,-1 0 0,6 0 0,2 0 0,0 0 0,-1 0 0,-7 0 0,0 0 0,0 0 0,1 0 0,-1 0 0,0 0 0,1 0 0,-1 0 0,6 0 0,2 0 0,0 0 0,-2 0 0,-5 0 0,-1 0 0,0 0 0,1 0 0,-1 0 0,0 0 0,0 0 0,1 0 0,-1 0 0,0 0 0,1 0 0,-1 0 0,0-5 0,0 4 0,1-4 0,-1 5 0,6 0 0,-4 0 0,18-6 0,-11 4 0,13-4 0,-1 0 0,-6 4 0,14-4 0,-13 6 0,5-6 0,0 5 0,2-11 0,0 11 0,-2-5 0,-7 6 0,-6 0 0,-2 0 0,-6 0 0,1 0 0,-1 0 0,0 0 0,0 0 0,1 0 0,-1 0 0,0 0 0,1 0 0,-1 0 0,0 0 0,0 0 0,7 0 0,-5 0 0,4 0 0,-6 0 0,1 0 0,-1 0 0,6 0 0,-4 0 0,4 0 0,1 0 0,-5 0 0,10 0 0,-10 0 0,4 0 0,1 0 0,-6 0 0,12 0 0,-5 0 0,6 0 0,0 0 0,0 0 0,0 0 0,0 0 0,0 0 0,-6 0 0,4 0 0,-10 0 0,4 0 0,-6 0 0,1 0 0,-1 0 0,0 0 0,1 0 0,-1 0 0,6 0 0,2 0 0,6 0 0,7 0 0,-5 0 0,12 0 0,-12 0 0,-1 0 0,-2 0 0,-6 0 0,7 0 0,0 0 0,0 0 0,0 0 0,0 0 0,-6 0 0,5 0 0,-12-6 0,12 5 0,-5-4 0,0 5 0,4-6 0,-4 5 0,6-5 0,0 6 0,0-5 0,0 3 0,-6-3 0,-2 5 0,-5 0 0,-1 0 0,11 0 0,-8 0 0,9 0 0,-6 0 0,2 0 0,6 0 0,-6 0 0,4 0 0,-10 0 0,4 0 0,-5 0 0,-1 0 0,0 0 0,1 0 0,-1 0 0,0 0 0,0 0 0,1 0 0,-1 0 0,6 0 0,-4 0 0,11 0 0,-11 0 0,10 0 0,-10 0 0,10 0 0,-10 0 0,11 0 0,-6 0 0,1 0 0,5 0 0,-11 0 0,10 0 0,-10 0 0,10 5 0,3-3 0,1 9 0,5-10 0,0 5 0,-5-1 0,12-3 0,-18 3 0,10-5 0,-12 6 0,-1-5 0,0 5 0,-7-6 0,0 0 0,1 0 0,-1 5 0,0-4 0,1 4 0,-1-5 0,0 5 0,7-4 0,8 4 0,7-5 0,9 0 0,-1 0 0,0-6 0,8 5 0,2-12 0,1 5 0,-3-6 0,-8 6 0,0-4 0,-7 4 0,5 1 0,-12-4 0,12 9 0,-12-9 0,12 9 0,-12-9 0,13 10 0,-7-11 0,1 5 0,-2-1 0,-7 3 0,0-1 0,-6 5 0,-1-5 0,-7 6 0,0 0 0,1 0 0,-1 0 0,0 0 0,7 0 0,0 0 0,7 0 0,7 0 0,-5 0 0,5 0 0,-7 0 0,0 0 0,0 0 0,-6 0 0,5 0 0,-5 0 0,-1 0 0,6 0 0,-11 0 0,9 0 0,-9 0 0,3 0 0,-5 0 0,1 0 0,-1 0 0,0 0 0,0 0 0,7 0 0,-5 0 0,10 0 0,-10 0 0,4 0 0,-5 0 0,-1 0 0,0 0 0,0 0 0,1 0 0,-1 0 0,6 0 0,2 0 0,6 0 0,0 0 0,-6 0 0,5 0 0,-12 0 0,6 0 0,-7 0 0,0 0 0,1 0 0,-1 0 0,0 0 0,0 0 0,1 0 0,-1 0 0,6 0 0,-4 0 0,11 0 0,-5 0 0,6 0 0,-7 0 0,6 0 0,-11 0 0,4 0 0,-6 0 0,1 0 0,-1 0 0,0 0 0,1 0 0,-1 0 0,0 0 0,0 0 0,1 0 0,-1 5 0,0-4 0,1 9 0,5-8 0,-4 8 0,10-9 0,-4 9 0,6-3 0,0 0 0,0 4 0,0-4 0,0 0 0,0 4 0,0-9 0,0 9 0,0-10 0,-6 5 0,4-6 0,-10 5 0,4-4 0,-5 4 0,5-5 0,-4 0 0,4 0 0,-5 0 0,-1 0 0,0 0 0,0 0 0,1 0 0,-1 5 0,0-4 0,1 4 0,-1-5 0,0 0 0,7 0 0,0 0 0,1 0 0,5 0 0,-11 0 0,10 0 0,-10 0 0,4 0 0,-5 0 0,-1 0 0,0 0 0,0 0 0,1 0 0,-1 0 0,0 0 0,1 0 0,-1 0 0,0 0 0,0 0 0,1 0 0,-1 0 0,0 0 0,1 0 0,-1 0 0,0 0 0,7-5 0,-6 3 0,12-3 0,-11 5 0,4 0 0,0 0 0,-4 0 0,5 0 0,-7 0 0,0 0 0,0 0 0,1 0 0,-1 0 0,0 0 0,1 0 0,-1 0 0,0 0 0,0 0 0,1 0 0,-1 0 0,0 0 0,1 0 0,5 0 0,2 0 0,6 0 0,0 0 0,0 0 0,0 0 0,-6 0 0,-2 0 0,-6 0 0,1 0 0,-1 5 0,0 1 0,1 0 0,-1 4 0,6-3 0,-4 5 0,10 0 0,-10-6 0,18 6 0,-17-6 0,11 7 0,-14-7 0,1 4 0,-1-9 0,0 9 0,0-8 0,1 3 0,-1-5 0,0 0 0,1 5 0,-1-4 0,0 4 0,7-5 0,-6 0 0,6 0 0,-1 0 0,-4 0 0,4 0 0,1 0 0,-6 0 0,6 0 0,-7 0 0,0 0 0,7 0 0,-5 0 0,4 0 0,5 0 0,-8 0 0,22 0 0,-21 0 0,9 0 0,-13 0 0,1 0 0,-1 0 0,0 0 0,1 0 0,-1 0 0,0 0 0,0 0 0,1 0 0,-1 0 0,0 0 0,1 0 0,-1 0 0,0 0 0,14 0 0,-11 0 0,11 0 0,-8 0 0,-4 0 0,4 0 0,8 0 0,14 0 0,-2 0 0,6 0 0,-11 0 0,-5 0 0,12 0 0,-12 0 0,5 0 0,-13 0 0,4 0 0,-10 0 0,4 0 0,-5 0 0,-1 0 0,0 0 0,1 0 0,-6-5 0,4 4 0,-9-10 0,9 10 0,-4-4 0,6 5 0,-1 0 0,0-5 0,1 4 0,-1-4 0,0 0 0,0 3 0,1-3 0,-1 5 0,0 0 0,1 0 0,-1-5 0,0 4 0,0-4 0,1 5 0,-1-5 0,0 3 0,7-3 0,-6 0 0,6 4 0,-7-4 0,0 0 0,7 3 0,-5-8 0,10 9 0,-10-9 0,4 8 0,1-3 0,-6 0 0,6 4 0,-7-4 0,0 5 0,1 0 0,-1 0 0,0 0 0,1 0 0,-1 0 0,0 0 0,0 0 0,7 0 0,1 0 0,0 0 0,4 0 0,-4 0 0,6 0 0,0 0 0,0 0 0,-6 0 0,-2 0 0,-6 0 0,1 0 0,-1 0 0,0 0 0,1 0 0,12 0 0,12 0 0,7-6 0,15 4 0,-15-10 0,-1 10 0,-2-10 0,-14 11 0,6-6 0,-7 7 0,0 0 0,0 0 0,0 0 0,0 0 0,-6 0 0,-1 0 0,-7 0 0,0 0 0,0 0 0,7 0 0,1 0 0,6 0 0,0 0 0,7 0 0,-5 0 0,5 0 0,-7 0 0,0 0 0,-6 0 0,-2 0 0,-6 0 0,1 0 0,5 0 0,2 0 0,6 0 0,7 0 0,-5 0 0,5 0 0,-7 0 0,0 0 0,-6 0 0,-2 0 0,-6 0 0,1 0 0,-1 0 0,0 0 0,0 0 0,7 0 0,1-5 0,6 3 0,7-3 0,-5 5 0,5 0 0,-7 0 0,0 0 0,0 0 0,0 0 0,-7 0 0,6 0 0,-5 0 0,0 0 0,-2 0 0,-6 0 0,1 0 0,-1-5 0,0 3 0,1-3 0,-1 0 0,0-1 0,0-1 0,1-3 0,-1 9 0,0-9 0,1 8 0,-1-8 0,0 9 0,0-9 0,1 9 0,5-10 0,-4 4 0,10 0 0,-4-3 0,6 3 0,-6 0 0,-1 1 0,-7 1 0,0 4 0,0-4 0,1 5 0,-1 0 0,0 0 0,1 0 0,-1 0 0,0 0 0,0 0 0,1 0 0,-1 0 0,0 0 0,1 0 0,-1 0 0,0 0 0,0 0 0,1 0 0,-1 0 0,0 0 0,1 0 0,-1 0 0,0 0 0,0 0 0,1 0 0,-1 0 0,0 0 0,1 0 0,-1 0 0,0 0 0,7 0 0,0 0 0,-4 0 0,-3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35.368"/>
    </inkml:context>
    <inkml:brush xml:id="br0">
      <inkml:brushProperty name="width" value="0.1" units="cm"/>
      <inkml:brushProperty name="height" value="0.1" units="cm"/>
      <inkml:brushProperty name="color" value="#EE7D3D"/>
    </inkml:brush>
  </inkml:definitions>
  <inkml:trace contextRef="#ctx0" brushRef="#br0">0 135 24575,'18'0'0,"-6"0"0,12 0 0,-11 0 0,17 0 0,-15 0 0,15 0 0,-11 0 0,0 0 0,12 0 0,-10 0 0,11 0 0,-7 0 0,-6 0 0,11 0 0,-9 0 0,11 0 0,-7 0 0,7 0 0,-5 0 0,12 0 0,-12 0 0,12 0 0,-12 0 0,5 0 0,0 0 0,2 0 0,7 0 0,0 0 0,0 0 0,-7 0 0,5 0 0,-12 0 0,5 0 0,-7 0 0,-6 0 0,5 0 0,-12 0 0,12 0 0,-5 0 0,6 0 0,7 0 0,13 0 0,-1 0 0,1 0 0,-6 0 0,-12 0 0,5 0 0,-7 0 0,7 0 0,-5 0 0,12 0 0,-12-5 0,5 3 0,-7-9 0,7 3 0,-11-4 0,9 5 0,-17-3 0,11 8 0,-12-8 0,6 9 0,-7-9 0,0 8 0,1-3 0,-1 5 0,0 0 0,0 0 0,1 0 0,-1 0 0,0 0 0,1 0 0,-1 0 0,0 0 0,7 0 0,0 0 0,1 0 0,5 0 0,-11 0 0,4 0 0,-6 0 0,1 0 0,-1 0 0,0 0 0,0 0 0,1 0 0,-1 0 0,0 0 0,1 0 0,-1 0 0,0 0 0,0 0 0,1 0 0,-1 0 0,0 5 0,1 2 0,38 15 0,-6 4 0,43 4 0,-46-6 0,2-13 0,-26-6 0,-4-5 0,4 5 0,1-3 0,-5 3 0,4-5 0,-6 0 0,7 0 0,-6 0 0,6 0 0,-7 0 0,0 5 0,1-4 0,-1 4 0,6-5 0,-4 0 0,11 0 0,-6 0 0,1 0 0,5 0 0,-11 0 0,10 0 0,-10 0 0,10 0 0,-10 0 0,11 0 0,-12 0 0,12 0 0,-11 0 0,10 0 0,-10 0 0,10 0 0,-4 0 0,6 0 0,0 0 0,-6 0 0,5 0 0,-6 0 0,7 0 0,-6 0 0,5 0 0,-11 0 0,15 0 0,-14 0 0,9 0 0,-6 0 0,-4 0 0,4 0 0,0 0 0,-4 0 0,5 0 0,-7 0 0,0 0 0,1 0 0,-1 0 0,0 0 0,0 0 0,1 0 0,-1 0 0,0 0 0,1 0 0,5 0 0,-4 0 0,10 0 0,-4 0 0,0 0 0,-2 0 0,1 0 0,-5 0 0,10 6 0,-10-5 0,10 5 0,-10-6 0,11 0 0,-12 0 0,6 0 0,-1 0 0,-4 0 0,10 0 0,-4 0 0,6 0 0,0 0 0,0 0 0,0 0 0,0 0 0,0 0 0,0 0 0,0 0 0,-6 0 0,4 0 0,-4 0 0,6 0 0,0 0 0,11 0 0,-8 0 0,2 0 0,-13 0 0,1 0 0,-5 0 0,10 0 0,-10 0 0,4 0 0,-5 0 0,5 0 0,-4 0 0,10 0 0,-4 0 0,0 0 0,4 0 0,-10 0 0,5 0 0,-7 0 0,6 0 0,-4 0 0,11 0 0,-6 0 0,7 0 0,11 0 0,-1 0 0,3 0 0,-6 0 0,-7 0 0,0 0 0,7 0 0,-5 0 0,-1 0 0,-2 0 0,-5 0 0,6 0 0,0 0 0,0 0 0,-1 0 0,1 0 0,0 0 0,0 0 0,0 0 0,-6-6 0,5 5 0,-11-4 0,9 5 0,-10 0 0,5 0 0,-6 0 0,0 0 0,7 0 0,-5 0 0,10 0 0,-10 0 0,4 0 0,-6 0 0,7 0 0,-5 0 0,4-5 0,0 4 0,2-4 0,6 5 0,0 0 0,0 0 0,0 0 0,0 0 0,-6 0 0,5 0 0,-12 0 0,6 0 0,-7 0 0,6 0 0,-4 0 0,11 0 0,-12 0 0,12 0 0,-5 0 0,6 0 0,0 0 0,-6 0 0,4 0 0,-4 0 0,0 0 0,-2 0 0,1 0 0,-6 0 0,12 0 0,-11 0 0,10 0 0,-10-5 0,10 3 0,-10-8 0,11 9 0,0-9 0,2 8 0,-2-8 0,-1 9 0,-4-10 0,0 10 0,-2-5 0,1 0 0,1 5 0,0-5 0,4 1 0,-4 3 0,6-9 0,-6 10 0,4-11 0,-10 11 0,10-10 0,-10 9 0,5-3 0,-7 0 0,0 3 0,1-8 0,-1 9 0,0-4 0,5 0 0,-3 4 0,3-5 0,-4 6 0,-1 0 0,0 0 0,0 0 0,1 0 0,-1 0 0,0 0 0,1 0 0,5 0 0,2 0 0,6 0 0,-6 0 0,4 6 0,-10-5 0,4 10 0,1-10 0,-5 4 0,4 0 0,-6-4 0,0 4 0,1 0 0,-1-3 0,0 3 0,7-5 0,8 0 0,1 0 0,5 5 0,0-3 0,-5 3 0,5-5 0,0 0 0,-5 0 0,12 0 0,-12 0 0,12 0 0,-5 0 0,0 0 0,5 0 0,-12 0 0,12 0 0,-12 0 0,5 0 0,-7 0 0,0 0 0,-6 0 0,4 0 0,-4 0 0,0 0 0,4 0 0,-10 0 0,11 0 0,6 0 0,-3 0 0,9 0 0,-11 0 0,8 0 0,-7 6 0,6-5 0,-7 10 0,0-9 0,-6 3 0,5-5 0,-11 5 0,10-3 0,-4 3 0,0-5 0,-2 0 0,1 0 0,0 0 0,1 5 0,5-4 0,-5 4 0,6-5 0,-6 0 0,4 0 0,7 0 0,-8 0 0,12 0 0,-15 5 0,0-3 0,4 3 0,-10-5 0,5 0 0,-1 0 0,-4 5 0,10-3 0,-10 3 0,5-5 0,-7 0 0,6 5 0,-4-3 0,10 9 0,-10-10 0,5 5 0,-1-6 0,-4 5 0,4-4 0,-6 9 0,1-9 0,10 10 0,-2-4 0,4 0 0,-6-2 0,-1 1 0,-4-5 0,10 5 0,-4-6 0,0 5 0,4-4 0,-4 4 0,6-5 0,0 0 0,0 0 0,0 0 0,0 0 0,0 0 0,0 0 0,0 0 0,0 0 0,7 0 0,-5 0 0,5 0 0,0 0 0,0 0 0,1 0 0,-3 0 0,-11 0 0,5 0 0,-5 0 0,0 0 0,4 0 0,-4-6 0,6 5 0,0-10 0,0 9 0,-6-9 0,4 10 0,-4-4 0,6-1 0,0 5 0,0-10 0,0 9 0,7-3 0,-5-1 0,12-1 0,-5-1 0,7-4 0,0 11 0,0-12 0,19 6 0,-15-7 0,14 6 0,-25-4 0,6 5 0,-14 0 0,14-6 0,-14 12 0,0-6 0,-2 2 0,-5 3 0,0-8 0,-2 8 0,0-3 0,-4 5 0,5 0 0,-7 0 0,0 0 0,0 0 0,1 0 0,-1 0 0,0 0 0,1 0 0,-1 0 0,5 0 0,-3 0 0,16 0 0,-1 0 0,13 0 0,0 0 0,0 0 0,0 0 0,18 0 0,4 8 0,9-7 0,6 14 0,-16-7 0,7 7 0,-9-6 0,-1-3 0,1 1 0,-8-5 0,5 4 0,-14 0 0,15-4 0,-15 4 0,6-6 0,-7 0 0,-9 0 0,7 0 0,-14 0 0,7 0 0,-1 6 0,-6-5 0,7 6 0,-8-2 0,0-4 0,7 5 0,-6-6 0,14 6 0,-14-4 0,14 10 0,-14-11 0,25 11 0,-22-11 0,15 10 0,-19-9 0,0 3 0,0-5 0,0 0 0,-1 0 0,1 6 0,0-5 0,0 5 0,8-6 0,-7 0 0,6 0 0,-7 0 0,0 0 0,0 0 0,-6 0 0,5 0 0,-11 0 0,10 0 0,-4 0 0,6 0 0,7 0 0,-5 0 0,12 0 0,6-6 0,-8 5 0,6-10 0,-11 9 0,-5-3 0,5-1 0,-7 5 0,0-5 0,0 0 0,0 5 0,0-5 0,0 1 0,0 3 0,-6-3 0,4 5 0,-4 0 0,0 0 0,4 0 0,-10 0 0,5 0 0,-1 0 0,-4 0 0,10 0 0,-10 0 0,15 0 0,-7 0 0,9 0 0,-5 0 0,7 0 0,-6 0 0,14 0 0,-14 0 0,14 0 0,-13 0 0,5 0 0,-7 0 0,0 0 0,0 0 0,-7-6 0,6 5 0,-11-4 0,10 5 0,-10-5 0,10 4 0,-10-4 0,5 0 0,-1 3 0,-4-3 0,9 0 0,-3 4 0,-1-4 0,-1 0 0,0 3 0,-4-3 0,5 5 0,-1 0 0,2 0 0,0-5 0,4 4 0,-4-4 0,0 5 0,4 0 0,-4 0 0,0 0 0,5 0 0,-12 0 0,12 0 0,-5 0 0,6 0 0,0 0 0,11 0 0,-1 0 0,3 0 0,1 0 0,-12 0 0,12-6 0,-5 4 0,0-4 0,5 0 0,-12 4 0,5-4 0,-13 6 0,4 0 0,-10 0 0,4 0 0,-5 0 0,-1 0 0,0 0 0,1 0 0,-1 0 0,0 0 0,7 0 0,0 0 0,7 0 0,0 0 0,0 0 0,19 0 0,-15 0 0,21 0 0,-23 0 0,13 0 0,-14-6 0,6 5 0,1-11 0,-7 11 0,6-11 0,-7 11 0,0-11 0,0 11 0,0-5 0,0 1 0,-6 3 0,5-3 0,-5 5 0,-1-5 0,6 3 0,-11-3 0,10 5 0,-4 0 0,13 0 0,-5 0 0,5 0 0,18 0 0,-18 0 0,25 0 0,-30 0 0,12 0 0,-12 0 0,5 0 0,-7 0 0,0 0 0,0 0 0,-6 0 0,-2 0 0,-5 0 0,-1 0 0,0 0 0,1 0 0,-1 0 0,0 0 0,0 0 0,1 0 0,-1 0 0,0 0 0,1 0 0,-1 0 0,0 0 0,7 0 0,-6 0 0,12 0 0,-5 0 0,6 0 0,7 0 0,-5 0 0,12 0 0,-12 0 0,5 0 0,-7 0 0,-6 0 0,4 0 0,-10 0 0,4 0 0,-6 0 0,1 0 0,-1 0 0,0 0 0,22 0 0,5 0 0,14 0 0,5 13 0,-5 4 0,8 13 0,-9-2 0,-2-5 0,-8 3 0,-13-12 0,3 5 0,-18-8 0,4-4 0,-6-2 0,1-5 0,-1 0 0,0 0 0,0 0 0,1 0 0,-1 0 0,0 0 0,1 0 0,-1 0 0,6 0 0,2 0 0,0 0 0,4-6 0,-4 5 0,6-10 0,0 9 0,0-9 0,-6 10 0,5-11 0,-12 11 0,6-10 0,-7 10 0,0-9 0,1 8 0,-1-3 0,0 5 0,1 0 0,-1 0 0,0 0 0,-5 0 0,-1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53.082"/>
    </inkml:context>
    <inkml:brush xml:id="br0">
      <inkml:brushProperty name="width" value="0.05" units="cm"/>
      <inkml:brushProperty name="height" value="0.05" units="cm"/>
      <inkml:brushProperty name="color" value="#EE7D3D"/>
    </inkml:brush>
  </inkml:definitions>
  <inkml:trace contextRef="#ctx0" brushRef="#br0">1 154 24575,'28'0'0,"2"0"0,-11 0 0,6 0 0,0 0 0,-6 0 0,4 0 0,-4 0 0,6 0 0,0 0 0,-6 0 0,5 0 0,-5 0 0,6 0 0,-1 0 0,-5 0 0,5 0 0,-5 0 0,0 0 0,-2 0 0,-6 0 0,1 0 0,-1 0 0,0 0 0,0 0 0,1 0 0,-1 0 0,6-5 0,-4 3 0,11-3 0,-12 0 0,6 3 0,-7-3 0,0 5 0,1 0 0,-1 0 0,0 0 0,1 0 0,5 0 0,2 0 0,0 0 0,-2 0 0,-6 0 0,1 0 0,-1 0 0,0 0 0,1 0 0,-1 0 0,6 0 0,2 0 0,6 0 0,0 0 0,0 0 0,0 0 0,-6 0 0,-2 0 0,-5 0 0,-1 0 0,0 0 0,0 0 0,1 0 0,-1 0 0,0 0 0,7 0 0,1 0 0,6 0 0,-7 0 0,0 0 0,-7 0 0,0 0 0,1 0 0,-1 0 0,0 0 0,1 0 0,5 0 0,-4-5 0,10 4 0,-4-10 0,6 10 0,-6-5 0,4 6 0,-10 0 0,5 0 0,-7-5 0,0 4 0,0-4 0,1 5 0,-1 0 0,0 0 0,7 0 0,1 0 0,6 0 0,0 0 0,-7 0 0,6 0 0,-11 0 0,4 0 0,-6 0 0,1 0 0,-1 0 0,0 0 0,1 0 0,-1 0 0,0 0 0,0 0 0,1 0 0,-1 0 0,0 0 0,1 0 0,-1 0 0,0 5 0,7-4 0,-6 9 0,6-9 0,-7 9 0,0-3 0,1-1 0,-1 4 0,0-9 0,7 10 0,-6-10 0,6 10 0,-7-5 0,0 0 0,7 5 0,-5-10 0,4 10 0,-6-10 0,0 4 0,1 0 0,-1-4 0,0 4 0,1 0 0,-1-3 0,0 3 0,0-5 0,1 5 0,-1-4 0,0 4 0,1-5 0,-1 0 0,0 0 0,1 0 0,-1 0 0,0 0 0,0 0 0,1 0 0,-1 0 0,0 0 0,1 0 0,-1 0 0,0 0 0,0 0 0,1 0 0,5 0 0,2 0 0,6 0 0,-6 0 0,-2 0 0,1 0 0,-6 0 0,6 0 0,-7 0 0,0 0 0,7 0 0,-5 0 0,10 0 0,-10-5 0,10 3 0,-10-3 0,4 5 0,-5-5 0,-1 4 0,0-4 0,1 5 0,-1 0 0,0 0 0,0 0 0,1 0 0,5 0 0,-4 0 0,4 0 0,-5 0 0,-1 0 0,0 0 0,1 0 0,-1 0 0,0 0 0,0 0 0,1 0 0,-1 0 0,0 0 0,1 0 0,-1 0 0,0 0 0,0 0 0,1 0 0,-1 0 0,0 0 0,7 0 0,1 0 0,6 0 0,-1 0 0,1 0 0,-6 0 0,-1 0 0,-7-5 0,0 4 0,1-5 0,-1 6 0,0 0 0,0 0 0,1 0 0,-1 0 0,6 0 0,-4 0 0,5-5 0,-7 4 0,0-4 0,0 5 0,1-5 0,-1 4 0,0-4 0,1 5 0,-1 0 0,6-6 0,-4 4 0,4-3 0,8-1 0,-4 4 0,11-4 0,0 0 0,-11 4 0,9-4 0,-17 1 0,4 4 0,-5-4 0,-6 0 0,4 3 0,-4-3 0,6 5 0,-1 0 0,0-5 0,0 4 0,1-4 0,-1 5 0,0 0 0,1 0 0,-1 0 0,0 0 0,0 0 0,1 0 0,-1 0 0,0 0 0,1 0 0,-1 0 0,0 0 0,1 0 0,-1 0 0,0 0 0,0 0 0,1 0 0,-1 5 0,0-4 0,1 4 0,-1-5 0,0 0 0,0 5 0,1-4 0,-1 4 0,0-5 0,1 0 0,-1 0 0,0 0 0,0 0 0,1 0 0,-1 0 0,0 0 0,1 5 0,-1-3 0,0 3 0,0-5 0,1 0 0,-1 5 0,0-4 0,1 4 0,-1-5 0,0 0 0,1 0 0,-1 0 0,0 0 0,0 0 0,1 0 0,-1 0 0,0 0 0,1 0 0,-1 0 0,0 0 0,0 0 0,1 0 0,-1 0 0,0 0 0,1 0 0,-1 0 0,0 0 0,0 0 0,1 0 0,-1 0 0,22 0 0,-16 0 0,15 0 0,-20 0 0,20 0 0,-15 0 0,16 0 0,-16 0 0,-4 0 0,4 0 0,8 0 0,-10 0 0,9 0 0,-7 0 0,-4 0 0,5 0 0,-1 0 0,-4 0 0,4 0 0,-6 0 0,7 0 0,-5 0 0,4 0 0,0 0 0,-4 0 0,5 0 0,-1 0 0,-4 0 0,4 0 0,-6 0 0,1 0 0,-1 0 0,0 0 0,1 0 0,5 0 0,2 0 0,6 0 0,7 0 0,-5 0 0,5 0 0,0 0 0,-5 0 0,5 0 0,-7 0 0,0 0 0,-6 0 0,4 0 0,-4 0 0,0 0 0,4 0 0,-4 0 0,0 0 0,5 0 0,0 0 0,2 0 0,-2 0 0,-7 0 0,-6 0 0,1 0 0,-1 0 0,0 0 0,1 0 0,-1 0 0,0 0 0,6 0 0,2 0 0,6 0 0,0 0 0,-6 0 0,5 0 0,-5 0 0,6 0 0,7 0 0,2 0 0,-1 0 0,7 6 0,-13-4 0,5 9 0,-7-9 0,0 9 0,0-10 0,0 5 0,0-1 0,-1-3 0,1 3 0,-6 0 0,5-4 0,-11 4 0,4 0 0,-6-3 0,1 3 0,5-5 0,-4 5 0,10-4 0,-10 4 0,4-5 0,1 0 0,-5 0 0,4 0 0,-6 0 0,1 0 0,-1 5 0,0-4 0,0 4 0,1-5 0,-1 0 0,6 0 0,2 0 0,0 0 0,-1 0 0,-7 0 0,0 0 0,0 0 0,1 0 0,-1 0 0,0 0 0,1 0 0,-1 0 0,6 0 0,2 0 0,0 0 0,-2 0 0,-5 0 0,-1 0 0,0 0 0,1 0 0,-1 0 0,0 0 0,0 0 0,1 0 0,-1 0 0,0 0 0,1 0 0,-1 0 0,0-5 0,0 4 0,1-4 0,-1 5 0,6 0 0,-4 0 0,18-6 0,-11 4 0,13-4 0,-1 0 0,-6 4 0,14-4 0,-13 6 0,5-6 0,0 5 0,2-11 0,0 11 0,-2-5 0,-7 6 0,-6 0 0,-2 0 0,-6 0 0,1 0 0,-1 0 0,0 0 0,0 0 0,1 0 0,-1 0 0,0 0 0,1 0 0,-1 0 0,0 0 0,0 0 0,7 0 0,-5 0 0,4 0 0,-6 0 0,1 0 0,-1 0 0,6 0 0,-4 0 0,4 0 0,1 0 0,-5 0 0,10 0 0,-10 0 0,4 0 0,1 0 0,-6 0 0,12 0 0,-5 0 0,6 0 0,0 0 0,0 0 0,0 0 0,0 0 0,0 0 0,-6 0 0,4 0 0,-10 0 0,4 0 0,-6 0 0,1 0 0,-1 0 0,0 0 0,1 0 0,-1 0 0,6 0 0,2 0 0,6 0 0,7 0 0,-5 0 0,12 0 0,-12 0 0,-1 0 0,-2 0 0,-6 0 0,7 0 0,0 0 0,0 0 0,0 0 0,0 0 0,-6 0 0,5 0 0,-12-6 0,12 5 0,-5-4 0,0 5 0,4-6 0,-4 5 0,6-5 0,0 6 0,0-5 0,0 3 0,-6-3 0,-2 5 0,-5 0 0,-1 0 0,11 0 0,-8 0 0,9 0 0,-6 0 0,2 0 0,6 0 0,-6 0 0,4 0 0,-10 0 0,4 0 0,-5 0 0,-1 0 0,0 0 0,1 0 0,-1 0 0,0 0 0,0 0 0,1 0 0,-1 0 0,6 0 0,-4 0 0,11 0 0,-11 0 0,10 0 0,-10 0 0,10 0 0,-10 0 0,11 0 0,-6 0 0,1 0 0,5 0 0,-11 0 0,10 0 0,-10 0 0,10 5 0,3-3 0,1 9 0,5-10 0,0 5 0,-5-1 0,12-3 0,-18 3 0,10-5 0,-12 6 0,-1-5 0,0 5 0,-7-6 0,0 0 0,1 0 0,-1 5 0,0-4 0,1 4 0,-1-5 0,0 5 0,7-4 0,8 4 0,7-5 0,9 0 0,-1 0 0,0-6 0,8 5 0,2-12 0,1 5 0,-3-6 0,-8 6 0,0-4 0,-7 4 0,5 1 0,-12-4 0,12 9 0,-12-9 0,12 9 0,-12-9 0,13 10 0,-7-11 0,1 5 0,-2-1 0,-7 3 0,0-1 0,-6 5 0,-1-5 0,-7 6 0,0 0 0,1 0 0,-1 0 0,0 0 0,7 0 0,0 0 0,7 0 0,7 0 0,-5 0 0,5 0 0,-7 0 0,0 0 0,0 0 0,-6 0 0,5 0 0,-5 0 0,-1 0 0,6 0 0,-11 0 0,9 0 0,-9 0 0,3 0 0,-5 0 0,1 0 0,-1 0 0,0 0 0,0 0 0,7 0 0,-5 0 0,10 0 0,-10 0 0,4 0 0,-5 0 0,-1 0 0,0 0 0,0 0 0,1 0 0,-1 0 0,6 0 0,2 0 0,6 0 0,0 0 0,-6 0 0,5 0 0,-12 0 0,6 0 0,-7 0 0,0 0 0,1 0 0,-1 0 0,0 0 0,0 0 0,1 0 0,-1 0 0,6 0 0,-4 0 0,11 0 0,-5 0 0,6 0 0,-7 0 0,6 0 0,-11 0 0,4 0 0,-6 0 0,1 0 0,-1 0 0,0 0 0,1 0 0,-1 0 0,0 0 0,0 0 0,1 0 0,-1 5 0,0-4 0,1 9 0,5-8 0,-4 8 0,10-9 0,-4 9 0,6-3 0,0 0 0,0 4 0,0-4 0,0 0 0,0 4 0,0-9 0,0 9 0,0-10 0,-6 5 0,4-6 0,-10 5 0,4-4 0,-5 4 0,5-5 0,-4 0 0,4 0 0,-5 0 0,-1 0 0,0 0 0,0 0 0,1 0 0,-1 5 0,0-4 0,1 4 0,-1-5 0,0 0 0,7 0 0,0 0 0,1 0 0,5 0 0,-11 0 0,10 0 0,-10 0 0,4 0 0,-5 0 0,-1 0 0,0 0 0,0 0 0,1 0 0,-1 0 0,0 0 0,1 0 0,-1 0 0,0 0 0,0 0 0,1 0 0,-1 0 0,0 0 0,1 0 0,-1 0 0,0 0 0,7-5 0,-6 3 0,12-3 0,-11 5 0,4 0 0,0 0 0,-4 0 0,5 0 0,-7 0 0,0 0 0,0 0 0,1 0 0,-1 0 0,0 0 0,1 0 0,-1 0 0,0 0 0,0 0 0,1 0 0,-1 0 0,0 0 0,1 0 0,5 0 0,2 0 0,6 0 0,0 0 0,0 0 0,0 0 0,-6 0 0,-2 0 0,-6 0 0,1 0 0,-1 5 0,0 1 0,1 0 0,-1 4 0,6-3 0,-4 5 0,10 0 0,-10-6 0,18 6 0,-17-6 0,11 7 0,-14-7 0,1 4 0,-1-9 0,0 9 0,0-8 0,1 3 0,-1-5 0,0 0 0,1 5 0,-1-4 0,0 4 0,7-5 0,-6 0 0,6 0 0,-1 0 0,-4 0 0,4 0 0,1 0 0,-6 0 0,6 0 0,-7 0 0,0 0 0,7 0 0,-5 0 0,4 0 0,5 0 0,-8 0 0,22 0 0,-21 0 0,9 0 0,-13 0 0,1 0 0,-1 0 0,0 0 0,1 0 0,-1 0 0,0 0 0,0 0 0,1 0 0,-1 0 0,0 0 0,1 0 0,-1 0 0,0 0 0,14 0 0,-11 0 0,11 0 0,-8 0 0,-4 0 0,4 0 0,8 0 0,14 0 0,-2 0 0,6 0 0,-11 0 0,-5 0 0,12 0 0,-12 0 0,5 0 0,-13 0 0,4 0 0,-10 0 0,4 0 0,-5 0 0,-1 0 0,0 0 0,1 0 0,-6-5 0,4 4 0,-9-10 0,9 10 0,-4-4 0,6 5 0,-1 0 0,0-5 0,1 4 0,-1-4 0,0 0 0,0 3 0,1-3 0,-1 5 0,0 0 0,1 0 0,-1-5 0,0 4 0,0-4 0,1 5 0,-1-5 0,0 3 0,7-3 0,-6 0 0,6 4 0,-7-4 0,0 0 0,7 3 0,-5-8 0,10 9 0,-10-9 0,4 8 0,1-3 0,-6 0 0,6 4 0,-7-4 0,0 5 0,1 0 0,-1 0 0,0 0 0,1 0 0,-1 0 0,0 0 0,0 0 0,7 0 0,1 0 0,0 0 0,4 0 0,-4 0 0,6 0 0,0 0 0,0 0 0,-6 0 0,-2 0 0,-6 0 0,1 0 0,-1 0 0,0 0 0,1 0 0,12 0 0,12 0 0,7-6 0,15 4 0,-15-10 0,-1 10 0,-2-10 0,-14 11 0,6-6 0,-7 7 0,0 0 0,0 0 0,0 0 0,0 0 0,-6 0 0,-1 0 0,-7 0 0,0 0 0,0 0 0,7 0 0,1 0 0,6 0 0,0 0 0,7 0 0,-5 0 0,5 0 0,-7 0 0,0 0 0,-6 0 0,-2 0 0,-6 0 0,1 0 0,5 0 0,2 0 0,6 0 0,7 0 0,-5 0 0,5 0 0,-7 0 0,0 0 0,-6 0 0,-2 0 0,-6 0 0,1 0 0,-1 0 0,0 0 0,0 0 0,7 0 0,1-5 0,6 3 0,7-3 0,-5 5 0,5 0 0,-7 0 0,0 0 0,0 0 0,0 0 0,-7 0 0,6 0 0,-5 0 0,0 0 0,-2 0 0,-6 0 0,1 0 0,-1-5 0,0 3 0,1-3 0,-1 0 0,0-1 0,0-1 0,1-3 0,-1 9 0,0-9 0,1 8 0,-1-8 0,0 9 0,0-9 0,1 9 0,5-10 0,-4 4 0,10 0 0,-4-3 0,6 3 0,-6 0 0,-1 1 0,-7 1 0,0 4 0,0-4 0,1 5 0,-1 0 0,0 0 0,1 0 0,-1 0 0,0 0 0,0 0 0,1 0 0,-1 0 0,0 0 0,1 0 0,-1 0 0,0 0 0,0 0 0,1 0 0,-1 0 0,0 0 0,1 0 0,-1 0 0,0 0 0,0 0 0,1 0 0,-1 0 0,0 0 0,1 0 0,-1 0 0,0 0 0,7 0 0,0 0 0,-4 0 0,-3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35.368"/>
    </inkml:context>
    <inkml:brush xml:id="br0">
      <inkml:brushProperty name="width" value="0.1" units="cm"/>
      <inkml:brushProperty name="height" value="0.1" units="cm"/>
      <inkml:brushProperty name="color" value="#EE7D3D"/>
    </inkml:brush>
  </inkml:definitions>
  <inkml:trace contextRef="#ctx0" brushRef="#br0">0 135 24575,'18'0'0,"-6"0"0,12 0 0,-11 0 0,17 0 0,-15 0 0,15 0 0,-11 0 0,0 0 0,12 0 0,-10 0 0,11 0 0,-7 0 0,-6 0 0,11 0 0,-9 0 0,11 0 0,-7 0 0,7 0 0,-5 0 0,12 0 0,-12 0 0,12 0 0,-12 0 0,5 0 0,0 0 0,2 0 0,7 0 0,0 0 0,0 0 0,-7 0 0,5 0 0,-12 0 0,5 0 0,-7 0 0,-6 0 0,5 0 0,-12 0 0,12 0 0,-5 0 0,6 0 0,7 0 0,13 0 0,-1 0 0,1 0 0,-6 0 0,-12 0 0,5 0 0,-7 0 0,7 0 0,-5 0 0,12 0 0,-12-5 0,5 3 0,-7-9 0,7 3 0,-11-4 0,9 5 0,-17-3 0,11 8 0,-12-8 0,6 9 0,-7-9 0,0 8 0,1-3 0,-1 5 0,0 0 0,0 0 0,1 0 0,-1 0 0,0 0 0,1 0 0,-1 0 0,0 0 0,7 0 0,0 0 0,1 0 0,5 0 0,-11 0 0,4 0 0,-6 0 0,1 0 0,-1 0 0,0 0 0,0 0 0,1 0 0,-1 0 0,0 0 0,1 0 0,-1 0 0,0 0 0,0 0 0,1 0 0,-1 0 0,0 5 0,1 2 0,38 15 0,-6 4 0,43 4 0,-46-6 0,2-13 0,-26-6 0,-4-5 0,4 5 0,1-3 0,-5 3 0,4-5 0,-6 0 0,7 0 0,-6 0 0,6 0 0,-7 0 0,0 5 0,1-4 0,-1 4 0,6-5 0,-4 0 0,11 0 0,-6 0 0,1 0 0,5 0 0,-11 0 0,10 0 0,-10 0 0,10 0 0,-10 0 0,11 0 0,-12 0 0,12 0 0,-11 0 0,10 0 0,-10 0 0,10 0 0,-4 0 0,6 0 0,0 0 0,-6 0 0,5 0 0,-6 0 0,7 0 0,-6 0 0,5 0 0,-11 0 0,15 0 0,-14 0 0,9 0 0,-6 0 0,-4 0 0,4 0 0,0 0 0,-4 0 0,5 0 0,-7 0 0,0 0 0,1 0 0,-1 0 0,0 0 0,0 0 0,1 0 0,-1 0 0,0 0 0,1 0 0,5 0 0,-4 0 0,10 0 0,-4 0 0,0 0 0,-2 0 0,1 0 0,-5 0 0,10 6 0,-10-5 0,10 5 0,-10-6 0,11 0 0,-12 0 0,6 0 0,-1 0 0,-4 0 0,10 0 0,-4 0 0,6 0 0,0 0 0,0 0 0,0 0 0,0 0 0,0 0 0,0 0 0,0 0 0,-6 0 0,4 0 0,-4 0 0,6 0 0,0 0 0,11 0 0,-8 0 0,2 0 0,-13 0 0,1 0 0,-5 0 0,10 0 0,-10 0 0,4 0 0,-5 0 0,5 0 0,-4 0 0,10 0 0,-4 0 0,0 0 0,4 0 0,-10 0 0,5 0 0,-7 0 0,6 0 0,-4 0 0,11 0 0,-6 0 0,7 0 0,11 0 0,-1 0 0,3 0 0,-6 0 0,-7 0 0,0 0 0,7 0 0,-5 0 0,-1 0 0,-2 0 0,-5 0 0,6 0 0,0 0 0,0 0 0,-1 0 0,1 0 0,0 0 0,0 0 0,0 0 0,-6-6 0,5 5 0,-11-4 0,9 5 0,-10 0 0,5 0 0,-6 0 0,0 0 0,7 0 0,-5 0 0,10 0 0,-10 0 0,4 0 0,-6 0 0,7 0 0,-5 0 0,4-5 0,0 4 0,2-4 0,6 5 0,0 0 0,0 0 0,0 0 0,0 0 0,-6 0 0,5 0 0,-12 0 0,6 0 0,-7 0 0,6 0 0,-4 0 0,11 0 0,-12 0 0,12 0 0,-5 0 0,6 0 0,0 0 0,-6 0 0,4 0 0,-4 0 0,0 0 0,-2 0 0,1 0 0,-6 0 0,12 0 0,-11 0 0,10 0 0,-10-5 0,10 3 0,-10-8 0,11 9 0,0-9 0,2 8 0,-2-8 0,-1 9 0,-4-10 0,0 10 0,-2-5 0,1 0 0,1 5 0,0-5 0,4 1 0,-4 3 0,6-9 0,-6 10 0,4-11 0,-10 11 0,10-10 0,-10 9 0,5-3 0,-7 0 0,0 3 0,1-8 0,-1 9 0,0-4 0,5 0 0,-3 4 0,3-5 0,-4 6 0,-1 0 0,0 0 0,0 0 0,1 0 0,-1 0 0,0 0 0,1 0 0,5 0 0,2 0 0,6 0 0,-6 0 0,4 6 0,-10-5 0,4 10 0,1-10 0,-5 4 0,4 0 0,-6-4 0,0 4 0,1 0 0,-1-3 0,0 3 0,7-5 0,8 0 0,1 0 0,5 5 0,0-3 0,-5 3 0,5-5 0,0 0 0,-5 0 0,12 0 0,-12 0 0,12 0 0,-5 0 0,0 0 0,5 0 0,-12 0 0,12 0 0,-12 0 0,5 0 0,-7 0 0,0 0 0,-6 0 0,4 0 0,-4 0 0,0 0 0,4 0 0,-10 0 0,11 0 0,6 0 0,-3 0 0,9 0 0,-11 0 0,8 0 0,-7 6 0,6-5 0,-7 10 0,0-9 0,-6 3 0,5-5 0,-11 5 0,10-3 0,-4 3 0,0-5 0,-2 0 0,1 0 0,0 0 0,1 5 0,5-4 0,-5 4 0,6-5 0,-6 0 0,4 0 0,7 0 0,-8 0 0,12 0 0,-15 5 0,0-3 0,4 3 0,-10-5 0,5 0 0,-1 0 0,-4 5 0,10-3 0,-10 3 0,5-5 0,-7 0 0,6 5 0,-4-3 0,10 9 0,-10-10 0,5 5 0,-1-6 0,-4 5 0,4-4 0,-6 9 0,1-9 0,10 10 0,-2-4 0,4 0 0,-6-2 0,-1 1 0,-4-5 0,10 5 0,-4-6 0,0 5 0,4-4 0,-4 4 0,6-5 0,0 0 0,0 0 0,0 0 0,0 0 0,0 0 0,0 0 0,0 0 0,0 0 0,7 0 0,-5 0 0,5 0 0,0 0 0,0 0 0,1 0 0,-3 0 0,-11 0 0,5 0 0,-5 0 0,0 0 0,4 0 0,-4-6 0,6 5 0,0-10 0,0 9 0,-6-9 0,4 10 0,-4-4 0,6-1 0,0 5 0,0-10 0,0 9 0,7-3 0,-5-1 0,12-1 0,-5-1 0,7-4 0,0 11 0,0-12 0,19 6 0,-15-7 0,14 6 0,-25-4 0,6 5 0,-14 0 0,14-6 0,-14 12 0,0-6 0,-2 2 0,-5 3 0,0-8 0,-2 8 0,0-3 0,-4 5 0,5 0 0,-7 0 0,0 0 0,0 0 0,1 0 0,-1 0 0,0 0 0,1 0 0,-1 0 0,5 0 0,-3 0 0,16 0 0,-1 0 0,13 0 0,0 0 0,0 0 0,0 0 0,18 0 0,4 8 0,9-7 0,6 14 0,-16-7 0,7 7 0,-9-6 0,-1-3 0,1 1 0,-8-5 0,5 4 0,-14 0 0,15-4 0,-15 4 0,6-6 0,-7 0 0,-9 0 0,7 0 0,-14 0 0,7 0 0,-1 6 0,-6-5 0,7 6 0,-8-2 0,0-4 0,7 5 0,-6-6 0,14 6 0,-14-4 0,14 10 0,-14-11 0,25 11 0,-22-11 0,15 10 0,-19-9 0,0 3 0,0-5 0,0 0 0,-1 0 0,1 6 0,0-5 0,0 5 0,8-6 0,-7 0 0,6 0 0,-7 0 0,0 0 0,0 0 0,-6 0 0,5 0 0,-11 0 0,10 0 0,-4 0 0,6 0 0,7 0 0,-5 0 0,12 0 0,6-6 0,-8 5 0,6-10 0,-11 9 0,-5-3 0,5-1 0,-7 5 0,0-5 0,0 0 0,0 5 0,0-5 0,0 1 0,0 3 0,-6-3 0,4 5 0,-4 0 0,0 0 0,4 0 0,-10 0 0,5 0 0,-1 0 0,-4 0 0,10 0 0,-10 0 0,15 0 0,-7 0 0,9 0 0,-5 0 0,7 0 0,-6 0 0,14 0 0,-14 0 0,14 0 0,-13 0 0,5 0 0,-7 0 0,0 0 0,0 0 0,-7-6 0,6 5 0,-11-4 0,10 5 0,-10-5 0,10 4 0,-10-4 0,5 0 0,-1 3 0,-4-3 0,9 0 0,-3 4 0,-1-4 0,-1 0 0,0 3 0,-4-3 0,5 5 0,-1 0 0,2 0 0,0-5 0,4 4 0,-4-4 0,0 5 0,4 0 0,-4 0 0,0 0 0,5 0 0,-12 0 0,12 0 0,-5 0 0,6 0 0,0 0 0,11 0 0,-1 0 0,3 0 0,1 0 0,-12 0 0,12-6 0,-5 4 0,0-4 0,5 0 0,-12 4 0,5-4 0,-13 6 0,4 0 0,-10 0 0,4 0 0,-5 0 0,-1 0 0,0 0 0,1 0 0,-1 0 0,0 0 0,7 0 0,0 0 0,7 0 0,0 0 0,0 0 0,19 0 0,-15 0 0,21 0 0,-23 0 0,13 0 0,-14-6 0,6 5 0,1-11 0,-7 11 0,6-11 0,-7 11 0,0-11 0,0 11 0,0-5 0,0 1 0,-6 3 0,5-3 0,-5 5 0,-1-5 0,6 3 0,-11-3 0,10 5 0,-4 0 0,13 0 0,-5 0 0,5 0 0,18 0 0,-18 0 0,25 0 0,-30 0 0,12 0 0,-12 0 0,5 0 0,-7 0 0,0 0 0,0 0 0,-6 0 0,-2 0 0,-5 0 0,-1 0 0,0 0 0,1 0 0,-1 0 0,0 0 0,0 0 0,1 0 0,-1 0 0,0 0 0,1 0 0,-1 0 0,0 0 0,7 0 0,-6 0 0,12 0 0,-5 0 0,6 0 0,7 0 0,-5 0 0,12 0 0,-12 0 0,5 0 0,-7 0 0,-6 0 0,4 0 0,-10 0 0,4 0 0,-6 0 0,1 0 0,-1 0 0,0 0 0,22 0 0,5 0 0,14 0 0,5 13 0,-5 4 0,8 13 0,-9-2 0,-2-5 0,-8 3 0,-13-12 0,3 5 0,-18-8 0,4-4 0,-6-2 0,1-5 0,-1 0 0,0 0 0,0 0 0,1 0 0,-1 0 0,0 0 0,1 0 0,-1 0 0,6 0 0,2 0 0,0 0 0,4-6 0,-4 5 0,6-10 0,0 9 0,0-9 0,-6 10 0,5-11 0,-12 11 0,6-10 0,-7 10 0,0-9 0,1 8 0,-1-3 0,0 5 0,1 0 0,-1 0 0,0 0 0,-5 0 0,-1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53.082"/>
    </inkml:context>
    <inkml:brush xml:id="br0">
      <inkml:brushProperty name="width" value="0.05" units="cm"/>
      <inkml:brushProperty name="height" value="0.05" units="cm"/>
      <inkml:brushProperty name="color" value="#EE7D3D"/>
    </inkml:brush>
  </inkml:definitions>
  <inkml:trace contextRef="#ctx0" brushRef="#br0">1 154 24575,'28'0'0,"2"0"0,-11 0 0,6 0 0,0 0 0,-6 0 0,4 0 0,-4 0 0,6 0 0,0 0 0,-6 0 0,5 0 0,-5 0 0,6 0 0,-1 0 0,-5 0 0,5 0 0,-5 0 0,0 0 0,-2 0 0,-6 0 0,1 0 0,-1 0 0,0 0 0,0 0 0,1 0 0,-1 0 0,6-5 0,-4 3 0,11-3 0,-12 0 0,6 3 0,-7-3 0,0 5 0,1 0 0,-1 0 0,0 0 0,1 0 0,5 0 0,2 0 0,0 0 0,-2 0 0,-6 0 0,1 0 0,-1 0 0,0 0 0,1 0 0,-1 0 0,6 0 0,2 0 0,6 0 0,0 0 0,0 0 0,0 0 0,-6 0 0,-2 0 0,-5 0 0,-1 0 0,0 0 0,0 0 0,1 0 0,-1 0 0,0 0 0,7 0 0,1 0 0,6 0 0,-7 0 0,0 0 0,-7 0 0,0 0 0,1 0 0,-1 0 0,0 0 0,1 0 0,5 0 0,-4-5 0,10 4 0,-4-10 0,6 10 0,-6-5 0,4 6 0,-10 0 0,5 0 0,-7-5 0,0 4 0,0-4 0,1 5 0,-1 0 0,0 0 0,7 0 0,1 0 0,6 0 0,0 0 0,-7 0 0,6 0 0,-11 0 0,4 0 0,-6 0 0,1 0 0,-1 0 0,0 0 0,1 0 0,-1 0 0,0 0 0,0 0 0,1 0 0,-1 0 0,0 0 0,1 0 0,-1 0 0,0 5 0,7-4 0,-6 9 0,6-9 0,-7 9 0,0-3 0,1-1 0,-1 4 0,0-9 0,7 10 0,-6-10 0,6 10 0,-7-5 0,0 0 0,7 5 0,-5-10 0,4 10 0,-6-10 0,0 4 0,1 0 0,-1-4 0,0 4 0,1 0 0,-1-3 0,0 3 0,0-5 0,1 5 0,-1-4 0,0 4 0,1-5 0,-1 0 0,0 0 0,1 0 0,-1 0 0,0 0 0,0 0 0,1 0 0,-1 0 0,0 0 0,1 0 0,-1 0 0,0 0 0,0 0 0,1 0 0,5 0 0,2 0 0,6 0 0,-6 0 0,-2 0 0,1 0 0,-6 0 0,6 0 0,-7 0 0,0 0 0,7 0 0,-5 0 0,10 0 0,-10-5 0,10 3 0,-10-3 0,4 5 0,-5-5 0,-1 4 0,0-4 0,1 5 0,-1 0 0,0 0 0,0 0 0,1 0 0,5 0 0,-4 0 0,4 0 0,-5 0 0,-1 0 0,0 0 0,1 0 0,-1 0 0,0 0 0,0 0 0,1 0 0,-1 0 0,0 0 0,1 0 0,-1 0 0,0 0 0,0 0 0,1 0 0,-1 0 0,0 0 0,7 0 0,1 0 0,6 0 0,-1 0 0,1 0 0,-6 0 0,-1 0 0,-7-5 0,0 4 0,1-5 0,-1 6 0,0 0 0,0 0 0,1 0 0,-1 0 0,6 0 0,-4 0 0,5-5 0,-7 4 0,0-4 0,0 5 0,1-5 0,-1 4 0,0-4 0,1 5 0,-1 0 0,6-6 0,-4 4 0,4-3 0,8-1 0,-4 4 0,11-4 0,0 0 0,-11 4 0,9-4 0,-17 1 0,4 4 0,-5-4 0,-6 0 0,4 3 0,-4-3 0,6 5 0,-1 0 0,0-5 0,0 4 0,1-4 0,-1 5 0,0 0 0,1 0 0,-1 0 0,0 0 0,0 0 0,1 0 0,-1 0 0,0 0 0,1 0 0,-1 0 0,0 0 0,1 0 0,-1 0 0,0 0 0,0 0 0,1 0 0,-1 5 0,0-4 0,1 4 0,-1-5 0,0 0 0,0 5 0,1-4 0,-1 4 0,0-5 0,1 0 0,-1 0 0,0 0 0,0 0 0,1 0 0,-1 0 0,0 0 0,1 5 0,-1-3 0,0 3 0,0-5 0,1 0 0,-1 5 0,0-4 0,1 4 0,-1-5 0,0 0 0,1 0 0,-1 0 0,0 0 0,0 0 0,1 0 0,-1 0 0,0 0 0,1 0 0,-1 0 0,0 0 0,0 0 0,1 0 0,-1 0 0,0 0 0,1 0 0,-1 0 0,0 0 0,0 0 0,1 0 0,-1 0 0,22 0 0,-16 0 0,15 0 0,-20 0 0,20 0 0,-15 0 0,16 0 0,-16 0 0,-4 0 0,4 0 0,8 0 0,-10 0 0,9 0 0,-7 0 0,-4 0 0,5 0 0,-1 0 0,-4 0 0,4 0 0,-6 0 0,7 0 0,-5 0 0,4 0 0,0 0 0,-4 0 0,5 0 0,-1 0 0,-4 0 0,4 0 0,-6 0 0,1 0 0,-1 0 0,0 0 0,1 0 0,5 0 0,2 0 0,6 0 0,7 0 0,-5 0 0,5 0 0,0 0 0,-5 0 0,5 0 0,-7 0 0,0 0 0,-6 0 0,4 0 0,-4 0 0,0 0 0,4 0 0,-4 0 0,0 0 0,5 0 0,0 0 0,2 0 0,-2 0 0,-7 0 0,-6 0 0,1 0 0,-1 0 0,0 0 0,1 0 0,-1 0 0,0 0 0,6 0 0,2 0 0,6 0 0,0 0 0,-6 0 0,5 0 0,-5 0 0,6 0 0,7 0 0,2 0 0,-1 0 0,7 6 0,-13-4 0,5 9 0,-7-9 0,0 9 0,0-10 0,0 5 0,0-1 0,-1-3 0,1 3 0,-6 0 0,5-4 0,-11 4 0,4 0 0,-6-3 0,1 3 0,5-5 0,-4 5 0,10-4 0,-10 4 0,4-5 0,1 0 0,-5 0 0,4 0 0,-6 0 0,1 0 0,-1 5 0,0-4 0,0 4 0,1-5 0,-1 0 0,6 0 0,2 0 0,0 0 0,-1 0 0,-7 0 0,0 0 0,0 0 0,1 0 0,-1 0 0,0 0 0,1 0 0,-1 0 0,6 0 0,2 0 0,0 0 0,-2 0 0,-5 0 0,-1 0 0,0 0 0,1 0 0,-1 0 0,0 0 0,0 0 0,1 0 0,-1 0 0,0 0 0,1 0 0,-1 0 0,0-5 0,0 4 0,1-4 0,-1 5 0,6 0 0,-4 0 0,18-6 0,-11 4 0,13-4 0,-1 0 0,-6 4 0,14-4 0,-13 6 0,5-6 0,0 5 0,2-11 0,0 11 0,-2-5 0,-7 6 0,-6 0 0,-2 0 0,-6 0 0,1 0 0,-1 0 0,0 0 0,0 0 0,1 0 0,-1 0 0,0 0 0,1 0 0,-1 0 0,0 0 0,0 0 0,7 0 0,-5 0 0,4 0 0,-6 0 0,1 0 0,-1 0 0,6 0 0,-4 0 0,4 0 0,1 0 0,-5 0 0,10 0 0,-10 0 0,4 0 0,1 0 0,-6 0 0,12 0 0,-5 0 0,6 0 0,0 0 0,0 0 0,0 0 0,0 0 0,0 0 0,-6 0 0,4 0 0,-10 0 0,4 0 0,-6 0 0,1 0 0,-1 0 0,0 0 0,1 0 0,-1 0 0,6 0 0,2 0 0,6 0 0,7 0 0,-5 0 0,12 0 0,-12 0 0,-1 0 0,-2 0 0,-6 0 0,7 0 0,0 0 0,0 0 0,0 0 0,0 0 0,-6 0 0,5 0 0,-12-6 0,12 5 0,-5-4 0,0 5 0,4-6 0,-4 5 0,6-5 0,0 6 0,0-5 0,0 3 0,-6-3 0,-2 5 0,-5 0 0,-1 0 0,11 0 0,-8 0 0,9 0 0,-6 0 0,2 0 0,6 0 0,-6 0 0,4 0 0,-10 0 0,4 0 0,-5 0 0,-1 0 0,0 0 0,1 0 0,-1 0 0,0 0 0,0 0 0,1 0 0,-1 0 0,6 0 0,-4 0 0,11 0 0,-11 0 0,10 0 0,-10 0 0,10 0 0,-10 0 0,11 0 0,-6 0 0,1 0 0,5 0 0,-11 0 0,10 0 0,-10 0 0,10 5 0,3-3 0,1 9 0,5-10 0,0 5 0,-5-1 0,12-3 0,-18 3 0,10-5 0,-12 6 0,-1-5 0,0 5 0,-7-6 0,0 0 0,1 0 0,-1 5 0,0-4 0,1 4 0,-1-5 0,0 5 0,7-4 0,8 4 0,7-5 0,9 0 0,-1 0 0,0-6 0,8 5 0,2-12 0,1 5 0,-3-6 0,-8 6 0,0-4 0,-7 4 0,5 1 0,-12-4 0,12 9 0,-12-9 0,12 9 0,-12-9 0,13 10 0,-7-11 0,1 5 0,-2-1 0,-7 3 0,0-1 0,-6 5 0,-1-5 0,-7 6 0,0 0 0,1 0 0,-1 0 0,0 0 0,7 0 0,0 0 0,7 0 0,7 0 0,-5 0 0,5 0 0,-7 0 0,0 0 0,0 0 0,-6 0 0,5 0 0,-5 0 0,-1 0 0,6 0 0,-11 0 0,9 0 0,-9 0 0,3 0 0,-5 0 0,1 0 0,-1 0 0,0 0 0,0 0 0,7 0 0,-5 0 0,10 0 0,-10 0 0,4 0 0,-5 0 0,-1 0 0,0 0 0,0 0 0,1 0 0,-1 0 0,6 0 0,2 0 0,6 0 0,0 0 0,-6 0 0,5 0 0,-12 0 0,6 0 0,-7 0 0,0 0 0,1 0 0,-1 0 0,0 0 0,0 0 0,1 0 0,-1 0 0,6 0 0,-4 0 0,11 0 0,-5 0 0,6 0 0,-7 0 0,6 0 0,-11 0 0,4 0 0,-6 0 0,1 0 0,-1 0 0,0 0 0,1 0 0,-1 0 0,0 0 0,0 0 0,1 0 0,-1 5 0,0-4 0,1 9 0,5-8 0,-4 8 0,10-9 0,-4 9 0,6-3 0,0 0 0,0 4 0,0-4 0,0 0 0,0 4 0,0-9 0,0 9 0,0-10 0,-6 5 0,4-6 0,-10 5 0,4-4 0,-5 4 0,5-5 0,-4 0 0,4 0 0,-5 0 0,-1 0 0,0 0 0,0 0 0,1 0 0,-1 5 0,0-4 0,1 4 0,-1-5 0,0 0 0,7 0 0,0 0 0,1 0 0,5 0 0,-11 0 0,10 0 0,-10 0 0,4 0 0,-5 0 0,-1 0 0,0 0 0,0 0 0,1 0 0,-1 0 0,0 0 0,1 0 0,-1 0 0,0 0 0,0 0 0,1 0 0,-1 0 0,0 0 0,1 0 0,-1 0 0,0 0 0,7-5 0,-6 3 0,12-3 0,-11 5 0,4 0 0,0 0 0,-4 0 0,5 0 0,-7 0 0,0 0 0,0 0 0,1 0 0,-1 0 0,0 0 0,1 0 0,-1 0 0,0 0 0,0 0 0,1 0 0,-1 0 0,0 0 0,1 0 0,5 0 0,2 0 0,6 0 0,0 0 0,0 0 0,0 0 0,-6 0 0,-2 0 0,-6 0 0,1 0 0,-1 5 0,0 1 0,1 0 0,-1 4 0,6-3 0,-4 5 0,10 0 0,-10-6 0,18 6 0,-17-6 0,11 7 0,-14-7 0,1 4 0,-1-9 0,0 9 0,0-8 0,1 3 0,-1-5 0,0 0 0,1 5 0,-1-4 0,0 4 0,7-5 0,-6 0 0,6 0 0,-1 0 0,-4 0 0,4 0 0,1 0 0,-6 0 0,6 0 0,-7 0 0,0 0 0,7 0 0,-5 0 0,4 0 0,5 0 0,-8 0 0,22 0 0,-21 0 0,9 0 0,-13 0 0,1 0 0,-1 0 0,0 0 0,1 0 0,-1 0 0,0 0 0,0 0 0,1 0 0,-1 0 0,0 0 0,1 0 0,-1 0 0,0 0 0,14 0 0,-11 0 0,11 0 0,-8 0 0,-4 0 0,4 0 0,8 0 0,14 0 0,-2 0 0,6 0 0,-11 0 0,-5 0 0,12 0 0,-12 0 0,5 0 0,-13 0 0,4 0 0,-10 0 0,4 0 0,-5 0 0,-1 0 0,0 0 0,1 0 0,-6-5 0,4 4 0,-9-10 0,9 10 0,-4-4 0,6 5 0,-1 0 0,0-5 0,1 4 0,-1-4 0,0 0 0,0 3 0,1-3 0,-1 5 0,0 0 0,1 0 0,-1-5 0,0 4 0,0-4 0,1 5 0,-1-5 0,0 3 0,7-3 0,-6 0 0,6 4 0,-7-4 0,0 0 0,7 3 0,-5-8 0,10 9 0,-10-9 0,4 8 0,1-3 0,-6 0 0,6 4 0,-7-4 0,0 5 0,1 0 0,-1 0 0,0 0 0,1 0 0,-1 0 0,0 0 0,0 0 0,7 0 0,1 0 0,0 0 0,4 0 0,-4 0 0,6 0 0,0 0 0,0 0 0,-6 0 0,-2 0 0,-6 0 0,1 0 0,-1 0 0,0 0 0,1 0 0,12 0 0,12 0 0,7-6 0,15 4 0,-15-10 0,-1 10 0,-2-10 0,-14 11 0,6-6 0,-7 7 0,0 0 0,0 0 0,0 0 0,0 0 0,-6 0 0,-1 0 0,-7 0 0,0 0 0,0 0 0,7 0 0,1 0 0,6 0 0,0 0 0,7 0 0,-5 0 0,5 0 0,-7 0 0,0 0 0,-6 0 0,-2 0 0,-6 0 0,1 0 0,5 0 0,2 0 0,6 0 0,7 0 0,-5 0 0,5 0 0,-7 0 0,0 0 0,-6 0 0,-2 0 0,-6 0 0,1 0 0,-1 0 0,0 0 0,0 0 0,7 0 0,1-5 0,6 3 0,7-3 0,-5 5 0,5 0 0,-7 0 0,0 0 0,0 0 0,0 0 0,-7 0 0,6 0 0,-5 0 0,0 0 0,-2 0 0,-6 0 0,1 0 0,-1-5 0,0 3 0,1-3 0,-1 0 0,0-1 0,0-1 0,1-3 0,-1 9 0,0-9 0,1 8 0,-1-8 0,0 9 0,0-9 0,1 9 0,5-10 0,-4 4 0,10 0 0,-4-3 0,6 3 0,-6 0 0,-1 1 0,-7 1 0,0 4 0,0-4 0,1 5 0,-1 0 0,0 0 0,1 0 0,-1 0 0,0 0 0,0 0 0,1 0 0,-1 0 0,0 0 0,1 0 0,-1 0 0,0 0 0,0 0 0,1 0 0,-1 0 0,0 0 0,1 0 0,-1 0 0,0 0 0,0 0 0,1 0 0,-1 0 0,0 0 0,1 0 0,-1 0 0,0 0 0,7 0 0,0 0 0,-4 0 0,-3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35.368"/>
    </inkml:context>
    <inkml:brush xml:id="br0">
      <inkml:brushProperty name="width" value="0.1" units="cm"/>
      <inkml:brushProperty name="height" value="0.1" units="cm"/>
      <inkml:brushProperty name="color" value="#EE7D3D"/>
    </inkml:brush>
  </inkml:definitions>
  <inkml:trace contextRef="#ctx0" brushRef="#br0">0 135 24575,'18'0'0,"-6"0"0,12 0 0,-11 0 0,17 0 0,-15 0 0,15 0 0,-11 0 0,0 0 0,12 0 0,-10 0 0,11 0 0,-7 0 0,-6 0 0,11 0 0,-9 0 0,11 0 0,-7 0 0,7 0 0,-5 0 0,12 0 0,-12 0 0,12 0 0,-12 0 0,5 0 0,0 0 0,2 0 0,7 0 0,0 0 0,0 0 0,-7 0 0,5 0 0,-12 0 0,5 0 0,-7 0 0,-6 0 0,5 0 0,-12 0 0,12 0 0,-5 0 0,6 0 0,7 0 0,13 0 0,-1 0 0,1 0 0,-6 0 0,-12 0 0,5 0 0,-7 0 0,7 0 0,-5 0 0,12 0 0,-12-5 0,5 3 0,-7-9 0,7 3 0,-11-4 0,9 5 0,-17-3 0,11 8 0,-12-8 0,6 9 0,-7-9 0,0 8 0,1-3 0,-1 5 0,0 0 0,0 0 0,1 0 0,-1 0 0,0 0 0,1 0 0,-1 0 0,0 0 0,7 0 0,0 0 0,1 0 0,5 0 0,-11 0 0,4 0 0,-6 0 0,1 0 0,-1 0 0,0 0 0,0 0 0,1 0 0,-1 0 0,0 0 0,1 0 0,-1 0 0,0 0 0,0 0 0,1 0 0,-1 0 0,0 5 0,1 2 0,38 15 0,-6 4 0,43 4 0,-46-6 0,2-13 0,-26-6 0,-4-5 0,4 5 0,1-3 0,-5 3 0,4-5 0,-6 0 0,7 0 0,-6 0 0,6 0 0,-7 0 0,0 5 0,1-4 0,-1 4 0,6-5 0,-4 0 0,11 0 0,-6 0 0,1 0 0,5 0 0,-11 0 0,10 0 0,-10 0 0,10 0 0,-10 0 0,11 0 0,-12 0 0,12 0 0,-11 0 0,10 0 0,-10 0 0,10 0 0,-4 0 0,6 0 0,0 0 0,-6 0 0,5 0 0,-6 0 0,7 0 0,-6 0 0,5 0 0,-11 0 0,15 0 0,-14 0 0,9 0 0,-6 0 0,-4 0 0,4 0 0,0 0 0,-4 0 0,5 0 0,-7 0 0,0 0 0,1 0 0,-1 0 0,0 0 0,0 0 0,1 0 0,-1 0 0,0 0 0,1 0 0,5 0 0,-4 0 0,10 0 0,-4 0 0,0 0 0,-2 0 0,1 0 0,-5 0 0,10 6 0,-10-5 0,10 5 0,-10-6 0,11 0 0,-12 0 0,6 0 0,-1 0 0,-4 0 0,10 0 0,-4 0 0,6 0 0,0 0 0,0 0 0,0 0 0,0 0 0,0 0 0,0 0 0,0 0 0,-6 0 0,4 0 0,-4 0 0,6 0 0,0 0 0,11 0 0,-8 0 0,2 0 0,-13 0 0,1 0 0,-5 0 0,10 0 0,-10 0 0,4 0 0,-5 0 0,5 0 0,-4 0 0,10 0 0,-4 0 0,0 0 0,4 0 0,-10 0 0,5 0 0,-7 0 0,6 0 0,-4 0 0,11 0 0,-6 0 0,7 0 0,11 0 0,-1 0 0,3 0 0,-6 0 0,-7 0 0,0 0 0,7 0 0,-5 0 0,-1 0 0,-2 0 0,-5 0 0,6 0 0,0 0 0,0 0 0,-1 0 0,1 0 0,0 0 0,0 0 0,0 0 0,-6-6 0,5 5 0,-11-4 0,9 5 0,-10 0 0,5 0 0,-6 0 0,0 0 0,7 0 0,-5 0 0,10 0 0,-10 0 0,4 0 0,-6 0 0,7 0 0,-5 0 0,4-5 0,0 4 0,2-4 0,6 5 0,0 0 0,0 0 0,0 0 0,0 0 0,-6 0 0,5 0 0,-12 0 0,6 0 0,-7 0 0,6 0 0,-4 0 0,11 0 0,-12 0 0,12 0 0,-5 0 0,6 0 0,0 0 0,-6 0 0,4 0 0,-4 0 0,0 0 0,-2 0 0,1 0 0,-6 0 0,12 0 0,-11 0 0,10 0 0,-10-5 0,10 3 0,-10-8 0,11 9 0,0-9 0,2 8 0,-2-8 0,-1 9 0,-4-10 0,0 10 0,-2-5 0,1 0 0,1 5 0,0-5 0,4 1 0,-4 3 0,6-9 0,-6 10 0,4-11 0,-10 11 0,10-10 0,-10 9 0,5-3 0,-7 0 0,0 3 0,1-8 0,-1 9 0,0-4 0,5 0 0,-3 4 0,3-5 0,-4 6 0,-1 0 0,0 0 0,0 0 0,1 0 0,-1 0 0,0 0 0,1 0 0,5 0 0,2 0 0,6 0 0,-6 0 0,4 6 0,-10-5 0,4 10 0,1-10 0,-5 4 0,4 0 0,-6-4 0,0 4 0,1 0 0,-1-3 0,0 3 0,7-5 0,8 0 0,1 0 0,5 5 0,0-3 0,-5 3 0,5-5 0,0 0 0,-5 0 0,12 0 0,-12 0 0,12 0 0,-5 0 0,0 0 0,5 0 0,-12 0 0,12 0 0,-12 0 0,5 0 0,-7 0 0,0 0 0,-6 0 0,4 0 0,-4 0 0,0 0 0,4 0 0,-10 0 0,11 0 0,6 0 0,-3 0 0,9 0 0,-11 0 0,8 0 0,-7 6 0,6-5 0,-7 10 0,0-9 0,-6 3 0,5-5 0,-11 5 0,10-3 0,-4 3 0,0-5 0,-2 0 0,1 0 0,0 0 0,1 5 0,5-4 0,-5 4 0,6-5 0,-6 0 0,4 0 0,7 0 0,-8 0 0,12 0 0,-15 5 0,0-3 0,4 3 0,-10-5 0,5 0 0,-1 0 0,-4 5 0,10-3 0,-10 3 0,5-5 0,-7 0 0,6 5 0,-4-3 0,10 9 0,-10-10 0,5 5 0,-1-6 0,-4 5 0,4-4 0,-6 9 0,1-9 0,10 10 0,-2-4 0,4 0 0,-6-2 0,-1 1 0,-4-5 0,10 5 0,-4-6 0,0 5 0,4-4 0,-4 4 0,6-5 0,0 0 0,0 0 0,0 0 0,0 0 0,0 0 0,0 0 0,0 0 0,0 0 0,7 0 0,-5 0 0,5 0 0,0 0 0,0 0 0,1 0 0,-3 0 0,-11 0 0,5 0 0,-5 0 0,0 0 0,4 0 0,-4-6 0,6 5 0,0-10 0,0 9 0,-6-9 0,4 10 0,-4-4 0,6-1 0,0 5 0,0-10 0,0 9 0,7-3 0,-5-1 0,12-1 0,-5-1 0,7-4 0,0 11 0,0-12 0,19 6 0,-15-7 0,14 6 0,-25-4 0,6 5 0,-14 0 0,14-6 0,-14 12 0,0-6 0,-2 2 0,-5 3 0,0-8 0,-2 8 0,0-3 0,-4 5 0,5 0 0,-7 0 0,0 0 0,0 0 0,1 0 0,-1 0 0,0 0 0,1 0 0,-1 0 0,5 0 0,-3 0 0,16 0 0,-1 0 0,13 0 0,0 0 0,0 0 0,0 0 0,18 0 0,4 8 0,9-7 0,6 14 0,-16-7 0,7 7 0,-9-6 0,-1-3 0,1 1 0,-8-5 0,5 4 0,-14 0 0,15-4 0,-15 4 0,6-6 0,-7 0 0,-9 0 0,7 0 0,-14 0 0,7 0 0,-1 6 0,-6-5 0,7 6 0,-8-2 0,0-4 0,7 5 0,-6-6 0,14 6 0,-14-4 0,14 10 0,-14-11 0,25 11 0,-22-11 0,15 10 0,-19-9 0,0 3 0,0-5 0,0 0 0,-1 0 0,1 6 0,0-5 0,0 5 0,8-6 0,-7 0 0,6 0 0,-7 0 0,0 0 0,0 0 0,-6 0 0,5 0 0,-11 0 0,10 0 0,-4 0 0,6 0 0,7 0 0,-5 0 0,12 0 0,6-6 0,-8 5 0,6-10 0,-11 9 0,-5-3 0,5-1 0,-7 5 0,0-5 0,0 0 0,0 5 0,0-5 0,0 1 0,0 3 0,-6-3 0,4 5 0,-4 0 0,0 0 0,4 0 0,-10 0 0,5 0 0,-1 0 0,-4 0 0,10 0 0,-10 0 0,15 0 0,-7 0 0,9 0 0,-5 0 0,7 0 0,-6 0 0,14 0 0,-14 0 0,14 0 0,-13 0 0,5 0 0,-7 0 0,0 0 0,0 0 0,-7-6 0,6 5 0,-11-4 0,10 5 0,-10-5 0,10 4 0,-10-4 0,5 0 0,-1 3 0,-4-3 0,9 0 0,-3 4 0,-1-4 0,-1 0 0,0 3 0,-4-3 0,5 5 0,-1 0 0,2 0 0,0-5 0,4 4 0,-4-4 0,0 5 0,4 0 0,-4 0 0,0 0 0,5 0 0,-12 0 0,12 0 0,-5 0 0,6 0 0,0 0 0,11 0 0,-1 0 0,3 0 0,1 0 0,-12 0 0,12-6 0,-5 4 0,0-4 0,5 0 0,-12 4 0,5-4 0,-13 6 0,4 0 0,-10 0 0,4 0 0,-5 0 0,-1 0 0,0 0 0,1 0 0,-1 0 0,0 0 0,7 0 0,0 0 0,7 0 0,0 0 0,0 0 0,19 0 0,-15 0 0,21 0 0,-23 0 0,13 0 0,-14-6 0,6 5 0,1-11 0,-7 11 0,6-11 0,-7 11 0,0-11 0,0 11 0,0-5 0,0 1 0,-6 3 0,5-3 0,-5 5 0,-1-5 0,6 3 0,-11-3 0,10 5 0,-4 0 0,13 0 0,-5 0 0,5 0 0,18 0 0,-18 0 0,25 0 0,-30 0 0,12 0 0,-12 0 0,5 0 0,-7 0 0,0 0 0,0 0 0,-6 0 0,-2 0 0,-5 0 0,-1 0 0,0 0 0,1 0 0,-1 0 0,0 0 0,0 0 0,1 0 0,-1 0 0,0 0 0,1 0 0,-1 0 0,0 0 0,7 0 0,-6 0 0,12 0 0,-5 0 0,6 0 0,7 0 0,-5 0 0,12 0 0,-12 0 0,5 0 0,-7 0 0,-6 0 0,4 0 0,-10 0 0,4 0 0,-6 0 0,1 0 0,-1 0 0,0 0 0,22 0 0,5 0 0,14 0 0,5 13 0,-5 4 0,8 13 0,-9-2 0,-2-5 0,-8 3 0,-13-12 0,3 5 0,-18-8 0,4-4 0,-6-2 0,1-5 0,-1 0 0,0 0 0,0 0 0,1 0 0,-1 0 0,0 0 0,1 0 0,-1 0 0,6 0 0,2 0 0,0 0 0,4-6 0,-4 5 0,6-10 0,0 9 0,0-9 0,-6 10 0,5-11 0,-12 11 0,6-10 0,-7 10 0,0-9 0,1 8 0,-1-3 0,0 5 0,1 0 0,-1 0 0,0 0 0,-5 0 0,-1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53.082"/>
    </inkml:context>
    <inkml:brush xml:id="br0">
      <inkml:brushProperty name="width" value="0.05" units="cm"/>
      <inkml:brushProperty name="height" value="0.05" units="cm"/>
      <inkml:brushProperty name="color" value="#EE7D3D"/>
    </inkml:brush>
  </inkml:definitions>
  <inkml:trace contextRef="#ctx0" brushRef="#br0">1 154 24575,'28'0'0,"2"0"0,-11 0 0,6 0 0,0 0 0,-6 0 0,4 0 0,-4 0 0,6 0 0,0 0 0,-6 0 0,5 0 0,-5 0 0,6 0 0,-1 0 0,-5 0 0,5 0 0,-5 0 0,0 0 0,-2 0 0,-6 0 0,1 0 0,-1 0 0,0 0 0,0 0 0,1 0 0,-1 0 0,6-5 0,-4 3 0,11-3 0,-12 0 0,6 3 0,-7-3 0,0 5 0,1 0 0,-1 0 0,0 0 0,1 0 0,5 0 0,2 0 0,0 0 0,-2 0 0,-6 0 0,1 0 0,-1 0 0,0 0 0,1 0 0,-1 0 0,6 0 0,2 0 0,6 0 0,0 0 0,0 0 0,0 0 0,-6 0 0,-2 0 0,-5 0 0,-1 0 0,0 0 0,0 0 0,1 0 0,-1 0 0,0 0 0,7 0 0,1 0 0,6 0 0,-7 0 0,0 0 0,-7 0 0,0 0 0,1 0 0,-1 0 0,0 0 0,1 0 0,5 0 0,-4-5 0,10 4 0,-4-10 0,6 10 0,-6-5 0,4 6 0,-10 0 0,5 0 0,-7-5 0,0 4 0,0-4 0,1 5 0,-1 0 0,0 0 0,7 0 0,1 0 0,6 0 0,0 0 0,-7 0 0,6 0 0,-11 0 0,4 0 0,-6 0 0,1 0 0,-1 0 0,0 0 0,1 0 0,-1 0 0,0 0 0,0 0 0,1 0 0,-1 0 0,0 0 0,1 0 0,-1 0 0,0 5 0,7-4 0,-6 9 0,6-9 0,-7 9 0,0-3 0,1-1 0,-1 4 0,0-9 0,7 10 0,-6-10 0,6 10 0,-7-5 0,0 0 0,7 5 0,-5-10 0,4 10 0,-6-10 0,0 4 0,1 0 0,-1-4 0,0 4 0,1 0 0,-1-3 0,0 3 0,0-5 0,1 5 0,-1-4 0,0 4 0,1-5 0,-1 0 0,0 0 0,1 0 0,-1 0 0,0 0 0,0 0 0,1 0 0,-1 0 0,0 0 0,1 0 0,-1 0 0,0 0 0,0 0 0,1 0 0,5 0 0,2 0 0,6 0 0,-6 0 0,-2 0 0,1 0 0,-6 0 0,6 0 0,-7 0 0,0 0 0,7 0 0,-5 0 0,10 0 0,-10-5 0,10 3 0,-10-3 0,4 5 0,-5-5 0,-1 4 0,0-4 0,1 5 0,-1 0 0,0 0 0,0 0 0,1 0 0,5 0 0,-4 0 0,4 0 0,-5 0 0,-1 0 0,0 0 0,1 0 0,-1 0 0,0 0 0,0 0 0,1 0 0,-1 0 0,0 0 0,1 0 0,-1 0 0,0 0 0,0 0 0,1 0 0,-1 0 0,0 0 0,7 0 0,1 0 0,6 0 0,-1 0 0,1 0 0,-6 0 0,-1 0 0,-7-5 0,0 4 0,1-5 0,-1 6 0,0 0 0,0 0 0,1 0 0,-1 0 0,6 0 0,-4 0 0,5-5 0,-7 4 0,0-4 0,0 5 0,1-5 0,-1 4 0,0-4 0,1 5 0,-1 0 0,6-6 0,-4 4 0,4-3 0,8-1 0,-4 4 0,11-4 0,0 0 0,-11 4 0,9-4 0,-17 1 0,4 4 0,-5-4 0,-6 0 0,4 3 0,-4-3 0,6 5 0,-1 0 0,0-5 0,0 4 0,1-4 0,-1 5 0,0 0 0,1 0 0,-1 0 0,0 0 0,0 0 0,1 0 0,-1 0 0,0 0 0,1 0 0,-1 0 0,0 0 0,1 0 0,-1 0 0,0 0 0,0 0 0,1 0 0,-1 5 0,0-4 0,1 4 0,-1-5 0,0 0 0,0 5 0,1-4 0,-1 4 0,0-5 0,1 0 0,-1 0 0,0 0 0,0 0 0,1 0 0,-1 0 0,0 0 0,1 5 0,-1-3 0,0 3 0,0-5 0,1 0 0,-1 5 0,0-4 0,1 4 0,-1-5 0,0 0 0,1 0 0,-1 0 0,0 0 0,0 0 0,1 0 0,-1 0 0,0 0 0,1 0 0,-1 0 0,0 0 0,0 0 0,1 0 0,-1 0 0,0 0 0,1 0 0,-1 0 0,0 0 0,0 0 0,1 0 0,-1 0 0,22 0 0,-16 0 0,15 0 0,-20 0 0,20 0 0,-15 0 0,16 0 0,-16 0 0,-4 0 0,4 0 0,8 0 0,-10 0 0,9 0 0,-7 0 0,-4 0 0,5 0 0,-1 0 0,-4 0 0,4 0 0,-6 0 0,7 0 0,-5 0 0,4 0 0,0 0 0,-4 0 0,5 0 0,-1 0 0,-4 0 0,4 0 0,-6 0 0,1 0 0,-1 0 0,0 0 0,1 0 0,5 0 0,2 0 0,6 0 0,7 0 0,-5 0 0,5 0 0,0 0 0,-5 0 0,5 0 0,-7 0 0,0 0 0,-6 0 0,4 0 0,-4 0 0,0 0 0,4 0 0,-4 0 0,0 0 0,5 0 0,0 0 0,2 0 0,-2 0 0,-7 0 0,-6 0 0,1 0 0,-1 0 0,0 0 0,1 0 0,-1 0 0,0 0 0,6 0 0,2 0 0,6 0 0,0 0 0,-6 0 0,5 0 0,-5 0 0,6 0 0,7 0 0,2 0 0,-1 0 0,7 6 0,-13-4 0,5 9 0,-7-9 0,0 9 0,0-10 0,0 5 0,0-1 0,-1-3 0,1 3 0,-6 0 0,5-4 0,-11 4 0,4 0 0,-6-3 0,1 3 0,5-5 0,-4 5 0,10-4 0,-10 4 0,4-5 0,1 0 0,-5 0 0,4 0 0,-6 0 0,1 0 0,-1 5 0,0-4 0,0 4 0,1-5 0,-1 0 0,6 0 0,2 0 0,0 0 0,-1 0 0,-7 0 0,0 0 0,0 0 0,1 0 0,-1 0 0,0 0 0,1 0 0,-1 0 0,6 0 0,2 0 0,0 0 0,-2 0 0,-5 0 0,-1 0 0,0 0 0,1 0 0,-1 0 0,0 0 0,0 0 0,1 0 0,-1 0 0,0 0 0,1 0 0,-1 0 0,0-5 0,0 4 0,1-4 0,-1 5 0,6 0 0,-4 0 0,18-6 0,-11 4 0,13-4 0,-1 0 0,-6 4 0,14-4 0,-13 6 0,5-6 0,0 5 0,2-11 0,0 11 0,-2-5 0,-7 6 0,-6 0 0,-2 0 0,-6 0 0,1 0 0,-1 0 0,0 0 0,0 0 0,1 0 0,-1 0 0,0 0 0,1 0 0,-1 0 0,0 0 0,0 0 0,7 0 0,-5 0 0,4 0 0,-6 0 0,1 0 0,-1 0 0,6 0 0,-4 0 0,4 0 0,1 0 0,-5 0 0,10 0 0,-10 0 0,4 0 0,1 0 0,-6 0 0,12 0 0,-5 0 0,6 0 0,0 0 0,0 0 0,0 0 0,0 0 0,0 0 0,-6 0 0,4 0 0,-10 0 0,4 0 0,-6 0 0,1 0 0,-1 0 0,0 0 0,1 0 0,-1 0 0,6 0 0,2 0 0,6 0 0,7 0 0,-5 0 0,12 0 0,-12 0 0,-1 0 0,-2 0 0,-6 0 0,7 0 0,0 0 0,0 0 0,0 0 0,0 0 0,-6 0 0,5 0 0,-12-6 0,12 5 0,-5-4 0,0 5 0,4-6 0,-4 5 0,6-5 0,0 6 0,0-5 0,0 3 0,-6-3 0,-2 5 0,-5 0 0,-1 0 0,11 0 0,-8 0 0,9 0 0,-6 0 0,2 0 0,6 0 0,-6 0 0,4 0 0,-10 0 0,4 0 0,-5 0 0,-1 0 0,0 0 0,1 0 0,-1 0 0,0 0 0,0 0 0,1 0 0,-1 0 0,6 0 0,-4 0 0,11 0 0,-11 0 0,10 0 0,-10 0 0,10 0 0,-10 0 0,11 0 0,-6 0 0,1 0 0,5 0 0,-11 0 0,10 0 0,-10 0 0,10 5 0,3-3 0,1 9 0,5-10 0,0 5 0,-5-1 0,12-3 0,-18 3 0,10-5 0,-12 6 0,-1-5 0,0 5 0,-7-6 0,0 0 0,1 0 0,-1 5 0,0-4 0,1 4 0,-1-5 0,0 5 0,7-4 0,8 4 0,7-5 0,9 0 0,-1 0 0,0-6 0,8 5 0,2-12 0,1 5 0,-3-6 0,-8 6 0,0-4 0,-7 4 0,5 1 0,-12-4 0,12 9 0,-12-9 0,12 9 0,-12-9 0,13 10 0,-7-11 0,1 5 0,-2-1 0,-7 3 0,0-1 0,-6 5 0,-1-5 0,-7 6 0,0 0 0,1 0 0,-1 0 0,0 0 0,7 0 0,0 0 0,7 0 0,7 0 0,-5 0 0,5 0 0,-7 0 0,0 0 0,0 0 0,-6 0 0,5 0 0,-5 0 0,-1 0 0,6 0 0,-11 0 0,9 0 0,-9 0 0,3 0 0,-5 0 0,1 0 0,-1 0 0,0 0 0,0 0 0,7 0 0,-5 0 0,10 0 0,-10 0 0,4 0 0,-5 0 0,-1 0 0,0 0 0,0 0 0,1 0 0,-1 0 0,6 0 0,2 0 0,6 0 0,0 0 0,-6 0 0,5 0 0,-12 0 0,6 0 0,-7 0 0,0 0 0,1 0 0,-1 0 0,0 0 0,0 0 0,1 0 0,-1 0 0,6 0 0,-4 0 0,11 0 0,-5 0 0,6 0 0,-7 0 0,6 0 0,-11 0 0,4 0 0,-6 0 0,1 0 0,-1 0 0,0 0 0,1 0 0,-1 0 0,0 0 0,0 0 0,1 0 0,-1 5 0,0-4 0,1 9 0,5-8 0,-4 8 0,10-9 0,-4 9 0,6-3 0,0 0 0,0 4 0,0-4 0,0 0 0,0 4 0,0-9 0,0 9 0,0-10 0,-6 5 0,4-6 0,-10 5 0,4-4 0,-5 4 0,5-5 0,-4 0 0,4 0 0,-5 0 0,-1 0 0,0 0 0,0 0 0,1 0 0,-1 5 0,0-4 0,1 4 0,-1-5 0,0 0 0,7 0 0,0 0 0,1 0 0,5 0 0,-11 0 0,10 0 0,-10 0 0,4 0 0,-5 0 0,-1 0 0,0 0 0,0 0 0,1 0 0,-1 0 0,0 0 0,1 0 0,-1 0 0,0 0 0,0 0 0,1 0 0,-1 0 0,0 0 0,1 0 0,-1 0 0,0 0 0,7-5 0,-6 3 0,12-3 0,-11 5 0,4 0 0,0 0 0,-4 0 0,5 0 0,-7 0 0,0 0 0,0 0 0,1 0 0,-1 0 0,0 0 0,1 0 0,-1 0 0,0 0 0,0 0 0,1 0 0,-1 0 0,0 0 0,1 0 0,5 0 0,2 0 0,6 0 0,0 0 0,0 0 0,0 0 0,-6 0 0,-2 0 0,-6 0 0,1 0 0,-1 5 0,0 1 0,1 0 0,-1 4 0,6-3 0,-4 5 0,10 0 0,-10-6 0,18 6 0,-17-6 0,11 7 0,-14-7 0,1 4 0,-1-9 0,0 9 0,0-8 0,1 3 0,-1-5 0,0 0 0,1 5 0,-1-4 0,0 4 0,7-5 0,-6 0 0,6 0 0,-1 0 0,-4 0 0,4 0 0,1 0 0,-6 0 0,6 0 0,-7 0 0,0 0 0,7 0 0,-5 0 0,4 0 0,5 0 0,-8 0 0,22 0 0,-21 0 0,9 0 0,-13 0 0,1 0 0,-1 0 0,0 0 0,1 0 0,-1 0 0,0 0 0,0 0 0,1 0 0,-1 0 0,0 0 0,1 0 0,-1 0 0,0 0 0,14 0 0,-11 0 0,11 0 0,-8 0 0,-4 0 0,4 0 0,8 0 0,14 0 0,-2 0 0,6 0 0,-11 0 0,-5 0 0,12 0 0,-12 0 0,5 0 0,-13 0 0,4 0 0,-10 0 0,4 0 0,-5 0 0,-1 0 0,0 0 0,1 0 0,-6-5 0,4 4 0,-9-10 0,9 10 0,-4-4 0,6 5 0,-1 0 0,0-5 0,1 4 0,-1-4 0,0 0 0,0 3 0,1-3 0,-1 5 0,0 0 0,1 0 0,-1-5 0,0 4 0,0-4 0,1 5 0,-1-5 0,0 3 0,7-3 0,-6 0 0,6 4 0,-7-4 0,0 0 0,7 3 0,-5-8 0,10 9 0,-10-9 0,4 8 0,1-3 0,-6 0 0,6 4 0,-7-4 0,0 5 0,1 0 0,-1 0 0,0 0 0,1 0 0,-1 0 0,0 0 0,0 0 0,7 0 0,1 0 0,0 0 0,4 0 0,-4 0 0,6 0 0,0 0 0,0 0 0,-6 0 0,-2 0 0,-6 0 0,1 0 0,-1 0 0,0 0 0,1 0 0,12 0 0,12 0 0,7-6 0,15 4 0,-15-10 0,-1 10 0,-2-10 0,-14 11 0,6-6 0,-7 7 0,0 0 0,0 0 0,0 0 0,0 0 0,-6 0 0,-1 0 0,-7 0 0,0 0 0,0 0 0,7 0 0,1 0 0,6 0 0,0 0 0,7 0 0,-5 0 0,5 0 0,-7 0 0,0 0 0,-6 0 0,-2 0 0,-6 0 0,1 0 0,5 0 0,2 0 0,6 0 0,7 0 0,-5 0 0,5 0 0,-7 0 0,0 0 0,-6 0 0,-2 0 0,-6 0 0,1 0 0,-1 0 0,0 0 0,0 0 0,7 0 0,1-5 0,6 3 0,7-3 0,-5 5 0,5 0 0,-7 0 0,0 0 0,0 0 0,0 0 0,-7 0 0,6 0 0,-5 0 0,0 0 0,-2 0 0,-6 0 0,1 0 0,-1-5 0,0 3 0,1-3 0,-1 0 0,0-1 0,0-1 0,1-3 0,-1 9 0,0-9 0,1 8 0,-1-8 0,0 9 0,0-9 0,1 9 0,5-10 0,-4 4 0,10 0 0,-4-3 0,6 3 0,-6 0 0,-1 1 0,-7 1 0,0 4 0,0-4 0,1 5 0,-1 0 0,0 0 0,1 0 0,-1 0 0,0 0 0,0 0 0,1 0 0,-1 0 0,0 0 0,1 0 0,-1 0 0,0 0 0,0 0 0,1 0 0,-1 0 0,0 0 0,1 0 0,-1 0 0,0 0 0,0 0 0,1 0 0,-1 0 0,0 0 0,1 0 0,-1 0 0,0 0 0,7 0 0,0 0 0,-4 0 0,-3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35.368"/>
    </inkml:context>
    <inkml:brush xml:id="br0">
      <inkml:brushProperty name="width" value="0.1" units="cm"/>
      <inkml:brushProperty name="height" value="0.1" units="cm"/>
      <inkml:brushProperty name="color" value="#EE7D3D"/>
    </inkml:brush>
  </inkml:definitions>
  <inkml:trace contextRef="#ctx0" brushRef="#br0">0 135 24575,'18'0'0,"-6"0"0,12 0 0,-11 0 0,17 0 0,-15 0 0,15 0 0,-11 0 0,0 0 0,12 0 0,-10 0 0,11 0 0,-7 0 0,-6 0 0,11 0 0,-9 0 0,11 0 0,-7 0 0,7 0 0,-5 0 0,12 0 0,-12 0 0,12 0 0,-12 0 0,5 0 0,0 0 0,2 0 0,7 0 0,0 0 0,0 0 0,-7 0 0,5 0 0,-12 0 0,5 0 0,-7 0 0,-6 0 0,5 0 0,-12 0 0,12 0 0,-5 0 0,6 0 0,7 0 0,13 0 0,-1 0 0,1 0 0,-6 0 0,-12 0 0,5 0 0,-7 0 0,7 0 0,-5 0 0,12 0 0,-12-5 0,5 3 0,-7-9 0,7 3 0,-11-4 0,9 5 0,-17-3 0,11 8 0,-12-8 0,6 9 0,-7-9 0,0 8 0,1-3 0,-1 5 0,0 0 0,0 0 0,1 0 0,-1 0 0,0 0 0,1 0 0,-1 0 0,0 0 0,7 0 0,0 0 0,1 0 0,5 0 0,-11 0 0,4 0 0,-6 0 0,1 0 0,-1 0 0,0 0 0,0 0 0,1 0 0,-1 0 0,0 0 0,1 0 0,-1 0 0,0 0 0,0 0 0,1 0 0,-1 0 0,0 5 0,1 2 0,38 15 0,-6 4 0,43 4 0,-46-6 0,2-13 0,-26-6 0,-4-5 0,4 5 0,1-3 0,-5 3 0,4-5 0,-6 0 0,7 0 0,-6 0 0,6 0 0,-7 0 0,0 5 0,1-4 0,-1 4 0,6-5 0,-4 0 0,11 0 0,-6 0 0,1 0 0,5 0 0,-11 0 0,10 0 0,-10 0 0,10 0 0,-10 0 0,11 0 0,-12 0 0,12 0 0,-11 0 0,10 0 0,-10 0 0,10 0 0,-4 0 0,6 0 0,0 0 0,-6 0 0,5 0 0,-6 0 0,7 0 0,-6 0 0,5 0 0,-11 0 0,15 0 0,-14 0 0,9 0 0,-6 0 0,-4 0 0,4 0 0,0 0 0,-4 0 0,5 0 0,-7 0 0,0 0 0,1 0 0,-1 0 0,0 0 0,0 0 0,1 0 0,-1 0 0,0 0 0,1 0 0,5 0 0,-4 0 0,10 0 0,-4 0 0,0 0 0,-2 0 0,1 0 0,-5 0 0,10 6 0,-10-5 0,10 5 0,-10-6 0,11 0 0,-12 0 0,6 0 0,-1 0 0,-4 0 0,10 0 0,-4 0 0,6 0 0,0 0 0,0 0 0,0 0 0,0 0 0,0 0 0,0 0 0,0 0 0,-6 0 0,4 0 0,-4 0 0,6 0 0,0 0 0,11 0 0,-8 0 0,2 0 0,-13 0 0,1 0 0,-5 0 0,10 0 0,-10 0 0,4 0 0,-5 0 0,5 0 0,-4 0 0,10 0 0,-4 0 0,0 0 0,4 0 0,-10 0 0,5 0 0,-7 0 0,6 0 0,-4 0 0,11 0 0,-6 0 0,7 0 0,11 0 0,-1 0 0,3 0 0,-6 0 0,-7 0 0,0 0 0,7 0 0,-5 0 0,-1 0 0,-2 0 0,-5 0 0,6 0 0,0 0 0,0 0 0,-1 0 0,1 0 0,0 0 0,0 0 0,0 0 0,-6-6 0,5 5 0,-11-4 0,9 5 0,-10 0 0,5 0 0,-6 0 0,0 0 0,7 0 0,-5 0 0,10 0 0,-10 0 0,4 0 0,-6 0 0,7 0 0,-5 0 0,4-5 0,0 4 0,2-4 0,6 5 0,0 0 0,0 0 0,0 0 0,0 0 0,-6 0 0,5 0 0,-12 0 0,6 0 0,-7 0 0,6 0 0,-4 0 0,11 0 0,-12 0 0,12 0 0,-5 0 0,6 0 0,0 0 0,-6 0 0,4 0 0,-4 0 0,0 0 0,-2 0 0,1 0 0,-6 0 0,12 0 0,-11 0 0,10 0 0,-10-5 0,10 3 0,-10-8 0,11 9 0,0-9 0,2 8 0,-2-8 0,-1 9 0,-4-10 0,0 10 0,-2-5 0,1 0 0,1 5 0,0-5 0,4 1 0,-4 3 0,6-9 0,-6 10 0,4-11 0,-10 11 0,10-10 0,-10 9 0,5-3 0,-7 0 0,0 3 0,1-8 0,-1 9 0,0-4 0,5 0 0,-3 4 0,3-5 0,-4 6 0,-1 0 0,0 0 0,0 0 0,1 0 0,-1 0 0,0 0 0,1 0 0,5 0 0,2 0 0,6 0 0,-6 0 0,4 6 0,-10-5 0,4 10 0,1-10 0,-5 4 0,4 0 0,-6-4 0,0 4 0,1 0 0,-1-3 0,0 3 0,7-5 0,8 0 0,1 0 0,5 5 0,0-3 0,-5 3 0,5-5 0,0 0 0,-5 0 0,12 0 0,-12 0 0,12 0 0,-5 0 0,0 0 0,5 0 0,-12 0 0,12 0 0,-12 0 0,5 0 0,-7 0 0,0 0 0,-6 0 0,4 0 0,-4 0 0,0 0 0,4 0 0,-10 0 0,11 0 0,6 0 0,-3 0 0,9 0 0,-11 0 0,8 0 0,-7 6 0,6-5 0,-7 10 0,0-9 0,-6 3 0,5-5 0,-11 5 0,10-3 0,-4 3 0,0-5 0,-2 0 0,1 0 0,0 0 0,1 5 0,5-4 0,-5 4 0,6-5 0,-6 0 0,4 0 0,7 0 0,-8 0 0,12 0 0,-15 5 0,0-3 0,4 3 0,-10-5 0,5 0 0,-1 0 0,-4 5 0,10-3 0,-10 3 0,5-5 0,-7 0 0,6 5 0,-4-3 0,10 9 0,-10-10 0,5 5 0,-1-6 0,-4 5 0,4-4 0,-6 9 0,1-9 0,10 10 0,-2-4 0,4 0 0,-6-2 0,-1 1 0,-4-5 0,10 5 0,-4-6 0,0 5 0,4-4 0,-4 4 0,6-5 0,0 0 0,0 0 0,0 0 0,0 0 0,0 0 0,0 0 0,0 0 0,0 0 0,7 0 0,-5 0 0,5 0 0,0 0 0,0 0 0,1 0 0,-3 0 0,-11 0 0,5 0 0,-5 0 0,0 0 0,4 0 0,-4-6 0,6 5 0,0-10 0,0 9 0,-6-9 0,4 10 0,-4-4 0,6-1 0,0 5 0,0-10 0,0 9 0,7-3 0,-5-1 0,12-1 0,-5-1 0,7-4 0,0 11 0,0-12 0,19 6 0,-15-7 0,14 6 0,-25-4 0,6 5 0,-14 0 0,14-6 0,-14 12 0,0-6 0,-2 2 0,-5 3 0,0-8 0,-2 8 0,0-3 0,-4 5 0,5 0 0,-7 0 0,0 0 0,0 0 0,1 0 0,-1 0 0,0 0 0,1 0 0,-1 0 0,5 0 0,-3 0 0,16 0 0,-1 0 0,13 0 0,0 0 0,0 0 0,0 0 0,18 0 0,4 8 0,9-7 0,6 14 0,-16-7 0,7 7 0,-9-6 0,-1-3 0,1 1 0,-8-5 0,5 4 0,-14 0 0,15-4 0,-15 4 0,6-6 0,-7 0 0,-9 0 0,7 0 0,-14 0 0,7 0 0,-1 6 0,-6-5 0,7 6 0,-8-2 0,0-4 0,7 5 0,-6-6 0,14 6 0,-14-4 0,14 10 0,-14-11 0,25 11 0,-22-11 0,15 10 0,-19-9 0,0 3 0,0-5 0,0 0 0,-1 0 0,1 6 0,0-5 0,0 5 0,8-6 0,-7 0 0,6 0 0,-7 0 0,0 0 0,0 0 0,-6 0 0,5 0 0,-11 0 0,10 0 0,-4 0 0,6 0 0,7 0 0,-5 0 0,12 0 0,6-6 0,-8 5 0,6-10 0,-11 9 0,-5-3 0,5-1 0,-7 5 0,0-5 0,0 0 0,0 5 0,0-5 0,0 1 0,0 3 0,-6-3 0,4 5 0,-4 0 0,0 0 0,4 0 0,-10 0 0,5 0 0,-1 0 0,-4 0 0,10 0 0,-10 0 0,15 0 0,-7 0 0,9 0 0,-5 0 0,7 0 0,-6 0 0,14 0 0,-14 0 0,14 0 0,-13 0 0,5 0 0,-7 0 0,0 0 0,0 0 0,-7-6 0,6 5 0,-11-4 0,10 5 0,-10-5 0,10 4 0,-10-4 0,5 0 0,-1 3 0,-4-3 0,9 0 0,-3 4 0,-1-4 0,-1 0 0,0 3 0,-4-3 0,5 5 0,-1 0 0,2 0 0,0-5 0,4 4 0,-4-4 0,0 5 0,4 0 0,-4 0 0,0 0 0,5 0 0,-12 0 0,12 0 0,-5 0 0,6 0 0,0 0 0,11 0 0,-1 0 0,3 0 0,1 0 0,-12 0 0,12-6 0,-5 4 0,0-4 0,5 0 0,-12 4 0,5-4 0,-13 6 0,4 0 0,-10 0 0,4 0 0,-5 0 0,-1 0 0,0 0 0,1 0 0,-1 0 0,0 0 0,7 0 0,0 0 0,7 0 0,0 0 0,0 0 0,19 0 0,-15 0 0,21 0 0,-23 0 0,13 0 0,-14-6 0,6 5 0,1-11 0,-7 11 0,6-11 0,-7 11 0,0-11 0,0 11 0,0-5 0,0 1 0,-6 3 0,5-3 0,-5 5 0,-1-5 0,6 3 0,-11-3 0,10 5 0,-4 0 0,13 0 0,-5 0 0,5 0 0,18 0 0,-18 0 0,25 0 0,-30 0 0,12 0 0,-12 0 0,5 0 0,-7 0 0,0 0 0,0 0 0,-6 0 0,-2 0 0,-5 0 0,-1 0 0,0 0 0,1 0 0,-1 0 0,0 0 0,0 0 0,1 0 0,-1 0 0,0 0 0,1 0 0,-1 0 0,0 0 0,7 0 0,-6 0 0,12 0 0,-5 0 0,6 0 0,7 0 0,-5 0 0,12 0 0,-12 0 0,5 0 0,-7 0 0,-6 0 0,4 0 0,-10 0 0,4 0 0,-6 0 0,1 0 0,-1 0 0,0 0 0,22 0 0,5 0 0,14 0 0,5 13 0,-5 4 0,8 13 0,-9-2 0,-2-5 0,-8 3 0,-13-12 0,3 5 0,-18-8 0,4-4 0,-6-2 0,1-5 0,-1 0 0,0 0 0,0 0 0,1 0 0,-1 0 0,0 0 0,1 0 0,-1 0 0,6 0 0,2 0 0,0 0 0,4-6 0,-4 5 0,6-10 0,0 9 0,0-9 0,-6 10 0,5-11 0,-12 11 0,6-10 0,-7 10 0,0-9 0,1 8 0,-1-3 0,0 5 0,1 0 0,-1 0 0,0 0 0,-5 0 0,-1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53.082"/>
    </inkml:context>
    <inkml:brush xml:id="br0">
      <inkml:brushProperty name="width" value="0.05" units="cm"/>
      <inkml:brushProperty name="height" value="0.05" units="cm"/>
      <inkml:brushProperty name="color" value="#EE7D3D"/>
    </inkml:brush>
  </inkml:definitions>
  <inkml:trace contextRef="#ctx0" brushRef="#br0">1 154 24575,'28'0'0,"2"0"0,-11 0 0,6 0 0,0 0 0,-6 0 0,4 0 0,-4 0 0,6 0 0,0 0 0,-6 0 0,5 0 0,-5 0 0,6 0 0,-1 0 0,-5 0 0,5 0 0,-5 0 0,0 0 0,-2 0 0,-6 0 0,1 0 0,-1 0 0,0 0 0,0 0 0,1 0 0,-1 0 0,6-5 0,-4 3 0,11-3 0,-12 0 0,6 3 0,-7-3 0,0 5 0,1 0 0,-1 0 0,0 0 0,1 0 0,5 0 0,2 0 0,0 0 0,-2 0 0,-6 0 0,1 0 0,-1 0 0,0 0 0,1 0 0,-1 0 0,6 0 0,2 0 0,6 0 0,0 0 0,0 0 0,0 0 0,-6 0 0,-2 0 0,-5 0 0,-1 0 0,0 0 0,0 0 0,1 0 0,-1 0 0,0 0 0,7 0 0,1 0 0,6 0 0,-7 0 0,0 0 0,-7 0 0,0 0 0,1 0 0,-1 0 0,0 0 0,1 0 0,5 0 0,-4-5 0,10 4 0,-4-10 0,6 10 0,-6-5 0,4 6 0,-10 0 0,5 0 0,-7-5 0,0 4 0,0-4 0,1 5 0,-1 0 0,0 0 0,7 0 0,1 0 0,6 0 0,0 0 0,-7 0 0,6 0 0,-11 0 0,4 0 0,-6 0 0,1 0 0,-1 0 0,0 0 0,1 0 0,-1 0 0,0 0 0,0 0 0,1 0 0,-1 0 0,0 0 0,1 0 0,-1 0 0,0 5 0,7-4 0,-6 9 0,6-9 0,-7 9 0,0-3 0,1-1 0,-1 4 0,0-9 0,7 10 0,-6-10 0,6 10 0,-7-5 0,0 0 0,7 5 0,-5-10 0,4 10 0,-6-10 0,0 4 0,1 0 0,-1-4 0,0 4 0,1 0 0,-1-3 0,0 3 0,0-5 0,1 5 0,-1-4 0,0 4 0,1-5 0,-1 0 0,0 0 0,1 0 0,-1 0 0,0 0 0,0 0 0,1 0 0,-1 0 0,0 0 0,1 0 0,-1 0 0,0 0 0,0 0 0,1 0 0,5 0 0,2 0 0,6 0 0,-6 0 0,-2 0 0,1 0 0,-6 0 0,6 0 0,-7 0 0,0 0 0,7 0 0,-5 0 0,10 0 0,-10-5 0,10 3 0,-10-3 0,4 5 0,-5-5 0,-1 4 0,0-4 0,1 5 0,-1 0 0,0 0 0,0 0 0,1 0 0,5 0 0,-4 0 0,4 0 0,-5 0 0,-1 0 0,0 0 0,1 0 0,-1 0 0,0 0 0,0 0 0,1 0 0,-1 0 0,0 0 0,1 0 0,-1 0 0,0 0 0,0 0 0,1 0 0,-1 0 0,0 0 0,7 0 0,1 0 0,6 0 0,-1 0 0,1 0 0,-6 0 0,-1 0 0,-7-5 0,0 4 0,1-5 0,-1 6 0,0 0 0,0 0 0,1 0 0,-1 0 0,6 0 0,-4 0 0,5-5 0,-7 4 0,0-4 0,0 5 0,1-5 0,-1 4 0,0-4 0,1 5 0,-1 0 0,6-6 0,-4 4 0,4-3 0,8-1 0,-4 4 0,11-4 0,0 0 0,-11 4 0,9-4 0,-17 1 0,4 4 0,-5-4 0,-6 0 0,4 3 0,-4-3 0,6 5 0,-1 0 0,0-5 0,0 4 0,1-4 0,-1 5 0,0 0 0,1 0 0,-1 0 0,0 0 0,0 0 0,1 0 0,-1 0 0,0 0 0,1 0 0,-1 0 0,0 0 0,1 0 0,-1 0 0,0 0 0,0 0 0,1 0 0,-1 5 0,0-4 0,1 4 0,-1-5 0,0 0 0,0 5 0,1-4 0,-1 4 0,0-5 0,1 0 0,-1 0 0,0 0 0,0 0 0,1 0 0,-1 0 0,0 0 0,1 5 0,-1-3 0,0 3 0,0-5 0,1 0 0,-1 5 0,0-4 0,1 4 0,-1-5 0,0 0 0,1 0 0,-1 0 0,0 0 0,0 0 0,1 0 0,-1 0 0,0 0 0,1 0 0,-1 0 0,0 0 0,0 0 0,1 0 0,-1 0 0,0 0 0,1 0 0,-1 0 0,0 0 0,0 0 0,1 0 0,-1 0 0,22 0 0,-16 0 0,15 0 0,-20 0 0,20 0 0,-15 0 0,16 0 0,-16 0 0,-4 0 0,4 0 0,8 0 0,-10 0 0,9 0 0,-7 0 0,-4 0 0,5 0 0,-1 0 0,-4 0 0,4 0 0,-6 0 0,7 0 0,-5 0 0,4 0 0,0 0 0,-4 0 0,5 0 0,-1 0 0,-4 0 0,4 0 0,-6 0 0,1 0 0,-1 0 0,0 0 0,1 0 0,5 0 0,2 0 0,6 0 0,7 0 0,-5 0 0,5 0 0,0 0 0,-5 0 0,5 0 0,-7 0 0,0 0 0,-6 0 0,4 0 0,-4 0 0,0 0 0,4 0 0,-4 0 0,0 0 0,5 0 0,0 0 0,2 0 0,-2 0 0,-7 0 0,-6 0 0,1 0 0,-1 0 0,0 0 0,1 0 0,-1 0 0,0 0 0,6 0 0,2 0 0,6 0 0,0 0 0,-6 0 0,5 0 0,-5 0 0,6 0 0,7 0 0,2 0 0,-1 0 0,7 6 0,-13-4 0,5 9 0,-7-9 0,0 9 0,0-10 0,0 5 0,0-1 0,-1-3 0,1 3 0,-6 0 0,5-4 0,-11 4 0,4 0 0,-6-3 0,1 3 0,5-5 0,-4 5 0,10-4 0,-10 4 0,4-5 0,1 0 0,-5 0 0,4 0 0,-6 0 0,1 0 0,-1 5 0,0-4 0,0 4 0,1-5 0,-1 0 0,6 0 0,2 0 0,0 0 0,-1 0 0,-7 0 0,0 0 0,0 0 0,1 0 0,-1 0 0,0 0 0,1 0 0,-1 0 0,6 0 0,2 0 0,0 0 0,-2 0 0,-5 0 0,-1 0 0,0 0 0,1 0 0,-1 0 0,0 0 0,0 0 0,1 0 0,-1 0 0,0 0 0,1 0 0,-1 0 0,0-5 0,0 4 0,1-4 0,-1 5 0,6 0 0,-4 0 0,18-6 0,-11 4 0,13-4 0,-1 0 0,-6 4 0,14-4 0,-13 6 0,5-6 0,0 5 0,2-11 0,0 11 0,-2-5 0,-7 6 0,-6 0 0,-2 0 0,-6 0 0,1 0 0,-1 0 0,0 0 0,0 0 0,1 0 0,-1 0 0,0 0 0,1 0 0,-1 0 0,0 0 0,0 0 0,7 0 0,-5 0 0,4 0 0,-6 0 0,1 0 0,-1 0 0,6 0 0,-4 0 0,4 0 0,1 0 0,-5 0 0,10 0 0,-10 0 0,4 0 0,1 0 0,-6 0 0,12 0 0,-5 0 0,6 0 0,0 0 0,0 0 0,0 0 0,0 0 0,0 0 0,-6 0 0,4 0 0,-10 0 0,4 0 0,-6 0 0,1 0 0,-1 0 0,0 0 0,1 0 0,-1 0 0,6 0 0,2 0 0,6 0 0,7 0 0,-5 0 0,12 0 0,-12 0 0,-1 0 0,-2 0 0,-6 0 0,7 0 0,0 0 0,0 0 0,0 0 0,0 0 0,-6 0 0,5 0 0,-12-6 0,12 5 0,-5-4 0,0 5 0,4-6 0,-4 5 0,6-5 0,0 6 0,0-5 0,0 3 0,-6-3 0,-2 5 0,-5 0 0,-1 0 0,11 0 0,-8 0 0,9 0 0,-6 0 0,2 0 0,6 0 0,-6 0 0,4 0 0,-10 0 0,4 0 0,-5 0 0,-1 0 0,0 0 0,1 0 0,-1 0 0,0 0 0,0 0 0,1 0 0,-1 0 0,6 0 0,-4 0 0,11 0 0,-11 0 0,10 0 0,-10 0 0,10 0 0,-10 0 0,11 0 0,-6 0 0,1 0 0,5 0 0,-11 0 0,10 0 0,-10 0 0,10 5 0,3-3 0,1 9 0,5-10 0,0 5 0,-5-1 0,12-3 0,-18 3 0,10-5 0,-12 6 0,-1-5 0,0 5 0,-7-6 0,0 0 0,1 0 0,-1 5 0,0-4 0,1 4 0,-1-5 0,0 5 0,7-4 0,8 4 0,7-5 0,9 0 0,-1 0 0,0-6 0,8 5 0,2-12 0,1 5 0,-3-6 0,-8 6 0,0-4 0,-7 4 0,5 1 0,-12-4 0,12 9 0,-12-9 0,12 9 0,-12-9 0,13 10 0,-7-11 0,1 5 0,-2-1 0,-7 3 0,0-1 0,-6 5 0,-1-5 0,-7 6 0,0 0 0,1 0 0,-1 0 0,0 0 0,7 0 0,0 0 0,7 0 0,7 0 0,-5 0 0,5 0 0,-7 0 0,0 0 0,0 0 0,-6 0 0,5 0 0,-5 0 0,-1 0 0,6 0 0,-11 0 0,9 0 0,-9 0 0,3 0 0,-5 0 0,1 0 0,-1 0 0,0 0 0,0 0 0,7 0 0,-5 0 0,10 0 0,-10 0 0,4 0 0,-5 0 0,-1 0 0,0 0 0,0 0 0,1 0 0,-1 0 0,6 0 0,2 0 0,6 0 0,0 0 0,-6 0 0,5 0 0,-12 0 0,6 0 0,-7 0 0,0 0 0,1 0 0,-1 0 0,0 0 0,0 0 0,1 0 0,-1 0 0,6 0 0,-4 0 0,11 0 0,-5 0 0,6 0 0,-7 0 0,6 0 0,-11 0 0,4 0 0,-6 0 0,1 0 0,-1 0 0,0 0 0,1 0 0,-1 0 0,0 0 0,0 0 0,1 0 0,-1 5 0,0-4 0,1 9 0,5-8 0,-4 8 0,10-9 0,-4 9 0,6-3 0,0 0 0,0 4 0,0-4 0,0 0 0,0 4 0,0-9 0,0 9 0,0-10 0,-6 5 0,4-6 0,-10 5 0,4-4 0,-5 4 0,5-5 0,-4 0 0,4 0 0,-5 0 0,-1 0 0,0 0 0,0 0 0,1 0 0,-1 5 0,0-4 0,1 4 0,-1-5 0,0 0 0,7 0 0,0 0 0,1 0 0,5 0 0,-11 0 0,10 0 0,-10 0 0,4 0 0,-5 0 0,-1 0 0,0 0 0,0 0 0,1 0 0,-1 0 0,0 0 0,1 0 0,-1 0 0,0 0 0,0 0 0,1 0 0,-1 0 0,0 0 0,1 0 0,-1 0 0,0 0 0,7-5 0,-6 3 0,12-3 0,-11 5 0,4 0 0,0 0 0,-4 0 0,5 0 0,-7 0 0,0 0 0,0 0 0,1 0 0,-1 0 0,0 0 0,1 0 0,-1 0 0,0 0 0,0 0 0,1 0 0,-1 0 0,0 0 0,1 0 0,5 0 0,2 0 0,6 0 0,0 0 0,0 0 0,0 0 0,-6 0 0,-2 0 0,-6 0 0,1 0 0,-1 5 0,0 1 0,1 0 0,-1 4 0,6-3 0,-4 5 0,10 0 0,-10-6 0,18 6 0,-17-6 0,11 7 0,-14-7 0,1 4 0,-1-9 0,0 9 0,0-8 0,1 3 0,-1-5 0,0 0 0,1 5 0,-1-4 0,0 4 0,7-5 0,-6 0 0,6 0 0,-1 0 0,-4 0 0,4 0 0,1 0 0,-6 0 0,6 0 0,-7 0 0,0 0 0,7 0 0,-5 0 0,4 0 0,5 0 0,-8 0 0,22 0 0,-21 0 0,9 0 0,-13 0 0,1 0 0,-1 0 0,0 0 0,1 0 0,-1 0 0,0 0 0,0 0 0,1 0 0,-1 0 0,0 0 0,1 0 0,-1 0 0,0 0 0,14 0 0,-11 0 0,11 0 0,-8 0 0,-4 0 0,4 0 0,8 0 0,14 0 0,-2 0 0,6 0 0,-11 0 0,-5 0 0,12 0 0,-12 0 0,5 0 0,-13 0 0,4 0 0,-10 0 0,4 0 0,-5 0 0,-1 0 0,0 0 0,1 0 0,-6-5 0,4 4 0,-9-10 0,9 10 0,-4-4 0,6 5 0,-1 0 0,0-5 0,1 4 0,-1-4 0,0 0 0,0 3 0,1-3 0,-1 5 0,0 0 0,1 0 0,-1-5 0,0 4 0,0-4 0,1 5 0,-1-5 0,0 3 0,7-3 0,-6 0 0,6 4 0,-7-4 0,0 0 0,7 3 0,-5-8 0,10 9 0,-10-9 0,4 8 0,1-3 0,-6 0 0,6 4 0,-7-4 0,0 5 0,1 0 0,-1 0 0,0 0 0,1 0 0,-1 0 0,0 0 0,0 0 0,7 0 0,1 0 0,0 0 0,4 0 0,-4 0 0,6 0 0,0 0 0,0 0 0,-6 0 0,-2 0 0,-6 0 0,1 0 0,-1 0 0,0 0 0,1 0 0,12 0 0,12 0 0,7-6 0,15 4 0,-15-10 0,-1 10 0,-2-10 0,-14 11 0,6-6 0,-7 7 0,0 0 0,0 0 0,0 0 0,0 0 0,-6 0 0,-1 0 0,-7 0 0,0 0 0,0 0 0,7 0 0,1 0 0,6 0 0,0 0 0,7 0 0,-5 0 0,5 0 0,-7 0 0,0 0 0,-6 0 0,-2 0 0,-6 0 0,1 0 0,5 0 0,2 0 0,6 0 0,7 0 0,-5 0 0,5 0 0,-7 0 0,0 0 0,-6 0 0,-2 0 0,-6 0 0,1 0 0,-1 0 0,0 0 0,0 0 0,7 0 0,1-5 0,6 3 0,7-3 0,-5 5 0,5 0 0,-7 0 0,0 0 0,0 0 0,0 0 0,-7 0 0,6 0 0,-5 0 0,0 0 0,-2 0 0,-6 0 0,1 0 0,-1-5 0,0 3 0,1-3 0,-1 0 0,0-1 0,0-1 0,1-3 0,-1 9 0,0-9 0,1 8 0,-1-8 0,0 9 0,0-9 0,1 9 0,5-10 0,-4 4 0,10 0 0,-4-3 0,6 3 0,-6 0 0,-1 1 0,-7 1 0,0 4 0,0-4 0,1 5 0,-1 0 0,0 0 0,1 0 0,-1 0 0,0 0 0,0 0 0,1 0 0,-1 0 0,0 0 0,1 0 0,-1 0 0,0 0 0,0 0 0,1 0 0,-1 0 0,0 0 0,1 0 0,-1 0 0,0 0 0,0 0 0,1 0 0,-1 0 0,0 0 0,1 0 0,-1 0 0,0 0 0,7 0 0,0 0 0,-4 0 0,-3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35.368"/>
    </inkml:context>
    <inkml:brush xml:id="br0">
      <inkml:brushProperty name="width" value="0.1" units="cm"/>
      <inkml:brushProperty name="height" value="0.1" units="cm"/>
      <inkml:brushProperty name="color" value="#EE7D3D"/>
    </inkml:brush>
  </inkml:definitions>
  <inkml:trace contextRef="#ctx0" brushRef="#br0">0 135 24575,'18'0'0,"-6"0"0,12 0 0,-11 0 0,17 0 0,-15 0 0,15 0 0,-11 0 0,0 0 0,12 0 0,-10 0 0,11 0 0,-7 0 0,-6 0 0,11 0 0,-9 0 0,11 0 0,-7 0 0,7 0 0,-5 0 0,12 0 0,-12 0 0,12 0 0,-12 0 0,5 0 0,0 0 0,2 0 0,7 0 0,0 0 0,0 0 0,-7 0 0,5 0 0,-12 0 0,5 0 0,-7 0 0,-6 0 0,5 0 0,-12 0 0,12 0 0,-5 0 0,6 0 0,7 0 0,13 0 0,-1 0 0,1 0 0,-6 0 0,-12 0 0,5 0 0,-7 0 0,7 0 0,-5 0 0,12 0 0,-12-5 0,5 3 0,-7-9 0,7 3 0,-11-4 0,9 5 0,-17-3 0,11 8 0,-12-8 0,6 9 0,-7-9 0,0 8 0,1-3 0,-1 5 0,0 0 0,0 0 0,1 0 0,-1 0 0,0 0 0,1 0 0,-1 0 0,0 0 0,7 0 0,0 0 0,1 0 0,5 0 0,-11 0 0,4 0 0,-6 0 0,1 0 0,-1 0 0,0 0 0,0 0 0,1 0 0,-1 0 0,0 0 0,1 0 0,-1 0 0,0 0 0,0 0 0,1 0 0,-1 0 0,0 5 0,1 2 0,38 15 0,-6 4 0,43 4 0,-46-6 0,2-13 0,-26-6 0,-4-5 0,4 5 0,1-3 0,-5 3 0,4-5 0,-6 0 0,7 0 0,-6 0 0,6 0 0,-7 0 0,0 5 0,1-4 0,-1 4 0,6-5 0,-4 0 0,11 0 0,-6 0 0,1 0 0,5 0 0,-11 0 0,10 0 0,-10 0 0,10 0 0,-10 0 0,11 0 0,-12 0 0,12 0 0,-11 0 0,10 0 0,-10 0 0,10 0 0,-4 0 0,6 0 0,0 0 0,-6 0 0,5 0 0,-6 0 0,7 0 0,-6 0 0,5 0 0,-11 0 0,15 0 0,-14 0 0,9 0 0,-6 0 0,-4 0 0,4 0 0,0 0 0,-4 0 0,5 0 0,-7 0 0,0 0 0,1 0 0,-1 0 0,0 0 0,0 0 0,1 0 0,-1 0 0,0 0 0,1 0 0,5 0 0,-4 0 0,10 0 0,-4 0 0,0 0 0,-2 0 0,1 0 0,-5 0 0,10 6 0,-10-5 0,10 5 0,-10-6 0,11 0 0,-12 0 0,6 0 0,-1 0 0,-4 0 0,10 0 0,-4 0 0,6 0 0,0 0 0,0 0 0,0 0 0,0 0 0,0 0 0,0 0 0,0 0 0,-6 0 0,4 0 0,-4 0 0,6 0 0,0 0 0,11 0 0,-8 0 0,2 0 0,-13 0 0,1 0 0,-5 0 0,10 0 0,-10 0 0,4 0 0,-5 0 0,5 0 0,-4 0 0,10 0 0,-4 0 0,0 0 0,4 0 0,-10 0 0,5 0 0,-7 0 0,6 0 0,-4 0 0,11 0 0,-6 0 0,7 0 0,11 0 0,-1 0 0,3 0 0,-6 0 0,-7 0 0,0 0 0,7 0 0,-5 0 0,-1 0 0,-2 0 0,-5 0 0,6 0 0,0 0 0,0 0 0,-1 0 0,1 0 0,0 0 0,0 0 0,0 0 0,-6-6 0,5 5 0,-11-4 0,9 5 0,-10 0 0,5 0 0,-6 0 0,0 0 0,7 0 0,-5 0 0,10 0 0,-10 0 0,4 0 0,-6 0 0,7 0 0,-5 0 0,4-5 0,0 4 0,2-4 0,6 5 0,0 0 0,0 0 0,0 0 0,0 0 0,-6 0 0,5 0 0,-12 0 0,6 0 0,-7 0 0,6 0 0,-4 0 0,11 0 0,-12 0 0,12 0 0,-5 0 0,6 0 0,0 0 0,-6 0 0,4 0 0,-4 0 0,0 0 0,-2 0 0,1 0 0,-6 0 0,12 0 0,-11 0 0,10 0 0,-10-5 0,10 3 0,-10-8 0,11 9 0,0-9 0,2 8 0,-2-8 0,-1 9 0,-4-10 0,0 10 0,-2-5 0,1 0 0,1 5 0,0-5 0,4 1 0,-4 3 0,6-9 0,-6 10 0,4-11 0,-10 11 0,10-10 0,-10 9 0,5-3 0,-7 0 0,0 3 0,1-8 0,-1 9 0,0-4 0,5 0 0,-3 4 0,3-5 0,-4 6 0,-1 0 0,0 0 0,0 0 0,1 0 0,-1 0 0,0 0 0,1 0 0,5 0 0,2 0 0,6 0 0,-6 0 0,4 6 0,-10-5 0,4 10 0,1-10 0,-5 4 0,4 0 0,-6-4 0,0 4 0,1 0 0,-1-3 0,0 3 0,7-5 0,8 0 0,1 0 0,5 5 0,0-3 0,-5 3 0,5-5 0,0 0 0,-5 0 0,12 0 0,-12 0 0,12 0 0,-5 0 0,0 0 0,5 0 0,-12 0 0,12 0 0,-12 0 0,5 0 0,-7 0 0,0 0 0,-6 0 0,4 0 0,-4 0 0,0 0 0,4 0 0,-10 0 0,11 0 0,6 0 0,-3 0 0,9 0 0,-11 0 0,8 0 0,-7 6 0,6-5 0,-7 10 0,0-9 0,-6 3 0,5-5 0,-11 5 0,10-3 0,-4 3 0,0-5 0,-2 0 0,1 0 0,0 0 0,1 5 0,5-4 0,-5 4 0,6-5 0,-6 0 0,4 0 0,7 0 0,-8 0 0,12 0 0,-15 5 0,0-3 0,4 3 0,-10-5 0,5 0 0,-1 0 0,-4 5 0,10-3 0,-10 3 0,5-5 0,-7 0 0,6 5 0,-4-3 0,10 9 0,-10-10 0,5 5 0,-1-6 0,-4 5 0,4-4 0,-6 9 0,1-9 0,10 10 0,-2-4 0,4 0 0,-6-2 0,-1 1 0,-4-5 0,10 5 0,-4-6 0,0 5 0,4-4 0,-4 4 0,6-5 0,0 0 0,0 0 0,0 0 0,0 0 0,0 0 0,0 0 0,0 0 0,0 0 0,7 0 0,-5 0 0,5 0 0,0 0 0,0 0 0,1 0 0,-3 0 0,-11 0 0,5 0 0,-5 0 0,0 0 0,4 0 0,-4-6 0,6 5 0,0-10 0,0 9 0,-6-9 0,4 10 0,-4-4 0,6-1 0,0 5 0,0-10 0,0 9 0,7-3 0,-5-1 0,12-1 0,-5-1 0,7-4 0,0 11 0,0-12 0,19 6 0,-15-7 0,14 6 0,-25-4 0,6 5 0,-14 0 0,14-6 0,-14 12 0,0-6 0,-2 2 0,-5 3 0,0-8 0,-2 8 0,0-3 0,-4 5 0,5 0 0,-7 0 0,0 0 0,0 0 0,1 0 0,-1 0 0,0 0 0,1 0 0,-1 0 0,5 0 0,-3 0 0,16 0 0,-1 0 0,13 0 0,0 0 0,0 0 0,0 0 0,18 0 0,4 8 0,9-7 0,6 14 0,-16-7 0,7 7 0,-9-6 0,-1-3 0,1 1 0,-8-5 0,5 4 0,-14 0 0,15-4 0,-15 4 0,6-6 0,-7 0 0,-9 0 0,7 0 0,-14 0 0,7 0 0,-1 6 0,-6-5 0,7 6 0,-8-2 0,0-4 0,7 5 0,-6-6 0,14 6 0,-14-4 0,14 10 0,-14-11 0,25 11 0,-22-11 0,15 10 0,-19-9 0,0 3 0,0-5 0,0 0 0,-1 0 0,1 6 0,0-5 0,0 5 0,8-6 0,-7 0 0,6 0 0,-7 0 0,0 0 0,0 0 0,-6 0 0,5 0 0,-11 0 0,10 0 0,-4 0 0,6 0 0,7 0 0,-5 0 0,12 0 0,6-6 0,-8 5 0,6-10 0,-11 9 0,-5-3 0,5-1 0,-7 5 0,0-5 0,0 0 0,0 5 0,0-5 0,0 1 0,0 3 0,-6-3 0,4 5 0,-4 0 0,0 0 0,4 0 0,-10 0 0,5 0 0,-1 0 0,-4 0 0,10 0 0,-10 0 0,15 0 0,-7 0 0,9 0 0,-5 0 0,7 0 0,-6 0 0,14 0 0,-14 0 0,14 0 0,-13 0 0,5 0 0,-7 0 0,0 0 0,0 0 0,-7-6 0,6 5 0,-11-4 0,10 5 0,-10-5 0,10 4 0,-10-4 0,5 0 0,-1 3 0,-4-3 0,9 0 0,-3 4 0,-1-4 0,-1 0 0,0 3 0,-4-3 0,5 5 0,-1 0 0,2 0 0,0-5 0,4 4 0,-4-4 0,0 5 0,4 0 0,-4 0 0,0 0 0,5 0 0,-12 0 0,12 0 0,-5 0 0,6 0 0,0 0 0,11 0 0,-1 0 0,3 0 0,1 0 0,-12 0 0,12-6 0,-5 4 0,0-4 0,5 0 0,-12 4 0,5-4 0,-13 6 0,4 0 0,-10 0 0,4 0 0,-5 0 0,-1 0 0,0 0 0,1 0 0,-1 0 0,0 0 0,7 0 0,0 0 0,7 0 0,0 0 0,0 0 0,19 0 0,-15 0 0,21 0 0,-23 0 0,13 0 0,-14-6 0,6 5 0,1-11 0,-7 11 0,6-11 0,-7 11 0,0-11 0,0 11 0,0-5 0,0 1 0,-6 3 0,5-3 0,-5 5 0,-1-5 0,6 3 0,-11-3 0,10 5 0,-4 0 0,13 0 0,-5 0 0,5 0 0,18 0 0,-18 0 0,25 0 0,-30 0 0,12 0 0,-12 0 0,5 0 0,-7 0 0,0 0 0,0 0 0,-6 0 0,-2 0 0,-5 0 0,-1 0 0,0 0 0,1 0 0,-1 0 0,0 0 0,0 0 0,1 0 0,-1 0 0,0 0 0,1 0 0,-1 0 0,0 0 0,7 0 0,-6 0 0,12 0 0,-5 0 0,6 0 0,7 0 0,-5 0 0,12 0 0,-12 0 0,5 0 0,-7 0 0,-6 0 0,4 0 0,-10 0 0,4 0 0,-6 0 0,1 0 0,-1 0 0,0 0 0,22 0 0,5 0 0,14 0 0,5 13 0,-5 4 0,8 13 0,-9-2 0,-2-5 0,-8 3 0,-13-12 0,3 5 0,-18-8 0,4-4 0,-6-2 0,1-5 0,-1 0 0,0 0 0,0 0 0,1 0 0,-1 0 0,0 0 0,1 0 0,-1 0 0,6 0 0,2 0 0,0 0 0,4-6 0,-4 5 0,6-10 0,0 9 0,0-9 0,-6 10 0,5-11 0,-12 11 0,6-10 0,-7 10 0,0-9 0,1 8 0,-1-3 0,0 5 0,1 0 0,-1 0 0,0 0 0,-5 0 0,-1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53.082"/>
    </inkml:context>
    <inkml:brush xml:id="br0">
      <inkml:brushProperty name="width" value="0.05" units="cm"/>
      <inkml:brushProperty name="height" value="0.05" units="cm"/>
      <inkml:brushProperty name="color" value="#EE7D3D"/>
    </inkml:brush>
  </inkml:definitions>
  <inkml:trace contextRef="#ctx0" brushRef="#br0">1 154 24575,'28'0'0,"2"0"0,-11 0 0,6 0 0,0 0 0,-6 0 0,4 0 0,-4 0 0,6 0 0,0 0 0,-6 0 0,5 0 0,-5 0 0,6 0 0,-1 0 0,-5 0 0,5 0 0,-5 0 0,0 0 0,-2 0 0,-6 0 0,1 0 0,-1 0 0,0 0 0,0 0 0,1 0 0,-1 0 0,6-5 0,-4 3 0,11-3 0,-12 0 0,6 3 0,-7-3 0,0 5 0,1 0 0,-1 0 0,0 0 0,1 0 0,5 0 0,2 0 0,0 0 0,-2 0 0,-6 0 0,1 0 0,-1 0 0,0 0 0,1 0 0,-1 0 0,6 0 0,2 0 0,6 0 0,0 0 0,0 0 0,0 0 0,-6 0 0,-2 0 0,-5 0 0,-1 0 0,0 0 0,0 0 0,1 0 0,-1 0 0,0 0 0,7 0 0,1 0 0,6 0 0,-7 0 0,0 0 0,-7 0 0,0 0 0,1 0 0,-1 0 0,0 0 0,1 0 0,5 0 0,-4-5 0,10 4 0,-4-10 0,6 10 0,-6-5 0,4 6 0,-10 0 0,5 0 0,-7-5 0,0 4 0,0-4 0,1 5 0,-1 0 0,0 0 0,7 0 0,1 0 0,6 0 0,0 0 0,-7 0 0,6 0 0,-11 0 0,4 0 0,-6 0 0,1 0 0,-1 0 0,0 0 0,1 0 0,-1 0 0,0 0 0,0 0 0,1 0 0,-1 0 0,0 0 0,1 0 0,-1 0 0,0 5 0,7-4 0,-6 9 0,6-9 0,-7 9 0,0-3 0,1-1 0,-1 4 0,0-9 0,7 10 0,-6-10 0,6 10 0,-7-5 0,0 0 0,7 5 0,-5-10 0,4 10 0,-6-10 0,0 4 0,1 0 0,-1-4 0,0 4 0,1 0 0,-1-3 0,0 3 0,0-5 0,1 5 0,-1-4 0,0 4 0,1-5 0,-1 0 0,0 0 0,1 0 0,-1 0 0,0 0 0,0 0 0,1 0 0,-1 0 0,0 0 0,1 0 0,-1 0 0,0 0 0,0 0 0,1 0 0,5 0 0,2 0 0,6 0 0,-6 0 0,-2 0 0,1 0 0,-6 0 0,6 0 0,-7 0 0,0 0 0,7 0 0,-5 0 0,10 0 0,-10-5 0,10 3 0,-10-3 0,4 5 0,-5-5 0,-1 4 0,0-4 0,1 5 0,-1 0 0,0 0 0,0 0 0,1 0 0,5 0 0,-4 0 0,4 0 0,-5 0 0,-1 0 0,0 0 0,1 0 0,-1 0 0,0 0 0,0 0 0,1 0 0,-1 0 0,0 0 0,1 0 0,-1 0 0,0 0 0,0 0 0,1 0 0,-1 0 0,0 0 0,7 0 0,1 0 0,6 0 0,-1 0 0,1 0 0,-6 0 0,-1 0 0,-7-5 0,0 4 0,1-5 0,-1 6 0,0 0 0,0 0 0,1 0 0,-1 0 0,6 0 0,-4 0 0,5-5 0,-7 4 0,0-4 0,0 5 0,1-5 0,-1 4 0,0-4 0,1 5 0,-1 0 0,6-6 0,-4 4 0,4-3 0,8-1 0,-4 4 0,11-4 0,0 0 0,-11 4 0,9-4 0,-17 1 0,4 4 0,-5-4 0,-6 0 0,4 3 0,-4-3 0,6 5 0,-1 0 0,0-5 0,0 4 0,1-4 0,-1 5 0,0 0 0,1 0 0,-1 0 0,0 0 0,0 0 0,1 0 0,-1 0 0,0 0 0,1 0 0,-1 0 0,0 0 0,1 0 0,-1 0 0,0 0 0,0 0 0,1 0 0,-1 5 0,0-4 0,1 4 0,-1-5 0,0 0 0,0 5 0,1-4 0,-1 4 0,0-5 0,1 0 0,-1 0 0,0 0 0,0 0 0,1 0 0,-1 0 0,0 0 0,1 5 0,-1-3 0,0 3 0,0-5 0,1 0 0,-1 5 0,0-4 0,1 4 0,-1-5 0,0 0 0,1 0 0,-1 0 0,0 0 0,0 0 0,1 0 0,-1 0 0,0 0 0,1 0 0,-1 0 0,0 0 0,0 0 0,1 0 0,-1 0 0,0 0 0,1 0 0,-1 0 0,0 0 0,0 0 0,1 0 0,-1 0 0,22 0 0,-16 0 0,15 0 0,-20 0 0,20 0 0,-15 0 0,16 0 0,-16 0 0,-4 0 0,4 0 0,8 0 0,-10 0 0,9 0 0,-7 0 0,-4 0 0,5 0 0,-1 0 0,-4 0 0,4 0 0,-6 0 0,7 0 0,-5 0 0,4 0 0,0 0 0,-4 0 0,5 0 0,-1 0 0,-4 0 0,4 0 0,-6 0 0,1 0 0,-1 0 0,0 0 0,1 0 0,5 0 0,2 0 0,6 0 0,7 0 0,-5 0 0,5 0 0,0 0 0,-5 0 0,5 0 0,-7 0 0,0 0 0,-6 0 0,4 0 0,-4 0 0,0 0 0,4 0 0,-4 0 0,0 0 0,5 0 0,0 0 0,2 0 0,-2 0 0,-7 0 0,-6 0 0,1 0 0,-1 0 0,0 0 0,1 0 0,-1 0 0,0 0 0,6 0 0,2 0 0,6 0 0,0 0 0,-6 0 0,5 0 0,-5 0 0,6 0 0,7 0 0,2 0 0,-1 0 0,7 6 0,-13-4 0,5 9 0,-7-9 0,0 9 0,0-10 0,0 5 0,0-1 0,-1-3 0,1 3 0,-6 0 0,5-4 0,-11 4 0,4 0 0,-6-3 0,1 3 0,5-5 0,-4 5 0,10-4 0,-10 4 0,4-5 0,1 0 0,-5 0 0,4 0 0,-6 0 0,1 0 0,-1 5 0,0-4 0,0 4 0,1-5 0,-1 0 0,6 0 0,2 0 0,0 0 0,-1 0 0,-7 0 0,0 0 0,0 0 0,1 0 0,-1 0 0,0 0 0,1 0 0,-1 0 0,6 0 0,2 0 0,0 0 0,-2 0 0,-5 0 0,-1 0 0,0 0 0,1 0 0,-1 0 0,0 0 0,0 0 0,1 0 0,-1 0 0,0 0 0,1 0 0,-1 0 0,0-5 0,0 4 0,1-4 0,-1 5 0,6 0 0,-4 0 0,18-6 0,-11 4 0,13-4 0,-1 0 0,-6 4 0,14-4 0,-13 6 0,5-6 0,0 5 0,2-11 0,0 11 0,-2-5 0,-7 6 0,-6 0 0,-2 0 0,-6 0 0,1 0 0,-1 0 0,0 0 0,0 0 0,1 0 0,-1 0 0,0 0 0,1 0 0,-1 0 0,0 0 0,0 0 0,7 0 0,-5 0 0,4 0 0,-6 0 0,1 0 0,-1 0 0,6 0 0,-4 0 0,4 0 0,1 0 0,-5 0 0,10 0 0,-10 0 0,4 0 0,1 0 0,-6 0 0,12 0 0,-5 0 0,6 0 0,0 0 0,0 0 0,0 0 0,0 0 0,0 0 0,-6 0 0,4 0 0,-10 0 0,4 0 0,-6 0 0,1 0 0,-1 0 0,0 0 0,1 0 0,-1 0 0,6 0 0,2 0 0,6 0 0,7 0 0,-5 0 0,12 0 0,-12 0 0,-1 0 0,-2 0 0,-6 0 0,7 0 0,0 0 0,0 0 0,0 0 0,0 0 0,-6 0 0,5 0 0,-12-6 0,12 5 0,-5-4 0,0 5 0,4-6 0,-4 5 0,6-5 0,0 6 0,0-5 0,0 3 0,-6-3 0,-2 5 0,-5 0 0,-1 0 0,11 0 0,-8 0 0,9 0 0,-6 0 0,2 0 0,6 0 0,-6 0 0,4 0 0,-10 0 0,4 0 0,-5 0 0,-1 0 0,0 0 0,1 0 0,-1 0 0,0 0 0,0 0 0,1 0 0,-1 0 0,6 0 0,-4 0 0,11 0 0,-11 0 0,10 0 0,-10 0 0,10 0 0,-10 0 0,11 0 0,-6 0 0,1 0 0,5 0 0,-11 0 0,10 0 0,-10 0 0,10 5 0,3-3 0,1 9 0,5-10 0,0 5 0,-5-1 0,12-3 0,-18 3 0,10-5 0,-12 6 0,-1-5 0,0 5 0,-7-6 0,0 0 0,1 0 0,-1 5 0,0-4 0,1 4 0,-1-5 0,0 5 0,7-4 0,8 4 0,7-5 0,9 0 0,-1 0 0,0-6 0,8 5 0,2-12 0,1 5 0,-3-6 0,-8 6 0,0-4 0,-7 4 0,5 1 0,-12-4 0,12 9 0,-12-9 0,12 9 0,-12-9 0,13 10 0,-7-11 0,1 5 0,-2-1 0,-7 3 0,0-1 0,-6 5 0,-1-5 0,-7 6 0,0 0 0,1 0 0,-1 0 0,0 0 0,7 0 0,0 0 0,7 0 0,7 0 0,-5 0 0,5 0 0,-7 0 0,0 0 0,0 0 0,-6 0 0,5 0 0,-5 0 0,-1 0 0,6 0 0,-11 0 0,9 0 0,-9 0 0,3 0 0,-5 0 0,1 0 0,-1 0 0,0 0 0,0 0 0,7 0 0,-5 0 0,10 0 0,-10 0 0,4 0 0,-5 0 0,-1 0 0,0 0 0,0 0 0,1 0 0,-1 0 0,6 0 0,2 0 0,6 0 0,0 0 0,-6 0 0,5 0 0,-12 0 0,6 0 0,-7 0 0,0 0 0,1 0 0,-1 0 0,0 0 0,0 0 0,1 0 0,-1 0 0,6 0 0,-4 0 0,11 0 0,-5 0 0,6 0 0,-7 0 0,6 0 0,-11 0 0,4 0 0,-6 0 0,1 0 0,-1 0 0,0 0 0,1 0 0,-1 0 0,0 0 0,0 0 0,1 0 0,-1 5 0,0-4 0,1 9 0,5-8 0,-4 8 0,10-9 0,-4 9 0,6-3 0,0 0 0,0 4 0,0-4 0,0 0 0,0 4 0,0-9 0,0 9 0,0-10 0,-6 5 0,4-6 0,-10 5 0,4-4 0,-5 4 0,5-5 0,-4 0 0,4 0 0,-5 0 0,-1 0 0,0 0 0,0 0 0,1 0 0,-1 5 0,0-4 0,1 4 0,-1-5 0,0 0 0,7 0 0,0 0 0,1 0 0,5 0 0,-11 0 0,10 0 0,-10 0 0,4 0 0,-5 0 0,-1 0 0,0 0 0,0 0 0,1 0 0,-1 0 0,0 0 0,1 0 0,-1 0 0,0 0 0,0 0 0,1 0 0,-1 0 0,0 0 0,1 0 0,-1 0 0,0 0 0,7-5 0,-6 3 0,12-3 0,-11 5 0,4 0 0,0 0 0,-4 0 0,5 0 0,-7 0 0,0 0 0,0 0 0,1 0 0,-1 0 0,0 0 0,1 0 0,-1 0 0,0 0 0,0 0 0,1 0 0,-1 0 0,0 0 0,1 0 0,5 0 0,2 0 0,6 0 0,0 0 0,0 0 0,0 0 0,-6 0 0,-2 0 0,-6 0 0,1 0 0,-1 5 0,0 1 0,1 0 0,-1 4 0,6-3 0,-4 5 0,10 0 0,-10-6 0,18 6 0,-17-6 0,11 7 0,-14-7 0,1 4 0,-1-9 0,0 9 0,0-8 0,1 3 0,-1-5 0,0 0 0,1 5 0,-1-4 0,0 4 0,7-5 0,-6 0 0,6 0 0,-1 0 0,-4 0 0,4 0 0,1 0 0,-6 0 0,6 0 0,-7 0 0,0 0 0,7 0 0,-5 0 0,4 0 0,5 0 0,-8 0 0,22 0 0,-21 0 0,9 0 0,-13 0 0,1 0 0,-1 0 0,0 0 0,1 0 0,-1 0 0,0 0 0,0 0 0,1 0 0,-1 0 0,0 0 0,1 0 0,-1 0 0,0 0 0,14 0 0,-11 0 0,11 0 0,-8 0 0,-4 0 0,4 0 0,8 0 0,14 0 0,-2 0 0,6 0 0,-11 0 0,-5 0 0,12 0 0,-12 0 0,5 0 0,-13 0 0,4 0 0,-10 0 0,4 0 0,-5 0 0,-1 0 0,0 0 0,1 0 0,-6-5 0,4 4 0,-9-10 0,9 10 0,-4-4 0,6 5 0,-1 0 0,0-5 0,1 4 0,-1-4 0,0 0 0,0 3 0,1-3 0,-1 5 0,0 0 0,1 0 0,-1-5 0,0 4 0,0-4 0,1 5 0,-1-5 0,0 3 0,7-3 0,-6 0 0,6 4 0,-7-4 0,0 0 0,7 3 0,-5-8 0,10 9 0,-10-9 0,4 8 0,1-3 0,-6 0 0,6 4 0,-7-4 0,0 5 0,1 0 0,-1 0 0,0 0 0,1 0 0,-1 0 0,0 0 0,0 0 0,7 0 0,1 0 0,0 0 0,4 0 0,-4 0 0,6 0 0,0 0 0,0 0 0,-6 0 0,-2 0 0,-6 0 0,1 0 0,-1 0 0,0 0 0,1 0 0,12 0 0,12 0 0,7-6 0,15 4 0,-15-10 0,-1 10 0,-2-10 0,-14 11 0,6-6 0,-7 7 0,0 0 0,0 0 0,0 0 0,0 0 0,-6 0 0,-1 0 0,-7 0 0,0 0 0,0 0 0,7 0 0,1 0 0,6 0 0,0 0 0,7 0 0,-5 0 0,5 0 0,-7 0 0,0 0 0,-6 0 0,-2 0 0,-6 0 0,1 0 0,5 0 0,2 0 0,6 0 0,7 0 0,-5 0 0,5 0 0,-7 0 0,0 0 0,-6 0 0,-2 0 0,-6 0 0,1 0 0,-1 0 0,0 0 0,0 0 0,7 0 0,1-5 0,6 3 0,7-3 0,-5 5 0,5 0 0,-7 0 0,0 0 0,0 0 0,0 0 0,-7 0 0,6 0 0,-5 0 0,0 0 0,-2 0 0,-6 0 0,1 0 0,-1-5 0,0 3 0,1-3 0,-1 0 0,0-1 0,0-1 0,1-3 0,-1 9 0,0-9 0,1 8 0,-1-8 0,0 9 0,0-9 0,1 9 0,5-10 0,-4 4 0,10 0 0,-4-3 0,6 3 0,-6 0 0,-1 1 0,-7 1 0,0 4 0,0-4 0,1 5 0,-1 0 0,0 0 0,1 0 0,-1 0 0,0 0 0,0 0 0,1 0 0,-1 0 0,0 0 0,1 0 0,-1 0 0,0 0 0,0 0 0,1 0 0,-1 0 0,0 0 0,1 0 0,-1 0 0,0 0 0,0 0 0,1 0 0,-1 0 0,0 0 0,1 0 0,-1 0 0,0 0 0,7 0 0,0 0 0,-4 0 0,-3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53.082"/>
    </inkml:context>
    <inkml:brush xml:id="br0">
      <inkml:brushProperty name="width" value="0.05" units="cm"/>
      <inkml:brushProperty name="height" value="0.05" units="cm"/>
      <inkml:brushProperty name="color" value="#EE7D3D"/>
    </inkml:brush>
  </inkml:definitions>
  <inkml:trace contextRef="#ctx0" brushRef="#br0">1 154 24575,'28'0'0,"2"0"0,-11 0 0,6 0 0,0 0 0,-6 0 0,4 0 0,-4 0 0,6 0 0,0 0 0,-6 0 0,5 0 0,-5 0 0,6 0 0,-1 0 0,-5 0 0,5 0 0,-5 0 0,0 0 0,-2 0 0,-6 0 0,1 0 0,-1 0 0,0 0 0,0 0 0,1 0 0,-1 0 0,6-5 0,-4 3 0,11-3 0,-12 0 0,6 3 0,-7-3 0,0 5 0,1 0 0,-1 0 0,0 0 0,1 0 0,5 0 0,2 0 0,0 0 0,-2 0 0,-6 0 0,1 0 0,-1 0 0,0 0 0,1 0 0,-1 0 0,6 0 0,2 0 0,6 0 0,0 0 0,0 0 0,0 0 0,-6 0 0,-2 0 0,-5 0 0,-1 0 0,0 0 0,0 0 0,1 0 0,-1 0 0,0 0 0,7 0 0,1 0 0,6 0 0,-7 0 0,0 0 0,-7 0 0,0 0 0,1 0 0,-1 0 0,0 0 0,1 0 0,5 0 0,-4-5 0,10 4 0,-4-10 0,6 10 0,-6-5 0,4 6 0,-10 0 0,5 0 0,-7-5 0,0 4 0,0-4 0,1 5 0,-1 0 0,0 0 0,7 0 0,1 0 0,6 0 0,0 0 0,-7 0 0,6 0 0,-11 0 0,4 0 0,-6 0 0,1 0 0,-1 0 0,0 0 0,1 0 0,-1 0 0,0 0 0,0 0 0,1 0 0,-1 0 0,0 0 0,1 0 0,-1 0 0,0 5 0,7-4 0,-6 9 0,6-9 0,-7 9 0,0-3 0,1-1 0,-1 4 0,0-9 0,7 10 0,-6-10 0,6 10 0,-7-5 0,0 0 0,7 5 0,-5-10 0,4 10 0,-6-10 0,0 4 0,1 0 0,-1-4 0,0 4 0,1 0 0,-1-3 0,0 3 0,0-5 0,1 5 0,-1-4 0,0 4 0,1-5 0,-1 0 0,0 0 0,1 0 0,-1 0 0,0 0 0,0 0 0,1 0 0,-1 0 0,0 0 0,1 0 0,-1 0 0,0 0 0,0 0 0,1 0 0,5 0 0,2 0 0,6 0 0,-6 0 0,-2 0 0,1 0 0,-6 0 0,6 0 0,-7 0 0,0 0 0,7 0 0,-5 0 0,10 0 0,-10-5 0,10 3 0,-10-3 0,4 5 0,-5-5 0,-1 4 0,0-4 0,1 5 0,-1 0 0,0 0 0,0 0 0,1 0 0,5 0 0,-4 0 0,4 0 0,-5 0 0,-1 0 0,0 0 0,1 0 0,-1 0 0,0 0 0,0 0 0,1 0 0,-1 0 0,0 0 0,1 0 0,-1 0 0,0 0 0,0 0 0,1 0 0,-1 0 0,0 0 0,7 0 0,1 0 0,6 0 0,-1 0 0,1 0 0,-6 0 0,-1 0 0,-7-5 0,0 4 0,1-5 0,-1 6 0,0 0 0,0 0 0,1 0 0,-1 0 0,6 0 0,-4 0 0,5-5 0,-7 4 0,0-4 0,0 5 0,1-5 0,-1 4 0,0-4 0,1 5 0,-1 0 0,6-6 0,-4 4 0,4-3 0,8-1 0,-4 4 0,11-4 0,0 0 0,-11 4 0,9-4 0,-17 1 0,4 4 0,-5-4 0,-6 0 0,4 3 0,-4-3 0,6 5 0,-1 0 0,0-5 0,0 4 0,1-4 0,-1 5 0,0 0 0,1 0 0,-1 0 0,0 0 0,0 0 0,1 0 0,-1 0 0,0 0 0,1 0 0,-1 0 0,0 0 0,1 0 0,-1 0 0,0 0 0,0 0 0,1 0 0,-1 5 0,0-4 0,1 4 0,-1-5 0,0 0 0,0 5 0,1-4 0,-1 4 0,0-5 0,1 0 0,-1 0 0,0 0 0,0 0 0,1 0 0,-1 0 0,0 0 0,1 5 0,-1-3 0,0 3 0,0-5 0,1 0 0,-1 5 0,0-4 0,1 4 0,-1-5 0,0 0 0,1 0 0,-1 0 0,0 0 0,0 0 0,1 0 0,-1 0 0,0 0 0,1 0 0,-1 0 0,0 0 0,0 0 0,1 0 0,-1 0 0,0 0 0,1 0 0,-1 0 0,0 0 0,0 0 0,1 0 0,-1 0 0,22 0 0,-16 0 0,15 0 0,-20 0 0,20 0 0,-15 0 0,16 0 0,-16 0 0,-4 0 0,4 0 0,8 0 0,-10 0 0,9 0 0,-7 0 0,-4 0 0,5 0 0,-1 0 0,-4 0 0,4 0 0,-6 0 0,7 0 0,-5 0 0,4 0 0,0 0 0,-4 0 0,5 0 0,-1 0 0,-4 0 0,4 0 0,-6 0 0,1 0 0,-1 0 0,0 0 0,1 0 0,5 0 0,2 0 0,6 0 0,7 0 0,-5 0 0,5 0 0,0 0 0,-5 0 0,5 0 0,-7 0 0,0 0 0,-6 0 0,4 0 0,-4 0 0,0 0 0,4 0 0,-4 0 0,0 0 0,5 0 0,0 0 0,2 0 0,-2 0 0,-7 0 0,-6 0 0,1 0 0,-1 0 0,0 0 0,1 0 0,-1 0 0,0 0 0,6 0 0,2 0 0,6 0 0,0 0 0,-6 0 0,5 0 0,-5 0 0,6 0 0,7 0 0,2 0 0,-1 0 0,7 6 0,-13-4 0,5 9 0,-7-9 0,0 9 0,0-10 0,0 5 0,0-1 0,-1-3 0,1 3 0,-6 0 0,5-4 0,-11 4 0,4 0 0,-6-3 0,1 3 0,5-5 0,-4 5 0,10-4 0,-10 4 0,4-5 0,1 0 0,-5 0 0,4 0 0,-6 0 0,1 0 0,-1 5 0,0-4 0,0 4 0,1-5 0,-1 0 0,6 0 0,2 0 0,0 0 0,-1 0 0,-7 0 0,0 0 0,0 0 0,1 0 0,-1 0 0,0 0 0,1 0 0,-1 0 0,6 0 0,2 0 0,0 0 0,-2 0 0,-5 0 0,-1 0 0,0 0 0,1 0 0,-1 0 0,0 0 0,0 0 0,1 0 0,-1 0 0,0 0 0,1 0 0,-1 0 0,0-5 0,0 4 0,1-4 0,-1 5 0,6 0 0,-4 0 0,18-6 0,-11 4 0,13-4 0,-1 0 0,-6 4 0,14-4 0,-13 6 0,5-6 0,0 5 0,2-11 0,0 11 0,-2-5 0,-7 6 0,-6 0 0,-2 0 0,-6 0 0,1 0 0,-1 0 0,0 0 0,0 0 0,1 0 0,-1 0 0,0 0 0,1 0 0,-1 0 0,0 0 0,0 0 0,7 0 0,-5 0 0,4 0 0,-6 0 0,1 0 0,-1 0 0,6 0 0,-4 0 0,4 0 0,1 0 0,-5 0 0,10 0 0,-10 0 0,4 0 0,1 0 0,-6 0 0,12 0 0,-5 0 0,6 0 0,0 0 0,0 0 0,0 0 0,0 0 0,0 0 0,-6 0 0,4 0 0,-10 0 0,4 0 0,-6 0 0,1 0 0,-1 0 0,0 0 0,1 0 0,-1 0 0,6 0 0,2 0 0,6 0 0,7 0 0,-5 0 0,12 0 0,-12 0 0,-1 0 0,-2 0 0,-6 0 0,7 0 0,0 0 0,0 0 0,0 0 0,0 0 0,-6 0 0,5 0 0,-12-6 0,12 5 0,-5-4 0,0 5 0,4-6 0,-4 5 0,6-5 0,0 6 0,0-5 0,0 3 0,-6-3 0,-2 5 0,-5 0 0,-1 0 0,11 0 0,-8 0 0,9 0 0,-6 0 0,2 0 0,6 0 0,-6 0 0,4 0 0,-10 0 0,4 0 0,-5 0 0,-1 0 0,0 0 0,1 0 0,-1 0 0,0 0 0,0 0 0,1 0 0,-1 0 0,6 0 0,-4 0 0,11 0 0,-11 0 0,10 0 0,-10 0 0,10 0 0,-10 0 0,11 0 0,-6 0 0,1 0 0,5 0 0,-11 0 0,10 0 0,-10 0 0,10 5 0,3-3 0,1 9 0,5-10 0,0 5 0,-5-1 0,12-3 0,-18 3 0,10-5 0,-12 6 0,-1-5 0,0 5 0,-7-6 0,0 0 0,1 0 0,-1 5 0,0-4 0,1 4 0,-1-5 0,0 5 0,7-4 0,8 4 0,7-5 0,9 0 0,-1 0 0,0-6 0,8 5 0,2-12 0,1 5 0,-3-6 0,-8 6 0,0-4 0,-7 4 0,5 1 0,-12-4 0,12 9 0,-12-9 0,12 9 0,-12-9 0,13 10 0,-7-11 0,1 5 0,-2-1 0,-7 3 0,0-1 0,-6 5 0,-1-5 0,-7 6 0,0 0 0,1 0 0,-1 0 0,0 0 0,7 0 0,0 0 0,7 0 0,7 0 0,-5 0 0,5 0 0,-7 0 0,0 0 0,0 0 0,-6 0 0,5 0 0,-5 0 0,-1 0 0,6 0 0,-11 0 0,9 0 0,-9 0 0,3 0 0,-5 0 0,1 0 0,-1 0 0,0 0 0,0 0 0,7 0 0,-5 0 0,10 0 0,-10 0 0,4 0 0,-5 0 0,-1 0 0,0 0 0,0 0 0,1 0 0,-1 0 0,6 0 0,2 0 0,6 0 0,0 0 0,-6 0 0,5 0 0,-12 0 0,6 0 0,-7 0 0,0 0 0,1 0 0,-1 0 0,0 0 0,0 0 0,1 0 0,-1 0 0,6 0 0,-4 0 0,11 0 0,-5 0 0,6 0 0,-7 0 0,6 0 0,-11 0 0,4 0 0,-6 0 0,1 0 0,-1 0 0,0 0 0,1 0 0,-1 0 0,0 0 0,0 0 0,1 0 0,-1 5 0,0-4 0,1 9 0,5-8 0,-4 8 0,10-9 0,-4 9 0,6-3 0,0 0 0,0 4 0,0-4 0,0 0 0,0 4 0,0-9 0,0 9 0,0-10 0,-6 5 0,4-6 0,-10 5 0,4-4 0,-5 4 0,5-5 0,-4 0 0,4 0 0,-5 0 0,-1 0 0,0 0 0,0 0 0,1 0 0,-1 5 0,0-4 0,1 4 0,-1-5 0,0 0 0,7 0 0,0 0 0,1 0 0,5 0 0,-11 0 0,10 0 0,-10 0 0,4 0 0,-5 0 0,-1 0 0,0 0 0,0 0 0,1 0 0,-1 0 0,0 0 0,1 0 0,-1 0 0,0 0 0,0 0 0,1 0 0,-1 0 0,0 0 0,1 0 0,-1 0 0,0 0 0,7-5 0,-6 3 0,12-3 0,-11 5 0,4 0 0,0 0 0,-4 0 0,5 0 0,-7 0 0,0 0 0,0 0 0,1 0 0,-1 0 0,0 0 0,1 0 0,-1 0 0,0 0 0,0 0 0,1 0 0,-1 0 0,0 0 0,1 0 0,5 0 0,2 0 0,6 0 0,0 0 0,0 0 0,0 0 0,-6 0 0,-2 0 0,-6 0 0,1 0 0,-1 5 0,0 1 0,1 0 0,-1 4 0,6-3 0,-4 5 0,10 0 0,-10-6 0,18 6 0,-17-6 0,11 7 0,-14-7 0,1 4 0,-1-9 0,0 9 0,0-8 0,1 3 0,-1-5 0,0 0 0,1 5 0,-1-4 0,0 4 0,7-5 0,-6 0 0,6 0 0,-1 0 0,-4 0 0,4 0 0,1 0 0,-6 0 0,6 0 0,-7 0 0,0 0 0,7 0 0,-5 0 0,4 0 0,5 0 0,-8 0 0,22 0 0,-21 0 0,9 0 0,-13 0 0,1 0 0,-1 0 0,0 0 0,1 0 0,-1 0 0,0 0 0,0 0 0,1 0 0,-1 0 0,0 0 0,1 0 0,-1 0 0,0 0 0,14 0 0,-11 0 0,11 0 0,-8 0 0,-4 0 0,4 0 0,8 0 0,14 0 0,-2 0 0,6 0 0,-11 0 0,-5 0 0,12 0 0,-12 0 0,5 0 0,-13 0 0,4 0 0,-10 0 0,4 0 0,-5 0 0,-1 0 0,0 0 0,1 0 0,-6-5 0,4 4 0,-9-10 0,9 10 0,-4-4 0,6 5 0,-1 0 0,0-5 0,1 4 0,-1-4 0,0 0 0,0 3 0,1-3 0,-1 5 0,0 0 0,1 0 0,-1-5 0,0 4 0,0-4 0,1 5 0,-1-5 0,0 3 0,7-3 0,-6 0 0,6 4 0,-7-4 0,0 0 0,7 3 0,-5-8 0,10 9 0,-10-9 0,4 8 0,1-3 0,-6 0 0,6 4 0,-7-4 0,0 5 0,1 0 0,-1 0 0,0 0 0,1 0 0,-1 0 0,0 0 0,0 0 0,7 0 0,1 0 0,0 0 0,4 0 0,-4 0 0,6 0 0,0 0 0,0 0 0,-6 0 0,-2 0 0,-6 0 0,1 0 0,-1 0 0,0 0 0,1 0 0,12 0 0,12 0 0,7-6 0,15 4 0,-15-10 0,-1 10 0,-2-10 0,-14 11 0,6-6 0,-7 7 0,0 0 0,0 0 0,0 0 0,0 0 0,-6 0 0,-1 0 0,-7 0 0,0 0 0,0 0 0,7 0 0,1 0 0,6 0 0,0 0 0,7 0 0,-5 0 0,5 0 0,-7 0 0,0 0 0,-6 0 0,-2 0 0,-6 0 0,1 0 0,5 0 0,2 0 0,6 0 0,7 0 0,-5 0 0,5 0 0,-7 0 0,0 0 0,-6 0 0,-2 0 0,-6 0 0,1 0 0,-1 0 0,0 0 0,0 0 0,7 0 0,1-5 0,6 3 0,7-3 0,-5 5 0,5 0 0,-7 0 0,0 0 0,0 0 0,0 0 0,-7 0 0,6 0 0,-5 0 0,0 0 0,-2 0 0,-6 0 0,1 0 0,-1-5 0,0 3 0,1-3 0,-1 0 0,0-1 0,0-1 0,1-3 0,-1 9 0,0-9 0,1 8 0,-1-8 0,0 9 0,0-9 0,1 9 0,5-10 0,-4 4 0,10 0 0,-4-3 0,6 3 0,-6 0 0,-1 1 0,-7 1 0,0 4 0,0-4 0,1 5 0,-1 0 0,0 0 0,1 0 0,-1 0 0,0 0 0,0 0 0,1 0 0,-1 0 0,0 0 0,1 0 0,-1 0 0,0 0 0,0 0 0,1 0 0,-1 0 0,0 0 0,1 0 0,-1 0 0,0 0 0,0 0 0,1 0 0,-1 0 0,0 0 0,1 0 0,-1 0 0,0 0 0,7 0 0,0 0 0,-4 0 0,-3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35.368"/>
    </inkml:context>
    <inkml:brush xml:id="br0">
      <inkml:brushProperty name="width" value="0.1" units="cm"/>
      <inkml:brushProperty name="height" value="0.1" units="cm"/>
      <inkml:brushProperty name="color" value="#EE7D3D"/>
    </inkml:brush>
  </inkml:definitions>
  <inkml:trace contextRef="#ctx0" brushRef="#br0">0 135 24575,'18'0'0,"-6"0"0,12 0 0,-11 0 0,17 0 0,-15 0 0,15 0 0,-11 0 0,0 0 0,12 0 0,-10 0 0,11 0 0,-7 0 0,-6 0 0,11 0 0,-9 0 0,11 0 0,-7 0 0,7 0 0,-5 0 0,12 0 0,-12 0 0,12 0 0,-12 0 0,5 0 0,0 0 0,2 0 0,7 0 0,0 0 0,0 0 0,-7 0 0,5 0 0,-12 0 0,5 0 0,-7 0 0,-6 0 0,5 0 0,-12 0 0,12 0 0,-5 0 0,6 0 0,7 0 0,13 0 0,-1 0 0,1 0 0,-6 0 0,-12 0 0,5 0 0,-7 0 0,7 0 0,-5 0 0,12 0 0,-12-5 0,5 3 0,-7-9 0,7 3 0,-11-4 0,9 5 0,-17-3 0,11 8 0,-12-8 0,6 9 0,-7-9 0,0 8 0,1-3 0,-1 5 0,0 0 0,0 0 0,1 0 0,-1 0 0,0 0 0,1 0 0,-1 0 0,0 0 0,7 0 0,0 0 0,1 0 0,5 0 0,-11 0 0,4 0 0,-6 0 0,1 0 0,-1 0 0,0 0 0,0 0 0,1 0 0,-1 0 0,0 0 0,1 0 0,-1 0 0,0 0 0,0 0 0,1 0 0,-1 0 0,0 5 0,1 2 0,38 15 0,-6 4 0,43 4 0,-46-6 0,2-13 0,-26-6 0,-4-5 0,4 5 0,1-3 0,-5 3 0,4-5 0,-6 0 0,7 0 0,-6 0 0,6 0 0,-7 0 0,0 5 0,1-4 0,-1 4 0,6-5 0,-4 0 0,11 0 0,-6 0 0,1 0 0,5 0 0,-11 0 0,10 0 0,-10 0 0,10 0 0,-10 0 0,11 0 0,-12 0 0,12 0 0,-11 0 0,10 0 0,-10 0 0,10 0 0,-4 0 0,6 0 0,0 0 0,-6 0 0,5 0 0,-6 0 0,7 0 0,-6 0 0,5 0 0,-11 0 0,15 0 0,-14 0 0,9 0 0,-6 0 0,-4 0 0,4 0 0,0 0 0,-4 0 0,5 0 0,-7 0 0,0 0 0,1 0 0,-1 0 0,0 0 0,0 0 0,1 0 0,-1 0 0,0 0 0,1 0 0,5 0 0,-4 0 0,10 0 0,-4 0 0,0 0 0,-2 0 0,1 0 0,-5 0 0,10 6 0,-10-5 0,10 5 0,-10-6 0,11 0 0,-12 0 0,6 0 0,-1 0 0,-4 0 0,10 0 0,-4 0 0,6 0 0,0 0 0,0 0 0,0 0 0,0 0 0,0 0 0,0 0 0,0 0 0,-6 0 0,4 0 0,-4 0 0,6 0 0,0 0 0,11 0 0,-8 0 0,2 0 0,-13 0 0,1 0 0,-5 0 0,10 0 0,-10 0 0,4 0 0,-5 0 0,5 0 0,-4 0 0,10 0 0,-4 0 0,0 0 0,4 0 0,-10 0 0,5 0 0,-7 0 0,6 0 0,-4 0 0,11 0 0,-6 0 0,7 0 0,11 0 0,-1 0 0,3 0 0,-6 0 0,-7 0 0,0 0 0,7 0 0,-5 0 0,-1 0 0,-2 0 0,-5 0 0,6 0 0,0 0 0,0 0 0,-1 0 0,1 0 0,0 0 0,0 0 0,0 0 0,-6-6 0,5 5 0,-11-4 0,9 5 0,-10 0 0,5 0 0,-6 0 0,0 0 0,7 0 0,-5 0 0,10 0 0,-10 0 0,4 0 0,-6 0 0,7 0 0,-5 0 0,4-5 0,0 4 0,2-4 0,6 5 0,0 0 0,0 0 0,0 0 0,0 0 0,-6 0 0,5 0 0,-12 0 0,6 0 0,-7 0 0,6 0 0,-4 0 0,11 0 0,-12 0 0,12 0 0,-5 0 0,6 0 0,0 0 0,-6 0 0,4 0 0,-4 0 0,0 0 0,-2 0 0,1 0 0,-6 0 0,12 0 0,-11 0 0,10 0 0,-10-5 0,10 3 0,-10-8 0,11 9 0,0-9 0,2 8 0,-2-8 0,-1 9 0,-4-10 0,0 10 0,-2-5 0,1 0 0,1 5 0,0-5 0,4 1 0,-4 3 0,6-9 0,-6 10 0,4-11 0,-10 11 0,10-10 0,-10 9 0,5-3 0,-7 0 0,0 3 0,1-8 0,-1 9 0,0-4 0,5 0 0,-3 4 0,3-5 0,-4 6 0,-1 0 0,0 0 0,0 0 0,1 0 0,-1 0 0,0 0 0,1 0 0,5 0 0,2 0 0,6 0 0,-6 0 0,4 6 0,-10-5 0,4 10 0,1-10 0,-5 4 0,4 0 0,-6-4 0,0 4 0,1 0 0,-1-3 0,0 3 0,7-5 0,8 0 0,1 0 0,5 5 0,0-3 0,-5 3 0,5-5 0,0 0 0,-5 0 0,12 0 0,-12 0 0,12 0 0,-5 0 0,0 0 0,5 0 0,-12 0 0,12 0 0,-12 0 0,5 0 0,-7 0 0,0 0 0,-6 0 0,4 0 0,-4 0 0,0 0 0,4 0 0,-10 0 0,11 0 0,6 0 0,-3 0 0,9 0 0,-11 0 0,8 0 0,-7 6 0,6-5 0,-7 10 0,0-9 0,-6 3 0,5-5 0,-11 5 0,10-3 0,-4 3 0,0-5 0,-2 0 0,1 0 0,0 0 0,1 5 0,5-4 0,-5 4 0,6-5 0,-6 0 0,4 0 0,7 0 0,-8 0 0,12 0 0,-15 5 0,0-3 0,4 3 0,-10-5 0,5 0 0,-1 0 0,-4 5 0,10-3 0,-10 3 0,5-5 0,-7 0 0,6 5 0,-4-3 0,10 9 0,-10-10 0,5 5 0,-1-6 0,-4 5 0,4-4 0,-6 9 0,1-9 0,10 10 0,-2-4 0,4 0 0,-6-2 0,-1 1 0,-4-5 0,10 5 0,-4-6 0,0 5 0,4-4 0,-4 4 0,6-5 0,0 0 0,0 0 0,0 0 0,0 0 0,0 0 0,0 0 0,0 0 0,0 0 0,7 0 0,-5 0 0,5 0 0,0 0 0,0 0 0,1 0 0,-3 0 0,-11 0 0,5 0 0,-5 0 0,0 0 0,4 0 0,-4-6 0,6 5 0,0-10 0,0 9 0,-6-9 0,4 10 0,-4-4 0,6-1 0,0 5 0,0-10 0,0 9 0,7-3 0,-5-1 0,12-1 0,-5-1 0,7-4 0,0 11 0,0-12 0,19 6 0,-15-7 0,14 6 0,-25-4 0,6 5 0,-14 0 0,14-6 0,-14 12 0,0-6 0,-2 2 0,-5 3 0,0-8 0,-2 8 0,0-3 0,-4 5 0,5 0 0,-7 0 0,0 0 0,0 0 0,1 0 0,-1 0 0,0 0 0,1 0 0,-1 0 0,5 0 0,-3 0 0,16 0 0,-1 0 0,13 0 0,0 0 0,0 0 0,0 0 0,18 0 0,4 8 0,9-7 0,6 14 0,-16-7 0,7 7 0,-9-6 0,-1-3 0,1 1 0,-8-5 0,5 4 0,-14 0 0,15-4 0,-15 4 0,6-6 0,-7 0 0,-9 0 0,7 0 0,-14 0 0,7 0 0,-1 6 0,-6-5 0,7 6 0,-8-2 0,0-4 0,7 5 0,-6-6 0,14 6 0,-14-4 0,14 10 0,-14-11 0,25 11 0,-22-11 0,15 10 0,-19-9 0,0 3 0,0-5 0,0 0 0,-1 0 0,1 6 0,0-5 0,0 5 0,8-6 0,-7 0 0,6 0 0,-7 0 0,0 0 0,0 0 0,-6 0 0,5 0 0,-11 0 0,10 0 0,-4 0 0,6 0 0,7 0 0,-5 0 0,12 0 0,6-6 0,-8 5 0,6-10 0,-11 9 0,-5-3 0,5-1 0,-7 5 0,0-5 0,0 0 0,0 5 0,0-5 0,0 1 0,0 3 0,-6-3 0,4 5 0,-4 0 0,0 0 0,4 0 0,-10 0 0,5 0 0,-1 0 0,-4 0 0,10 0 0,-10 0 0,15 0 0,-7 0 0,9 0 0,-5 0 0,7 0 0,-6 0 0,14 0 0,-14 0 0,14 0 0,-13 0 0,5 0 0,-7 0 0,0 0 0,0 0 0,-7-6 0,6 5 0,-11-4 0,10 5 0,-10-5 0,10 4 0,-10-4 0,5 0 0,-1 3 0,-4-3 0,9 0 0,-3 4 0,-1-4 0,-1 0 0,0 3 0,-4-3 0,5 5 0,-1 0 0,2 0 0,0-5 0,4 4 0,-4-4 0,0 5 0,4 0 0,-4 0 0,0 0 0,5 0 0,-12 0 0,12 0 0,-5 0 0,6 0 0,0 0 0,11 0 0,-1 0 0,3 0 0,1 0 0,-12 0 0,12-6 0,-5 4 0,0-4 0,5 0 0,-12 4 0,5-4 0,-13 6 0,4 0 0,-10 0 0,4 0 0,-5 0 0,-1 0 0,0 0 0,1 0 0,-1 0 0,0 0 0,7 0 0,0 0 0,7 0 0,0 0 0,0 0 0,19 0 0,-15 0 0,21 0 0,-23 0 0,13 0 0,-14-6 0,6 5 0,1-11 0,-7 11 0,6-11 0,-7 11 0,0-11 0,0 11 0,0-5 0,0 1 0,-6 3 0,5-3 0,-5 5 0,-1-5 0,6 3 0,-11-3 0,10 5 0,-4 0 0,13 0 0,-5 0 0,5 0 0,18 0 0,-18 0 0,25 0 0,-30 0 0,12 0 0,-12 0 0,5 0 0,-7 0 0,0 0 0,0 0 0,-6 0 0,-2 0 0,-5 0 0,-1 0 0,0 0 0,1 0 0,-1 0 0,0 0 0,0 0 0,1 0 0,-1 0 0,0 0 0,1 0 0,-1 0 0,0 0 0,7 0 0,-6 0 0,12 0 0,-5 0 0,6 0 0,7 0 0,-5 0 0,12 0 0,-12 0 0,5 0 0,-7 0 0,-6 0 0,4 0 0,-10 0 0,4 0 0,-6 0 0,1 0 0,-1 0 0,0 0 0,22 0 0,5 0 0,14 0 0,5 13 0,-5 4 0,8 13 0,-9-2 0,-2-5 0,-8 3 0,-13-12 0,3 5 0,-18-8 0,4-4 0,-6-2 0,1-5 0,-1 0 0,0 0 0,0 0 0,1 0 0,-1 0 0,0 0 0,1 0 0,-1 0 0,6 0 0,2 0 0,0 0 0,4-6 0,-4 5 0,6-10 0,0 9 0,0-9 0,-6 10 0,5-11 0,-12 11 0,6-10 0,-7 10 0,0-9 0,1 8 0,-1-3 0,0 5 0,1 0 0,-1 0 0,0 0 0,-5 0 0,-1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53.082"/>
    </inkml:context>
    <inkml:brush xml:id="br0">
      <inkml:brushProperty name="width" value="0.05" units="cm"/>
      <inkml:brushProperty name="height" value="0.05" units="cm"/>
      <inkml:brushProperty name="color" value="#EE7D3D"/>
    </inkml:brush>
  </inkml:definitions>
  <inkml:trace contextRef="#ctx0" brushRef="#br0">1 154 24575,'28'0'0,"2"0"0,-11 0 0,6 0 0,0 0 0,-6 0 0,4 0 0,-4 0 0,6 0 0,0 0 0,-6 0 0,5 0 0,-5 0 0,6 0 0,-1 0 0,-5 0 0,5 0 0,-5 0 0,0 0 0,-2 0 0,-6 0 0,1 0 0,-1 0 0,0 0 0,0 0 0,1 0 0,-1 0 0,6-5 0,-4 3 0,11-3 0,-12 0 0,6 3 0,-7-3 0,0 5 0,1 0 0,-1 0 0,0 0 0,1 0 0,5 0 0,2 0 0,0 0 0,-2 0 0,-6 0 0,1 0 0,-1 0 0,0 0 0,1 0 0,-1 0 0,6 0 0,2 0 0,6 0 0,0 0 0,0 0 0,0 0 0,-6 0 0,-2 0 0,-5 0 0,-1 0 0,0 0 0,0 0 0,1 0 0,-1 0 0,0 0 0,7 0 0,1 0 0,6 0 0,-7 0 0,0 0 0,-7 0 0,0 0 0,1 0 0,-1 0 0,0 0 0,1 0 0,5 0 0,-4-5 0,10 4 0,-4-10 0,6 10 0,-6-5 0,4 6 0,-10 0 0,5 0 0,-7-5 0,0 4 0,0-4 0,1 5 0,-1 0 0,0 0 0,7 0 0,1 0 0,6 0 0,0 0 0,-7 0 0,6 0 0,-11 0 0,4 0 0,-6 0 0,1 0 0,-1 0 0,0 0 0,1 0 0,-1 0 0,0 0 0,0 0 0,1 0 0,-1 0 0,0 0 0,1 0 0,-1 0 0,0 5 0,7-4 0,-6 9 0,6-9 0,-7 9 0,0-3 0,1-1 0,-1 4 0,0-9 0,7 10 0,-6-10 0,6 10 0,-7-5 0,0 0 0,7 5 0,-5-10 0,4 10 0,-6-10 0,0 4 0,1 0 0,-1-4 0,0 4 0,1 0 0,-1-3 0,0 3 0,0-5 0,1 5 0,-1-4 0,0 4 0,1-5 0,-1 0 0,0 0 0,1 0 0,-1 0 0,0 0 0,0 0 0,1 0 0,-1 0 0,0 0 0,1 0 0,-1 0 0,0 0 0,0 0 0,1 0 0,5 0 0,2 0 0,6 0 0,-6 0 0,-2 0 0,1 0 0,-6 0 0,6 0 0,-7 0 0,0 0 0,7 0 0,-5 0 0,10 0 0,-10-5 0,10 3 0,-10-3 0,4 5 0,-5-5 0,-1 4 0,0-4 0,1 5 0,-1 0 0,0 0 0,0 0 0,1 0 0,5 0 0,-4 0 0,4 0 0,-5 0 0,-1 0 0,0 0 0,1 0 0,-1 0 0,0 0 0,0 0 0,1 0 0,-1 0 0,0 0 0,1 0 0,-1 0 0,0 0 0,0 0 0,1 0 0,-1 0 0,0 0 0,7 0 0,1 0 0,6 0 0,-1 0 0,1 0 0,-6 0 0,-1 0 0,-7-5 0,0 4 0,1-5 0,-1 6 0,0 0 0,0 0 0,1 0 0,-1 0 0,6 0 0,-4 0 0,5-5 0,-7 4 0,0-4 0,0 5 0,1-5 0,-1 4 0,0-4 0,1 5 0,-1 0 0,6-6 0,-4 4 0,4-3 0,8-1 0,-4 4 0,11-4 0,0 0 0,-11 4 0,9-4 0,-17 1 0,4 4 0,-5-4 0,-6 0 0,4 3 0,-4-3 0,6 5 0,-1 0 0,0-5 0,0 4 0,1-4 0,-1 5 0,0 0 0,1 0 0,-1 0 0,0 0 0,0 0 0,1 0 0,-1 0 0,0 0 0,1 0 0,-1 0 0,0 0 0,1 0 0,-1 0 0,0 0 0,0 0 0,1 0 0,-1 5 0,0-4 0,1 4 0,-1-5 0,0 0 0,0 5 0,1-4 0,-1 4 0,0-5 0,1 0 0,-1 0 0,0 0 0,0 0 0,1 0 0,-1 0 0,0 0 0,1 5 0,-1-3 0,0 3 0,0-5 0,1 0 0,-1 5 0,0-4 0,1 4 0,-1-5 0,0 0 0,1 0 0,-1 0 0,0 0 0,0 0 0,1 0 0,-1 0 0,0 0 0,1 0 0,-1 0 0,0 0 0,0 0 0,1 0 0,-1 0 0,0 0 0,1 0 0,-1 0 0,0 0 0,0 0 0,1 0 0,-1 0 0,22 0 0,-16 0 0,15 0 0,-20 0 0,20 0 0,-15 0 0,16 0 0,-16 0 0,-4 0 0,4 0 0,8 0 0,-10 0 0,9 0 0,-7 0 0,-4 0 0,5 0 0,-1 0 0,-4 0 0,4 0 0,-6 0 0,7 0 0,-5 0 0,4 0 0,0 0 0,-4 0 0,5 0 0,-1 0 0,-4 0 0,4 0 0,-6 0 0,1 0 0,-1 0 0,0 0 0,1 0 0,5 0 0,2 0 0,6 0 0,7 0 0,-5 0 0,5 0 0,0 0 0,-5 0 0,5 0 0,-7 0 0,0 0 0,-6 0 0,4 0 0,-4 0 0,0 0 0,4 0 0,-4 0 0,0 0 0,5 0 0,0 0 0,2 0 0,-2 0 0,-7 0 0,-6 0 0,1 0 0,-1 0 0,0 0 0,1 0 0,-1 0 0,0 0 0,6 0 0,2 0 0,6 0 0,0 0 0,-6 0 0,5 0 0,-5 0 0,6 0 0,7 0 0,2 0 0,-1 0 0,7 6 0,-13-4 0,5 9 0,-7-9 0,0 9 0,0-10 0,0 5 0,0-1 0,-1-3 0,1 3 0,-6 0 0,5-4 0,-11 4 0,4 0 0,-6-3 0,1 3 0,5-5 0,-4 5 0,10-4 0,-10 4 0,4-5 0,1 0 0,-5 0 0,4 0 0,-6 0 0,1 0 0,-1 5 0,0-4 0,0 4 0,1-5 0,-1 0 0,6 0 0,2 0 0,0 0 0,-1 0 0,-7 0 0,0 0 0,0 0 0,1 0 0,-1 0 0,0 0 0,1 0 0,-1 0 0,6 0 0,2 0 0,0 0 0,-2 0 0,-5 0 0,-1 0 0,0 0 0,1 0 0,-1 0 0,0 0 0,0 0 0,1 0 0,-1 0 0,0 0 0,1 0 0,-1 0 0,0-5 0,0 4 0,1-4 0,-1 5 0,6 0 0,-4 0 0,18-6 0,-11 4 0,13-4 0,-1 0 0,-6 4 0,14-4 0,-13 6 0,5-6 0,0 5 0,2-11 0,0 11 0,-2-5 0,-7 6 0,-6 0 0,-2 0 0,-6 0 0,1 0 0,-1 0 0,0 0 0,0 0 0,1 0 0,-1 0 0,0 0 0,1 0 0,-1 0 0,0 0 0,0 0 0,7 0 0,-5 0 0,4 0 0,-6 0 0,1 0 0,-1 0 0,6 0 0,-4 0 0,4 0 0,1 0 0,-5 0 0,10 0 0,-10 0 0,4 0 0,1 0 0,-6 0 0,12 0 0,-5 0 0,6 0 0,0 0 0,0 0 0,0 0 0,0 0 0,0 0 0,-6 0 0,4 0 0,-10 0 0,4 0 0,-6 0 0,1 0 0,-1 0 0,0 0 0,1 0 0,-1 0 0,6 0 0,2 0 0,6 0 0,7 0 0,-5 0 0,12 0 0,-12 0 0,-1 0 0,-2 0 0,-6 0 0,7 0 0,0 0 0,0 0 0,0 0 0,0 0 0,-6 0 0,5 0 0,-12-6 0,12 5 0,-5-4 0,0 5 0,4-6 0,-4 5 0,6-5 0,0 6 0,0-5 0,0 3 0,-6-3 0,-2 5 0,-5 0 0,-1 0 0,11 0 0,-8 0 0,9 0 0,-6 0 0,2 0 0,6 0 0,-6 0 0,4 0 0,-10 0 0,4 0 0,-5 0 0,-1 0 0,0 0 0,1 0 0,-1 0 0,0 0 0,0 0 0,1 0 0,-1 0 0,6 0 0,-4 0 0,11 0 0,-11 0 0,10 0 0,-10 0 0,10 0 0,-10 0 0,11 0 0,-6 0 0,1 0 0,5 0 0,-11 0 0,10 0 0,-10 0 0,10 5 0,3-3 0,1 9 0,5-10 0,0 5 0,-5-1 0,12-3 0,-18 3 0,10-5 0,-12 6 0,-1-5 0,0 5 0,-7-6 0,0 0 0,1 0 0,-1 5 0,0-4 0,1 4 0,-1-5 0,0 5 0,7-4 0,8 4 0,7-5 0,9 0 0,-1 0 0,0-6 0,8 5 0,2-12 0,1 5 0,-3-6 0,-8 6 0,0-4 0,-7 4 0,5 1 0,-12-4 0,12 9 0,-12-9 0,12 9 0,-12-9 0,13 10 0,-7-11 0,1 5 0,-2-1 0,-7 3 0,0-1 0,-6 5 0,-1-5 0,-7 6 0,0 0 0,1 0 0,-1 0 0,0 0 0,7 0 0,0 0 0,7 0 0,7 0 0,-5 0 0,5 0 0,-7 0 0,0 0 0,0 0 0,-6 0 0,5 0 0,-5 0 0,-1 0 0,6 0 0,-11 0 0,9 0 0,-9 0 0,3 0 0,-5 0 0,1 0 0,-1 0 0,0 0 0,0 0 0,7 0 0,-5 0 0,10 0 0,-10 0 0,4 0 0,-5 0 0,-1 0 0,0 0 0,0 0 0,1 0 0,-1 0 0,6 0 0,2 0 0,6 0 0,0 0 0,-6 0 0,5 0 0,-12 0 0,6 0 0,-7 0 0,0 0 0,1 0 0,-1 0 0,0 0 0,0 0 0,1 0 0,-1 0 0,6 0 0,-4 0 0,11 0 0,-5 0 0,6 0 0,-7 0 0,6 0 0,-11 0 0,4 0 0,-6 0 0,1 0 0,-1 0 0,0 0 0,1 0 0,-1 0 0,0 0 0,0 0 0,1 0 0,-1 5 0,0-4 0,1 9 0,5-8 0,-4 8 0,10-9 0,-4 9 0,6-3 0,0 0 0,0 4 0,0-4 0,0 0 0,0 4 0,0-9 0,0 9 0,0-10 0,-6 5 0,4-6 0,-10 5 0,4-4 0,-5 4 0,5-5 0,-4 0 0,4 0 0,-5 0 0,-1 0 0,0 0 0,0 0 0,1 0 0,-1 5 0,0-4 0,1 4 0,-1-5 0,0 0 0,7 0 0,0 0 0,1 0 0,5 0 0,-11 0 0,10 0 0,-10 0 0,4 0 0,-5 0 0,-1 0 0,0 0 0,0 0 0,1 0 0,-1 0 0,0 0 0,1 0 0,-1 0 0,0 0 0,0 0 0,1 0 0,-1 0 0,0 0 0,1 0 0,-1 0 0,0 0 0,7-5 0,-6 3 0,12-3 0,-11 5 0,4 0 0,0 0 0,-4 0 0,5 0 0,-7 0 0,0 0 0,0 0 0,1 0 0,-1 0 0,0 0 0,1 0 0,-1 0 0,0 0 0,0 0 0,1 0 0,-1 0 0,0 0 0,1 0 0,5 0 0,2 0 0,6 0 0,0 0 0,0 0 0,0 0 0,-6 0 0,-2 0 0,-6 0 0,1 0 0,-1 5 0,0 1 0,1 0 0,-1 4 0,6-3 0,-4 5 0,10 0 0,-10-6 0,18 6 0,-17-6 0,11 7 0,-14-7 0,1 4 0,-1-9 0,0 9 0,0-8 0,1 3 0,-1-5 0,0 0 0,1 5 0,-1-4 0,0 4 0,7-5 0,-6 0 0,6 0 0,-1 0 0,-4 0 0,4 0 0,1 0 0,-6 0 0,6 0 0,-7 0 0,0 0 0,7 0 0,-5 0 0,4 0 0,5 0 0,-8 0 0,22 0 0,-21 0 0,9 0 0,-13 0 0,1 0 0,-1 0 0,0 0 0,1 0 0,-1 0 0,0 0 0,0 0 0,1 0 0,-1 0 0,0 0 0,1 0 0,-1 0 0,0 0 0,14 0 0,-11 0 0,11 0 0,-8 0 0,-4 0 0,4 0 0,8 0 0,14 0 0,-2 0 0,6 0 0,-11 0 0,-5 0 0,12 0 0,-12 0 0,5 0 0,-13 0 0,4 0 0,-10 0 0,4 0 0,-5 0 0,-1 0 0,0 0 0,1 0 0,-6-5 0,4 4 0,-9-10 0,9 10 0,-4-4 0,6 5 0,-1 0 0,0-5 0,1 4 0,-1-4 0,0 0 0,0 3 0,1-3 0,-1 5 0,0 0 0,1 0 0,-1-5 0,0 4 0,0-4 0,1 5 0,-1-5 0,0 3 0,7-3 0,-6 0 0,6 4 0,-7-4 0,0 0 0,7 3 0,-5-8 0,10 9 0,-10-9 0,4 8 0,1-3 0,-6 0 0,6 4 0,-7-4 0,0 5 0,1 0 0,-1 0 0,0 0 0,1 0 0,-1 0 0,0 0 0,0 0 0,7 0 0,1 0 0,0 0 0,4 0 0,-4 0 0,6 0 0,0 0 0,0 0 0,-6 0 0,-2 0 0,-6 0 0,1 0 0,-1 0 0,0 0 0,1 0 0,12 0 0,12 0 0,7-6 0,15 4 0,-15-10 0,-1 10 0,-2-10 0,-14 11 0,6-6 0,-7 7 0,0 0 0,0 0 0,0 0 0,0 0 0,-6 0 0,-1 0 0,-7 0 0,0 0 0,0 0 0,7 0 0,1 0 0,6 0 0,0 0 0,7 0 0,-5 0 0,5 0 0,-7 0 0,0 0 0,-6 0 0,-2 0 0,-6 0 0,1 0 0,5 0 0,2 0 0,6 0 0,7 0 0,-5 0 0,5 0 0,-7 0 0,0 0 0,-6 0 0,-2 0 0,-6 0 0,1 0 0,-1 0 0,0 0 0,0 0 0,7 0 0,1-5 0,6 3 0,7-3 0,-5 5 0,5 0 0,-7 0 0,0 0 0,0 0 0,0 0 0,-7 0 0,6 0 0,-5 0 0,0 0 0,-2 0 0,-6 0 0,1 0 0,-1-5 0,0 3 0,1-3 0,-1 0 0,0-1 0,0-1 0,1-3 0,-1 9 0,0-9 0,1 8 0,-1-8 0,0 9 0,0-9 0,1 9 0,5-10 0,-4 4 0,10 0 0,-4-3 0,6 3 0,-6 0 0,-1 1 0,-7 1 0,0 4 0,0-4 0,1 5 0,-1 0 0,0 0 0,1 0 0,-1 0 0,0 0 0,0 0 0,1 0 0,-1 0 0,0 0 0,1 0 0,-1 0 0,0 0 0,0 0 0,1 0 0,-1 0 0,0 0 0,1 0 0,-1 0 0,0 0 0,0 0 0,1 0 0,-1 0 0,0 0 0,1 0 0,-1 0 0,0 0 0,7 0 0,0 0 0,-4 0 0,-3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35.368"/>
    </inkml:context>
    <inkml:brush xml:id="br0">
      <inkml:brushProperty name="width" value="0.1" units="cm"/>
      <inkml:brushProperty name="height" value="0.1" units="cm"/>
      <inkml:brushProperty name="color" value="#EE7D3D"/>
    </inkml:brush>
  </inkml:definitions>
  <inkml:trace contextRef="#ctx0" brushRef="#br0">0 135 24575,'18'0'0,"-6"0"0,12 0 0,-11 0 0,17 0 0,-15 0 0,15 0 0,-11 0 0,0 0 0,12 0 0,-10 0 0,11 0 0,-7 0 0,-6 0 0,11 0 0,-9 0 0,11 0 0,-7 0 0,7 0 0,-5 0 0,12 0 0,-12 0 0,12 0 0,-12 0 0,5 0 0,0 0 0,2 0 0,7 0 0,0 0 0,0 0 0,-7 0 0,5 0 0,-12 0 0,5 0 0,-7 0 0,-6 0 0,5 0 0,-12 0 0,12 0 0,-5 0 0,6 0 0,7 0 0,13 0 0,-1 0 0,1 0 0,-6 0 0,-12 0 0,5 0 0,-7 0 0,7 0 0,-5 0 0,12 0 0,-12-5 0,5 3 0,-7-9 0,7 3 0,-11-4 0,9 5 0,-17-3 0,11 8 0,-12-8 0,6 9 0,-7-9 0,0 8 0,1-3 0,-1 5 0,0 0 0,0 0 0,1 0 0,-1 0 0,0 0 0,1 0 0,-1 0 0,0 0 0,7 0 0,0 0 0,1 0 0,5 0 0,-11 0 0,4 0 0,-6 0 0,1 0 0,-1 0 0,0 0 0,0 0 0,1 0 0,-1 0 0,0 0 0,1 0 0,-1 0 0,0 0 0,0 0 0,1 0 0,-1 0 0,0 5 0,1 2 0,38 15 0,-6 4 0,43 4 0,-46-6 0,2-13 0,-26-6 0,-4-5 0,4 5 0,1-3 0,-5 3 0,4-5 0,-6 0 0,7 0 0,-6 0 0,6 0 0,-7 0 0,0 5 0,1-4 0,-1 4 0,6-5 0,-4 0 0,11 0 0,-6 0 0,1 0 0,5 0 0,-11 0 0,10 0 0,-10 0 0,10 0 0,-10 0 0,11 0 0,-12 0 0,12 0 0,-11 0 0,10 0 0,-10 0 0,10 0 0,-4 0 0,6 0 0,0 0 0,-6 0 0,5 0 0,-6 0 0,7 0 0,-6 0 0,5 0 0,-11 0 0,15 0 0,-14 0 0,9 0 0,-6 0 0,-4 0 0,4 0 0,0 0 0,-4 0 0,5 0 0,-7 0 0,0 0 0,1 0 0,-1 0 0,0 0 0,0 0 0,1 0 0,-1 0 0,0 0 0,1 0 0,5 0 0,-4 0 0,10 0 0,-4 0 0,0 0 0,-2 0 0,1 0 0,-5 0 0,10 6 0,-10-5 0,10 5 0,-10-6 0,11 0 0,-12 0 0,6 0 0,-1 0 0,-4 0 0,10 0 0,-4 0 0,6 0 0,0 0 0,0 0 0,0 0 0,0 0 0,0 0 0,0 0 0,0 0 0,-6 0 0,4 0 0,-4 0 0,6 0 0,0 0 0,11 0 0,-8 0 0,2 0 0,-13 0 0,1 0 0,-5 0 0,10 0 0,-10 0 0,4 0 0,-5 0 0,5 0 0,-4 0 0,10 0 0,-4 0 0,0 0 0,4 0 0,-10 0 0,5 0 0,-7 0 0,6 0 0,-4 0 0,11 0 0,-6 0 0,7 0 0,11 0 0,-1 0 0,3 0 0,-6 0 0,-7 0 0,0 0 0,7 0 0,-5 0 0,-1 0 0,-2 0 0,-5 0 0,6 0 0,0 0 0,0 0 0,-1 0 0,1 0 0,0 0 0,0 0 0,0 0 0,-6-6 0,5 5 0,-11-4 0,9 5 0,-10 0 0,5 0 0,-6 0 0,0 0 0,7 0 0,-5 0 0,10 0 0,-10 0 0,4 0 0,-6 0 0,7 0 0,-5 0 0,4-5 0,0 4 0,2-4 0,6 5 0,0 0 0,0 0 0,0 0 0,0 0 0,-6 0 0,5 0 0,-12 0 0,6 0 0,-7 0 0,6 0 0,-4 0 0,11 0 0,-12 0 0,12 0 0,-5 0 0,6 0 0,0 0 0,-6 0 0,4 0 0,-4 0 0,0 0 0,-2 0 0,1 0 0,-6 0 0,12 0 0,-11 0 0,10 0 0,-10-5 0,10 3 0,-10-8 0,11 9 0,0-9 0,2 8 0,-2-8 0,-1 9 0,-4-10 0,0 10 0,-2-5 0,1 0 0,1 5 0,0-5 0,4 1 0,-4 3 0,6-9 0,-6 10 0,4-11 0,-10 11 0,10-10 0,-10 9 0,5-3 0,-7 0 0,0 3 0,1-8 0,-1 9 0,0-4 0,5 0 0,-3 4 0,3-5 0,-4 6 0,-1 0 0,0 0 0,0 0 0,1 0 0,-1 0 0,0 0 0,1 0 0,5 0 0,2 0 0,6 0 0,-6 0 0,4 6 0,-10-5 0,4 10 0,1-10 0,-5 4 0,4 0 0,-6-4 0,0 4 0,1 0 0,-1-3 0,0 3 0,7-5 0,8 0 0,1 0 0,5 5 0,0-3 0,-5 3 0,5-5 0,0 0 0,-5 0 0,12 0 0,-12 0 0,12 0 0,-5 0 0,0 0 0,5 0 0,-12 0 0,12 0 0,-12 0 0,5 0 0,-7 0 0,0 0 0,-6 0 0,4 0 0,-4 0 0,0 0 0,4 0 0,-10 0 0,11 0 0,6 0 0,-3 0 0,9 0 0,-11 0 0,8 0 0,-7 6 0,6-5 0,-7 10 0,0-9 0,-6 3 0,5-5 0,-11 5 0,10-3 0,-4 3 0,0-5 0,-2 0 0,1 0 0,0 0 0,1 5 0,5-4 0,-5 4 0,6-5 0,-6 0 0,4 0 0,7 0 0,-8 0 0,12 0 0,-15 5 0,0-3 0,4 3 0,-10-5 0,5 0 0,-1 0 0,-4 5 0,10-3 0,-10 3 0,5-5 0,-7 0 0,6 5 0,-4-3 0,10 9 0,-10-10 0,5 5 0,-1-6 0,-4 5 0,4-4 0,-6 9 0,1-9 0,10 10 0,-2-4 0,4 0 0,-6-2 0,-1 1 0,-4-5 0,10 5 0,-4-6 0,0 5 0,4-4 0,-4 4 0,6-5 0,0 0 0,0 0 0,0 0 0,0 0 0,0 0 0,0 0 0,0 0 0,0 0 0,7 0 0,-5 0 0,5 0 0,0 0 0,0 0 0,1 0 0,-3 0 0,-11 0 0,5 0 0,-5 0 0,0 0 0,4 0 0,-4-6 0,6 5 0,0-10 0,0 9 0,-6-9 0,4 10 0,-4-4 0,6-1 0,0 5 0,0-10 0,0 9 0,7-3 0,-5-1 0,12-1 0,-5-1 0,7-4 0,0 11 0,0-12 0,19 6 0,-15-7 0,14 6 0,-25-4 0,6 5 0,-14 0 0,14-6 0,-14 12 0,0-6 0,-2 2 0,-5 3 0,0-8 0,-2 8 0,0-3 0,-4 5 0,5 0 0,-7 0 0,0 0 0,0 0 0,1 0 0,-1 0 0,0 0 0,1 0 0,-1 0 0,5 0 0,-3 0 0,16 0 0,-1 0 0,13 0 0,0 0 0,0 0 0,0 0 0,18 0 0,4 8 0,9-7 0,6 14 0,-16-7 0,7 7 0,-9-6 0,-1-3 0,1 1 0,-8-5 0,5 4 0,-14 0 0,15-4 0,-15 4 0,6-6 0,-7 0 0,-9 0 0,7 0 0,-14 0 0,7 0 0,-1 6 0,-6-5 0,7 6 0,-8-2 0,0-4 0,7 5 0,-6-6 0,14 6 0,-14-4 0,14 10 0,-14-11 0,25 11 0,-22-11 0,15 10 0,-19-9 0,0 3 0,0-5 0,0 0 0,-1 0 0,1 6 0,0-5 0,0 5 0,8-6 0,-7 0 0,6 0 0,-7 0 0,0 0 0,0 0 0,-6 0 0,5 0 0,-11 0 0,10 0 0,-4 0 0,6 0 0,7 0 0,-5 0 0,12 0 0,6-6 0,-8 5 0,6-10 0,-11 9 0,-5-3 0,5-1 0,-7 5 0,0-5 0,0 0 0,0 5 0,0-5 0,0 1 0,0 3 0,-6-3 0,4 5 0,-4 0 0,0 0 0,4 0 0,-10 0 0,5 0 0,-1 0 0,-4 0 0,10 0 0,-10 0 0,15 0 0,-7 0 0,9 0 0,-5 0 0,7 0 0,-6 0 0,14 0 0,-14 0 0,14 0 0,-13 0 0,5 0 0,-7 0 0,0 0 0,0 0 0,-7-6 0,6 5 0,-11-4 0,10 5 0,-10-5 0,10 4 0,-10-4 0,5 0 0,-1 3 0,-4-3 0,9 0 0,-3 4 0,-1-4 0,-1 0 0,0 3 0,-4-3 0,5 5 0,-1 0 0,2 0 0,0-5 0,4 4 0,-4-4 0,0 5 0,4 0 0,-4 0 0,0 0 0,5 0 0,-12 0 0,12 0 0,-5 0 0,6 0 0,0 0 0,11 0 0,-1 0 0,3 0 0,1 0 0,-12 0 0,12-6 0,-5 4 0,0-4 0,5 0 0,-12 4 0,5-4 0,-13 6 0,4 0 0,-10 0 0,4 0 0,-5 0 0,-1 0 0,0 0 0,1 0 0,-1 0 0,0 0 0,7 0 0,0 0 0,7 0 0,0 0 0,0 0 0,19 0 0,-15 0 0,21 0 0,-23 0 0,13 0 0,-14-6 0,6 5 0,1-11 0,-7 11 0,6-11 0,-7 11 0,0-11 0,0 11 0,0-5 0,0 1 0,-6 3 0,5-3 0,-5 5 0,-1-5 0,6 3 0,-11-3 0,10 5 0,-4 0 0,13 0 0,-5 0 0,5 0 0,18 0 0,-18 0 0,25 0 0,-30 0 0,12 0 0,-12 0 0,5 0 0,-7 0 0,0 0 0,0 0 0,-6 0 0,-2 0 0,-5 0 0,-1 0 0,0 0 0,1 0 0,-1 0 0,0 0 0,0 0 0,1 0 0,-1 0 0,0 0 0,1 0 0,-1 0 0,0 0 0,7 0 0,-6 0 0,12 0 0,-5 0 0,6 0 0,7 0 0,-5 0 0,12 0 0,-12 0 0,5 0 0,-7 0 0,-6 0 0,4 0 0,-10 0 0,4 0 0,-6 0 0,1 0 0,-1 0 0,0 0 0,22 0 0,5 0 0,14 0 0,5 13 0,-5 4 0,8 13 0,-9-2 0,-2-5 0,-8 3 0,-13-12 0,3 5 0,-18-8 0,4-4 0,-6-2 0,1-5 0,-1 0 0,0 0 0,0 0 0,1 0 0,-1 0 0,0 0 0,1 0 0,-1 0 0,6 0 0,2 0 0,0 0 0,4-6 0,-4 5 0,6-10 0,0 9 0,0-9 0,-6 10 0,5-11 0,-12 11 0,6-10 0,-7 10 0,0-9 0,1 8 0,-1-3 0,0 5 0,1 0 0,-1 0 0,0 0 0,-5 0 0,-1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53.082"/>
    </inkml:context>
    <inkml:brush xml:id="br0">
      <inkml:brushProperty name="width" value="0.05" units="cm"/>
      <inkml:brushProperty name="height" value="0.05" units="cm"/>
      <inkml:brushProperty name="color" value="#EE7D3D"/>
    </inkml:brush>
  </inkml:definitions>
  <inkml:trace contextRef="#ctx0" brushRef="#br0">1 154 24575,'28'0'0,"2"0"0,-11 0 0,6 0 0,0 0 0,-6 0 0,4 0 0,-4 0 0,6 0 0,0 0 0,-6 0 0,5 0 0,-5 0 0,6 0 0,-1 0 0,-5 0 0,5 0 0,-5 0 0,0 0 0,-2 0 0,-6 0 0,1 0 0,-1 0 0,0 0 0,0 0 0,1 0 0,-1 0 0,6-5 0,-4 3 0,11-3 0,-12 0 0,6 3 0,-7-3 0,0 5 0,1 0 0,-1 0 0,0 0 0,1 0 0,5 0 0,2 0 0,0 0 0,-2 0 0,-6 0 0,1 0 0,-1 0 0,0 0 0,1 0 0,-1 0 0,6 0 0,2 0 0,6 0 0,0 0 0,0 0 0,0 0 0,-6 0 0,-2 0 0,-5 0 0,-1 0 0,0 0 0,0 0 0,1 0 0,-1 0 0,0 0 0,7 0 0,1 0 0,6 0 0,-7 0 0,0 0 0,-7 0 0,0 0 0,1 0 0,-1 0 0,0 0 0,1 0 0,5 0 0,-4-5 0,10 4 0,-4-10 0,6 10 0,-6-5 0,4 6 0,-10 0 0,5 0 0,-7-5 0,0 4 0,0-4 0,1 5 0,-1 0 0,0 0 0,7 0 0,1 0 0,6 0 0,0 0 0,-7 0 0,6 0 0,-11 0 0,4 0 0,-6 0 0,1 0 0,-1 0 0,0 0 0,1 0 0,-1 0 0,0 0 0,0 0 0,1 0 0,-1 0 0,0 0 0,1 0 0,-1 0 0,0 5 0,7-4 0,-6 9 0,6-9 0,-7 9 0,0-3 0,1-1 0,-1 4 0,0-9 0,7 10 0,-6-10 0,6 10 0,-7-5 0,0 0 0,7 5 0,-5-10 0,4 10 0,-6-10 0,0 4 0,1 0 0,-1-4 0,0 4 0,1 0 0,-1-3 0,0 3 0,0-5 0,1 5 0,-1-4 0,0 4 0,1-5 0,-1 0 0,0 0 0,1 0 0,-1 0 0,0 0 0,0 0 0,1 0 0,-1 0 0,0 0 0,1 0 0,-1 0 0,0 0 0,0 0 0,1 0 0,5 0 0,2 0 0,6 0 0,-6 0 0,-2 0 0,1 0 0,-6 0 0,6 0 0,-7 0 0,0 0 0,7 0 0,-5 0 0,10 0 0,-10-5 0,10 3 0,-10-3 0,4 5 0,-5-5 0,-1 4 0,0-4 0,1 5 0,-1 0 0,0 0 0,0 0 0,1 0 0,5 0 0,-4 0 0,4 0 0,-5 0 0,-1 0 0,0 0 0,1 0 0,-1 0 0,0 0 0,0 0 0,1 0 0,-1 0 0,0 0 0,1 0 0,-1 0 0,0 0 0,0 0 0,1 0 0,-1 0 0,0 0 0,7 0 0,1 0 0,6 0 0,-1 0 0,1 0 0,-6 0 0,-1 0 0,-7-5 0,0 4 0,1-5 0,-1 6 0,0 0 0,0 0 0,1 0 0,-1 0 0,6 0 0,-4 0 0,5-5 0,-7 4 0,0-4 0,0 5 0,1-5 0,-1 4 0,0-4 0,1 5 0,-1 0 0,6-6 0,-4 4 0,4-3 0,8-1 0,-4 4 0,11-4 0,0 0 0,-11 4 0,9-4 0,-17 1 0,4 4 0,-5-4 0,-6 0 0,4 3 0,-4-3 0,6 5 0,-1 0 0,0-5 0,0 4 0,1-4 0,-1 5 0,0 0 0,1 0 0,-1 0 0,0 0 0,0 0 0,1 0 0,-1 0 0,0 0 0,1 0 0,-1 0 0,0 0 0,1 0 0,-1 0 0,0 0 0,0 0 0,1 0 0,-1 5 0,0-4 0,1 4 0,-1-5 0,0 0 0,0 5 0,1-4 0,-1 4 0,0-5 0,1 0 0,-1 0 0,0 0 0,0 0 0,1 0 0,-1 0 0,0 0 0,1 5 0,-1-3 0,0 3 0,0-5 0,1 0 0,-1 5 0,0-4 0,1 4 0,-1-5 0,0 0 0,1 0 0,-1 0 0,0 0 0,0 0 0,1 0 0,-1 0 0,0 0 0,1 0 0,-1 0 0,0 0 0,0 0 0,1 0 0,-1 0 0,0 0 0,1 0 0,-1 0 0,0 0 0,0 0 0,1 0 0,-1 0 0,22 0 0,-16 0 0,15 0 0,-20 0 0,20 0 0,-15 0 0,16 0 0,-16 0 0,-4 0 0,4 0 0,8 0 0,-10 0 0,9 0 0,-7 0 0,-4 0 0,5 0 0,-1 0 0,-4 0 0,4 0 0,-6 0 0,7 0 0,-5 0 0,4 0 0,0 0 0,-4 0 0,5 0 0,-1 0 0,-4 0 0,4 0 0,-6 0 0,1 0 0,-1 0 0,0 0 0,1 0 0,5 0 0,2 0 0,6 0 0,7 0 0,-5 0 0,5 0 0,0 0 0,-5 0 0,5 0 0,-7 0 0,0 0 0,-6 0 0,4 0 0,-4 0 0,0 0 0,4 0 0,-4 0 0,0 0 0,5 0 0,0 0 0,2 0 0,-2 0 0,-7 0 0,-6 0 0,1 0 0,-1 0 0,0 0 0,1 0 0,-1 0 0,0 0 0,6 0 0,2 0 0,6 0 0,0 0 0,-6 0 0,5 0 0,-5 0 0,6 0 0,7 0 0,2 0 0,-1 0 0,7 6 0,-13-4 0,5 9 0,-7-9 0,0 9 0,0-10 0,0 5 0,0-1 0,-1-3 0,1 3 0,-6 0 0,5-4 0,-11 4 0,4 0 0,-6-3 0,1 3 0,5-5 0,-4 5 0,10-4 0,-10 4 0,4-5 0,1 0 0,-5 0 0,4 0 0,-6 0 0,1 0 0,-1 5 0,0-4 0,0 4 0,1-5 0,-1 0 0,6 0 0,2 0 0,0 0 0,-1 0 0,-7 0 0,0 0 0,0 0 0,1 0 0,-1 0 0,0 0 0,1 0 0,-1 0 0,6 0 0,2 0 0,0 0 0,-2 0 0,-5 0 0,-1 0 0,0 0 0,1 0 0,-1 0 0,0 0 0,0 0 0,1 0 0,-1 0 0,0 0 0,1 0 0,-1 0 0,0-5 0,0 4 0,1-4 0,-1 5 0,6 0 0,-4 0 0,18-6 0,-11 4 0,13-4 0,-1 0 0,-6 4 0,14-4 0,-13 6 0,5-6 0,0 5 0,2-11 0,0 11 0,-2-5 0,-7 6 0,-6 0 0,-2 0 0,-6 0 0,1 0 0,-1 0 0,0 0 0,0 0 0,1 0 0,-1 0 0,0 0 0,1 0 0,-1 0 0,0 0 0,0 0 0,7 0 0,-5 0 0,4 0 0,-6 0 0,1 0 0,-1 0 0,6 0 0,-4 0 0,4 0 0,1 0 0,-5 0 0,10 0 0,-10 0 0,4 0 0,1 0 0,-6 0 0,12 0 0,-5 0 0,6 0 0,0 0 0,0 0 0,0 0 0,0 0 0,0 0 0,-6 0 0,4 0 0,-10 0 0,4 0 0,-6 0 0,1 0 0,-1 0 0,0 0 0,1 0 0,-1 0 0,6 0 0,2 0 0,6 0 0,7 0 0,-5 0 0,12 0 0,-12 0 0,-1 0 0,-2 0 0,-6 0 0,7 0 0,0 0 0,0 0 0,0 0 0,0 0 0,-6 0 0,5 0 0,-12-6 0,12 5 0,-5-4 0,0 5 0,4-6 0,-4 5 0,6-5 0,0 6 0,0-5 0,0 3 0,-6-3 0,-2 5 0,-5 0 0,-1 0 0,11 0 0,-8 0 0,9 0 0,-6 0 0,2 0 0,6 0 0,-6 0 0,4 0 0,-10 0 0,4 0 0,-5 0 0,-1 0 0,0 0 0,1 0 0,-1 0 0,0 0 0,0 0 0,1 0 0,-1 0 0,6 0 0,-4 0 0,11 0 0,-11 0 0,10 0 0,-10 0 0,10 0 0,-10 0 0,11 0 0,-6 0 0,1 0 0,5 0 0,-11 0 0,10 0 0,-10 0 0,10 5 0,3-3 0,1 9 0,5-10 0,0 5 0,-5-1 0,12-3 0,-18 3 0,10-5 0,-12 6 0,-1-5 0,0 5 0,-7-6 0,0 0 0,1 0 0,-1 5 0,0-4 0,1 4 0,-1-5 0,0 5 0,7-4 0,8 4 0,7-5 0,9 0 0,-1 0 0,0-6 0,8 5 0,2-12 0,1 5 0,-3-6 0,-8 6 0,0-4 0,-7 4 0,5 1 0,-12-4 0,12 9 0,-12-9 0,12 9 0,-12-9 0,13 10 0,-7-11 0,1 5 0,-2-1 0,-7 3 0,0-1 0,-6 5 0,-1-5 0,-7 6 0,0 0 0,1 0 0,-1 0 0,0 0 0,7 0 0,0 0 0,7 0 0,7 0 0,-5 0 0,5 0 0,-7 0 0,0 0 0,0 0 0,-6 0 0,5 0 0,-5 0 0,-1 0 0,6 0 0,-11 0 0,9 0 0,-9 0 0,3 0 0,-5 0 0,1 0 0,-1 0 0,0 0 0,0 0 0,7 0 0,-5 0 0,10 0 0,-10 0 0,4 0 0,-5 0 0,-1 0 0,0 0 0,0 0 0,1 0 0,-1 0 0,6 0 0,2 0 0,6 0 0,0 0 0,-6 0 0,5 0 0,-12 0 0,6 0 0,-7 0 0,0 0 0,1 0 0,-1 0 0,0 0 0,0 0 0,1 0 0,-1 0 0,6 0 0,-4 0 0,11 0 0,-5 0 0,6 0 0,-7 0 0,6 0 0,-11 0 0,4 0 0,-6 0 0,1 0 0,-1 0 0,0 0 0,1 0 0,-1 0 0,0 0 0,0 0 0,1 0 0,-1 5 0,0-4 0,1 9 0,5-8 0,-4 8 0,10-9 0,-4 9 0,6-3 0,0 0 0,0 4 0,0-4 0,0 0 0,0 4 0,0-9 0,0 9 0,0-10 0,-6 5 0,4-6 0,-10 5 0,4-4 0,-5 4 0,5-5 0,-4 0 0,4 0 0,-5 0 0,-1 0 0,0 0 0,0 0 0,1 0 0,-1 5 0,0-4 0,1 4 0,-1-5 0,0 0 0,7 0 0,0 0 0,1 0 0,5 0 0,-11 0 0,10 0 0,-10 0 0,4 0 0,-5 0 0,-1 0 0,0 0 0,0 0 0,1 0 0,-1 0 0,0 0 0,1 0 0,-1 0 0,0 0 0,0 0 0,1 0 0,-1 0 0,0 0 0,1 0 0,-1 0 0,0 0 0,7-5 0,-6 3 0,12-3 0,-11 5 0,4 0 0,0 0 0,-4 0 0,5 0 0,-7 0 0,0 0 0,0 0 0,1 0 0,-1 0 0,0 0 0,1 0 0,-1 0 0,0 0 0,0 0 0,1 0 0,-1 0 0,0 0 0,1 0 0,5 0 0,2 0 0,6 0 0,0 0 0,0 0 0,0 0 0,-6 0 0,-2 0 0,-6 0 0,1 0 0,-1 5 0,0 1 0,1 0 0,-1 4 0,6-3 0,-4 5 0,10 0 0,-10-6 0,18 6 0,-17-6 0,11 7 0,-14-7 0,1 4 0,-1-9 0,0 9 0,0-8 0,1 3 0,-1-5 0,0 0 0,1 5 0,-1-4 0,0 4 0,7-5 0,-6 0 0,6 0 0,-1 0 0,-4 0 0,4 0 0,1 0 0,-6 0 0,6 0 0,-7 0 0,0 0 0,7 0 0,-5 0 0,4 0 0,5 0 0,-8 0 0,22 0 0,-21 0 0,9 0 0,-13 0 0,1 0 0,-1 0 0,0 0 0,1 0 0,-1 0 0,0 0 0,0 0 0,1 0 0,-1 0 0,0 0 0,1 0 0,-1 0 0,0 0 0,14 0 0,-11 0 0,11 0 0,-8 0 0,-4 0 0,4 0 0,8 0 0,14 0 0,-2 0 0,6 0 0,-11 0 0,-5 0 0,12 0 0,-12 0 0,5 0 0,-13 0 0,4 0 0,-10 0 0,4 0 0,-5 0 0,-1 0 0,0 0 0,1 0 0,-6-5 0,4 4 0,-9-10 0,9 10 0,-4-4 0,6 5 0,-1 0 0,0-5 0,1 4 0,-1-4 0,0 0 0,0 3 0,1-3 0,-1 5 0,0 0 0,1 0 0,-1-5 0,0 4 0,0-4 0,1 5 0,-1-5 0,0 3 0,7-3 0,-6 0 0,6 4 0,-7-4 0,0 0 0,7 3 0,-5-8 0,10 9 0,-10-9 0,4 8 0,1-3 0,-6 0 0,6 4 0,-7-4 0,0 5 0,1 0 0,-1 0 0,0 0 0,1 0 0,-1 0 0,0 0 0,0 0 0,7 0 0,1 0 0,0 0 0,4 0 0,-4 0 0,6 0 0,0 0 0,0 0 0,-6 0 0,-2 0 0,-6 0 0,1 0 0,-1 0 0,0 0 0,1 0 0,12 0 0,12 0 0,7-6 0,15 4 0,-15-10 0,-1 10 0,-2-10 0,-14 11 0,6-6 0,-7 7 0,0 0 0,0 0 0,0 0 0,0 0 0,-6 0 0,-1 0 0,-7 0 0,0 0 0,0 0 0,7 0 0,1 0 0,6 0 0,0 0 0,7 0 0,-5 0 0,5 0 0,-7 0 0,0 0 0,-6 0 0,-2 0 0,-6 0 0,1 0 0,5 0 0,2 0 0,6 0 0,7 0 0,-5 0 0,5 0 0,-7 0 0,0 0 0,-6 0 0,-2 0 0,-6 0 0,1 0 0,-1 0 0,0 0 0,0 0 0,7 0 0,1-5 0,6 3 0,7-3 0,-5 5 0,5 0 0,-7 0 0,0 0 0,0 0 0,0 0 0,-7 0 0,6 0 0,-5 0 0,0 0 0,-2 0 0,-6 0 0,1 0 0,-1-5 0,0 3 0,1-3 0,-1 0 0,0-1 0,0-1 0,1-3 0,-1 9 0,0-9 0,1 8 0,-1-8 0,0 9 0,0-9 0,1 9 0,5-10 0,-4 4 0,10 0 0,-4-3 0,6 3 0,-6 0 0,-1 1 0,-7 1 0,0 4 0,0-4 0,1 5 0,-1 0 0,0 0 0,1 0 0,-1 0 0,0 0 0,0 0 0,1 0 0,-1 0 0,0 0 0,1 0 0,-1 0 0,0 0 0,0 0 0,1 0 0,-1 0 0,0 0 0,1 0 0,-1 0 0,0 0 0,0 0 0,1 0 0,-1 0 0,0 0 0,1 0 0,-1 0 0,0 0 0,7 0 0,0 0 0,-4 0 0,-3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35.368"/>
    </inkml:context>
    <inkml:brush xml:id="br0">
      <inkml:brushProperty name="width" value="0.1" units="cm"/>
      <inkml:brushProperty name="height" value="0.1" units="cm"/>
      <inkml:brushProperty name="color" value="#EE7D3D"/>
    </inkml:brush>
  </inkml:definitions>
  <inkml:trace contextRef="#ctx0" brushRef="#br0">0 135 24575,'18'0'0,"-6"0"0,12 0 0,-11 0 0,17 0 0,-15 0 0,15 0 0,-11 0 0,0 0 0,12 0 0,-10 0 0,11 0 0,-7 0 0,-6 0 0,11 0 0,-9 0 0,11 0 0,-7 0 0,7 0 0,-5 0 0,12 0 0,-12 0 0,12 0 0,-12 0 0,5 0 0,0 0 0,2 0 0,7 0 0,0 0 0,0 0 0,-7 0 0,5 0 0,-12 0 0,5 0 0,-7 0 0,-6 0 0,5 0 0,-12 0 0,12 0 0,-5 0 0,6 0 0,7 0 0,13 0 0,-1 0 0,1 0 0,-6 0 0,-12 0 0,5 0 0,-7 0 0,7 0 0,-5 0 0,12 0 0,-12-5 0,5 3 0,-7-9 0,7 3 0,-11-4 0,9 5 0,-17-3 0,11 8 0,-12-8 0,6 9 0,-7-9 0,0 8 0,1-3 0,-1 5 0,0 0 0,0 0 0,1 0 0,-1 0 0,0 0 0,1 0 0,-1 0 0,0 0 0,7 0 0,0 0 0,1 0 0,5 0 0,-11 0 0,4 0 0,-6 0 0,1 0 0,-1 0 0,0 0 0,0 0 0,1 0 0,-1 0 0,0 0 0,1 0 0,-1 0 0,0 0 0,0 0 0,1 0 0,-1 0 0,0 5 0,1 2 0,38 15 0,-6 4 0,43 4 0,-46-6 0,2-13 0,-26-6 0,-4-5 0,4 5 0,1-3 0,-5 3 0,4-5 0,-6 0 0,7 0 0,-6 0 0,6 0 0,-7 0 0,0 5 0,1-4 0,-1 4 0,6-5 0,-4 0 0,11 0 0,-6 0 0,1 0 0,5 0 0,-11 0 0,10 0 0,-10 0 0,10 0 0,-10 0 0,11 0 0,-12 0 0,12 0 0,-11 0 0,10 0 0,-10 0 0,10 0 0,-4 0 0,6 0 0,0 0 0,-6 0 0,5 0 0,-6 0 0,7 0 0,-6 0 0,5 0 0,-11 0 0,15 0 0,-14 0 0,9 0 0,-6 0 0,-4 0 0,4 0 0,0 0 0,-4 0 0,5 0 0,-7 0 0,0 0 0,1 0 0,-1 0 0,0 0 0,0 0 0,1 0 0,-1 0 0,0 0 0,1 0 0,5 0 0,-4 0 0,10 0 0,-4 0 0,0 0 0,-2 0 0,1 0 0,-5 0 0,10 6 0,-10-5 0,10 5 0,-10-6 0,11 0 0,-12 0 0,6 0 0,-1 0 0,-4 0 0,10 0 0,-4 0 0,6 0 0,0 0 0,0 0 0,0 0 0,0 0 0,0 0 0,0 0 0,0 0 0,-6 0 0,4 0 0,-4 0 0,6 0 0,0 0 0,11 0 0,-8 0 0,2 0 0,-13 0 0,1 0 0,-5 0 0,10 0 0,-10 0 0,4 0 0,-5 0 0,5 0 0,-4 0 0,10 0 0,-4 0 0,0 0 0,4 0 0,-10 0 0,5 0 0,-7 0 0,6 0 0,-4 0 0,11 0 0,-6 0 0,7 0 0,11 0 0,-1 0 0,3 0 0,-6 0 0,-7 0 0,0 0 0,7 0 0,-5 0 0,-1 0 0,-2 0 0,-5 0 0,6 0 0,0 0 0,0 0 0,-1 0 0,1 0 0,0 0 0,0 0 0,0 0 0,-6-6 0,5 5 0,-11-4 0,9 5 0,-10 0 0,5 0 0,-6 0 0,0 0 0,7 0 0,-5 0 0,10 0 0,-10 0 0,4 0 0,-6 0 0,7 0 0,-5 0 0,4-5 0,0 4 0,2-4 0,6 5 0,0 0 0,0 0 0,0 0 0,0 0 0,-6 0 0,5 0 0,-12 0 0,6 0 0,-7 0 0,6 0 0,-4 0 0,11 0 0,-12 0 0,12 0 0,-5 0 0,6 0 0,0 0 0,-6 0 0,4 0 0,-4 0 0,0 0 0,-2 0 0,1 0 0,-6 0 0,12 0 0,-11 0 0,10 0 0,-10-5 0,10 3 0,-10-8 0,11 9 0,0-9 0,2 8 0,-2-8 0,-1 9 0,-4-10 0,0 10 0,-2-5 0,1 0 0,1 5 0,0-5 0,4 1 0,-4 3 0,6-9 0,-6 10 0,4-11 0,-10 11 0,10-10 0,-10 9 0,5-3 0,-7 0 0,0 3 0,1-8 0,-1 9 0,0-4 0,5 0 0,-3 4 0,3-5 0,-4 6 0,-1 0 0,0 0 0,0 0 0,1 0 0,-1 0 0,0 0 0,1 0 0,5 0 0,2 0 0,6 0 0,-6 0 0,4 6 0,-10-5 0,4 10 0,1-10 0,-5 4 0,4 0 0,-6-4 0,0 4 0,1 0 0,-1-3 0,0 3 0,7-5 0,8 0 0,1 0 0,5 5 0,0-3 0,-5 3 0,5-5 0,0 0 0,-5 0 0,12 0 0,-12 0 0,12 0 0,-5 0 0,0 0 0,5 0 0,-12 0 0,12 0 0,-12 0 0,5 0 0,-7 0 0,0 0 0,-6 0 0,4 0 0,-4 0 0,0 0 0,4 0 0,-10 0 0,11 0 0,6 0 0,-3 0 0,9 0 0,-11 0 0,8 0 0,-7 6 0,6-5 0,-7 10 0,0-9 0,-6 3 0,5-5 0,-11 5 0,10-3 0,-4 3 0,0-5 0,-2 0 0,1 0 0,0 0 0,1 5 0,5-4 0,-5 4 0,6-5 0,-6 0 0,4 0 0,7 0 0,-8 0 0,12 0 0,-15 5 0,0-3 0,4 3 0,-10-5 0,5 0 0,-1 0 0,-4 5 0,10-3 0,-10 3 0,5-5 0,-7 0 0,6 5 0,-4-3 0,10 9 0,-10-10 0,5 5 0,-1-6 0,-4 5 0,4-4 0,-6 9 0,1-9 0,10 10 0,-2-4 0,4 0 0,-6-2 0,-1 1 0,-4-5 0,10 5 0,-4-6 0,0 5 0,4-4 0,-4 4 0,6-5 0,0 0 0,0 0 0,0 0 0,0 0 0,0 0 0,0 0 0,0 0 0,0 0 0,7 0 0,-5 0 0,5 0 0,0 0 0,0 0 0,1 0 0,-3 0 0,-11 0 0,5 0 0,-5 0 0,0 0 0,4 0 0,-4-6 0,6 5 0,0-10 0,0 9 0,-6-9 0,4 10 0,-4-4 0,6-1 0,0 5 0,0-10 0,0 9 0,7-3 0,-5-1 0,12-1 0,-5-1 0,7-4 0,0 11 0,0-12 0,19 6 0,-15-7 0,14 6 0,-25-4 0,6 5 0,-14 0 0,14-6 0,-14 12 0,0-6 0,-2 2 0,-5 3 0,0-8 0,-2 8 0,0-3 0,-4 5 0,5 0 0,-7 0 0,0 0 0,0 0 0,1 0 0,-1 0 0,0 0 0,1 0 0,-1 0 0,5 0 0,-3 0 0,16 0 0,-1 0 0,13 0 0,0 0 0,0 0 0,0 0 0,18 0 0,4 8 0,9-7 0,6 14 0,-16-7 0,7 7 0,-9-6 0,-1-3 0,1 1 0,-8-5 0,5 4 0,-14 0 0,15-4 0,-15 4 0,6-6 0,-7 0 0,-9 0 0,7 0 0,-14 0 0,7 0 0,-1 6 0,-6-5 0,7 6 0,-8-2 0,0-4 0,7 5 0,-6-6 0,14 6 0,-14-4 0,14 10 0,-14-11 0,25 11 0,-22-11 0,15 10 0,-19-9 0,0 3 0,0-5 0,0 0 0,-1 0 0,1 6 0,0-5 0,0 5 0,8-6 0,-7 0 0,6 0 0,-7 0 0,0 0 0,0 0 0,-6 0 0,5 0 0,-11 0 0,10 0 0,-4 0 0,6 0 0,7 0 0,-5 0 0,12 0 0,6-6 0,-8 5 0,6-10 0,-11 9 0,-5-3 0,5-1 0,-7 5 0,0-5 0,0 0 0,0 5 0,0-5 0,0 1 0,0 3 0,-6-3 0,4 5 0,-4 0 0,0 0 0,4 0 0,-10 0 0,5 0 0,-1 0 0,-4 0 0,10 0 0,-10 0 0,15 0 0,-7 0 0,9 0 0,-5 0 0,7 0 0,-6 0 0,14 0 0,-14 0 0,14 0 0,-13 0 0,5 0 0,-7 0 0,0 0 0,0 0 0,-7-6 0,6 5 0,-11-4 0,10 5 0,-10-5 0,10 4 0,-10-4 0,5 0 0,-1 3 0,-4-3 0,9 0 0,-3 4 0,-1-4 0,-1 0 0,0 3 0,-4-3 0,5 5 0,-1 0 0,2 0 0,0-5 0,4 4 0,-4-4 0,0 5 0,4 0 0,-4 0 0,0 0 0,5 0 0,-12 0 0,12 0 0,-5 0 0,6 0 0,0 0 0,11 0 0,-1 0 0,3 0 0,1 0 0,-12 0 0,12-6 0,-5 4 0,0-4 0,5 0 0,-12 4 0,5-4 0,-13 6 0,4 0 0,-10 0 0,4 0 0,-5 0 0,-1 0 0,0 0 0,1 0 0,-1 0 0,0 0 0,7 0 0,0 0 0,7 0 0,0 0 0,0 0 0,19 0 0,-15 0 0,21 0 0,-23 0 0,13 0 0,-14-6 0,6 5 0,1-11 0,-7 11 0,6-11 0,-7 11 0,0-11 0,0 11 0,0-5 0,0 1 0,-6 3 0,5-3 0,-5 5 0,-1-5 0,6 3 0,-11-3 0,10 5 0,-4 0 0,13 0 0,-5 0 0,5 0 0,18 0 0,-18 0 0,25 0 0,-30 0 0,12 0 0,-12 0 0,5 0 0,-7 0 0,0 0 0,0 0 0,-6 0 0,-2 0 0,-5 0 0,-1 0 0,0 0 0,1 0 0,-1 0 0,0 0 0,0 0 0,1 0 0,-1 0 0,0 0 0,1 0 0,-1 0 0,0 0 0,7 0 0,-6 0 0,12 0 0,-5 0 0,6 0 0,7 0 0,-5 0 0,12 0 0,-12 0 0,5 0 0,-7 0 0,-6 0 0,4 0 0,-10 0 0,4 0 0,-6 0 0,1 0 0,-1 0 0,0 0 0,22 0 0,5 0 0,14 0 0,5 13 0,-5 4 0,8 13 0,-9-2 0,-2-5 0,-8 3 0,-13-12 0,3 5 0,-18-8 0,4-4 0,-6-2 0,1-5 0,-1 0 0,0 0 0,0 0 0,1 0 0,-1 0 0,0 0 0,1 0 0,-1 0 0,6 0 0,2 0 0,0 0 0,4-6 0,-4 5 0,6-10 0,0 9 0,0-9 0,-6 10 0,5-11 0,-12 11 0,6-10 0,-7 10 0,0-9 0,1 8 0,-1-3 0,0 5 0,1 0 0,-1 0 0,0 0 0,-5 0 0,-1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53.082"/>
    </inkml:context>
    <inkml:brush xml:id="br0">
      <inkml:brushProperty name="width" value="0.05" units="cm"/>
      <inkml:brushProperty name="height" value="0.05" units="cm"/>
      <inkml:brushProperty name="color" value="#EE7D3D"/>
    </inkml:brush>
  </inkml:definitions>
  <inkml:trace contextRef="#ctx0" brushRef="#br0">1 154 24575,'28'0'0,"2"0"0,-11 0 0,6 0 0,0 0 0,-6 0 0,4 0 0,-4 0 0,6 0 0,0 0 0,-6 0 0,5 0 0,-5 0 0,6 0 0,-1 0 0,-5 0 0,5 0 0,-5 0 0,0 0 0,-2 0 0,-6 0 0,1 0 0,-1 0 0,0 0 0,0 0 0,1 0 0,-1 0 0,6-5 0,-4 3 0,11-3 0,-12 0 0,6 3 0,-7-3 0,0 5 0,1 0 0,-1 0 0,0 0 0,1 0 0,5 0 0,2 0 0,0 0 0,-2 0 0,-6 0 0,1 0 0,-1 0 0,0 0 0,1 0 0,-1 0 0,6 0 0,2 0 0,6 0 0,0 0 0,0 0 0,0 0 0,-6 0 0,-2 0 0,-5 0 0,-1 0 0,0 0 0,0 0 0,1 0 0,-1 0 0,0 0 0,7 0 0,1 0 0,6 0 0,-7 0 0,0 0 0,-7 0 0,0 0 0,1 0 0,-1 0 0,0 0 0,1 0 0,5 0 0,-4-5 0,10 4 0,-4-10 0,6 10 0,-6-5 0,4 6 0,-10 0 0,5 0 0,-7-5 0,0 4 0,0-4 0,1 5 0,-1 0 0,0 0 0,7 0 0,1 0 0,6 0 0,0 0 0,-7 0 0,6 0 0,-11 0 0,4 0 0,-6 0 0,1 0 0,-1 0 0,0 0 0,1 0 0,-1 0 0,0 0 0,0 0 0,1 0 0,-1 0 0,0 0 0,1 0 0,-1 0 0,0 5 0,7-4 0,-6 9 0,6-9 0,-7 9 0,0-3 0,1-1 0,-1 4 0,0-9 0,7 10 0,-6-10 0,6 10 0,-7-5 0,0 0 0,7 5 0,-5-10 0,4 10 0,-6-10 0,0 4 0,1 0 0,-1-4 0,0 4 0,1 0 0,-1-3 0,0 3 0,0-5 0,1 5 0,-1-4 0,0 4 0,1-5 0,-1 0 0,0 0 0,1 0 0,-1 0 0,0 0 0,0 0 0,1 0 0,-1 0 0,0 0 0,1 0 0,-1 0 0,0 0 0,0 0 0,1 0 0,5 0 0,2 0 0,6 0 0,-6 0 0,-2 0 0,1 0 0,-6 0 0,6 0 0,-7 0 0,0 0 0,7 0 0,-5 0 0,10 0 0,-10-5 0,10 3 0,-10-3 0,4 5 0,-5-5 0,-1 4 0,0-4 0,1 5 0,-1 0 0,0 0 0,0 0 0,1 0 0,5 0 0,-4 0 0,4 0 0,-5 0 0,-1 0 0,0 0 0,1 0 0,-1 0 0,0 0 0,0 0 0,1 0 0,-1 0 0,0 0 0,1 0 0,-1 0 0,0 0 0,0 0 0,1 0 0,-1 0 0,0 0 0,7 0 0,1 0 0,6 0 0,-1 0 0,1 0 0,-6 0 0,-1 0 0,-7-5 0,0 4 0,1-5 0,-1 6 0,0 0 0,0 0 0,1 0 0,-1 0 0,6 0 0,-4 0 0,5-5 0,-7 4 0,0-4 0,0 5 0,1-5 0,-1 4 0,0-4 0,1 5 0,-1 0 0,6-6 0,-4 4 0,4-3 0,8-1 0,-4 4 0,11-4 0,0 0 0,-11 4 0,9-4 0,-17 1 0,4 4 0,-5-4 0,-6 0 0,4 3 0,-4-3 0,6 5 0,-1 0 0,0-5 0,0 4 0,1-4 0,-1 5 0,0 0 0,1 0 0,-1 0 0,0 0 0,0 0 0,1 0 0,-1 0 0,0 0 0,1 0 0,-1 0 0,0 0 0,1 0 0,-1 0 0,0 0 0,0 0 0,1 0 0,-1 5 0,0-4 0,1 4 0,-1-5 0,0 0 0,0 5 0,1-4 0,-1 4 0,0-5 0,1 0 0,-1 0 0,0 0 0,0 0 0,1 0 0,-1 0 0,0 0 0,1 5 0,-1-3 0,0 3 0,0-5 0,1 0 0,-1 5 0,0-4 0,1 4 0,-1-5 0,0 0 0,1 0 0,-1 0 0,0 0 0,0 0 0,1 0 0,-1 0 0,0 0 0,1 0 0,-1 0 0,0 0 0,0 0 0,1 0 0,-1 0 0,0 0 0,1 0 0,-1 0 0,0 0 0,0 0 0,1 0 0,-1 0 0,22 0 0,-16 0 0,15 0 0,-20 0 0,20 0 0,-15 0 0,16 0 0,-16 0 0,-4 0 0,4 0 0,8 0 0,-10 0 0,9 0 0,-7 0 0,-4 0 0,5 0 0,-1 0 0,-4 0 0,4 0 0,-6 0 0,7 0 0,-5 0 0,4 0 0,0 0 0,-4 0 0,5 0 0,-1 0 0,-4 0 0,4 0 0,-6 0 0,1 0 0,-1 0 0,0 0 0,1 0 0,5 0 0,2 0 0,6 0 0,7 0 0,-5 0 0,5 0 0,0 0 0,-5 0 0,5 0 0,-7 0 0,0 0 0,-6 0 0,4 0 0,-4 0 0,0 0 0,4 0 0,-4 0 0,0 0 0,5 0 0,0 0 0,2 0 0,-2 0 0,-7 0 0,-6 0 0,1 0 0,-1 0 0,0 0 0,1 0 0,-1 0 0,0 0 0,6 0 0,2 0 0,6 0 0,0 0 0,-6 0 0,5 0 0,-5 0 0,6 0 0,7 0 0,2 0 0,-1 0 0,7 6 0,-13-4 0,5 9 0,-7-9 0,0 9 0,0-10 0,0 5 0,0-1 0,-1-3 0,1 3 0,-6 0 0,5-4 0,-11 4 0,4 0 0,-6-3 0,1 3 0,5-5 0,-4 5 0,10-4 0,-10 4 0,4-5 0,1 0 0,-5 0 0,4 0 0,-6 0 0,1 0 0,-1 5 0,0-4 0,0 4 0,1-5 0,-1 0 0,6 0 0,2 0 0,0 0 0,-1 0 0,-7 0 0,0 0 0,0 0 0,1 0 0,-1 0 0,0 0 0,1 0 0,-1 0 0,6 0 0,2 0 0,0 0 0,-2 0 0,-5 0 0,-1 0 0,0 0 0,1 0 0,-1 0 0,0 0 0,0 0 0,1 0 0,-1 0 0,0 0 0,1 0 0,-1 0 0,0-5 0,0 4 0,1-4 0,-1 5 0,6 0 0,-4 0 0,18-6 0,-11 4 0,13-4 0,-1 0 0,-6 4 0,14-4 0,-13 6 0,5-6 0,0 5 0,2-11 0,0 11 0,-2-5 0,-7 6 0,-6 0 0,-2 0 0,-6 0 0,1 0 0,-1 0 0,0 0 0,0 0 0,1 0 0,-1 0 0,0 0 0,1 0 0,-1 0 0,0 0 0,0 0 0,7 0 0,-5 0 0,4 0 0,-6 0 0,1 0 0,-1 0 0,6 0 0,-4 0 0,4 0 0,1 0 0,-5 0 0,10 0 0,-10 0 0,4 0 0,1 0 0,-6 0 0,12 0 0,-5 0 0,6 0 0,0 0 0,0 0 0,0 0 0,0 0 0,0 0 0,-6 0 0,4 0 0,-10 0 0,4 0 0,-6 0 0,1 0 0,-1 0 0,0 0 0,1 0 0,-1 0 0,6 0 0,2 0 0,6 0 0,7 0 0,-5 0 0,12 0 0,-12 0 0,-1 0 0,-2 0 0,-6 0 0,7 0 0,0 0 0,0 0 0,0 0 0,0 0 0,-6 0 0,5 0 0,-12-6 0,12 5 0,-5-4 0,0 5 0,4-6 0,-4 5 0,6-5 0,0 6 0,0-5 0,0 3 0,-6-3 0,-2 5 0,-5 0 0,-1 0 0,11 0 0,-8 0 0,9 0 0,-6 0 0,2 0 0,6 0 0,-6 0 0,4 0 0,-10 0 0,4 0 0,-5 0 0,-1 0 0,0 0 0,1 0 0,-1 0 0,0 0 0,0 0 0,1 0 0,-1 0 0,6 0 0,-4 0 0,11 0 0,-11 0 0,10 0 0,-10 0 0,10 0 0,-10 0 0,11 0 0,-6 0 0,1 0 0,5 0 0,-11 0 0,10 0 0,-10 0 0,10 5 0,3-3 0,1 9 0,5-10 0,0 5 0,-5-1 0,12-3 0,-18 3 0,10-5 0,-12 6 0,-1-5 0,0 5 0,-7-6 0,0 0 0,1 0 0,-1 5 0,0-4 0,1 4 0,-1-5 0,0 5 0,7-4 0,8 4 0,7-5 0,9 0 0,-1 0 0,0-6 0,8 5 0,2-12 0,1 5 0,-3-6 0,-8 6 0,0-4 0,-7 4 0,5 1 0,-12-4 0,12 9 0,-12-9 0,12 9 0,-12-9 0,13 10 0,-7-11 0,1 5 0,-2-1 0,-7 3 0,0-1 0,-6 5 0,-1-5 0,-7 6 0,0 0 0,1 0 0,-1 0 0,0 0 0,7 0 0,0 0 0,7 0 0,7 0 0,-5 0 0,5 0 0,-7 0 0,0 0 0,0 0 0,-6 0 0,5 0 0,-5 0 0,-1 0 0,6 0 0,-11 0 0,9 0 0,-9 0 0,3 0 0,-5 0 0,1 0 0,-1 0 0,0 0 0,0 0 0,7 0 0,-5 0 0,10 0 0,-10 0 0,4 0 0,-5 0 0,-1 0 0,0 0 0,0 0 0,1 0 0,-1 0 0,6 0 0,2 0 0,6 0 0,0 0 0,-6 0 0,5 0 0,-12 0 0,6 0 0,-7 0 0,0 0 0,1 0 0,-1 0 0,0 0 0,0 0 0,1 0 0,-1 0 0,6 0 0,-4 0 0,11 0 0,-5 0 0,6 0 0,-7 0 0,6 0 0,-11 0 0,4 0 0,-6 0 0,1 0 0,-1 0 0,0 0 0,1 0 0,-1 0 0,0 0 0,0 0 0,1 0 0,-1 5 0,0-4 0,1 9 0,5-8 0,-4 8 0,10-9 0,-4 9 0,6-3 0,0 0 0,0 4 0,0-4 0,0 0 0,0 4 0,0-9 0,0 9 0,0-10 0,-6 5 0,4-6 0,-10 5 0,4-4 0,-5 4 0,5-5 0,-4 0 0,4 0 0,-5 0 0,-1 0 0,0 0 0,0 0 0,1 0 0,-1 5 0,0-4 0,1 4 0,-1-5 0,0 0 0,7 0 0,0 0 0,1 0 0,5 0 0,-11 0 0,10 0 0,-10 0 0,4 0 0,-5 0 0,-1 0 0,0 0 0,0 0 0,1 0 0,-1 0 0,0 0 0,1 0 0,-1 0 0,0 0 0,0 0 0,1 0 0,-1 0 0,0 0 0,1 0 0,-1 0 0,0 0 0,7-5 0,-6 3 0,12-3 0,-11 5 0,4 0 0,0 0 0,-4 0 0,5 0 0,-7 0 0,0 0 0,0 0 0,1 0 0,-1 0 0,0 0 0,1 0 0,-1 0 0,0 0 0,0 0 0,1 0 0,-1 0 0,0 0 0,1 0 0,5 0 0,2 0 0,6 0 0,0 0 0,0 0 0,0 0 0,-6 0 0,-2 0 0,-6 0 0,1 0 0,-1 5 0,0 1 0,1 0 0,-1 4 0,6-3 0,-4 5 0,10 0 0,-10-6 0,18 6 0,-17-6 0,11 7 0,-14-7 0,1 4 0,-1-9 0,0 9 0,0-8 0,1 3 0,-1-5 0,0 0 0,1 5 0,-1-4 0,0 4 0,7-5 0,-6 0 0,6 0 0,-1 0 0,-4 0 0,4 0 0,1 0 0,-6 0 0,6 0 0,-7 0 0,0 0 0,7 0 0,-5 0 0,4 0 0,5 0 0,-8 0 0,22 0 0,-21 0 0,9 0 0,-13 0 0,1 0 0,-1 0 0,0 0 0,1 0 0,-1 0 0,0 0 0,0 0 0,1 0 0,-1 0 0,0 0 0,1 0 0,-1 0 0,0 0 0,14 0 0,-11 0 0,11 0 0,-8 0 0,-4 0 0,4 0 0,8 0 0,14 0 0,-2 0 0,6 0 0,-11 0 0,-5 0 0,12 0 0,-12 0 0,5 0 0,-13 0 0,4 0 0,-10 0 0,4 0 0,-5 0 0,-1 0 0,0 0 0,1 0 0,-6-5 0,4 4 0,-9-10 0,9 10 0,-4-4 0,6 5 0,-1 0 0,0-5 0,1 4 0,-1-4 0,0 0 0,0 3 0,1-3 0,-1 5 0,0 0 0,1 0 0,-1-5 0,0 4 0,0-4 0,1 5 0,-1-5 0,0 3 0,7-3 0,-6 0 0,6 4 0,-7-4 0,0 0 0,7 3 0,-5-8 0,10 9 0,-10-9 0,4 8 0,1-3 0,-6 0 0,6 4 0,-7-4 0,0 5 0,1 0 0,-1 0 0,0 0 0,1 0 0,-1 0 0,0 0 0,0 0 0,7 0 0,1 0 0,0 0 0,4 0 0,-4 0 0,6 0 0,0 0 0,0 0 0,-6 0 0,-2 0 0,-6 0 0,1 0 0,-1 0 0,0 0 0,1 0 0,12 0 0,12 0 0,7-6 0,15 4 0,-15-10 0,-1 10 0,-2-10 0,-14 11 0,6-6 0,-7 7 0,0 0 0,0 0 0,0 0 0,0 0 0,-6 0 0,-1 0 0,-7 0 0,0 0 0,0 0 0,7 0 0,1 0 0,6 0 0,0 0 0,7 0 0,-5 0 0,5 0 0,-7 0 0,0 0 0,-6 0 0,-2 0 0,-6 0 0,1 0 0,5 0 0,2 0 0,6 0 0,7 0 0,-5 0 0,5 0 0,-7 0 0,0 0 0,-6 0 0,-2 0 0,-6 0 0,1 0 0,-1 0 0,0 0 0,0 0 0,7 0 0,1-5 0,6 3 0,7-3 0,-5 5 0,5 0 0,-7 0 0,0 0 0,0 0 0,0 0 0,-7 0 0,6 0 0,-5 0 0,0 0 0,-2 0 0,-6 0 0,1 0 0,-1-5 0,0 3 0,1-3 0,-1 0 0,0-1 0,0-1 0,1-3 0,-1 9 0,0-9 0,1 8 0,-1-8 0,0 9 0,0-9 0,1 9 0,5-10 0,-4 4 0,10 0 0,-4-3 0,6 3 0,-6 0 0,-1 1 0,-7 1 0,0 4 0,0-4 0,1 5 0,-1 0 0,0 0 0,1 0 0,-1 0 0,0 0 0,0 0 0,1 0 0,-1 0 0,0 0 0,1 0 0,-1 0 0,0 0 0,0 0 0,1 0 0,-1 0 0,0 0 0,1 0 0,-1 0 0,0 0 0,0 0 0,1 0 0,-1 0 0,0 0 0,1 0 0,-1 0 0,0 0 0,7 0 0,0 0 0,-4 0 0,-3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35.368"/>
    </inkml:context>
    <inkml:brush xml:id="br0">
      <inkml:brushProperty name="width" value="0.1" units="cm"/>
      <inkml:brushProperty name="height" value="0.1" units="cm"/>
      <inkml:brushProperty name="color" value="#EE7D3D"/>
    </inkml:brush>
  </inkml:definitions>
  <inkml:trace contextRef="#ctx0" brushRef="#br0">0 135 24575,'18'0'0,"-6"0"0,12 0 0,-11 0 0,17 0 0,-15 0 0,15 0 0,-11 0 0,0 0 0,12 0 0,-10 0 0,11 0 0,-7 0 0,-6 0 0,11 0 0,-9 0 0,11 0 0,-7 0 0,7 0 0,-5 0 0,12 0 0,-12 0 0,12 0 0,-12 0 0,5 0 0,0 0 0,2 0 0,7 0 0,0 0 0,0 0 0,-7 0 0,5 0 0,-12 0 0,5 0 0,-7 0 0,-6 0 0,5 0 0,-12 0 0,12 0 0,-5 0 0,6 0 0,7 0 0,13 0 0,-1 0 0,1 0 0,-6 0 0,-12 0 0,5 0 0,-7 0 0,7 0 0,-5 0 0,12 0 0,-12-5 0,5 3 0,-7-9 0,7 3 0,-11-4 0,9 5 0,-17-3 0,11 8 0,-12-8 0,6 9 0,-7-9 0,0 8 0,1-3 0,-1 5 0,0 0 0,0 0 0,1 0 0,-1 0 0,0 0 0,1 0 0,-1 0 0,0 0 0,7 0 0,0 0 0,1 0 0,5 0 0,-11 0 0,4 0 0,-6 0 0,1 0 0,-1 0 0,0 0 0,0 0 0,1 0 0,-1 0 0,0 0 0,1 0 0,-1 0 0,0 0 0,0 0 0,1 0 0,-1 0 0,0 5 0,1 2 0,38 15 0,-6 4 0,43 4 0,-46-6 0,2-13 0,-26-6 0,-4-5 0,4 5 0,1-3 0,-5 3 0,4-5 0,-6 0 0,7 0 0,-6 0 0,6 0 0,-7 0 0,0 5 0,1-4 0,-1 4 0,6-5 0,-4 0 0,11 0 0,-6 0 0,1 0 0,5 0 0,-11 0 0,10 0 0,-10 0 0,10 0 0,-10 0 0,11 0 0,-12 0 0,12 0 0,-11 0 0,10 0 0,-10 0 0,10 0 0,-4 0 0,6 0 0,0 0 0,-6 0 0,5 0 0,-6 0 0,7 0 0,-6 0 0,5 0 0,-11 0 0,15 0 0,-14 0 0,9 0 0,-6 0 0,-4 0 0,4 0 0,0 0 0,-4 0 0,5 0 0,-7 0 0,0 0 0,1 0 0,-1 0 0,0 0 0,0 0 0,1 0 0,-1 0 0,0 0 0,1 0 0,5 0 0,-4 0 0,10 0 0,-4 0 0,0 0 0,-2 0 0,1 0 0,-5 0 0,10 6 0,-10-5 0,10 5 0,-10-6 0,11 0 0,-12 0 0,6 0 0,-1 0 0,-4 0 0,10 0 0,-4 0 0,6 0 0,0 0 0,0 0 0,0 0 0,0 0 0,0 0 0,0 0 0,0 0 0,-6 0 0,4 0 0,-4 0 0,6 0 0,0 0 0,11 0 0,-8 0 0,2 0 0,-13 0 0,1 0 0,-5 0 0,10 0 0,-10 0 0,4 0 0,-5 0 0,5 0 0,-4 0 0,10 0 0,-4 0 0,0 0 0,4 0 0,-10 0 0,5 0 0,-7 0 0,6 0 0,-4 0 0,11 0 0,-6 0 0,7 0 0,11 0 0,-1 0 0,3 0 0,-6 0 0,-7 0 0,0 0 0,7 0 0,-5 0 0,-1 0 0,-2 0 0,-5 0 0,6 0 0,0 0 0,0 0 0,-1 0 0,1 0 0,0 0 0,0 0 0,0 0 0,-6-6 0,5 5 0,-11-4 0,9 5 0,-10 0 0,5 0 0,-6 0 0,0 0 0,7 0 0,-5 0 0,10 0 0,-10 0 0,4 0 0,-6 0 0,7 0 0,-5 0 0,4-5 0,0 4 0,2-4 0,6 5 0,0 0 0,0 0 0,0 0 0,0 0 0,-6 0 0,5 0 0,-12 0 0,6 0 0,-7 0 0,6 0 0,-4 0 0,11 0 0,-12 0 0,12 0 0,-5 0 0,6 0 0,0 0 0,-6 0 0,4 0 0,-4 0 0,0 0 0,-2 0 0,1 0 0,-6 0 0,12 0 0,-11 0 0,10 0 0,-10-5 0,10 3 0,-10-8 0,11 9 0,0-9 0,2 8 0,-2-8 0,-1 9 0,-4-10 0,0 10 0,-2-5 0,1 0 0,1 5 0,0-5 0,4 1 0,-4 3 0,6-9 0,-6 10 0,4-11 0,-10 11 0,10-10 0,-10 9 0,5-3 0,-7 0 0,0 3 0,1-8 0,-1 9 0,0-4 0,5 0 0,-3 4 0,3-5 0,-4 6 0,-1 0 0,0 0 0,0 0 0,1 0 0,-1 0 0,0 0 0,1 0 0,5 0 0,2 0 0,6 0 0,-6 0 0,4 6 0,-10-5 0,4 10 0,1-10 0,-5 4 0,4 0 0,-6-4 0,0 4 0,1 0 0,-1-3 0,0 3 0,7-5 0,8 0 0,1 0 0,5 5 0,0-3 0,-5 3 0,5-5 0,0 0 0,-5 0 0,12 0 0,-12 0 0,12 0 0,-5 0 0,0 0 0,5 0 0,-12 0 0,12 0 0,-12 0 0,5 0 0,-7 0 0,0 0 0,-6 0 0,4 0 0,-4 0 0,0 0 0,4 0 0,-10 0 0,11 0 0,6 0 0,-3 0 0,9 0 0,-11 0 0,8 0 0,-7 6 0,6-5 0,-7 10 0,0-9 0,-6 3 0,5-5 0,-11 5 0,10-3 0,-4 3 0,0-5 0,-2 0 0,1 0 0,0 0 0,1 5 0,5-4 0,-5 4 0,6-5 0,-6 0 0,4 0 0,7 0 0,-8 0 0,12 0 0,-15 5 0,0-3 0,4 3 0,-10-5 0,5 0 0,-1 0 0,-4 5 0,10-3 0,-10 3 0,5-5 0,-7 0 0,6 5 0,-4-3 0,10 9 0,-10-10 0,5 5 0,-1-6 0,-4 5 0,4-4 0,-6 9 0,1-9 0,10 10 0,-2-4 0,4 0 0,-6-2 0,-1 1 0,-4-5 0,10 5 0,-4-6 0,0 5 0,4-4 0,-4 4 0,6-5 0,0 0 0,0 0 0,0 0 0,0 0 0,0 0 0,0 0 0,0 0 0,0 0 0,7 0 0,-5 0 0,5 0 0,0 0 0,0 0 0,1 0 0,-3 0 0,-11 0 0,5 0 0,-5 0 0,0 0 0,4 0 0,-4-6 0,6 5 0,0-10 0,0 9 0,-6-9 0,4 10 0,-4-4 0,6-1 0,0 5 0,0-10 0,0 9 0,7-3 0,-5-1 0,12-1 0,-5-1 0,7-4 0,0 11 0,0-12 0,19 6 0,-15-7 0,14 6 0,-25-4 0,6 5 0,-14 0 0,14-6 0,-14 12 0,0-6 0,-2 2 0,-5 3 0,0-8 0,-2 8 0,0-3 0,-4 5 0,5 0 0,-7 0 0,0 0 0,0 0 0,1 0 0,-1 0 0,0 0 0,1 0 0,-1 0 0,5 0 0,-3 0 0,16 0 0,-1 0 0,13 0 0,0 0 0,0 0 0,0 0 0,18 0 0,4 8 0,9-7 0,6 14 0,-16-7 0,7 7 0,-9-6 0,-1-3 0,1 1 0,-8-5 0,5 4 0,-14 0 0,15-4 0,-15 4 0,6-6 0,-7 0 0,-9 0 0,7 0 0,-14 0 0,7 0 0,-1 6 0,-6-5 0,7 6 0,-8-2 0,0-4 0,7 5 0,-6-6 0,14 6 0,-14-4 0,14 10 0,-14-11 0,25 11 0,-22-11 0,15 10 0,-19-9 0,0 3 0,0-5 0,0 0 0,-1 0 0,1 6 0,0-5 0,0 5 0,8-6 0,-7 0 0,6 0 0,-7 0 0,0 0 0,0 0 0,-6 0 0,5 0 0,-11 0 0,10 0 0,-4 0 0,6 0 0,7 0 0,-5 0 0,12 0 0,6-6 0,-8 5 0,6-10 0,-11 9 0,-5-3 0,5-1 0,-7 5 0,0-5 0,0 0 0,0 5 0,0-5 0,0 1 0,0 3 0,-6-3 0,4 5 0,-4 0 0,0 0 0,4 0 0,-10 0 0,5 0 0,-1 0 0,-4 0 0,10 0 0,-10 0 0,15 0 0,-7 0 0,9 0 0,-5 0 0,7 0 0,-6 0 0,14 0 0,-14 0 0,14 0 0,-13 0 0,5 0 0,-7 0 0,0 0 0,0 0 0,-7-6 0,6 5 0,-11-4 0,10 5 0,-10-5 0,10 4 0,-10-4 0,5 0 0,-1 3 0,-4-3 0,9 0 0,-3 4 0,-1-4 0,-1 0 0,0 3 0,-4-3 0,5 5 0,-1 0 0,2 0 0,0-5 0,4 4 0,-4-4 0,0 5 0,4 0 0,-4 0 0,0 0 0,5 0 0,-12 0 0,12 0 0,-5 0 0,6 0 0,0 0 0,11 0 0,-1 0 0,3 0 0,1 0 0,-12 0 0,12-6 0,-5 4 0,0-4 0,5 0 0,-12 4 0,5-4 0,-13 6 0,4 0 0,-10 0 0,4 0 0,-5 0 0,-1 0 0,0 0 0,1 0 0,-1 0 0,0 0 0,7 0 0,0 0 0,7 0 0,0 0 0,0 0 0,19 0 0,-15 0 0,21 0 0,-23 0 0,13 0 0,-14-6 0,6 5 0,1-11 0,-7 11 0,6-11 0,-7 11 0,0-11 0,0 11 0,0-5 0,0 1 0,-6 3 0,5-3 0,-5 5 0,-1-5 0,6 3 0,-11-3 0,10 5 0,-4 0 0,13 0 0,-5 0 0,5 0 0,18 0 0,-18 0 0,25 0 0,-30 0 0,12 0 0,-12 0 0,5 0 0,-7 0 0,0 0 0,0 0 0,-6 0 0,-2 0 0,-5 0 0,-1 0 0,0 0 0,1 0 0,-1 0 0,0 0 0,0 0 0,1 0 0,-1 0 0,0 0 0,1 0 0,-1 0 0,0 0 0,7 0 0,-6 0 0,12 0 0,-5 0 0,6 0 0,7 0 0,-5 0 0,12 0 0,-12 0 0,5 0 0,-7 0 0,-6 0 0,4 0 0,-10 0 0,4 0 0,-6 0 0,1 0 0,-1 0 0,0 0 0,22 0 0,5 0 0,14 0 0,5 13 0,-5 4 0,8 13 0,-9-2 0,-2-5 0,-8 3 0,-13-12 0,3 5 0,-18-8 0,4-4 0,-6-2 0,1-5 0,-1 0 0,0 0 0,0 0 0,1 0 0,-1 0 0,0 0 0,1 0 0,-1 0 0,6 0 0,2 0 0,0 0 0,4-6 0,-4 5 0,6-10 0,0 9 0,0-9 0,-6 10 0,5-11 0,-12 11 0,6-10 0,-7 10 0,0-9 0,1 8 0,-1-3 0,0 5 0,1 0 0,-1 0 0,0 0 0,-5 0 0,-1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53.082"/>
    </inkml:context>
    <inkml:brush xml:id="br0">
      <inkml:brushProperty name="width" value="0.05" units="cm"/>
      <inkml:brushProperty name="height" value="0.05" units="cm"/>
      <inkml:brushProperty name="color" value="#EE7D3D"/>
    </inkml:brush>
  </inkml:definitions>
  <inkml:trace contextRef="#ctx0" brushRef="#br0">1 154 24575,'28'0'0,"2"0"0,-11 0 0,6 0 0,0 0 0,-6 0 0,4 0 0,-4 0 0,6 0 0,0 0 0,-6 0 0,5 0 0,-5 0 0,6 0 0,-1 0 0,-5 0 0,5 0 0,-5 0 0,0 0 0,-2 0 0,-6 0 0,1 0 0,-1 0 0,0 0 0,0 0 0,1 0 0,-1 0 0,6-5 0,-4 3 0,11-3 0,-12 0 0,6 3 0,-7-3 0,0 5 0,1 0 0,-1 0 0,0 0 0,1 0 0,5 0 0,2 0 0,0 0 0,-2 0 0,-6 0 0,1 0 0,-1 0 0,0 0 0,1 0 0,-1 0 0,6 0 0,2 0 0,6 0 0,0 0 0,0 0 0,0 0 0,-6 0 0,-2 0 0,-5 0 0,-1 0 0,0 0 0,0 0 0,1 0 0,-1 0 0,0 0 0,7 0 0,1 0 0,6 0 0,-7 0 0,0 0 0,-7 0 0,0 0 0,1 0 0,-1 0 0,0 0 0,1 0 0,5 0 0,-4-5 0,10 4 0,-4-10 0,6 10 0,-6-5 0,4 6 0,-10 0 0,5 0 0,-7-5 0,0 4 0,0-4 0,1 5 0,-1 0 0,0 0 0,7 0 0,1 0 0,6 0 0,0 0 0,-7 0 0,6 0 0,-11 0 0,4 0 0,-6 0 0,1 0 0,-1 0 0,0 0 0,1 0 0,-1 0 0,0 0 0,0 0 0,1 0 0,-1 0 0,0 0 0,1 0 0,-1 0 0,0 5 0,7-4 0,-6 9 0,6-9 0,-7 9 0,0-3 0,1-1 0,-1 4 0,0-9 0,7 10 0,-6-10 0,6 10 0,-7-5 0,0 0 0,7 5 0,-5-10 0,4 10 0,-6-10 0,0 4 0,1 0 0,-1-4 0,0 4 0,1 0 0,-1-3 0,0 3 0,0-5 0,1 5 0,-1-4 0,0 4 0,1-5 0,-1 0 0,0 0 0,1 0 0,-1 0 0,0 0 0,0 0 0,1 0 0,-1 0 0,0 0 0,1 0 0,-1 0 0,0 0 0,0 0 0,1 0 0,5 0 0,2 0 0,6 0 0,-6 0 0,-2 0 0,1 0 0,-6 0 0,6 0 0,-7 0 0,0 0 0,7 0 0,-5 0 0,10 0 0,-10-5 0,10 3 0,-10-3 0,4 5 0,-5-5 0,-1 4 0,0-4 0,1 5 0,-1 0 0,0 0 0,0 0 0,1 0 0,5 0 0,-4 0 0,4 0 0,-5 0 0,-1 0 0,0 0 0,1 0 0,-1 0 0,0 0 0,0 0 0,1 0 0,-1 0 0,0 0 0,1 0 0,-1 0 0,0 0 0,0 0 0,1 0 0,-1 0 0,0 0 0,7 0 0,1 0 0,6 0 0,-1 0 0,1 0 0,-6 0 0,-1 0 0,-7-5 0,0 4 0,1-5 0,-1 6 0,0 0 0,0 0 0,1 0 0,-1 0 0,6 0 0,-4 0 0,5-5 0,-7 4 0,0-4 0,0 5 0,1-5 0,-1 4 0,0-4 0,1 5 0,-1 0 0,6-6 0,-4 4 0,4-3 0,8-1 0,-4 4 0,11-4 0,0 0 0,-11 4 0,9-4 0,-17 1 0,4 4 0,-5-4 0,-6 0 0,4 3 0,-4-3 0,6 5 0,-1 0 0,0-5 0,0 4 0,1-4 0,-1 5 0,0 0 0,1 0 0,-1 0 0,0 0 0,0 0 0,1 0 0,-1 0 0,0 0 0,1 0 0,-1 0 0,0 0 0,1 0 0,-1 0 0,0 0 0,0 0 0,1 0 0,-1 5 0,0-4 0,1 4 0,-1-5 0,0 0 0,0 5 0,1-4 0,-1 4 0,0-5 0,1 0 0,-1 0 0,0 0 0,0 0 0,1 0 0,-1 0 0,0 0 0,1 5 0,-1-3 0,0 3 0,0-5 0,1 0 0,-1 5 0,0-4 0,1 4 0,-1-5 0,0 0 0,1 0 0,-1 0 0,0 0 0,0 0 0,1 0 0,-1 0 0,0 0 0,1 0 0,-1 0 0,0 0 0,0 0 0,1 0 0,-1 0 0,0 0 0,1 0 0,-1 0 0,0 0 0,0 0 0,1 0 0,-1 0 0,22 0 0,-16 0 0,15 0 0,-20 0 0,20 0 0,-15 0 0,16 0 0,-16 0 0,-4 0 0,4 0 0,8 0 0,-10 0 0,9 0 0,-7 0 0,-4 0 0,5 0 0,-1 0 0,-4 0 0,4 0 0,-6 0 0,7 0 0,-5 0 0,4 0 0,0 0 0,-4 0 0,5 0 0,-1 0 0,-4 0 0,4 0 0,-6 0 0,1 0 0,-1 0 0,0 0 0,1 0 0,5 0 0,2 0 0,6 0 0,7 0 0,-5 0 0,5 0 0,0 0 0,-5 0 0,5 0 0,-7 0 0,0 0 0,-6 0 0,4 0 0,-4 0 0,0 0 0,4 0 0,-4 0 0,0 0 0,5 0 0,0 0 0,2 0 0,-2 0 0,-7 0 0,-6 0 0,1 0 0,-1 0 0,0 0 0,1 0 0,-1 0 0,0 0 0,6 0 0,2 0 0,6 0 0,0 0 0,-6 0 0,5 0 0,-5 0 0,6 0 0,7 0 0,2 0 0,-1 0 0,7 6 0,-13-4 0,5 9 0,-7-9 0,0 9 0,0-10 0,0 5 0,0-1 0,-1-3 0,1 3 0,-6 0 0,5-4 0,-11 4 0,4 0 0,-6-3 0,1 3 0,5-5 0,-4 5 0,10-4 0,-10 4 0,4-5 0,1 0 0,-5 0 0,4 0 0,-6 0 0,1 0 0,-1 5 0,0-4 0,0 4 0,1-5 0,-1 0 0,6 0 0,2 0 0,0 0 0,-1 0 0,-7 0 0,0 0 0,0 0 0,1 0 0,-1 0 0,0 0 0,1 0 0,-1 0 0,6 0 0,2 0 0,0 0 0,-2 0 0,-5 0 0,-1 0 0,0 0 0,1 0 0,-1 0 0,0 0 0,0 0 0,1 0 0,-1 0 0,0 0 0,1 0 0,-1 0 0,0-5 0,0 4 0,1-4 0,-1 5 0,6 0 0,-4 0 0,18-6 0,-11 4 0,13-4 0,-1 0 0,-6 4 0,14-4 0,-13 6 0,5-6 0,0 5 0,2-11 0,0 11 0,-2-5 0,-7 6 0,-6 0 0,-2 0 0,-6 0 0,1 0 0,-1 0 0,0 0 0,0 0 0,1 0 0,-1 0 0,0 0 0,1 0 0,-1 0 0,0 0 0,0 0 0,7 0 0,-5 0 0,4 0 0,-6 0 0,1 0 0,-1 0 0,6 0 0,-4 0 0,4 0 0,1 0 0,-5 0 0,10 0 0,-10 0 0,4 0 0,1 0 0,-6 0 0,12 0 0,-5 0 0,6 0 0,0 0 0,0 0 0,0 0 0,0 0 0,0 0 0,-6 0 0,4 0 0,-10 0 0,4 0 0,-6 0 0,1 0 0,-1 0 0,0 0 0,1 0 0,-1 0 0,6 0 0,2 0 0,6 0 0,7 0 0,-5 0 0,12 0 0,-12 0 0,-1 0 0,-2 0 0,-6 0 0,7 0 0,0 0 0,0 0 0,0 0 0,0 0 0,-6 0 0,5 0 0,-12-6 0,12 5 0,-5-4 0,0 5 0,4-6 0,-4 5 0,6-5 0,0 6 0,0-5 0,0 3 0,-6-3 0,-2 5 0,-5 0 0,-1 0 0,11 0 0,-8 0 0,9 0 0,-6 0 0,2 0 0,6 0 0,-6 0 0,4 0 0,-10 0 0,4 0 0,-5 0 0,-1 0 0,0 0 0,1 0 0,-1 0 0,0 0 0,0 0 0,1 0 0,-1 0 0,6 0 0,-4 0 0,11 0 0,-11 0 0,10 0 0,-10 0 0,10 0 0,-10 0 0,11 0 0,-6 0 0,1 0 0,5 0 0,-11 0 0,10 0 0,-10 0 0,10 5 0,3-3 0,1 9 0,5-10 0,0 5 0,-5-1 0,12-3 0,-18 3 0,10-5 0,-12 6 0,-1-5 0,0 5 0,-7-6 0,0 0 0,1 0 0,-1 5 0,0-4 0,1 4 0,-1-5 0,0 5 0,7-4 0,8 4 0,7-5 0,9 0 0,-1 0 0,0-6 0,8 5 0,2-12 0,1 5 0,-3-6 0,-8 6 0,0-4 0,-7 4 0,5 1 0,-12-4 0,12 9 0,-12-9 0,12 9 0,-12-9 0,13 10 0,-7-11 0,1 5 0,-2-1 0,-7 3 0,0-1 0,-6 5 0,-1-5 0,-7 6 0,0 0 0,1 0 0,-1 0 0,0 0 0,7 0 0,0 0 0,7 0 0,7 0 0,-5 0 0,5 0 0,-7 0 0,0 0 0,0 0 0,-6 0 0,5 0 0,-5 0 0,-1 0 0,6 0 0,-11 0 0,9 0 0,-9 0 0,3 0 0,-5 0 0,1 0 0,-1 0 0,0 0 0,0 0 0,7 0 0,-5 0 0,10 0 0,-10 0 0,4 0 0,-5 0 0,-1 0 0,0 0 0,0 0 0,1 0 0,-1 0 0,6 0 0,2 0 0,6 0 0,0 0 0,-6 0 0,5 0 0,-12 0 0,6 0 0,-7 0 0,0 0 0,1 0 0,-1 0 0,0 0 0,0 0 0,1 0 0,-1 0 0,6 0 0,-4 0 0,11 0 0,-5 0 0,6 0 0,-7 0 0,6 0 0,-11 0 0,4 0 0,-6 0 0,1 0 0,-1 0 0,0 0 0,1 0 0,-1 0 0,0 0 0,0 0 0,1 0 0,-1 5 0,0-4 0,1 9 0,5-8 0,-4 8 0,10-9 0,-4 9 0,6-3 0,0 0 0,0 4 0,0-4 0,0 0 0,0 4 0,0-9 0,0 9 0,0-10 0,-6 5 0,4-6 0,-10 5 0,4-4 0,-5 4 0,5-5 0,-4 0 0,4 0 0,-5 0 0,-1 0 0,0 0 0,0 0 0,1 0 0,-1 5 0,0-4 0,1 4 0,-1-5 0,0 0 0,7 0 0,0 0 0,1 0 0,5 0 0,-11 0 0,10 0 0,-10 0 0,4 0 0,-5 0 0,-1 0 0,0 0 0,0 0 0,1 0 0,-1 0 0,0 0 0,1 0 0,-1 0 0,0 0 0,0 0 0,1 0 0,-1 0 0,0 0 0,1 0 0,-1 0 0,0 0 0,7-5 0,-6 3 0,12-3 0,-11 5 0,4 0 0,0 0 0,-4 0 0,5 0 0,-7 0 0,0 0 0,0 0 0,1 0 0,-1 0 0,0 0 0,1 0 0,-1 0 0,0 0 0,0 0 0,1 0 0,-1 0 0,0 0 0,1 0 0,5 0 0,2 0 0,6 0 0,0 0 0,0 0 0,0 0 0,-6 0 0,-2 0 0,-6 0 0,1 0 0,-1 5 0,0 1 0,1 0 0,-1 4 0,6-3 0,-4 5 0,10 0 0,-10-6 0,18 6 0,-17-6 0,11 7 0,-14-7 0,1 4 0,-1-9 0,0 9 0,0-8 0,1 3 0,-1-5 0,0 0 0,1 5 0,-1-4 0,0 4 0,7-5 0,-6 0 0,6 0 0,-1 0 0,-4 0 0,4 0 0,1 0 0,-6 0 0,6 0 0,-7 0 0,0 0 0,7 0 0,-5 0 0,4 0 0,5 0 0,-8 0 0,22 0 0,-21 0 0,9 0 0,-13 0 0,1 0 0,-1 0 0,0 0 0,1 0 0,-1 0 0,0 0 0,0 0 0,1 0 0,-1 0 0,0 0 0,1 0 0,-1 0 0,0 0 0,14 0 0,-11 0 0,11 0 0,-8 0 0,-4 0 0,4 0 0,8 0 0,14 0 0,-2 0 0,6 0 0,-11 0 0,-5 0 0,12 0 0,-12 0 0,5 0 0,-13 0 0,4 0 0,-10 0 0,4 0 0,-5 0 0,-1 0 0,0 0 0,1 0 0,-6-5 0,4 4 0,-9-10 0,9 10 0,-4-4 0,6 5 0,-1 0 0,0-5 0,1 4 0,-1-4 0,0 0 0,0 3 0,1-3 0,-1 5 0,0 0 0,1 0 0,-1-5 0,0 4 0,0-4 0,1 5 0,-1-5 0,0 3 0,7-3 0,-6 0 0,6 4 0,-7-4 0,0 0 0,7 3 0,-5-8 0,10 9 0,-10-9 0,4 8 0,1-3 0,-6 0 0,6 4 0,-7-4 0,0 5 0,1 0 0,-1 0 0,0 0 0,1 0 0,-1 0 0,0 0 0,0 0 0,7 0 0,1 0 0,0 0 0,4 0 0,-4 0 0,6 0 0,0 0 0,0 0 0,-6 0 0,-2 0 0,-6 0 0,1 0 0,-1 0 0,0 0 0,1 0 0,12 0 0,12 0 0,7-6 0,15 4 0,-15-10 0,-1 10 0,-2-10 0,-14 11 0,6-6 0,-7 7 0,0 0 0,0 0 0,0 0 0,0 0 0,-6 0 0,-1 0 0,-7 0 0,0 0 0,0 0 0,7 0 0,1 0 0,6 0 0,0 0 0,7 0 0,-5 0 0,5 0 0,-7 0 0,0 0 0,-6 0 0,-2 0 0,-6 0 0,1 0 0,5 0 0,2 0 0,6 0 0,7 0 0,-5 0 0,5 0 0,-7 0 0,0 0 0,-6 0 0,-2 0 0,-6 0 0,1 0 0,-1 0 0,0 0 0,0 0 0,7 0 0,1-5 0,6 3 0,7-3 0,-5 5 0,5 0 0,-7 0 0,0 0 0,0 0 0,0 0 0,-7 0 0,6 0 0,-5 0 0,0 0 0,-2 0 0,-6 0 0,1 0 0,-1-5 0,0 3 0,1-3 0,-1 0 0,0-1 0,0-1 0,1-3 0,-1 9 0,0-9 0,1 8 0,-1-8 0,0 9 0,0-9 0,1 9 0,5-10 0,-4 4 0,10 0 0,-4-3 0,6 3 0,-6 0 0,-1 1 0,-7 1 0,0 4 0,0-4 0,1 5 0,-1 0 0,0 0 0,1 0 0,-1 0 0,0 0 0,0 0 0,1 0 0,-1 0 0,0 0 0,1 0 0,-1 0 0,0 0 0,0 0 0,1 0 0,-1 0 0,0 0 0,1 0 0,-1 0 0,0 0 0,0 0 0,1 0 0,-1 0 0,0 0 0,1 0 0,-1 0 0,0 0 0,7 0 0,0 0 0,-4 0 0,-3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35.368"/>
    </inkml:context>
    <inkml:brush xml:id="br0">
      <inkml:brushProperty name="width" value="0.1" units="cm"/>
      <inkml:brushProperty name="height" value="0.1" units="cm"/>
      <inkml:brushProperty name="color" value="#EE7D3D"/>
    </inkml:brush>
  </inkml:definitions>
  <inkml:trace contextRef="#ctx0" brushRef="#br0">0 135 24575,'18'0'0,"-6"0"0,12 0 0,-11 0 0,17 0 0,-15 0 0,15 0 0,-11 0 0,0 0 0,12 0 0,-10 0 0,11 0 0,-7 0 0,-6 0 0,11 0 0,-9 0 0,11 0 0,-7 0 0,7 0 0,-5 0 0,12 0 0,-12 0 0,12 0 0,-12 0 0,5 0 0,0 0 0,2 0 0,7 0 0,0 0 0,0 0 0,-7 0 0,5 0 0,-12 0 0,5 0 0,-7 0 0,-6 0 0,5 0 0,-12 0 0,12 0 0,-5 0 0,6 0 0,7 0 0,13 0 0,-1 0 0,1 0 0,-6 0 0,-12 0 0,5 0 0,-7 0 0,7 0 0,-5 0 0,12 0 0,-12-5 0,5 3 0,-7-9 0,7 3 0,-11-4 0,9 5 0,-17-3 0,11 8 0,-12-8 0,6 9 0,-7-9 0,0 8 0,1-3 0,-1 5 0,0 0 0,0 0 0,1 0 0,-1 0 0,0 0 0,1 0 0,-1 0 0,0 0 0,7 0 0,0 0 0,1 0 0,5 0 0,-11 0 0,4 0 0,-6 0 0,1 0 0,-1 0 0,0 0 0,0 0 0,1 0 0,-1 0 0,0 0 0,1 0 0,-1 0 0,0 0 0,0 0 0,1 0 0,-1 0 0,0 5 0,1 2 0,38 15 0,-6 4 0,43 4 0,-46-6 0,2-13 0,-26-6 0,-4-5 0,4 5 0,1-3 0,-5 3 0,4-5 0,-6 0 0,7 0 0,-6 0 0,6 0 0,-7 0 0,0 5 0,1-4 0,-1 4 0,6-5 0,-4 0 0,11 0 0,-6 0 0,1 0 0,5 0 0,-11 0 0,10 0 0,-10 0 0,10 0 0,-10 0 0,11 0 0,-12 0 0,12 0 0,-11 0 0,10 0 0,-10 0 0,10 0 0,-4 0 0,6 0 0,0 0 0,-6 0 0,5 0 0,-6 0 0,7 0 0,-6 0 0,5 0 0,-11 0 0,15 0 0,-14 0 0,9 0 0,-6 0 0,-4 0 0,4 0 0,0 0 0,-4 0 0,5 0 0,-7 0 0,0 0 0,1 0 0,-1 0 0,0 0 0,0 0 0,1 0 0,-1 0 0,0 0 0,1 0 0,5 0 0,-4 0 0,10 0 0,-4 0 0,0 0 0,-2 0 0,1 0 0,-5 0 0,10 6 0,-10-5 0,10 5 0,-10-6 0,11 0 0,-12 0 0,6 0 0,-1 0 0,-4 0 0,10 0 0,-4 0 0,6 0 0,0 0 0,0 0 0,0 0 0,0 0 0,0 0 0,0 0 0,0 0 0,-6 0 0,4 0 0,-4 0 0,6 0 0,0 0 0,11 0 0,-8 0 0,2 0 0,-13 0 0,1 0 0,-5 0 0,10 0 0,-10 0 0,4 0 0,-5 0 0,5 0 0,-4 0 0,10 0 0,-4 0 0,0 0 0,4 0 0,-10 0 0,5 0 0,-7 0 0,6 0 0,-4 0 0,11 0 0,-6 0 0,7 0 0,11 0 0,-1 0 0,3 0 0,-6 0 0,-7 0 0,0 0 0,7 0 0,-5 0 0,-1 0 0,-2 0 0,-5 0 0,6 0 0,0 0 0,0 0 0,-1 0 0,1 0 0,0 0 0,0 0 0,0 0 0,-6-6 0,5 5 0,-11-4 0,9 5 0,-10 0 0,5 0 0,-6 0 0,0 0 0,7 0 0,-5 0 0,10 0 0,-10 0 0,4 0 0,-6 0 0,7 0 0,-5 0 0,4-5 0,0 4 0,2-4 0,6 5 0,0 0 0,0 0 0,0 0 0,0 0 0,-6 0 0,5 0 0,-12 0 0,6 0 0,-7 0 0,6 0 0,-4 0 0,11 0 0,-12 0 0,12 0 0,-5 0 0,6 0 0,0 0 0,-6 0 0,4 0 0,-4 0 0,0 0 0,-2 0 0,1 0 0,-6 0 0,12 0 0,-11 0 0,10 0 0,-10-5 0,10 3 0,-10-8 0,11 9 0,0-9 0,2 8 0,-2-8 0,-1 9 0,-4-10 0,0 10 0,-2-5 0,1 0 0,1 5 0,0-5 0,4 1 0,-4 3 0,6-9 0,-6 10 0,4-11 0,-10 11 0,10-10 0,-10 9 0,5-3 0,-7 0 0,0 3 0,1-8 0,-1 9 0,0-4 0,5 0 0,-3 4 0,3-5 0,-4 6 0,-1 0 0,0 0 0,0 0 0,1 0 0,-1 0 0,0 0 0,1 0 0,5 0 0,2 0 0,6 0 0,-6 0 0,4 6 0,-10-5 0,4 10 0,1-10 0,-5 4 0,4 0 0,-6-4 0,0 4 0,1 0 0,-1-3 0,0 3 0,7-5 0,8 0 0,1 0 0,5 5 0,0-3 0,-5 3 0,5-5 0,0 0 0,-5 0 0,12 0 0,-12 0 0,12 0 0,-5 0 0,0 0 0,5 0 0,-12 0 0,12 0 0,-12 0 0,5 0 0,-7 0 0,0 0 0,-6 0 0,4 0 0,-4 0 0,0 0 0,4 0 0,-10 0 0,11 0 0,6 0 0,-3 0 0,9 0 0,-11 0 0,8 0 0,-7 6 0,6-5 0,-7 10 0,0-9 0,-6 3 0,5-5 0,-11 5 0,10-3 0,-4 3 0,0-5 0,-2 0 0,1 0 0,0 0 0,1 5 0,5-4 0,-5 4 0,6-5 0,-6 0 0,4 0 0,7 0 0,-8 0 0,12 0 0,-15 5 0,0-3 0,4 3 0,-10-5 0,5 0 0,-1 0 0,-4 5 0,10-3 0,-10 3 0,5-5 0,-7 0 0,6 5 0,-4-3 0,10 9 0,-10-10 0,5 5 0,-1-6 0,-4 5 0,4-4 0,-6 9 0,1-9 0,10 10 0,-2-4 0,4 0 0,-6-2 0,-1 1 0,-4-5 0,10 5 0,-4-6 0,0 5 0,4-4 0,-4 4 0,6-5 0,0 0 0,0 0 0,0 0 0,0 0 0,0 0 0,0 0 0,0 0 0,0 0 0,7 0 0,-5 0 0,5 0 0,0 0 0,0 0 0,1 0 0,-3 0 0,-11 0 0,5 0 0,-5 0 0,0 0 0,4 0 0,-4-6 0,6 5 0,0-10 0,0 9 0,-6-9 0,4 10 0,-4-4 0,6-1 0,0 5 0,0-10 0,0 9 0,7-3 0,-5-1 0,12-1 0,-5-1 0,7-4 0,0 11 0,0-12 0,19 6 0,-15-7 0,14 6 0,-25-4 0,6 5 0,-14 0 0,14-6 0,-14 12 0,0-6 0,-2 2 0,-5 3 0,0-8 0,-2 8 0,0-3 0,-4 5 0,5 0 0,-7 0 0,0 0 0,0 0 0,1 0 0,-1 0 0,0 0 0,1 0 0,-1 0 0,5 0 0,-3 0 0,16 0 0,-1 0 0,13 0 0,0 0 0,0 0 0,0 0 0,18 0 0,4 8 0,9-7 0,6 14 0,-16-7 0,7 7 0,-9-6 0,-1-3 0,1 1 0,-8-5 0,5 4 0,-14 0 0,15-4 0,-15 4 0,6-6 0,-7 0 0,-9 0 0,7 0 0,-14 0 0,7 0 0,-1 6 0,-6-5 0,7 6 0,-8-2 0,0-4 0,7 5 0,-6-6 0,14 6 0,-14-4 0,14 10 0,-14-11 0,25 11 0,-22-11 0,15 10 0,-19-9 0,0 3 0,0-5 0,0 0 0,-1 0 0,1 6 0,0-5 0,0 5 0,8-6 0,-7 0 0,6 0 0,-7 0 0,0 0 0,0 0 0,-6 0 0,5 0 0,-11 0 0,10 0 0,-4 0 0,6 0 0,7 0 0,-5 0 0,12 0 0,6-6 0,-8 5 0,6-10 0,-11 9 0,-5-3 0,5-1 0,-7 5 0,0-5 0,0 0 0,0 5 0,0-5 0,0 1 0,0 3 0,-6-3 0,4 5 0,-4 0 0,0 0 0,4 0 0,-10 0 0,5 0 0,-1 0 0,-4 0 0,10 0 0,-10 0 0,15 0 0,-7 0 0,9 0 0,-5 0 0,7 0 0,-6 0 0,14 0 0,-14 0 0,14 0 0,-13 0 0,5 0 0,-7 0 0,0 0 0,0 0 0,-7-6 0,6 5 0,-11-4 0,10 5 0,-10-5 0,10 4 0,-10-4 0,5 0 0,-1 3 0,-4-3 0,9 0 0,-3 4 0,-1-4 0,-1 0 0,0 3 0,-4-3 0,5 5 0,-1 0 0,2 0 0,0-5 0,4 4 0,-4-4 0,0 5 0,4 0 0,-4 0 0,0 0 0,5 0 0,-12 0 0,12 0 0,-5 0 0,6 0 0,0 0 0,11 0 0,-1 0 0,3 0 0,1 0 0,-12 0 0,12-6 0,-5 4 0,0-4 0,5 0 0,-12 4 0,5-4 0,-13 6 0,4 0 0,-10 0 0,4 0 0,-5 0 0,-1 0 0,0 0 0,1 0 0,-1 0 0,0 0 0,7 0 0,0 0 0,7 0 0,0 0 0,0 0 0,19 0 0,-15 0 0,21 0 0,-23 0 0,13 0 0,-14-6 0,6 5 0,1-11 0,-7 11 0,6-11 0,-7 11 0,0-11 0,0 11 0,0-5 0,0 1 0,-6 3 0,5-3 0,-5 5 0,-1-5 0,6 3 0,-11-3 0,10 5 0,-4 0 0,13 0 0,-5 0 0,5 0 0,18 0 0,-18 0 0,25 0 0,-30 0 0,12 0 0,-12 0 0,5 0 0,-7 0 0,0 0 0,0 0 0,-6 0 0,-2 0 0,-5 0 0,-1 0 0,0 0 0,1 0 0,-1 0 0,0 0 0,0 0 0,1 0 0,-1 0 0,0 0 0,1 0 0,-1 0 0,0 0 0,7 0 0,-6 0 0,12 0 0,-5 0 0,6 0 0,7 0 0,-5 0 0,12 0 0,-12 0 0,5 0 0,-7 0 0,-6 0 0,4 0 0,-10 0 0,4 0 0,-6 0 0,1 0 0,-1 0 0,0 0 0,22 0 0,5 0 0,14 0 0,5 13 0,-5 4 0,8 13 0,-9-2 0,-2-5 0,-8 3 0,-13-12 0,3 5 0,-18-8 0,4-4 0,-6-2 0,1-5 0,-1 0 0,0 0 0,0 0 0,1 0 0,-1 0 0,0 0 0,1 0 0,-1 0 0,6 0 0,2 0 0,0 0 0,4-6 0,-4 5 0,6-10 0,0 9 0,0-9 0,-6 10 0,5-11 0,-12 11 0,6-10 0,-7 10 0,0-9 0,1 8 0,-1-3 0,0 5 0,1 0 0,-1 0 0,0 0 0,-5 0 0,-1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1T02:49:22.677"/>
    </inkml:context>
    <inkml:brush xml:id="br0">
      <inkml:brushProperty name="width" value="0.1" units="cm"/>
      <inkml:brushProperty name="height" value="0.1" units="cm"/>
      <inkml:brushProperty name="color" value="#EE7D3D"/>
    </inkml:brush>
  </inkml:definitions>
  <inkml:trace contextRef="#ctx0" brushRef="#br0">0 135 24575,'18'0'0,"-6"0"0,12 0 0,-11 0 0,17 0 0,-15 0 0,15 0 0,-11 0 0,0 0 0,12 0 0,-10 0 0,11 0 0,-7 0 0,-6 0 0,11 0 0,-9 0 0,11 0 0,-7 0 0,7 0 0,-5 0 0,12 0 0,-12 0 0,12 0 0,-12 0 0,5 0 0,0 0 0,2 0 0,7 0 0,0 0 0,0 0 0,-7 0 0,5 0 0,-12 0 0,5 0 0,-7 0 0,-6 0 0,5 0 0,-12 0 0,12 0 0,-5 0 0,6 0 0,7 0 0,13 0 0,-1 0 0,1 0 0,-6 0 0,-12 0 0,5 0 0,-7 0 0,7 0 0,-5 0 0,12 0 0,-12-5 0,5 3 0,-7-9 0,7 3 0,-11-4 0,9 5 0,-17-3 0,11 8 0,-12-8 0,6 9 0,-7-9 0,0 8 0,1-3 0,-1 5 0,0 0 0,0 0 0,1 0 0,-1 0 0,0 0 0,1 0 0,-1 0 0,0 0 0,7 0 0,0 0 0,1 0 0,5 0 0,-11 0 0,4 0 0,-6 0 0,1 0 0,-1 0 0,0 0 0,0 0 0,1 0 0,-1 0 0,0 0 0,1 0 0,-1 0 0,0 0 0,0 0 0,1 0 0,-1 0 0,0 5 0,1 2 0,38 15 0,-6 4 0,43 4 0,-46-6 0,2-13 0,-26-6 0,-4-5 0,4 5 0,1-3 0,-5 3 0,4-5 0,-6 0 0,7 0 0,-6 0 0,6 0 0,-7 0 0,0 5 0,1-4 0,-1 4 0,6-5 0,-4 0 0,11 0 0,-6 0 0,1 0 0,5 0 0,-11 0 0,10 0 0,-10 0 0,10 0 0,-10 0 0,11 0 0,-12 0 0,12 0 0,-11 0 0,10 0 0,-10 0 0,10 0 0,-4 0 0,6 0 0,0 0 0,-6 0 0,5 0 0,-6 0 0,7 0 0,-6 0 0,5 0 0,-11 0 0,15 0 0,-14 0 0,9 0 0,-6 0 0,-4 0 0,4 0 0,0 0 0,-4 0 0,5 0 0,-7 0 0,0 0 0,1 0 0,-1 0 0,0 0 0,0 0 0,1 0 0,-1 0 0,0 0 0,1 0 0,5 0 0,-4 0 0,10 0 0,-4 0 0,0 0 0,-2 0 0,1 0 0,-5 0 0,10 6 0,-10-5 0,10 5 0,-10-6 0,11 0 0,-12 0 0,6 0 0,-1 0 0,-4 0 0,10 0 0,-4 0 0,6 0 0,0 0 0,0 0 0,0 0 0,0 0 0,0 0 0,0 0 0,0 0 0,-6 0 0,4 0 0,-4 0 0,6 0 0,0 0 0,11 0 0,-8 0 0,2 0 0,-13 0 0,1 0 0,-5 0 0,10 0 0,-10 0 0,4 0 0,-5 0 0,5 0 0,-4 0 0,10 0 0,-4 0 0,0 0 0,4 0 0,-10 0 0,5 0 0,-7 0 0,6 0 0,-4 0 0,11 0 0,-6 0 0,7 0 0,11 0 0,-1 0 0,3 0 0,-6 0 0,-7 0 0,0 0 0,7 0 0,-5 0 0,-1 0 0,-2 0 0,-5 0 0,6 0 0,0 0 0,0 0 0,-1 0 0,1 0 0,0 0 0,0 0 0,0 0 0,-6-6 0,5 5 0,-11-4 0,9 5 0,-10 0 0,5 0 0,-6 0 0,0 0 0,7 0 0,-5 0 0,10 0 0,-10 0 0,4 0 0,-6 0 0,7 0 0,-5 0 0,4-5 0,0 4 0,2-4 0,6 5 0,0 0 0,0 0 0,0 0 0,0 0 0,-6 0 0,5 0 0,-12 0 0,6 0 0,-7 0 0,6 0 0,-4 0 0,11 0 0,-12 0 0,12 0 0,-5 0 0,6 0 0,0 0 0,-6 0 0,4 0 0,-4 0 0,0 0 0,-2 0 0,1 0 0,-6 0 0,12 0 0,-11 0 0,10 0 0,-10-5 0,10 3 0,-10-8 0,11 9 0,0-9 0,2 8 0,-2-8 0,-1 9 0,-4-10 0,0 10 0,-2-5 0,1 0 0,1 5 0,0-5 0,4 1 0,-4 3 0,6-9 0,-6 10 0,4-11 0,-10 11 0,10-10 0,-10 9 0,5-3 0,-7 0 0,0 3 0,1-8 0,-1 9 0,0-4 0,5 0 0,-3 4 0,3-5 0,-4 6 0,-1 0 0,0 0 0,0 0 0,1 0 0,-1 0 0,0 0 0,1 0 0,5 0 0,2 0 0,6 0 0,-6 0 0,4 6 0,-10-5 0,4 10 0,1-10 0,-5 4 0,4 0 0,-6-4 0,0 4 0,1 0 0,-1-3 0,0 3 0,7-5 0,8 0 0,1 0 0,5 5 0,0-3 0,-5 3 0,5-5 0,0 0 0,-5 0 0,12 0 0,-12 0 0,12 0 0,-5 0 0,0 0 0,5 0 0,-12 0 0,12 0 0,-12 0 0,5 0 0,-7 0 0,0 0 0,-6 0 0,4 0 0,-4 0 0,0 0 0,4 0 0,-10 0 0,11 0 0,6 0 0,-3 0 0,9 0 0,-11 0 0,8 0 0,-7 6 0,6-5 0,-7 10 0,0-9 0,-6 3 0,5-5 0,-11 5 0,10-3 0,-4 3 0,0-5 0,-2 0 0,1 0 0,0 0 0,1 5 0,5-4 0,-5 4 0,6-5 0,-6 0 0,4 0 0,7 0 0,-8 0 0,12 0 0,-15 5 0,0-3 0,4 3 0,-10-5 0,5 0 0,-1 0 0,-4 5 0,10-3 0,-10 3 0,5-5 0,-7 0 0,6 5 0,-4-3 0,10 9 0,-10-10 0,5 5 0,-1-6 0,-4 5 0,4-4 0,-6 9 0,1-9 0,10 10 0,-2-4 0,4 0 0,-6-2 0,-1 1 0,-4-5 0,10 5 0,-4-6 0,0 5 0,4-4 0,-4 4 0,6-5 0,0 0 0,0 0 0,0 0 0,0 0 0,0 0 0,0 0 0,0 0 0,0 0 0,7 0 0,-5 0 0,5 0 0,0 0 0,0 0 0,1 0 0,-3 0 0,-11 0 0,5 0 0,-5 0 0,0 0 0,4 0 0,-4-6 0,6 5 0,0-10 0,0 9 0,-6-9 0,4 10 0,-4-4 0,6-1 0,0 5 0,0-10 0,0 9 0,7-3 0,-5-1 0,12-1 0,-5-1 0,7-4 0,0 11 0,0-12 0,19 6 0,-15-7 0,14 6 0,-25-4 0,6 5 0,-14 0 0,14-6 0,-14 12 0,0-6 0,-2 2 0,-5 3 0,0-8 0,-2 8 0,0-3 0,-4 5 0,5 0 0,-7 0 0,0 0 0,0 0 0,1 0 0,-1 0 0,0 0 0,1 0 0,-1 0 0,5 0 0,-3 0 0,16 0 0,-1 0 0,13 0 0,0 0 0,0 0 0,0 0 0,18 0 0,4 8 0,9-7 0,6 14 0,-16-7 0,7 7 0,-9-6 0,-1-3 0,1 1 0,-8-5 0,5 4 0,-14 0 0,15-4 0,-15 4 0,6-6 0,-7 0 0,-9 0 0,7 0 0,-14 0 0,7 0 0,-1 6 0,-6-5 0,7 6 0,-8-2 0,0-4 0,7 5 0,-6-6 0,14 6 0,-14-4 0,14 10 0,-14-11 0,25 11 0,-22-11 0,15 10 0,-19-9 0,0 3 0,0-5 0,0 0 0,-1 0 0,1 6 0,0-5 0,0 5 0,8-6 0,-7 0 0,6 0 0,-7 0 0,0 0 0,0 0 0,-6 0 0,5 0 0,-11 0 0,10 0 0,-4 0 0,6 0 0,7 0 0,-5 0 0,12 0 0,6-6 0,-8 5 0,6-10 0,-11 9 0,-5-3 0,5-1 0,-7 5 0,0-5 0,0 0 0,0 5 0,0-5 0,0 1 0,0 3 0,-6-3 0,4 5 0,-4 0 0,0 0 0,4 0 0,-10 0 0,5 0 0,-1 0 0,-4 0 0,10 0 0,-10 0 0,15 0 0,-7 0 0,9 0 0,-5 0 0,7 0 0,-6 0 0,14 0 0,-14 0 0,14 0 0,-13 0 0,5 0 0,-7 0 0,0 0 0,0 0 0,-7-6 0,6 5 0,-11-4 0,10 5 0,-10-5 0,10 4 0,-10-4 0,5 0 0,-1 3 0,-4-3 0,9 0 0,-3 4 0,-1-4 0,-1 0 0,0 3 0,-4-3 0,5 5 0,-1 0 0,2 0 0,0-5 0,4 4 0,-4-4 0,0 5 0,4 0 0,-4 0 0,0 0 0,5 0 0,-12 0 0,12 0 0,-5 0 0,6 0 0,0 0 0,11 0 0,-1 0 0,3 0 0,1 0 0,-12 0 0,12-6 0,-5 4 0,0-4 0,5 0 0,-12 4 0,5-4 0,-13 6 0,4 0 0,-10 0 0,4 0 0,-5 0 0,-1 0 0,0 0 0,1 0 0,-1 0 0,0 0 0,7 0 0,0 0 0,7 0 0,0 0 0,0 0 0,19 0 0,-15 0 0,21 0 0,-23 0 0,13 0 0,-14-6 0,6 5 0,1-11 0,-7 11 0,6-11 0,-7 11 0,0-11 0,0 11 0,0-5 0,0 1 0,-6 3 0,5-3 0,-5 5 0,-1-5 0,6 3 0,-11-3 0,10 5 0,-4 0 0,13 0 0,-5 0 0,5 0 0,18 0 0,-18 0 0,25 0 0,-30 0 0,12 0 0,-12 0 0,5 0 0,-7 0 0,0 0 0,0 0 0,-6 0 0,-2 0 0,-5 0 0,-1 0 0,0 0 0,1 0 0,-1 0 0,0 0 0,0 0 0,1 0 0,-1 0 0,0 0 0,1 0 0,-1 0 0,0 0 0,7 0 0,-6 0 0,12 0 0,-5 0 0,6 0 0,7 0 0,-5 0 0,12 0 0,-12 0 0,5 0 0,-7 0 0,-6 0 0,4 0 0,-10 0 0,4 0 0,-6 0 0,1 0 0,-1 0 0,0 0 0,22 0 0,5 0 0,14 0 0,5 13 0,-5 4 0,8 13 0,-9-2 0,-2-5 0,-8 3 0,-13-12 0,3 5 0,-18-8 0,4-4 0,-6-2 0,1-5 0,-1 0 0,0 0 0,0 0 0,1 0 0,-1 0 0,0 0 0,1 0 0,-1 0 0,6 0 0,2 0 0,0 0 0,4-6 0,-4 5 0,6-10 0,0 9 0,0-9 0,-6 10 0,5-11 0,-12 11 0,6-10 0,-7 10 0,0-9 0,1 8 0,-1-3 0,0 5 0,1 0 0,-1 0 0,0 0 0,-5 0 0,-1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53.082"/>
    </inkml:context>
    <inkml:brush xml:id="br0">
      <inkml:brushProperty name="width" value="0.05" units="cm"/>
      <inkml:brushProperty name="height" value="0.05" units="cm"/>
      <inkml:brushProperty name="color" value="#EE7D3D"/>
    </inkml:brush>
  </inkml:definitions>
  <inkml:trace contextRef="#ctx0" brushRef="#br0">1 154 24575,'28'0'0,"2"0"0,-11 0 0,6 0 0,0 0 0,-6 0 0,4 0 0,-4 0 0,6 0 0,0 0 0,-6 0 0,5 0 0,-5 0 0,6 0 0,-1 0 0,-5 0 0,5 0 0,-5 0 0,0 0 0,-2 0 0,-6 0 0,1 0 0,-1 0 0,0 0 0,0 0 0,1 0 0,-1 0 0,6-5 0,-4 3 0,11-3 0,-12 0 0,6 3 0,-7-3 0,0 5 0,1 0 0,-1 0 0,0 0 0,1 0 0,5 0 0,2 0 0,0 0 0,-2 0 0,-6 0 0,1 0 0,-1 0 0,0 0 0,1 0 0,-1 0 0,6 0 0,2 0 0,6 0 0,0 0 0,0 0 0,0 0 0,-6 0 0,-2 0 0,-5 0 0,-1 0 0,0 0 0,0 0 0,1 0 0,-1 0 0,0 0 0,7 0 0,1 0 0,6 0 0,-7 0 0,0 0 0,-7 0 0,0 0 0,1 0 0,-1 0 0,0 0 0,1 0 0,5 0 0,-4-5 0,10 4 0,-4-10 0,6 10 0,-6-5 0,4 6 0,-10 0 0,5 0 0,-7-5 0,0 4 0,0-4 0,1 5 0,-1 0 0,0 0 0,7 0 0,1 0 0,6 0 0,0 0 0,-7 0 0,6 0 0,-11 0 0,4 0 0,-6 0 0,1 0 0,-1 0 0,0 0 0,1 0 0,-1 0 0,0 0 0,0 0 0,1 0 0,-1 0 0,0 0 0,1 0 0,-1 0 0,0 5 0,7-4 0,-6 9 0,6-9 0,-7 9 0,0-3 0,1-1 0,-1 4 0,0-9 0,7 10 0,-6-10 0,6 10 0,-7-5 0,0 0 0,7 5 0,-5-10 0,4 10 0,-6-10 0,0 4 0,1 0 0,-1-4 0,0 4 0,1 0 0,-1-3 0,0 3 0,0-5 0,1 5 0,-1-4 0,0 4 0,1-5 0,-1 0 0,0 0 0,1 0 0,-1 0 0,0 0 0,0 0 0,1 0 0,-1 0 0,0 0 0,1 0 0,-1 0 0,0 0 0,0 0 0,1 0 0,5 0 0,2 0 0,6 0 0,-6 0 0,-2 0 0,1 0 0,-6 0 0,6 0 0,-7 0 0,0 0 0,7 0 0,-5 0 0,10 0 0,-10-5 0,10 3 0,-10-3 0,4 5 0,-5-5 0,-1 4 0,0-4 0,1 5 0,-1 0 0,0 0 0,0 0 0,1 0 0,5 0 0,-4 0 0,4 0 0,-5 0 0,-1 0 0,0 0 0,1 0 0,-1 0 0,0 0 0,0 0 0,1 0 0,-1 0 0,0 0 0,1 0 0,-1 0 0,0 0 0,0 0 0,1 0 0,-1 0 0,0 0 0,7 0 0,1 0 0,6 0 0,-1 0 0,1 0 0,-6 0 0,-1 0 0,-7-5 0,0 4 0,1-5 0,-1 6 0,0 0 0,0 0 0,1 0 0,-1 0 0,6 0 0,-4 0 0,5-5 0,-7 4 0,0-4 0,0 5 0,1-5 0,-1 4 0,0-4 0,1 5 0,-1 0 0,6-6 0,-4 4 0,4-3 0,8-1 0,-4 4 0,11-4 0,0 0 0,-11 4 0,9-4 0,-17 1 0,4 4 0,-5-4 0,-6 0 0,4 3 0,-4-3 0,6 5 0,-1 0 0,0-5 0,0 4 0,1-4 0,-1 5 0,0 0 0,1 0 0,-1 0 0,0 0 0,0 0 0,1 0 0,-1 0 0,0 0 0,1 0 0,-1 0 0,0 0 0,1 0 0,-1 0 0,0 0 0,0 0 0,1 0 0,-1 5 0,0-4 0,1 4 0,-1-5 0,0 0 0,0 5 0,1-4 0,-1 4 0,0-5 0,1 0 0,-1 0 0,0 0 0,0 0 0,1 0 0,-1 0 0,0 0 0,1 5 0,-1-3 0,0 3 0,0-5 0,1 0 0,-1 5 0,0-4 0,1 4 0,-1-5 0,0 0 0,1 0 0,-1 0 0,0 0 0,0 0 0,1 0 0,-1 0 0,0 0 0,1 0 0,-1 0 0,0 0 0,0 0 0,1 0 0,-1 0 0,0 0 0,1 0 0,-1 0 0,0 0 0,0 0 0,1 0 0,-1 0 0,22 0 0,-16 0 0,15 0 0,-20 0 0,20 0 0,-15 0 0,16 0 0,-16 0 0,-4 0 0,4 0 0,8 0 0,-10 0 0,9 0 0,-7 0 0,-4 0 0,5 0 0,-1 0 0,-4 0 0,4 0 0,-6 0 0,7 0 0,-5 0 0,4 0 0,0 0 0,-4 0 0,5 0 0,-1 0 0,-4 0 0,4 0 0,-6 0 0,1 0 0,-1 0 0,0 0 0,1 0 0,5 0 0,2 0 0,6 0 0,7 0 0,-5 0 0,5 0 0,0 0 0,-5 0 0,5 0 0,-7 0 0,0 0 0,-6 0 0,4 0 0,-4 0 0,0 0 0,4 0 0,-4 0 0,0 0 0,5 0 0,0 0 0,2 0 0,-2 0 0,-7 0 0,-6 0 0,1 0 0,-1 0 0,0 0 0,1 0 0,-1 0 0,0 0 0,6 0 0,2 0 0,6 0 0,0 0 0,-6 0 0,5 0 0,-5 0 0,6 0 0,7 0 0,2 0 0,-1 0 0,7 6 0,-13-4 0,5 9 0,-7-9 0,0 9 0,0-10 0,0 5 0,0-1 0,-1-3 0,1 3 0,-6 0 0,5-4 0,-11 4 0,4 0 0,-6-3 0,1 3 0,5-5 0,-4 5 0,10-4 0,-10 4 0,4-5 0,1 0 0,-5 0 0,4 0 0,-6 0 0,1 0 0,-1 5 0,0-4 0,0 4 0,1-5 0,-1 0 0,6 0 0,2 0 0,0 0 0,-1 0 0,-7 0 0,0 0 0,0 0 0,1 0 0,-1 0 0,0 0 0,1 0 0,-1 0 0,6 0 0,2 0 0,0 0 0,-2 0 0,-5 0 0,-1 0 0,0 0 0,1 0 0,-1 0 0,0 0 0,0 0 0,1 0 0,-1 0 0,0 0 0,1 0 0,-1 0 0,0-5 0,0 4 0,1-4 0,-1 5 0,6 0 0,-4 0 0,18-6 0,-11 4 0,13-4 0,-1 0 0,-6 4 0,14-4 0,-13 6 0,5-6 0,0 5 0,2-11 0,0 11 0,-2-5 0,-7 6 0,-6 0 0,-2 0 0,-6 0 0,1 0 0,-1 0 0,0 0 0,0 0 0,1 0 0,-1 0 0,0 0 0,1 0 0,-1 0 0,0 0 0,0 0 0,7 0 0,-5 0 0,4 0 0,-6 0 0,1 0 0,-1 0 0,6 0 0,-4 0 0,4 0 0,1 0 0,-5 0 0,10 0 0,-10 0 0,4 0 0,1 0 0,-6 0 0,12 0 0,-5 0 0,6 0 0,0 0 0,0 0 0,0 0 0,0 0 0,0 0 0,-6 0 0,4 0 0,-10 0 0,4 0 0,-6 0 0,1 0 0,-1 0 0,0 0 0,1 0 0,-1 0 0,6 0 0,2 0 0,6 0 0,7 0 0,-5 0 0,12 0 0,-12 0 0,-1 0 0,-2 0 0,-6 0 0,7 0 0,0 0 0,0 0 0,0 0 0,0 0 0,-6 0 0,5 0 0,-12-6 0,12 5 0,-5-4 0,0 5 0,4-6 0,-4 5 0,6-5 0,0 6 0,0-5 0,0 3 0,-6-3 0,-2 5 0,-5 0 0,-1 0 0,11 0 0,-8 0 0,9 0 0,-6 0 0,2 0 0,6 0 0,-6 0 0,4 0 0,-10 0 0,4 0 0,-5 0 0,-1 0 0,0 0 0,1 0 0,-1 0 0,0 0 0,0 0 0,1 0 0,-1 0 0,6 0 0,-4 0 0,11 0 0,-11 0 0,10 0 0,-10 0 0,10 0 0,-10 0 0,11 0 0,-6 0 0,1 0 0,5 0 0,-11 0 0,10 0 0,-10 0 0,10 5 0,3-3 0,1 9 0,5-10 0,0 5 0,-5-1 0,12-3 0,-18 3 0,10-5 0,-12 6 0,-1-5 0,0 5 0,-7-6 0,0 0 0,1 0 0,-1 5 0,0-4 0,1 4 0,-1-5 0,0 5 0,7-4 0,8 4 0,7-5 0,9 0 0,-1 0 0,0-6 0,8 5 0,2-12 0,1 5 0,-3-6 0,-8 6 0,0-4 0,-7 4 0,5 1 0,-12-4 0,12 9 0,-12-9 0,12 9 0,-12-9 0,13 10 0,-7-11 0,1 5 0,-2-1 0,-7 3 0,0-1 0,-6 5 0,-1-5 0,-7 6 0,0 0 0,1 0 0,-1 0 0,0 0 0,7 0 0,0 0 0,7 0 0,7 0 0,-5 0 0,5 0 0,-7 0 0,0 0 0,0 0 0,-6 0 0,5 0 0,-5 0 0,-1 0 0,6 0 0,-11 0 0,9 0 0,-9 0 0,3 0 0,-5 0 0,1 0 0,-1 0 0,0 0 0,0 0 0,7 0 0,-5 0 0,10 0 0,-10 0 0,4 0 0,-5 0 0,-1 0 0,0 0 0,0 0 0,1 0 0,-1 0 0,6 0 0,2 0 0,6 0 0,0 0 0,-6 0 0,5 0 0,-12 0 0,6 0 0,-7 0 0,0 0 0,1 0 0,-1 0 0,0 0 0,0 0 0,1 0 0,-1 0 0,6 0 0,-4 0 0,11 0 0,-5 0 0,6 0 0,-7 0 0,6 0 0,-11 0 0,4 0 0,-6 0 0,1 0 0,-1 0 0,0 0 0,1 0 0,-1 0 0,0 0 0,0 0 0,1 0 0,-1 5 0,0-4 0,1 9 0,5-8 0,-4 8 0,10-9 0,-4 9 0,6-3 0,0 0 0,0 4 0,0-4 0,0 0 0,0 4 0,0-9 0,0 9 0,0-10 0,-6 5 0,4-6 0,-10 5 0,4-4 0,-5 4 0,5-5 0,-4 0 0,4 0 0,-5 0 0,-1 0 0,0 0 0,0 0 0,1 0 0,-1 5 0,0-4 0,1 4 0,-1-5 0,0 0 0,7 0 0,0 0 0,1 0 0,5 0 0,-11 0 0,10 0 0,-10 0 0,4 0 0,-5 0 0,-1 0 0,0 0 0,0 0 0,1 0 0,-1 0 0,0 0 0,1 0 0,-1 0 0,0 0 0,0 0 0,1 0 0,-1 0 0,0 0 0,1 0 0,-1 0 0,0 0 0,7-5 0,-6 3 0,12-3 0,-11 5 0,4 0 0,0 0 0,-4 0 0,5 0 0,-7 0 0,0 0 0,0 0 0,1 0 0,-1 0 0,0 0 0,1 0 0,-1 0 0,0 0 0,0 0 0,1 0 0,-1 0 0,0 0 0,1 0 0,5 0 0,2 0 0,6 0 0,0 0 0,0 0 0,0 0 0,-6 0 0,-2 0 0,-6 0 0,1 0 0,-1 5 0,0 1 0,1 0 0,-1 4 0,6-3 0,-4 5 0,10 0 0,-10-6 0,18 6 0,-17-6 0,11 7 0,-14-7 0,1 4 0,-1-9 0,0 9 0,0-8 0,1 3 0,-1-5 0,0 0 0,1 5 0,-1-4 0,0 4 0,7-5 0,-6 0 0,6 0 0,-1 0 0,-4 0 0,4 0 0,1 0 0,-6 0 0,6 0 0,-7 0 0,0 0 0,7 0 0,-5 0 0,4 0 0,5 0 0,-8 0 0,22 0 0,-21 0 0,9 0 0,-13 0 0,1 0 0,-1 0 0,0 0 0,1 0 0,-1 0 0,0 0 0,0 0 0,1 0 0,-1 0 0,0 0 0,1 0 0,-1 0 0,0 0 0,14 0 0,-11 0 0,11 0 0,-8 0 0,-4 0 0,4 0 0,8 0 0,14 0 0,-2 0 0,6 0 0,-11 0 0,-5 0 0,12 0 0,-12 0 0,5 0 0,-13 0 0,4 0 0,-10 0 0,4 0 0,-5 0 0,-1 0 0,0 0 0,1 0 0,-6-5 0,4 4 0,-9-10 0,9 10 0,-4-4 0,6 5 0,-1 0 0,0-5 0,1 4 0,-1-4 0,0 0 0,0 3 0,1-3 0,-1 5 0,0 0 0,1 0 0,-1-5 0,0 4 0,0-4 0,1 5 0,-1-5 0,0 3 0,7-3 0,-6 0 0,6 4 0,-7-4 0,0 0 0,7 3 0,-5-8 0,10 9 0,-10-9 0,4 8 0,1-3 0,-6 0 0,6 4 0,-7-4 0,0 5 0,1 0 0,-1 0 0,0 0 0,1 0 0,-1 0 0,0 0 0,0 0 0,7 0 0,1 0 0,0 0 0,4 0 0,-4 0 0,6 0 0,0 0 0,0 0 0,-6 0 0,-2 0 0,-6 0 0,1 0 0,-1 0 0,0 0 0,1 0 0,12 0 0,12 0 0,7-6 0,15 4 0,-15-10 0,-1 10 0,-2-10 0,-14 11 0,6-6 0,-7 7 0,0 0 0,0 0 0,0 0 0,0 0 0,-6 0 0,-1 0 0,-7 0 0,0 0 0,0 0 0,7 0 0,1 0 0,6 0 0,0 0 0,7 0 0,-5 0 0,5 0 0,-7 0 0,0 0 0,-6 0 0,-2 0 0,-6 0 0,1 0 0,5 0 0,2 0 0,6 0 0,7 0 0,-5 0 0,5 0 0,-7 0 0,0 0 0,-6 0 0,-2 0 0,-6 0 0,1 0 0,-1 0 0,0 0 0,0 0 0,7 0 0,1-5 0,6 3 0,7-3 0,-5 5 0,5 0 0,-7 0 0,0 0 0,0 0 0,0 0 0,-7 0 0,6 0 0,-5 0 0,0 0 0,-2 0 0,-6 0 0,1 0 0,-1-5 0,0 3 0,1-3 0,-1 0 0,0-1 0,0-1 0,1-3 0,-1 9 0,0-9 0,1 8 0,-1-8 0,0 9 0,0-9 0,1 9 0,5-10 0,-4 4 0,10 0 0,-4-3 0,6 3 0,-6 0 0,-1 1 0,-7 1 0,0 4 0,0-4 0,1 5 0,-1 0 0,0 0 0,1 0 0,-1 0 0,0 0 0,0 0 0,1 0 0,-1 0 0,0 0 0,1 0 0,-1 0 0,0 0 0,0 0 0,1 0 0,-1 0 0,0 0 0,1 0 0,-1 0 0,0 0 0,0 0 0,1 0 0,-1 0 0,0 0 0,1 0 0,-1 0 0,0 0 0,7 0 0,0 0 0,-4 0 0,-3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35.368"/>
    </inkml:context>
    <inkml:brush xml:id="br0">
      <inkml:brushProperty name="width" value="0.1" units="cm"/>
      <inkml:brushProperty name="height" value="0.1" units="cm"/>
      <inkml:brushProperty name="color" value="#EE7D3D"/>
    </inkml:brush>
  </inkml:definitions>
  <inkml:trace contextRef="#ctx0" brushRef="#br0">0 135 24575,'18'0'0,"-6"0"0,12 0 0,-11 0 0,17 0 0,-15 0 0,15 0 0,-11 0 0,0 0 0,12 0 0,-10 0 0,11 0 0,-7 0 0,-6 0 0,11 0 0,-9 0 0,11 0 0,-7 0 0,7 0 0,-5 0 0,12 0 0,-12 0 0,12 0 0,-12 0 0,5 0 0,0 0 0,2 0 0,7 0 0,0 0 0,0 0 0,-7 0 0,5 0 0,-12 0 0,5 0 0,-7 0 0,-6 0 0,5 0 0,-12 0 0,12 0 0,-5 0 0,6 0 0,7 0 0,13 0 0,-1 0 0,1 0 0,-6 0 0,-12 0 0,5 0 0,-7 0 0,7 0 0,-5 0 0,12 0 0,-12-5 0,5 3 0,-7-9 0,7 3 0,-11-4 0,9 5 0,-17-3 0,11 8 0,-12-8 0,6 9 0,-7-9 0,0 8 0,1-3 0,-1 5 0,0 0 0,0 0 0,1 0 0,-1 0 0,0 0 0,1 0 0,-1 0 0,0 0 0,7 0 0,0 0 0,1 0 0,5 0 0,-11 0 0,4 0 0,-6 0 0,1 0 0,-1 0 0,0 0 0,0 0 0,1 0 0,-1 0 0,0 0 0,1 0 0,-1 0 0,0 0 0,0 0 0,1 0 0,-1 0 0,0 5 0,1 2 0,38 15 0,-6 4 0,43 4 0,-46-6 0,2-13 0,-26-6 0,-4-5 0,4 5 0,1-3 0,-5 3 0,4-5 0,-6 0 0,7 0 0,-6 0 0,6 0 0,-7 0 0,0 5 0,1-4 0,-1 4 0,6-5 0,-4 0 0,11 0 0,-6 0 0,1 0 0,5 0 0,-11 0 0,10 0 0,-10 0 0,10 0 0,-10 0 0,11 0 0,-12 0 0,12 0 0,-11 0 0,10 0 0,-10 0 0,10 0 0,-4 0 0,6 0 0,0 0 0,-6 0 0,5 0 0,-6 0 0,7 0 0,-6 0 0,5 0 0,-11 0 0,15 0 0,-14 0 0,9 0 0,-6 0 0,-4 0 0,4 0 0,0 0 0,-4 0 0,5 0 0,-7 0 0,0 0 0,1 0 0,-1 0 0,0 0 0,0 0 0,1 0 0,-1 0 0,0 0 0,1 0 0,5 0 0,-4 0 0,10 0 0,-4 0 0,0 0 0,-2 0 0,1 0 0,-5 0 0,10 6 0,-10-5 0,10 5 0,-10-6 0,11 0 0,-12 0 0,6 0 0,-1 0 0,-4 0 0,10 0 0,-4 0 0,6 0 0,0 0 0,0 0 0,0 0 0,0 0 0,0 0 0,0 0 0,0 0 0,-6 0 0,4 0 0,-4 0 0,6 0 0,0 0 0,11 0 0,-8 0 0,2 0 0,-13 0 0,1 0 0,-5 0 0,10 0 0,-10 0 0,4 0 0,-5 0 0,5 0 0,-4 0 0,10 0 0,-4 0 0,0 0 0,4 0 0,-10 0 0,5 0 0,-7 0 0,6 0 0,-4 0 0,11 0 0,-6 0 0,7 0 0,11 0 0,-1 0 0,3 0 0,-6 0 0,-7 0 0,0 0 0,7 0 0,-5 0 0,-1 0 0,-2 0 0,-5 0 0,6 0 0,0 0 0,0 0 0,-1 0 0,1 0 0,0 0 0,0 0 0,0 0 0,-6-6 0,5 5 0,-11-4 0,9 5 0,-10 0 0,5 0 0,-6 0 0,0 0 0,7 0 0,-5 0 0,10 0 0,-10 0 0,4 0 0,-6 0 0,7 0 0,-5 0 0,4-5 0,0 4 0,2-4 0,6 5 0,0 0 0,0 0 0,0 0 0,0 0 0,-6 0 0,5 0 0,-12 0 0,6 0 0,-7 0 0,6 0 0,-4 0 0,11 0 0,-12 0 0,12 0 0,-5 0 0,6 0 0,0 0 0,-6 0 0,4 0 0,-4 0 0,0 0 0,-2 0 0,1 0 0,-6 0 0,12 0 0,-11 0 0,10 0 0,-10-5 0,10 3 0,-10-8 0,11 9 0,0-9 0,2 8 0,-2-8 0,-1 9 0,-4-10 0,0 10 0,-2-5 0,1 0 0,1 5 0,0-5 0,4 1 0,-4 3 0,6-9 0,-6 10 0,4-11 0,-10 11 0,10-10 0,-10 9 0,5-3 0,-7 0 0,0 3 0,1-8 0,-1 9 0,0-4 0,5 0 0,-3 4 0,3-5 0,-4 6 0,-1 0 0,0 0 0,0 0 0,1 0 0,-1 0 0,0 0 0,1 0 0,5 0 0,2 0 0,6 0 0,-6 0 0,4 6 0,-10-5 0,4 10 0,1-10 0,-5 4 0,4 0 0,-6-4 0,0 4 0,1 0 0,-1-3 0,0 3 0,7-5 0,8 0 0,1 0 0,5 5 0,0-3 0,-5 3 0,5-5 0,0 0 0,-5 0 0,12 0 0,-12 0 0,12 0 0,-5 0 0,0 0 0,5 0 0,-12 0 0,12 0 0,-12 0 0,5 0 0,-7 0 0,0 0 0,-6 0 0,4 0 0,-4 0 0,0 0 0,4 0 0,-10 0 0,11 0 0,6 0 0,-3 0 0,9 0 0,-11 0 0,8 0 0,-7 6 0,6-5 0,-7 10 0,0-9 0,-6 3 0,5-5 0,-11 5 0,10-3 0,-4 3 0,0-5 0,-2 0 0,1 0 0,0 0 0,1 5 0,5-4 0,-5 4 0,6-5 0,-6 0 0,4 0 0,7 0 0,-8 0 0,12 0 0,-15 5 0,0-3 0,4 3 0,-10-5 0,5 0 0,-1 0 0,-4 5 0,10-3 0,-10 3 0,5-5 0,-7 0 0,6 5 0,-4-3 0,10 9 0,-10-10 0,5 5 0,-1-6 0,-4 5 0,4-4 0,-6 9 0,1-9 0,10 10 0,-2-4 0,4 0 0,-6-2 0,-1 1 0,-4-5 0,10 5 0,-4-6 0,0 5 0,4-4 0,-4 4 0,6-5 0,0 0 0,0 0 0,0 0 0,0 0 0,0 0 0,0 0 0,0 0 0,0 0 0,7 0 0,-5 0 0,5 0 0,0 0 0,0 0 0,1 0 0,-3 0 0,-11 0 0,5 0 0,-5 0 0,0 0 0,4 0 0,-4-6 0,6 5 0,0-10 0,0 9 0,-6-9 0,4 10 0,-4-4 0,6-1 0,0 5 0,0-10 0,0 9 0,7-3 0,-5-1 0,12-1 0,-5-1 0,7-4 0,0 11 0,0-12 0,19 6 0,-15-7 0,14 6 0,-25-4 0,6 5 0,-14 0 0,14-6 0,-14 12 0,0-6 0,-2 2 0,-5 3 0,0-8 0,-2 8 0,0-3 0,-4 5 0,5 0 0,-7 0 0,0 0 0,0 0 0,1 0 0,-1 0 0,0 0 0,1 0 0,-1 0 0,5 0 0,-3 0 0,16 0 0,-1 0 0,13 0 0,0 0 0,0 0 0,0 0 0,18 0 0,4 8 0,9-7 0,6 14 0,-16-7 0,7 7 0,-9-6 0,-1-3 0,1 1 0,-8-5 0,5 4 0,-14 0 0,15-4 0,-15 4 0,6-6 0,-7 0 0,-9 0 0,7 0 0,-14 0 0,7 0 0,-1 6 0,-6-5 0,7 6 0,-8-2 0,0-4 0,7 5 0,-6-6 0,14 6 0,-14-4 0,14 10 0,-14-11 0,25 11 0,-22-11 0,15 10 0,-19-9 0,0 3 0,0-5 0,0 0 0,-1 0 0,1 6 0,0-5 0,0 5 0,8-6 0,-7 0 0,6 0 0,-7 0 0,0 0 0,0 0 0,-6 0 0,5 0 0,-11 0 0,10 0 0,-4 0 0,6 0 0,7 0 0,-5 0 0,12 0 0,6-6 0,-8 5 0,6-10 0,-11 9 0,-5-3 0,5-1 0,-7 5 0,0-5 0,0 0 0,0 5 0,0-5 0,0 1 0,0 3 0,-6-3 0,4 5 0,-4 0 0,0 0 0,4 0 0,-10 0 0,5 0 0,-1 0 0,-4 0 0,10 0 0,-10 0 0,15 0 0,-7 0 0,9 0 0,-5 0 0,7 0 0,-6 0 0,14 0 0,-14 0 0,14 0 0,-13 0 0,5 0 0,-7 0 0,0 0 0,0 0 0,-7-6 0,6 5 0,-11-4 0,10 5 0,-10-5 0,10 4 0,-10-4 0,5 0 0,-1 3 0,-4-3 0,9 0 0,-3 4 0,-1-4 0,-1 0 0,0 3 0,-4-3 0,5 5 0,-1 0 0,2 0 0,0-5 0,4 4 0,-4-4 0,0 5 0,4 0 0,-4 0 0,0 0 0,5 0 0,-12 0 0,12 0 0,-5 0 0,6 0 0,0 0 0,11 0 0,-1 0 0,3 0 0,1 0 0,-12 0 0,12-6 0,-5 4 0,0-4 0,5 0 0,-12 4 0,5-4 0,-13 6 0,4 0 0,-10 0 0,4 0 0,-5 0 0,-1 0 0,0 0 0,1 0 0,-1 0 0,0 0 0,7 0 0,0 0 0,7 0 0,0 0 0,0 0 0,19 0 0,-15 0 0,21 0 0,-23 0 0,13 0 0,-14-6 0,6 5 0,1-11 0,-7 11 0,6-11 0,-7 11 0,0-11 0,0 11 0,0-5 0,0 1 0,-6 3 0,5-3 0,-5 5 0,-1-5 0,6 3 0,-11-3 0,10 5 0,-4 0 0,13 0 0,-5 0 0,5 0 0,18 0 0,-18 0 0,25 0 0,-30 0 0,12 0 0,-12 0 0,5 0 0,-7 0 0,0 0 0,0 0 0,-6 0 0,-2 0 0,-5 0 0,-1 0 0,0 0 0,1 0 0,-1 0 0,0 0 0,0 0 0,1 0 0,-1 0 0,0 0 0,1 0 0,-1 0 0,0 0 0,7 0 0,-6 0 0,12 0 0,-5 0 0,6 0 0,7 0 0,-5 0 0,12 0 0,-12 0 0,5 0 0,-7 0 0,-6 0 0,4 0 0,-10 0 0,4 0 0,-6 0 0,1 0 0,-1 0 0,0 0 0,22 0 0,5 0 0,14 0 0,5 13 0,-5 4 0,8 13 0,-9-2 0,-2-5 0,-8 3 0,-13-12 0,3 5 0,-18-8 0,4-4 0,-6-2 0,1-5 0,-1 0 0,0 0 0,0 0 0,1 0 0,-1 0 0,0 0 0,1 0 0,-1 0 0,6 0 0,2 0 0,0 0 0,4-6 0,-4 5 0,6-10 0,0 9 0,0-9 0,-6 10 0,5-11 0,-12 11 0,6-10 0,-7 10 0,0-9 0,1 8 0,-1-3 0,0 5 0,1 0 0,-1 0 0,0 0 0,-5 0 0,-1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53.082"/>
    </inkml:context>
    <inkml:brush xml:id="br0">
      <inkml:brushProperty name="width" value="0.05" units="cm"/>
      <inkml:brushProperty name="height" value="0.05" units="cm"/>
      <inkml:brushProperty name="color" value="#EE7D3D"/>
    </inkml:brush>
  </inkml:definitions>
  <inkml:trace contextRef="#ctx0" brushRef="#br0">1 154 24575,'28'0'0,"2"0"0,-11 0 0,6 0 0,0 0 0,-6 0 0,4 0 0,-4 0 0,6 0 0,0 0 0,-6 0 0,5 0 0,-5 0 0,6 0 0,-1 0 0,-5 0 0,5 0 0,-5 0 0,0 0 0,-2 0 0,-6 0 0,1 0 0,-1 0 0,0 0 0,0 0 0,1 0 0,-1 0 0,6-5 0,-4 3 0,11-3 0,-12 0 0,6 3 0,-7-3 0,0 5 0,1 0 0,-1 0 0,0 0 0,1 0 0,5 0 0,2 0 0,0 0 0,-2 0 0,-6 0 0,1 0 0,-1 0 0,0 0 0,1 0 0,-1 0 0,6 0 0,2 0 0,6 0 0,0 0 0,0 0 0,0 0 0,-6 0 0,-2 0 0,-5 0 0,-1 0 0,0 0 0,0 0 0,1 0 0,-1 0 0,0 0 0,7 0 0,1 0 0,6 0 0,-7 0 0,0 0 0,-7 0 0,0 0 0,1 0 0,-1 0 0,0 0 0,1 0 0,5 0 0,-4-5 0,10 4 0,-4-10 0,6 10 0,-6-5 0,4 6 0,-10 0 0,5 0 0,-7-5 0,0 4 0,0-4 0,1 5 0,-1 0 0,0 0 0,7 0 0,1 0 0,6 0 0,0 0 0,-7 0 0,6 0 0,-11 0 0,4 0 0,-6 0 0,1 0 0,-1 0 0,0 0 0,1 0 0,-1 0 0,0 0 0,0 0 0,1 0 0,-1 0 0,0 0 0,1 0 0,-1 0 0,0 5 0,7-4 0,-6 9 0,6-9 0,-7 9 0,0-3 0,1-1 0,-1 4 0,0-9 0,7 10 0,-6-10 0,6 10 0,-7-5 0,0 0 0,7 5 0,-5-10 0,4 10 0,-6-10 0,0 4 0,1 0 0,-1-4 0,0 4 0,1 0 0,-1-3 0,0 3 0,0-5 0,1 5 0,-1-4 0,0 4 0,1-5 0,-1 0 0,0 0 0,1 0 0,-1 0 0,0 0 0,0 0 0,1 0 0,-1 0 0,0 0 0,1 0 0,-1 0 0,0 0 0,0 0 0,1 0 0,5 0 0,2 0 0,6 0 0,-6 0 0,-2 0 0,1 0 0,-6 0 0,6 0 0,-7 0 0,0 0 0,7 0 0,-5 0 0,10 0 0,-10-5 0,10 3 0,-10-3 0,4 5 0,-5-5 0,-1 4 0,0-4 0,1 5 0,-1 0 0,0 0 0,0 0 0,1 0 0,5 0 0,-4 0 0,4 0 0,-5 0 0,-1 0 0,0 0 0,1 0 0,-1 0 0,0 0 0,0 0 0,1 0 0,-1 0 0,0 0 0,1 0 0,-1 0 0,0 0 0,0 0 0,1 0 0,-1 0 0,0 0 0,7 0 0,1 0 0,6 0 0,-1 0 0,1 0 0,-6 0 0,-1 0 0,-7-5 0,0 4 0,1-5 0,-1 6 0,0 0 0,0 0 0,1 0 0,-1 0 0,6 0 0,-4 0 0,5-5 0,-7 4 0,0-4 0,0 5 0,1-5 0,-1 4 0,0-4 0,1 5 0,-1 0 0,6-6 0,-4 4 0,4-3 0,8-1 0,-4 4 0,11-4 0,0 0 0,-11 4 0,9-4 0,-17 1 0,4 4 0,-5-4 0,-6 0 0,4 3 0,-4-3 0,6 5 0,-1 0 0,0-5 0,0 4 0,1-4 0,-1 5 0,0 0 0,1 0 0,-1 0 0,0 0 0,0 0 0,1 0 0,-1 0 0,0 0 0,1 0 0,-1 0 0,0 0 0,1 0 0,-1 0 0,0 0 0,0 0 0,1 0 0,-1 5 0,0-4 0,1 4 0,-1-5 0,0 0 0,0 5 0,1-4 0,-1 4 0,0-5 0,1 0 0,-1 0 0,0 0 0,0 0 0,1 0 0,-1 0 0,0 0 0,1 5 0,-1-3 0,0 3 0,0-5 0,1 0 0,-1 5 0,0-4 0,1 4 0,-1-5 0,0 0 0,1 0 0,-1 0 0,0 0 0,0 0 0,1 0 0,-1 0 0,0 0 0,1 0 0,-1 0 0,0 0 0,0 0 0,1 0 0,-1 0 0,0 0 0,1 0 0,-1 0 0,0 0 0,0 0 0,1 0 0,-1 0 0,22 0 0,-16 0 0,15 0 0,-20 0 0,20 0 0,-15 0 0,16 0 0,-16 0 0,-4 0 0,4 0 0,8 0 0,-10 0 0,9 0 0,-7 0 0,-4 0 0,5 0 0,-1 0 0,-4 0 0,4 0 0,-6 0 0,7 0 0,-5 0 0,4 0 0,0 0 0,-4 0 0,5 0 0,-1 0 0,-4 0 0,4 0 0,-6 0 0,1 0 0,-1 0 0,0 0 0,1 0 0,5 0 0,2 0 0,6 0 0,7 0 0,-5 0 0,5 0 0,0 0 0,-5 0 0,5 0 0,-7 0 0,0 0 0,-6 0 0,4 0 0,-4 0 0,0 0 0,4 0 0,-4 0 0,0 0 0,5 0 0,0 0 0,2 0 0,-2 0 0,-7 0 0,-6 0 0,1 0 0,-1 0 0,0 0 0,1 0 0,-1 0 0,0 0 0,6 0 0,2 0 0,6 0 0,0 0 0,-6 0 0,5 0 0,-5 0 0,6 0 0,7 0 0,2 0 0,-1 0 0,7 6 0,-13-4 0,5 9 0,-7-9 0,0 9 0,0-10 0,0 5 0,0-1 0,-1-3 0,1 3 0,-6 0 0,5-4 0,-11 4 0,4 0 0,-6-3 0,1 3 0,5-5 0,-4 5 0,10-4 0,-10 4 0,4-5 0,1 0 0,-5 0 0,4 0 0,-6 0 0,1 0 0,-1 5 0,0-4 0,0 4 0,1-5 0,-1 0 0,6 0 0,2 0 0,0 0 0,-1 0 0,-7 0 0,0 0 0,0 0 0,1 0 0,-1 0 0,0 0 0,1 0 0,-1 0 0,6 0 0,2 0 0,0 0 0,-2 0 0,-5 0 0,-1 0 0,0 0 0,1 0 0,-1 0 0,0 0 0,0 0 0,1 0 0,-1 0 0,0 0 0,1 0 0,-1 0 0,0-5 0,0 4 0,1-4 0,-1 5 0,6 0 0,-4 0 0,18-6 0,-11 4 0,13-4 0,-1 0 0,-6 4 0,14-4 0,-13 6 0,5-6 0,0 5 0,2-11 0,0 11 0,-2-5 0,-7 6 0,-6 0 0,-2 0 0,-6 0 0,1 0 0,-1 0 0,0 0 0,0 0 0,1 0 0,-1 0 0,0 0 0,1 0 0,-1 0 0,0 0 0,0 0 0,7 0 0,-5 0 0,4 0 0,-6 0 0,1 0 0,-1 0 0,6 0 0,-4 0 0,4 0 0,1 0 0,-5 0 0,10 0 0,-10 0 0,4 0 0,1 0 0,-6 0 0,12 0 0,-5 0 0,6 0 0,0 0 0,0 0 0,0 0 0,0 0 0,0 0 0,-6 0 0,4 0 0,-10 0 0,4 0 0,-6 0 0,1 0 0,-1 0 0,0 0 0,1 0 0,-1 0 0,6 0 0,2 0 0,6 0 0,7 0 0,-5 0 0,12 0 0,-12 0 0,-1 0 0,-2 0 0,-6 0 0,7 0 0,0 0 0,0 0 0,0 0 0,0 0 0,-6 0 0,5 0 0,-12-6 0,12 5 0,-5-4 0,0 5 0,4-6 0,-4 5 0,6-5 0,0 6 0,0-5 0,0 3 0,-6-3 0,-2 5 0,-5 0 0,-1 0 0,11 0 0,-8 0 0,9 0 0,-6 0 0,2 0 0,6 0 0,-6 0 0,4 0 0,-10 0 0,4 0 0,-5 0 0,-1 0 0,0 0 0,1 0 0,-1 0 0,0 0 0,0 0 0,1 0 0,-1 0 0,6 0 0,-4 0 0,11 0 0,-11 0 0,10 0 0,-10 0 0,10 0 0,-10 0 0,11 0 0,-6 0 0,1 0 0,5 0 0,-11 0 0,10 0 0,-10 0 0,10 5 0,3-3 0,1 9 0,5-10 0,0 5 0,-5-1 0,12-3 0,-18 3 0,10-5 0,-12 6 0,-1-5 0,0 5 0,-7-6 0,0 0 0,1 0 0,-1 5 0,0-4 0,1 4 0,-1-5 0,0 5 0,7-4 0,8 4 0,7-5 0,9 0 0,-1 0 0,0-6 0,8 5 0,2-12 0,1 5 0,-3-6 0,-8 6 0,0-4 0,-7 4 0,5 1 0,-12-4 0,12 9 0,-12-9 0,12 9 0,-12-9 0,13 10 0,-7-11 0,1 5 0,-2-1 0,-7 3 0,0-1 0,-6 5 0,-1-5 0,-7 6 0,0 0 0,1 0 0,-1 0 0,0 0 0,7 0 0,0 0 0,7 0 0,7 0 0,-5 0 0,5 0 0,-7 0 0,0 0 0,0 0 0,-6 0 0,5 0 0,-5 0 0,-1 0 0,6 0 0,-11 0 0,9 0 0,-9 0 0,3 0 0,-5 0 0,1 0 0,-1 0 0,0 0 0,0 0 0,7 0 0,-5 0 0,10 0 0,-10 0 0,4 0 0,-5 0 0,-1 0 0,0 0 0,0 0 0,1 0 0,-1 0 0,6 0 0,2 0 0,6 0 0,0 0 0,-6 0 0,5 0 0,-12 0 0,6 0 0,-7 0 0,0 0 0,1 0 0,-1 0 0,0 0 0,0 0 0,1 0 0,-1 0 0,6 0 0,-4 0 0,11 0 0,-5 0 0,6 0 0,-7 0 0,6 0 0,-11 0 0,4 0 0,-6 0 0,1 0 0,-1 0 0,0 0 0,1 0 0,-1 0 0,0 0 0,0 0 0,1 0 0,-1 5 0,0-4 0,1 9 0,5-8 0,-4 8 0,10-9 0,-4 9 0,6-3 0,0 0 0,0 4 0,0-4 0,0 0 0,0 4 0,0-9 0,0 9 0,0-10 0,-6 5 0,4-6 0,-10 5 0,4-4 0,-5 4 0,5-5 0,-4 0 0,4 0 0,-5 0 0,-1 0 0,0 0 0,0 0 0,1 0 0,-1 5 0,0-4 0,1 4 0,-1-5 0,0 0 0,7 0 0,0 0 0,1 0 0,5 0 0,-11 0 0,10 0 0,-10 0 0,4 0 0,-5 0 0,-1 0 0,0 0 0,0 0 0,1 0 0,-1 0 0,0 0 0,1 0 0,-1 0 0,0 0 0,0 0 0,1 0 0,-1 0 0,0 0 0,1 0 0,-1 0 0,0 0 0,7-5 0,-6 3 0,12-3 0,-11 5 0,4 0 0,0 0 0,-4 0 0,5 0 0,-7 0 0,0 0 0,0 0 0,1 0 0,-1 0 0,0 0 0,1 0 0,-1 0 0,0 0 0,0 0 0,1 0 0,-1 0 0,0 0 0,1 0 0,5 0 0,2 0 0,6 0 0,0 0 0,0 0 0,0 0 0,-6 0 0,-2 0 0,-6 0 0,1 0 0,-1 5 0,0 1 0,1 0 0,-1 4 0,6-3 0,-4 5 0,10 0 0,-10-6 0,18 6 0,-17-6 0,11 7 0,-14-7 0,1 4 0,-1-9 0,0 9 0,0-8 0,1 3 0,-1-5 0,0 0 0,1 5 0,-1-4 0,0 4 0,7-5 0,-6 0 0,6 0 0,-1 0 0,-4 0 0,4 0 0,1 0 0,-6 0 0,6 0 0,-7 0 0,0 0 0,7 0 0,-5 0 0,4 0 0,5 0 0,-8 0 0,22 0 0,-21 0 0,9 0 0,-13 0 0,1 0 0,-1 0 0,0 0 0,1 0 0,-1 0 0,0 0 0,0 0 0,1 0 0,-1 0 0,0 0 0,1 0 0,-1 0 0,0 0 0,14 0 0,-11 0 0,11 0 0,-8 0 0,-4 0 0,4 0 0,8 0 0,14 0 0,-2 0 0,6 0 0,-11 0 0,-5 0 0,12 0 0,-12 0 0,5 0 0,-13 0 0,4 0 0,-10 0 0,4 0 0,-5 0 0,-1 0 0,0 0 0,1 0 0,-6-5 0,4 4 0,-9-10 0,9 10 0,-4-4 0,6 5 0,-1 0 0,0-5 0,1 4 0,-1-4 0,0 0 0,0 3 0,1-3 0,-1 5 0,0 0 0,1 0 0,-1-5 0,0 4 0,0-4 0,1 5 0,-1-5 0,0 3 0,7-3 0,-6 0 0,6 4 0,-7-4 0,0 0 0,7 3 0,-5-8 0,10 9 0,-10-9 0,4 8 0,1-3 0,-6 0 0,6 4 0,-7-4 0,0 5 0,1 0 0,-1 0 0,0 0 0,1 0 0,-1 0 0,0 0 0,0 0 0,7 0 0,1 0 0,0 0 0,4 0 0,-4 0 0,6 0 0,0 0 0,0 0 0,-6 0 0,-2 0 0,-6 0 0,1 0 0,-1 0 0,0 0 0,1 0 0,12 0 0,12 0 0,7-6 0,15 4 0,-15-10 0,-1 10 0,-2-10 0,-14 11 0,6-6 0,-7 7 0,0 0 0,0 0 0,0 0 0,0 0 0,-6 0 0,-1 0 0,-7 0 0,0 0 0,0 0 0,7 0 0,1 0 0,6 0 0,0 0 0,7 0 0,-5 0 0,5 0 0,-7 0 0,0 0 0,-6 0 0,-2 0 0,-6 0 0,1 0 0,5 0 0,2 0 0,6 0 0,7 0 0,-5 0 0,5 0 0,-7 0 0,0 0 0,-6 0 0,-2 0 0,-6 0 0,1 0 0,-1 0 0,0 0 0,0 0 0,7 0 0,1-5 0,6 3 0,7-3 0,-5 5 0,5 0 0,-7 0 0,0 0 0,0 0 0,0 0 0,-7 0 0,6 0 0,-5 0 0,0 0 0,-2 0 0,-6 0 0,1 0 0,-1-5 0,0 3 0,1-3 0,-1 0 0,0-1 0,0-1 0,1-3 0,-1 9 0,0-9 0,1 8 0,-1-8 0,0 9 0,0-9 0,1 9 0,5-10 0,-4 4 0,10 0 0,-4-3 0,6 3 0,-6 0 0,-1 1 0,-7 1 0,0 4 0,0-4 0,1 5 0,-1 0 0,0 0 0,1 0 0,-1 0 0,0 0 0,0 0 0,1 0 0,-1 0 0,0 0 0,1 0 0,-1 0 0,0 0 0,0 0 0,1 0 0,-1 0 0,0 0 0,1 0 0,-1 0 0,0 0 0,0 0 0,1 0 0,-1 0 0,0 0 0,1 0 0,-1 0 0,0 0 0,7 0 0,0 0 0,-4 0 0,-3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35.368"/>
    </inkml:context>
    <inkml:brush xml:id="br0">
      <inkml:brushProperty name="width" value="0.1" units="cm"/>
      <inkml:brushProperty name="height" value="0.1" units="cm"/>
      <inkml:brushProperty name="color" value="#EE7D3D"/>
    </inkml:brush>
  </inkml:definitions>
  <inkml:trace contextRef="#ctx0" brushRef="#br0">0 135 24575,'18'0'0,"-6"0"0,12 0 0,-11 0 0,17 0 0,-15 0 0,15 0 0,-11 0 0,0 0 0,12 0 0,-10 0 0,11 0 0,-7 0 0,-6 0 0,11 0 0,-9 0 0,11 0 0,-7 0 0,7 0 0,-5 0 0,12 0 0,-12 0 0,12 0 0,-12 0 0,5 0 0,0 0 0,2 0 0,7 0 0,0 0 0,0 0 0,-7 0 0,5 0 0,-12 0 0,5 0 0,-7 0 0,-6 0 0,5 0 0,-12 0 0,12 0 0,-5 0 0,6 0 0,7 0 0,13 0 0,-1 0 0,1 0 0,-6 0 0,-12 0 0,5 0 0,-7 0 0,7 0 0,-5 0 0,12 0 0,-12-5 0,5 3 0,-7-9 0,7 3 0,-11-4 0,9 5 0,-17-3 0,11 8 0,-12-8 0,6 9 0,-7-9 0,0 8 0,1-3 0,-1 5 0,0 0 0,0 0 0,1 0 0,-1 0 0,0 0 0,1 0 0,-1 0 0,0 0 0,7 0 0,0 0 0,1 0 0,5 0 0,-11 0 0,4 0 0,-6 0 0,1 0 0,-1 0 0,0 0 0,0 0 0,1 0 0,-1 0 0,0 0 0,1 0 0,-1 0 0,0 0 0,0 0 0,1 0 0,-1 0 0,0 5 0,1 2 0,38 15 0,-6 4 0,43 4 0,-46-6 0,2-13 0,-26-6 0,-4-5 0,4 5 0,1-3 0,-5 3 0,4-5 0,-6 0 0,7 0 0,-6 0 0,6 0 0,-7 0 0,0 5 0,1-4 0,-1 4 0,6-5 0,-4 0 0,11 0 0,-6 0 0,1 0 0,5 0 0,-11 0 0,10 0 0,-10 0 0,10 0 0,-10 0 0,11 0 0,-12 0 0,12 0 0,-11 0 0,10 0 0,-10 0 0,10 0 0,-4 0 0,6 0 0,0 0 0,-6 0 0,5 0 0,-6 0 0,7 0 0,-6 0 0,5 0 0,-11 0 0,15 0 0,-14 0 0,9 0 0,-6 0 0,-4 0 0,4 0 0,0 0 0,-4 0 0,5 0 0,-7 0 0,0 0 0,1 0 0,-1 0 0,0 0 0,0 0 0,1 0 0,-1 0 0,0 0 0,1 0 0,5 0 0,-4 0 0,10 0 0,-4 0 0,0 0 0,-2 0 0,1 0 0,-5 0 0,10 6 0,-10-5 0,10 5 0,-10-6 0,11 0 0,-12 0 0,6 0 0,-1 0 0,-4 0 0,10 0 0,-4 0 0,6 0 0,0 0 0,0 0 0,0 0 0,0 0 0,0 0 0,0 0 0,0 0 0,-6 0 0,4 0 0,-4 0 0,6 0 0,0 0 0,11 0 0,-8 0 0,2 0 0,-13 0 0,1 0 0,-5 0 0,10 0 0,-10 0 0,4 0 0,-5 0 0,5 0 0,-4 0 0,10 0 0,-4 0 0,0 0 0,4 0 0,-10 0 0,5 0 0,-7 0 0,6 0 0,-4 0 0,11 0 0,-6 0 0,7 0 0,11 0 0,-1 0 0,3 0 0,-6 0 0,-7 0 0,0 0 0,7 0 0,-5 0 0,-1 0 0,-2 0 0,-5 0 0,6 0 0,0 0 0,0 0 0,-1 0 0,1 0 0,0 0 0,0 0 0,0 0 0,-6-6 0,5 5 0,-11-4 0,9 5 0,-10 0 0,5 0 0,-6 0 0,0 0 0,7 0 0,-5 0 0,10 0 0,-10 0 0,4 0 0,-6 0 0,7 0 0,-5 0 0,4-5 0,0 4 0,2-4 0,6 5 0,0 0 0,0 0 0,0 0 0,0 0 0,-6 0 0,5 0 0,-12 0 0,6 0 0,-7 0 0,6 0 0,-4 0 0,11 0 0,-12 0 0,12 0 0,-5 0 0,6 0 0,0 0 0,-6 0 0,4 0 0,-4 0 0,0 0 0,-2 0 0,1 0 0,-6 0 0,12 0 0,-11 0 0,10 0 0,-10-5 0,10 3 0,-10-8 0,11 9 0,0-9 0,2 8 0,-2-8 0,-1 9 0,-4-10 0,0 10 0,-2-5 0,1 0 0,1 5 0,0-5 0,4 1 0,-4 3 0,6-9 0,-6 10 0,4-11 0,-10 11 0,10-10 0,-10 9 0,5-3 0,-7 0 0,0 3 0,1-8 0,-1 9 0,0-4 0,5 0 0,-3 4 0,3-5 0,-4 6 0,-1 0 0,0 0 0,0 0 0,1 0 0,-1 0 0,0 0 0,1 0 0,5 0 0,2 0 0,6 0 0,-6 0 0,4 6 0,-10-5 0,4 10 0,1-10 0,-5 4 0,4 0 0,-6-4 0,0 4 0,1 0 0,-1-3 0,0 3 0,7-5 0,8 0 0,1 0 0,5 5 0,0-3 0,-5 3 0,5-5 0,0 0 0,-5 0 0,12 0 0,-12 0 0,12 0 0,-5 0 0,0 0 0,5 0 0,-12 0 0,12 0 0,-12 0 0,5 0 0,-7 0 0,0 0 0,-6 0 0,4 0 0,-4 0 0,0 0 0,4 0 0,-10 0 0,11 0 0,6 0 0,-3 0 0,9 0 0,-11 0 0,8 0 0,-7 6 0,6-5 0,-7 10 0,0-9 0,-6 3 0,5-5 0,-11 5 0,10-3 0,-4 3 0,0-5 0,-2 0 0,1 0 0,0 0 0,1 5 0,5-4 0,-5 4 0,6-5 0,-6 0 0,4 0 0,7 0 0,-8 0 0,12 0 0,-15 5 0,0-3 0,4 3 0,-10-5 0,5 0 0,-1 0 0,-4 5 0,10-3 0,-10 3 0,5-5 0,-7 0 0,6 5 0,-4-3 0,10 9 0,-10-10 0,5 5 0,-1-6 0,-4 5 0,4-4 0,-6 9 0,1-9 0,10 10 0,-2-4 0,4 0 0,-6-2 0,-1 1 0,-4-5 0,10 5 0,-4-6 0,0 5 0,4-4 0,-4 4 0,6-5 0,0 0 0,0 0 0,0 0 0,0 0 0,0 0 0,0 0 0,0 0 0,0 0 0,7 0 0,-5 0 0,5 0 0,0 0 0,0 0 0,1 0 0,-3 0 0,-11 0 0,5 0 0,-5 0 0,0 0 0,4 0 0,-4-6 0,6 5 0,0-10 0,0 9 0,-6-9 0,4 10 0,-4-4 0,6-1 0,0 5 0,0-10 0,0 9 0,7-3 0,-5-1 0,12-1 0,-5-1 0,7-4 0,0 11 0,0-12 0,19 6 0,-15-7 0,14 6 0,-25-4 0,6 5 0,-14 0 0,14-6 0,-14 12 0,0-6 0,-2 2 0,-5 3 0,0-8 0,-2 8 0,0-3 0,-4 5 0,5 0 0,-7 0 0,0 0 0,0 0 0,1 0 0,-1 0 0,0 0 0,1 0 0,-1 0 0,5 0 0,-3 0 0,16 0 0,-1 0 0,13 0 0,0 0 0,0 0 0,0 0 0,18 0 0,4 8 0,9-7 0,6 14 0,-16-7 0,7 7 0,-9-6 0,-1-3 0,1 1 0,-8-5 0,5 4 0,-14 0 0,15-4 0,-15 4 0,6-6 0,-7 0 0,-9 0 0,7 0 0,-14 0 0,7 0 0,-1 6 0,-6-5 0,7 6 0,-8-2 0,0-4 0,7 5 0,-6-6 0,14 6 0,-14-4 0,14 10 0,-14-11 0,25 11 0,-22-11 0,15 10 0,-19-9 0,0 3 0,0-5 0,0 0 0,-1 0 0,1 6 0,0-5 0,0 5 0,8-6 0,-7 0 0,6 0 0,-7 0 0,0 0 0,0 0 0,-6 0 0,5 0 0,-11 0 0,10 0 0,-4 0 0,6 0 0,7 0 0,-5 0 0,12 0 0,6-6 0,-8 5 0,6-10 0,-11 9 0,-5-3 0,5-1 0,-7 5 0,0-5 0,0 0 0,0 5 0,0-5 0,0 1 0,0 3 0,-6-3 0,4 5 0,-4 0 0,0 0 0,4 0 0,-10 0 0,5 0 0,-1 0 0,-4 0 0,10 0 0,-10 0 0,15 0 0,-7 0 0,9 0 0,-5 0 0,7 0 0,-6 0 0,14 0 0,-14 0 0,14 0 0,-13 0 0,5 0 0,-7 0 0,0 0 0,0 0 0,-7-6 0,6 5 0,-11-4 0,10 5 0,-10-5 0,10 4 0,-10-4 0,5 0 0,-1 3 0,-4-3 0,9 0 0,-3 4 0,-1-4 0,-1 0 0,0 3 0,-4-3 0,5 5 0,-1 0 0,2 0 0,0-5 0,4 4 0,-4-4 0,0 5 0,4 0 0,-4 0 0,0 0 0,5 0 0,-12 0 0,12 0 0,-5 0 0,6 0 0,0 0 0,11 0 0,-1 0 0,3 0 0,1 0 0,-12 0 0,12-6 0,-5 4 0,0-4 0,5 0 0,-12 4 0,5-4 0,-13 6 0,4 0 0,-10 0 0,4 0 0,-5 0 0,-1 0 0,0 0 0,1 0 0,-1 0 0,0 0 0,7 0 0,0 0 0,7 0 0,0 0 0,0 0 0,19 0 0,-15 0 0,21 0 0,-23 0 0,13 0 0,-14-6 0,6 5 0,1-11 0,-7 11 0,6-11 0,-7 11 0,0-11 0,0 11 0,0-5 0,0 1 0,-6 3 0,5-3 0,-5 5 0,-1-5 0,6 3 0,-11-3 0,10 5 0,-4 0 0,13 0 0,-5 0 0,5 0 0,18 0 0,-18 0 0,25 0 0,-30 0 0,12 0 0,-12 0 0,5 0 0,-7 0 0,0 0 0,0 0 0,-6 0 0,-2 0 0,-5 0 0,-1 0 0,0 0 0,1 0 0,-1 0 0,0 0 0,0 0 0,1 0 0,-1 0 0,0 0 0,1 0 0,-1 0 0,0 0 0,7 0 0,-6 0 0,12 0 0,-5 0 0,6 0 0,7 0 0,-5 0 0,12 0 0,-12 0 0,5 0 0,-7 0 0,-6 0 0,4 0 0,-10 0 0,4 0 0,-6 0 0,1 0 0,-1 0 0,0 0 0,22 0 0,5 0 0,14 0 0,5 13 0,-5 4 0,8 13 0,-9-2 0,-2-5 0,-8 3 0,-13-12 0,3 5 0,-18-8 0,4-4 0,-6-2 0,1-5 0,-1 0 0,0 0 0,0 0 0,1 0 0,-1 0 0,0 0 0,1 0 0,-1 0 0,6 0 0,2 0 0,0 0 0,4-6 0,-4 5 0,6-10 0,0 9 0,0-9 0,-6 10 0,5-11 0,-12 11 0,6-10 0,-7 10 0,0-9 0,1 8 0,-1-3 0,0 5 0,1 0 0,-1 0 0,0 0 0,-5 0 0,-1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53.082"/>
    </inkml:context>
    <inkml:brush xml:id="br0">
      <inkml:brushProperty name="width" value="0.05" units="cm"/>
      <inkml:brushProperty name="height" value="0.05" units="cm"/>
      <inkml:brushProperty name="color" value="#EE7D3D"/>
    </inkml:brush>
  </inkml:definitions>
  <inkml:trace contextRef="#ctx0" brushRef="#br0">1 154 24575,'28'0'0,"2"0"0,-11 0 0,6 0 0,0 0 0,-6 0 0,4 0 0,-4 0 0,6 0 0,0 0 0,-6 0 0,5 0 0,-5 0 0,6 0 0,-1 0 0,-5 0 0,5 0 0,-5 0 0,0 0 0,-2 0 0,-6 0 0,1 0 0,-1 0 0,0 0 0,0 0 0,1 0 0,-1 0 0,6-5 0,-4 3 0,11-3 0,-12 0 0,6 3 0,-7-3 0,0 5 0,1 0 0,-1 0 0,0 0 0,1 0 0,5 0 0,2 0 0,0 0 0,-2 0 0,-6 0 0,1 0 0,-1 0 0,0 0 0,1 0 0,-1 0 0,6 0 0,2 0 0,6 0 0,0 0 0,0 0 0,0 0 0,-6 0 0,-2 0 0,-5 0 0,-1 0 0,0 0 0,0 0 0,1 0 0,-1 0 0,0 0 0,7 0 0,1 0 0,6 0 0,-7 0 0,0 0 0,-7 0 0,0 0 0,1 0 0,-1 0 0,0 0 0,1 0 0,5 0 0,-4-5 0,10 4 0,-4-10 0,6 10 0,-6-5 0,4 6 0,-10 0 0,5 0 0,-7-5 0,0 4 0,0-4 0,1 5 0,-1 0 0,0 0 0,7 0 0,1 0 0,6 0 0,0 0 0,-7 0 0,6 0 0,-11 0 0,4 0 0,-6 0 0,1 0 0,-1 0 0,0 0 0,1 0 0,-1 0 0,0 0 0,0 0 0,1 0 0,-1 0 0,0 0 0,1 0 0,-1 0 0,0 5 0,7-4 0,-6 9 0,6-9 0,-7 9 0,0-3 0,1-1 0,-1 4 0,0-9 0,7 10 0,-6-10 0,6 10 0,-7-5 0,0 0 0,7 5 0,-5-10 0,4 10 0,-6-10 0,0 4 0,1 0 0,-1-4 0,0 4 0,1 0 0,-1-3 0,0 3 0,0-5 0,1 5 0,-1-4 0,0 4 0,1-5 0,-1 0 0,0 0 0,1 0 0,-1 0 0,0 0 0,0 0 0,1 0 0,-1 0 0,0 0 0,1 0 0,-1 0 0,0 0 0,0 0 0,1 0 0,5 0 0,2 0 0,6 0 0,-6 0 0,-2 0 0,1 0 0,-6 0 0,6 0 0,-7 0 0,0 0 0,7 0 0,-5 0 0,10 0 0,-10-5 0,10 3 0,-10-3 0,4 5 0,-5-5 0,-1 4 0,0-4 0,1 5 0,-1 0 0,0 0 0,0 0 0,1 0 0,5 0 0,-4 0 0,4 0 0,-5 0 0,-1 0 0,0 0 0,1 0 0,-1 0 0,0 0 0,0 0 0,1 0 0,-1 0 0,0 0 0,1 0 0,-1 0 0,0 0 0,0 0 0,1 0 0,-1 0 0,0 0 0,7 0 0,1 0 0,6 0 0,-1 0 0,1 0 0,-6 0 0,-1 0 0,-7-5 0,0 4 0,1-5 0,-1 6 0,0 0 0,0 0 0,1 0 0,-1 0 0,6 0 0,-4 0 0,5-5 0,-7 4 0,0-4 0,0 5 0,1-5 0,-1 4 0,0-4 0,1 5 0,-1 0 0,6-6 0,-4 4 0,4-3 0,8-1 0,-4 4 0,11-4 0,0 0 0,-11 4 0,9-4 0,-17 1 0,4 4 0,-5-4 0,-6 0 0,4 3 0,-4-3 0,6 5 0,-1 0 0,0-5 0,0 4 0,1-4 0,-1 5 0,0 0 0,1 0 0,-1 0 0,0 0 0,0 0 0,1 0 0,-1 0 0,0 0 0,1 0 0,-1 0 0,0 0 0,1 0 0,-1 0 0,0 0 0,0 0 0,1 0 0,-1 5 0,0-4 0,1 4 0,-1-5 0,0 0 0,0 5 0,1-4 0,-1 4 0,0-5 0,1 0 0,-1 0 0,0 0 0,0 0 0,1 0 0,-1 0 0,0 0 0,1 5 0,-1-3 0,0 3 0,0-5 0,1 0 0,-1 5 0,0-4 0,1 4 0,-1-5 0,0 0 0,1 0 0,-1 0 0,0 0 0,0 0 0,1 0 0,-1 0 0,0 0 0,1 0 0,-1 0 0,0 0 0,0 0 0,1 0 0,-1 0 0,0 0 0,1 0 0,-1 0 0,0 0 0,0 0 0,1 0 0,-1 0 0,22 0 0,-16 0 0,15 0 0,-20 0 0,20 0 0,-15 0 0,16 0 0,-16 0 0,-4 0 0,4 0 0,8 0 0,-10 0 0,9 0 0,-7 0 0,-4 0 0,5 0 0,-1 0 0,-4 0 0,4 0 0,-6 0 0,7 0 0,-5 0 0,4 0 0,0 0 0,-4 0 0,5 0 0,-1 0 0,-4 0 0,4 0 0,-6 0 0,1 0 0,-1 0 0,0 0 0,1 0 0,5 0 0,2 0 0,6 0 0,7 0 0,-5 0 0,5 0 0,0 0 0,-5 0 0,5 0 0,-7 0 0,0 0 0,-6 0 0,4 0 0,-4 0 0,0 0 0,4 0 0,-4 0 0,0 0 0,5 0 0,0 0 0,2 0 0,-2 0 0,-7 0 0,-6 0 0,1 0 0,-1 0 0,0 0 0,1 0 0,-1 0 0,0 0 0,6 0 0,2 0 0,6 0 0,0 0 0,-6 0 0,5 0 0,-5 0 0,6 0 0,7 0 0,2 0 0,-1 0 0,7 6 0,-13-4 0,5 9 0,-7-9 0,0 9 0,0-10 0,0 5 0,0-1 0,-1-3 0,1 3 0,-6 0 0,5-4 0,-11 4 0,4 0 0,-6-3 0,1 3 0,5-5 0,-4 5 0,10-4 0,-10 4 0,4-5 0,1 0 0,-5 0 0,4 0 0,-6 0 0,1 0 0,-1 5 0,0-4 0,0 4 0,1-5 0,-1 0 0,6 0 0,2 0 0,0 0 0,-1 0 0,-7 0 0,0 0 0,0 0 0,1 0 0,-1 0 0,0 0 0,1 0 0,-1 0 0,6 0 0,2 0 0,0 0 0,-2 0 0,-5 0 0,-1 0 0,0 0 0,1 0 0,-1 0 0,0 0 0,0 0 0,1 0 0,-1 0 0,0 0 0,1 0 0,-1 0 0,0-5 0,0 4 0,1-4 0,-1 5 0,6 0 0,-4 0 0,18-6 0,-11 4 0,13-4 0,-1 0 0,-6 4 0,14-4 0,-13 6 0,5-6 0,0 5 0,2-11 0,0 11 0,-2-5 0,-7 6 0,-6 0 0,-2 0 0,-6 0 0,1 0 0,-1 0 0,0 0 0,0 0 0,1 0 0,-1 0 0,0 0 0,1 0 0,-1 0 0,0 0 0,0 0 0,7 0 0,-5 0 0,4 0 0,-6 0 0,1 0 0,-1 0 0,6 0 0,-4 0 0,4 0 0,1 0 0,-5 0 0,10 0 0,-10 0 0,4 0 0,1 0 0,-6 0 0,12 0 0,-5 0 0,6 0 0,0 0 0,0 0 0,0 0 0,0 0 0,0 0 0,-6 0 0,4 0 0,-10 0 0,4 0 0,-6 0 0,1 0 0,-1 0 0,0 0 0,1 0 0,-1 0 0,6 0 0,2 0 0,6 0 0,7 0 0,-5 0 0,12 0 0,-12 0 0,-1 0 0,-2 0 0,-6 0 0,7 0 0,0 0 0,0 0 0,0 0 0,0 0 0,-6 0 0,5 0 0,-12-6 0,12 5 0,-5-4 0,0 5 0,4-6 0,-4 5 0,6-5 0,0 6 0,0-5 0,0 3 0,-6-3 0,-2 5 0,-5 0 0,-1 0 0,11 0 0,-8 0 0,9 0 0,-6 0 0,2 0 0,6 0 0,-6 0 0,4 0 0,-10 0 0,4 0 0,-5 0 0,-1 0 0,0 0 0,1 0 0,-1 0 0,0 0 0,0 0 0,1 0 0,-1 0 0,6 0 0,-4 0 0,11 0 0,-11 0 0,10 0 0,-10 0 0,10 0 0,-10 0 0,11 0 0,-6 0 0,1 0 0,5 0 0,-11 0 0,10 0 0,-10 0 0,10 5 0,3-3 0,1 9 0,5-10 0,0 5 0,-5-1 0,12-3 0,-18 3 0,10-5 0,-12 6 0,-1-5 0,0 5 0,-7-6 0,0 0 0,1 0 0,-1 5 0,0-4 0,1 4 0,-1-5 0,0 5 0,7-4 0,8 4 0,7-5 0,9 0 0,-1 0 0,0-6 0,8 5 0,2-12 0,1 5 0,-3-6 0,-8 6 0,0-4 0,-7 4 0,5 1 0,-12-4 0,12 9 0,-12-9 0,12 9 0,-12-9 0,13 10 0,-7-11 0,1 5 0,-2-1 0,-7 3 0,0-1 0,-6 5 0,-1-5 0,-7 6 0,0 0 0,1 0 0,-1 0 0,0 0 0,7 0 0,0 0 0,7 0 0,7 0 0,-5 0 0,5 0 0,-7 0 0,0 0 0,0 0 0,-6 0 0,5 0 0,-5 0 0,-1 0 0,6 0 0,-11 0 0,9 0 0,-9 0 0,3 0 0,-5 0 0,1 0 0,-1 0 0,0 0 0,0 0 0,7 0 0,-5 0 0,10 0 0,-10 0 0,4 0 0,-5 0 0,-1 0 0,0 0 0,0 0 0,1 0 0,-1 0 0,6 0 0,2 0 0,6 0 0,0 0 0,-6 0 0,5 0 0,-12 0 0,6 0 0,-7 0 0,0 0 0,1 0 0,-1 0 0,0 0 0,0 0 0,1 0 0,-1 0 0,6 0 0,-4 0 0,11 0 0,-5 0 0,6 0 0,-7 0 0,6 0 0,-11 0 0,4 0 0,-6 0 0,1 0 0,-1 0 0,0 0 0,1 0 0,-1 0 0,0 0 0,0 0 0,1 0 0,-1 5 0,0-4 0,1 9 0,5-8 0,-4 8 0,10-9 0,-4 9 0,6-3 0,0 0 0,0 4 0,0-4 0,0 0 0,0 4 0,0-9 0,0 9 0,0-10 0,-6 5 0,4-6 0,-10 5 0,4-4 0,-5 4 0,5-5 0,-4 0 0,4 0 0,-5 0 0,-1 0 0,0 0 0,0 0 0,1 0 0,-1 5 0,0-4 0,1 4 0,-1-5 0,0 0 0,7 0 0,0 0 0,1 0 0,5 0 0,-11 0 0,10 0 0,-10 0 0,4 0 0,-5 0 0,-1 0 0,0 0 0,0 0 0,1 0 0,-1 0 0,0 0 0,1 0 0,-1 0 0,0 0 0,0 0 0,1 0 0,-1 0 0,0 0 0,1 0 0,-1 0 0,0 0 0,7-5 0,-6 3 0,12-3 0,-11 5 0,4 0 0,0 0 0,-4 0 0,5 0 0,-7 0 0,0 0 0,0 0 0,1 0 0,-1 0 0,0 0 0,1 0 0,-1 0 0,0 0 0,0 0 0,1 0 0,-1 0 0,0 0 0,1 0 0,5 0 0,2 0 0,6 0 0,0 0 0,0 0 0,0 0 0,-6 0 0,-2 0 0,-6 0 0,1 0 0,-1 5 0,0 1 0,1 0 0,-1 4 0,6-3 0,-4 5 0,10 0 0,-10-6 0,18 6 0,-17-6 0,11 7 0,-14-7 0,1 4 0,-1-9 0,0 9 0,0-8 0,1 3 0,-1-5 0,0 0 0,1 5 0,-1-4 0,0 4 0,7-5 0,-6 0 0,6 0 0,-1 0 0,-4 0 0,4 0 0,1 0 0,-6 0 0,6 0 0,-7 0 0,0 0 0,7 0 0,-5 0 0,4 0 0,5 0 0,-8 0 0,22 0 0,-21 0 0,9 0 0,-13 0 0,1 0 0,-1 0 0,0 0 0,1 0 0,-1 0 0,0 0 0,0 0 0,1 0 0,-1 0 0,0 0 0,1 0 0,-1 0 0,0 0 0,14 0 0,-11 0 0,11 0 0,-8 0 0,-4 0 0,4 0 0,8 0 0,14 0 0,-2 0 0,6 0 0,-11 0 0,-5 0 0,12 0 0,-12 0 0,5 0 0,-13 0 0,4 0 0,-10 0 0,4 0 0,-5 0 0,-1 0 0,0 0 0,1 0 0,-6-5 0,4 4 0,-9-10 0,9 10 0,-4-4 0,6 5 0,-1 0 0,0-5 0,1 4 0,-1-4 0,0 0 0,0 3 0,1-3 0,-1 5 0,0 0 0,1 0 0,-1-5 0,0 4 0,0-4 0,1 5 0,-1-5 0,0 3 0,7-3 0,-6 0 0,6 4 0,-7-4 0,0 0 0,7 3 0,-5-8 0,10 9 0,-10-9 0,4 8 0,1-3 0,-6 0 0,6 4 0,-7-4 0,0 5 0,1 0 0,-1 0 0,0 0 0,1 0 0,-1 0 0,0 0 0,0 0 0,7 0 0,1 0 0,0 0 0,4 0 0,-4 0 0,6 0 0,0 0 0,0 0 0,-6 0 0,-2 0 0,-6 0 0,1 0 0,-1 0 0,0 0 0,1 0 0,12 0 0,12 0 0,7-6 0,15 4 0,-15-10 0,-1 10 0,-2-10 0,-14 11 0,6-6 0,-7 7 0,0 0 0,0 0 0,0 0 0,0 0 0,-6 0 0,-1 0 0,-7 0 0,0 0 0,0 0 0,7 0 0,1 0 0,6 0 0,0 0 0,7 0 0,-5 0 0,5 0 0,-7 0 0,0 0 0,-6 0 0,-2 0 0,-6 0 0,1 0 0,5 0 0,2 0 0,6 0 0,7 0 0,-5 0 0,5 0 0,-7 0 0,0 0 0,-6 0 0,-2 0 0,-6 0 0,1 0 0,-1 0 0,0 0 0,0 0 0,7 0 0,1-5 0,6 3 0,7-3 0,-5 5 0,5 0 0,-7 0 0,0 0 0,0 0 0,0 0 0,-7 0 0,6 0 0,-5 0 0,0 0 0,-2 0 0,-6 0 0,1 0 0,-1-5 0,0 3 0,1-3 0,-1 0 0,0-1 0,0-1 0,1-3 0,-1 9 0,0-9 0,1 8 0,-1-8 0,0 9 0,0-9 0,1 9 0,5-10 0,-4 4 0,10 0 0,-4-3 0,6 3 0,-6 0 0,-1 1 0,-7 1 0,0 4 0,0-4 0,1 5 0,-1 0 0,0 0 0,1 0 0,-1 0 0,0 0 0,0 0 0,1 0 0,-1 0 0,0 0 0,1 0 0,-1 0 0,0 0 0,0 0 0,1 0 0,-1 0 0,0 0 0,1 0 0,-1 0 0,0 0 0,0 0 0,1 0 0,-1 0 0,0 0 0,1 0 0,-1 0 0,0 0 0,7 0 0,0 0 0,-4 0 0,-3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35.368"/>
    </inkml:context>
    <inkml:brush xml:id="br0">
      <inkml:brushProperty name="width" value="0.1" units="cm"/>
      <inkml:brushProperty name="height" value="0.1" units="cm"/>
      <inkml:brushProperty name="color" value="#EE7D3D"/>
    </inkml:brush>
  </inkml:definitions>
  <inkml:trace contextRef="#ctx0" brushRef="#br0">0 135 24575,'18'0'0,"-6"0"0,12 0 0,-11 0 0,17 0 0,-15 0 0,15 0 0,-11 0 0,0 0 0,12 0 0,-10 0 0,11 0 0,-7 0 0,-6 0 0,11 0 0,-9 0 0,11 0 0,-7 0 0,7 0 0,-5 0 0,12 0 0,-12 0 0,12 0 0,-12 0 0,5 0 0,0 0 0,2 0 0,7 0 0,0 0 0,0 0 0,-7 0 0,5 0 0,-12 0 0,5 0 0,-7 0 0,-6 0 0,5 0 0,-12 0 0,12 0 0,-5 0 0,6 0 0,7 0 0,13 0 0,-1 0 0,1 0 0,-6 0 0,-12 0 0,5 0 0,-7 0 0,7 0 0,-5 0 0,12 0 0,-12-5 0,5 3 0,-7-9 0,7 3 0,-11-4 0,9 5 0,-17-3 0,11 8 0,-12-8 0,6 9 0,-7-9 0,0 8 0,1-3 0,-1 5 0,0 0 0,0 0 0,1 0 0,-1 0 0,0 0 0,1 0 0,-1 0 0,0 0 0,7 0 0,0 0 0,1 0 0,5 0 0,-11 0 0,4 0 0,-6 0 0,1 0 0,-1 0 0,0 0 0,0 0 0,1 0 0,-1 0 0,0 0 0,1 0 0,-1 0 0,0 0 0,0 0 0,1 0 0,-1 0 0,0 5 0,1 2 0,38 15 0,-6 4 0,43 4 0,-46-6 0,2-13 0,-26-6 0,-4-5 0,4 5 0,1-3 0,-5 3 0,4-5 0,-6 0 0,7 0 0,-6 0 0,6 0 0,-7 0 0,0 5 0,1-4 0,-1 4 0,6-5 0,-4 0 0,11 0 0,-6 0 0,1 0 0,5 0 0,-11 0 0,10 0 0,-10 0 0,10 0 0,-10 0 0,11 0 0,-12 0 0,12 0 0,-11 0 0,10 0 0,-10 0 0,10 0 0,-4 0 0,6 0 0,0 0 0,-6 0 0,5 0 0,-6 0 0,7 0 0,-6 0 0,5 0 0,-11 0 0,15 0 0,-14 0 0,9 0 0,-6 0 0,-4 0 0,4 0 0,0 0 0,-4 0 0,5 0 0,-7 0 0,0 0 0,1 0 0,-1 0 0,0 0 0,0 0 0,1 0 0,-1 0 0,0 0 0,1 0 0,5 0 0,-4 0 0,10 0 0,-4 0 0,0 0 0,-2 0 0,1 0 0,-5 0 0,10 6 0,-10-5 0,10 5 0,-10-6 0,11 0 0,-12 0 0,6 0 0,-1 0 0,-4 0 0,10 0 0,-4 0 0,6 0 0,0 0 0,0 0 0,0 0 0,0 0 0,0 0 0,0 0 0,0 0 0,-6 0 0,4 0 0,-4 0 0,6 0 0,0 0 0,11 0 0,-8 0 0,2 0 0,-13 0 0,1 0 0,-5 0 0,10 0 0,-10 0 0,4 0 0,-5 0 0,5 0 0,-4 0 0,10 0 0,-4 0 0,0 0 0,4 0 0,-10 0 0,5 0 0,-7 0 0,6 0 0,-4 0 0,11 0 0,-6 0 0,7 0 0,11 0 0,-1 0 0,3 0 0,-6 0 0,-7 0 0,0 0 0,7 0 0,-5 0 0,-1 0 0,-2 0 0,-5 0 0,6 0 0,0 0 0,0 0 0,-1 0 0,1 0 0,0 0 0,0 0 0,0 0 0,-6-6 0,5 5 0,-11-4 0,9 5 0,-10 0 0,5 0 0,-6 0 0,0 0 0,7 0 0,-5 0 0,10 0 0,-10 0 0,4 0 0,-6 0 0,7 0 0,-5 0 0,4-5 0,0 4 0,2-4 0,6 5 0,0 0 0,0 0 0,0 0 0,0 0 0,-6 0 0,5 0 0,-12 0 0,6 0 0,-7 0 0,6 0 0,-4 0 0,11 0 0,-12 0 0,12 0 0,-5 0 0,6 0 0,0 0 0,-6 0 0,4 0 0,-4 0 0,0 0 0,-2 0 0,1 0 0,-6 0 0,12 0 0,-11 0 0,10 0 0,-10-5 0,10 3 0,-10-8 0,11 9 0,0-9 0,2 8 0,-2-8 0,-1 9 0,-4-10 0,0 10 0,-2-5 0,1 0 0,1 5 0,0-5 0,4 1 0,-4 3 0,6-9 0,-6 10 0,4-11 0,-10 11 0,10-10 0,-10 9 0,5-3 0,-7 0 0,0 3 0,1-8 0,-1 9 0,0-4 0,5 0 0,-3 4 0,3-5 0,-4 6 0,-1 0 0,0 0 0,0 0 0,1 0 0,-1 0 0,0 0 0,1 0 0,5 0 0,2 0 0,6 0 0,-6 0 0,4 6 0,-10-5 0,4 10 0,1-10 0,-5 4 0,4 0 0,-6-4 0,0 4 0,1 0 0,-1-3 0,0 3 0,7-5 0,8 0 0,1 0 0,5 5 0,0-3 0,-5 3 0,5-5 0,0 0 0,-5 0 0,12 0 0,-12 0 0,12 0 0,-5 0 0,0 0 0,5 0 0,-12 0 0,12 0 0,-12 0 0,5 0 0,-7 0 0,0 0 0,-6 0 0,4 0 0,-4 0 0,0 0 0,4 0 0,-10 0 0,11 0 0,6 0 0,-3 0 0,9 0 0,-11 0 0,8 0 0,-7 6 0,6-5 0,-7 10 0,0-9 0,-6 3 0,5-5 0,-11 5 0,10-3 0,-4 3 0,0-5 0,-2 0 0,1 0 0,0 0 0,1 5 0,5-4 0,-5 4 0,6-5 0,-6 0 0,4 0 0,7 0 0,-8 0 0,12 0 0,-15 5 0,0-3 0,4 3 0,-10-5 0,5 0 0,-1 0 0,-4 5 0,10-3 0,-10 3 0,5-5 0,-7 0 0,6 5 0,-4-3 0,10 9 0,-10-10 0,5 5 0,-1-6 0,-4 5 0,4-4 0,-6 9 0,1-9 0,10 10 0,-2-4 0,4 0 0,-6-2 0,-1 1 0,-4-5 0,10 5 0,-4-6 0,0 5 0,4-4 0,-4 4 0,6-5 0,0 0 0,0 0 0,0 0 0,0 0 0,0 0 0,0 0 0,0 0 0,0 0 0,7 0 0,-5 0 0,5 0 0,0 0 0,0 0 0,1 0 0,-3 0 0,-11 0 0,5 0 0,-5 0 0,0 0 0,4 0 0,-4-6 0,6 5 0,0-10 0,0 9 0,-6-9 0,4 10 0,-4-4 0,6-1 0,0 5 0,0-10 0,0 9 0,7-3 0,-5-1 0,12-1 0,-5-1 0,7-4 0,0 11 0,0-12 0,19 6 0,-15-7 0,14 6 0,-25-4 0,6 5 0,-14 0 0,14-6 0,-14 12 0,0-6 0,-2 2 0,-5 3 0,0-8 0,-2 8 0,0-3 0,-4 5 0,5 0 0,-7 0 0,0 0 0,0 0 0,1 0 0,-1 0 0,0 0 0,1 0 0,-1 0 0,5 0 0,-3 0 0,16 0 0,-1 0 0,13 0 0,0 0 0,0 0 0,0 0 0,18 0 0,4 8 0,9-7 0,6 14 0,-16-7 0,7 7 0,-9-6 0,-1-3 0,1 1 0,-8-5 0,5 4 0,-14 0 0,15-4 0,-15 4 0,6-6 0,-7 0 0,-9 0 0,7 0 0,-14 0 0,7 0 0,-1 6 0,-6-5 0,7 6 0,-8-2 0,0-4 0,7 5 0,-6-6 0,14 6 0,-14-4 0,14 10 0,-14-11 0,25 11 0,-22-11 0,15 10 0,-19-9 0,0 3 0,0-5 0,0 0 0,-1 0 0,1 6 0,0-5 0,0 5 0,8-6 0,-7 0 0,6 0 0,-7 0 0,0 0 0,0 0 0,-6 0 0,5 0 0,-11 0 0,10 0 0,-4 0 0,6 0 0,7 0 0,-5 0 0,12 0 0,6-6 0,-8 5 0,6-10 0,-11 9 0,-5-3 0,5-1 0,-7 5 0,0-5 0,0 0 0,0 5 0,0-5 0,0 1 0,0 3 0,-6-3 0,4 5 0,-4 0 0,0 0 0,4 0 0,-10 0 0,5 0 0,-1 0 0,-4 0 0,10 0 0,-10 0 0,15 0 0,-7 0 0,9 0 0,-5 0 0,7 0 0,-6 0 0,14 0 0,-14 0 0,14 0 0,-13 0 0,5 0 0,-7 0 0,0 0 0,0 0 0,-7-6 0,6 5 0,-11-4 0,10 5 0,-10-5 0,10 4 0,-10-4 0,5 0 0,-1 3 0,-4-3 0,9 0 0,-3 4 0,-1-4 0,-1 0 0,0 3 0,-4-3 0,5 5 0,-1 0 0,2 0 0,0-5 0,4 4 0,-4-4 0,0 5 0,4 0 0,-4 0 0,0 0 0,5 0 0,-12 0 0,12 0 0,-5 0 0,6 0 0,0 0 0,11 0 0,-1 0 0,3 0 0,1 0 0,-12 0 0,12-6 0,-5 4 0,0-4 0,5 0 0,-12 4 0,5-4 0,-13 6 0,4 0 0,-10 0 0,4 0 0,-5 0 0,-1 0 0,0 0 0,1 0 0,-1 0 0,0 0 0,7 0 0,0 0 0,7 0 0,0 0 0,0 0 0,19 0 0,-15 0 0,21 0 0,-23 0 0,13 0 0,-14-6 0,6 5 0,1-11 0,-7 11 0,6-11 0,-7 11 0,0-11 0,0 11 0,0-5 0,0 1 0,-6 3 0,5-3 0,-5 5 0,-1-5 0,6 3 0,-11-3 0,10 5 0,-4 0 0,13 0 0,-5 0 0,5 0 0,18 0 0,-18 0 0,25 0 0,-30 0 0,12 0 0,-12 0 0,5 0 0,-7 0 0,0 0 0,0 0 0,-6 0 0,-2 0 0,-5 0 0,-1 0 0,0 0 0,1 0 0,-1 0 0,0 0 0,0 0 0,1 0 0,-1 0 0,0 0 0,1 0 0,-1 0 0,0 0 0,7 0 0,-6 0 0,12 0 0,-5 0 0,6 0 0,7 0 0,-5 0 0,12 0 0,-12 0 0,5 0 0,-7 0 0,-6 0 0,4 0 0,-10 0 0,4 0 0,-6 0 0,1 0 0,-1 0 0,0 0 0,22 0 0,5 0 0,14 0 0,5 13 0,-5 4 0,8 13 0,-9-2 0,-2-5 0,-8 3 0,-13-12 0,3 5 0,-18-8 0,4-4 0,-6-2 0,1-5 0,-1 0 0,0 0 0,0 0 0,1 0 0,-1 0 0,0 0 0,1 0 0,-1 0 0,6 0 0,2 0 0,0 0 0,4-6 0,-4 5 0,6-10 0,0 9 0,0-9 0,-6 10 0,5-11 0,-12 11 0,6-10 0,-7 10 0,0-9 0,1 8 0,-1-3 0,0 5 0,1 0 0,-1 0 0,0 0 0,-5 0 0,-1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53.082"/>
    </inkml:context>
    <inkml:brush xml:id="br0">
      <inkml:brushProperty name="width" value="0.05" units="cm"/>
      <inkml:brushProperty name="height" value="0.05" units="cm"/>
      <inkml:brushProperty name="color" value="#EE7D3D"/>
    </inkml:brush>
  </inkml:definitions>
  <inkml:trace contextRef="#ctx0" brushRef="#br0">1 154 24575,'28'0'0,"2"0"0,-11 0 0,6 0 0,0 0 0,-6 0 0,4 0 0,-4 0 0,6 0 0,0 0 0,-6 0 0,5 0 0,-5 0 0,6 0 0,-1 0 0,-5 0 0,5 0 0,-5 0 0,0 0 0,-2 0 0,-6 0 0,1 0 0,-1 0 0,0 0 0,0 0 0,1 0 0,-1 0 0,6-5 0,-4 3 0,11-3 0,-12 0 0,6 3 0,-7-3 0,0 5 0,1 0 0,-1 0 0,0 0 0,1 0 0,5 0 0,2 0 0,0 0 0,-2 0 0,-6 0 0,1 0 0,-1 0 0,0 0 0,1 0 0,-1 0 0,6 0 0,2 0 0,6 0 0,0 0 0,0 0 0,0 0 0,-6 0 0,-2 0 0,-5 0 0,-1 0 0,0 0 0,0 0 0,1 0 0,-1 0 0,0 0 0,7 0 0,1 0 0,6 0 0,-7 0 0,0 0 0,-7 0 0,0 0 0,1 0 0,-1 0 0,0 0 0,1 0 0,5 0 0,-4-5 0,10 4 0,-4-10 0,6 10 0,-6-5 0,4 6 0,-10 0 0,5 0 0,-7-5 0,0 4 0,0-4 0,1 5 0,-1 0 0,0 0 0,7 0 0,1 0 0,6 0 0,0 0 0,-7 0 0,6 0 0,-11 0 0,4 0 0,-6 0 0,1 0 0,-1 0 0,0 0 0,1 0 0,-1 0 0,0 0 0,0 0 0,1 0 0,-1 0 0,0 0 0,1 0 0,-1 0 0,0 5 0,7-4 0,-6 9 0,6-9 0,-7 9 0,0-3 0,1-1 0,-1 4 0,0-9 0,7 10 0,-6-10 0,6 10 0,-7-5 0,0 0 0,7 5 0,-5-10 0,4 10 0,-6-10 0,0 4 0,1 0 0,-1-4 0,0 4 0,1 0 0,-1-3 0,0 3 0,0-5 0,1 5 0,-1-4 0,0 4 0,1-5 0,-1 0 0,0 0 0,1 0 0,-1 0 0,0 0 0,0 0 0,1 0 0,-1 0 0,0 0 0,1 0 0,-1 0 0,0 0 0,0 0 0,1 0 0,5 0 0,2 0 0,6 0 0,-6 0 0,-2 0 0,1 0 0,-6 0 0,6 0 0,-7 0 0,0 0 0,7 0 0,-5 0 0,10 0 0,-10-5 0,10 3 0,-10-3 0,4 5 0,-5-5 0,-1 4 0,0-4 0,1 5 0,-1 0 0,0 0 0,0 0 0,1 0 0,5 0 0,-4 0 0,4 0 0,-5 0 0,-1 0 0,0 0 0,1 0 0,-1 0 0,0 0 0,0 0 0,1 0 0,-1 0 0,0 0 0,1 0 0,-1 0 0,0 0 0,0 0 0,1 0 0,-1 0 0,0 0 0,7 0 0,1 0 0,6 0 0,-1 0 0,1 0 0,-6 0 0,-1 0 0,-7-5 0,0 4 0,1-5 0,-1 6 0,0 0 0,0 0 0,1 0 0,-1 0 0,6 0 0,-4 0 0,5-5 0,-7 4 0,0-4 0,0 5 0,1-5 0,-1 4 0,0-4 0,1 5 0,-1 0 0,6-6 0,-4 4 0,4-3 0,8-1 0,-4 4 0,11-4 0,0 0 0,-11 4 0,9-4 0,-17 1 0,4 4 0,-5-4 0,-6 0 0,4 3 0,-4-3 0,6 5 0,-1 0 0,0-5 0,0 4 0,1-4 0,-1 5 0,0 0 0,1 0 0,-1 0 0,0 0 0,0 0 0,1 0 0,-1 0 0,0 0 0,1 0 0,-1 0 0,0 0 0,1 0 0,-1 0 0,0 0 0,0 0 0,1 0 0,-1 5 0,0-4 0,1 4 0,-1-5 0,0 0 0,0 5 0,1-4 0,-1 4 0,0-5 0,1 0 0,-1 0 0,0 0 0,0 0 0,1 0 0,-1 0 0,0 0 0,1 5 0,-1-3 0,0 3 0,0-5 0,1 0 0,-1 5 0,0-4 0,1 4 0,-1-5 0,0 0 0,1 0 0,-1 0 0,0 0 0,0 0 0,1 0 0,-1 0 0,0 0 0,1 0 0,-1 0 0,0 0 0,0 0 0,1 0 0,-1 0 0,0 0 0,1 0 0,-1 0 0,0 0 0,0 0 0,1 0 0,-1 0 0,22 0 0,-16 0 0,15 0 0,-20 0 0,20 0 0,-15 0 0,16 0 0,-16 0 0,-4 0 0,4 0 0,8 0 0,-10 0 0,9 0 0,-7 0 0,-4 0 0,5 0 0,-1 0 0,-4 0 0,4 0 0,-6 0 0,7 0 0,-5 0 0,4 0 0,0 0 0,-4 0 0,5 0 0,-1 0 0,-4 0 0,4 0 0,-6 0 0,1 0 0,-1 0 0,0 0 0,1 0 0,5 0 0,2 0 0,6 0 0,7 0 0,-5 0 0,5 0 0,0 0 0,-5 0 0,5 0 0,-7 0 0,0 0 0,-6 0 0,4 0 0,-4 0 0,0 0 0,4 0 0,-4 0 0,0 0 0,5 0 0,0 0 0,2 0 0,-2 0 0,-7 0 0,-6 0 0,1 0 0,-1 0 0,0 0 0,1 0 0,-1 0 0,0 0 0,6 0 0,2 0 0,6 0 0,0 0 0,-6 0 0,5 0 0,-5 0 0,6 0 0,7 0 0,2 0 0,-1 0 0,7 6 0,-13-4 0,5 9 0,-7-9 0,0 9 0,0-10 0,0 5 0,0-1 0,-1-3 0,1 3 0,-6 0 0,5-4 0,-11 4 0,4 0 0,-6-3 0,1 3 0,5-5 0,-4 5 0,10-4 0,-10 4 0,4-5 0,1 0 0,-5 0 0,4 0 0,-6 0 0,1 0 0,-1 5 0,0-4 0,0 4 0,1-5 0,-1 0 0,6 0 0,2 0 0,0 0 0,-1 0 0,-7 0 0,0 0 0,0 0 0,1 0 0,-1 0 0,0 0 0,1 0 0,-1 0 0,6 0 0,2 0 0,0 0 0,-2 0 0,-5 0 0,-1 0 0,0 0 0,1 0 0,-1 0 0,0 0 0,0 0 0,1 0 0,-1 0 0,0 0 0,1 0 0,-1 0 0,0-5 0,0 4 0,1-4 0,-1 5 0,6 0 0,-4 0 0,18-6 0,-11 4 0,13-4 0,-1 0 0,-6 4 0,14-4 0,-13 6 0,5-6 0,0 5 0,2-11 0,0 11 0,-2-5 0,-7 6 0,-6 0 0,-2 0 0,-6 0 0,1 0 0,-1 0 0,0 0 0,0 0 0,1 0 0,-1 0 0,0 0 0,1 0 0,-1 0 0,0 0 0,0 0 0,7 0 0,-5 0 0,4 0 0,-6 0 0,1 0 0,-1 0 0,6 0 0,-4 0 0,4 0 0,1 0 0,-5 0 0,10 0 0,-10 0 0,4 0 0,1 0 0,-6 0 0,12 0 0,-5 0 0,6 0 0,0 0 0,0 0 0,0 0 0,0 0 0,0 0 0,-6 0 0,4 0 0,-10 0 0,4 0 0,-6 0 0,1 0 0,-1 0 0,0 0 0,1 0 0,-1 0 0,6 0 0,2 0 0,6 0 0,7 0 0,-5 0 0,12 0 0,-12 0 0,-1 0 0,-2 0 0,-6 0 0,7 0 0,0 0 0,0 0 0,0 0 0,0 0 0,-6 0 0,5 0 0,-12-6 0,12 5 0,-5-4 0,0 5 0,4-6 0,-4 5 0,6-5 0,0 6 0,0-5 0,0 3 0,-6-3 0,-2 5 0,-5 0 0,-1 0 0,11 0 0,-8 0 0,9 0 0,-6 0 0,2 0 0,6 0 0,-6 0 0,4 0 0,-10 0 0,4 0 0,-5 0 0,-1 0 0,0 0 0,1 0 0,-1 0 0,0 0 0,0 0 0,1 0 0,-1 0 0,6 0 0,-4 0 0,11 0 0,-11 0 0,10 0 0,-10 0 0,10 0 0,-10 0 0,11 0 0,-6 0 0,1 0 0,5 0 0,-11 0 0,10 0 0,-10 0 0,10 5 0,3-3 0,1 9 0,5-10 0,0 5 0,-5-1 0,12-3 0,-18 3 0,10-5 0,-12 6 0,-1-5 0,0 5 0,-7-6 0,0 0 0,1 0 0,-1 5 0,0-4 0,1 4 0,-1-5 0,0 5 0,7-4 0,8 4 0,7-5 0,9 0 0,-1 0 0,0-6 0,8 5 0,2-12 0,1 5 0,-3-6 0,-8 6 0,0-4 0,-7 4 0,5 1 0,-12-4 0,12 9 0,-12-9 0,12 9 0,-12-9 0,13 10 0,-7-11 0,1 5 0,-2-1 0,-7 3 0,0-1 0,-6 5 0,-1-5 0,-7 6 0,0 0 0,1 0 0,-1 0 0,0 0 0,7 0 0,0 0 0,7 0 0,7 0 0,-5 0 0,5 0 0,-7 0 0,0 0 0,0 0 0,-6 0 0,5 0 0,-5 0 0,-1 0 0,6 0 0,-11 0 0,9 0 0,-9 0 0,3 0 0,-5 0 0,1 0 0,-1 0 0,0 0 0,0 0 0,7 0 0,-5 0 0,10 0 0,-10 0 0,4 0 0,-5 0 0,-1 0 0,0 0 0,0 0 0,1 0 0,-1 0 0,6 0 0,2 0 0,6 0 0,0 0 0,-6 0 0,5 0 0,-12 0 0,6 0 0,-7 0 0,0 0 0,1 0 0,-1 0 0,0 0 0,0 0 0,1 0 0,-1 0 0,6 0 0,-4 0 0,11 0 0,-5 0 0,6 0 0,-7 0 0,6 0 0,-11 0 0,4 0 0,-6 0 0,1 0 0,-1 0 0,0 0 0,1 0 0,-1 0 0,0 0 0,0 0 0,1 0 0,-1 5 0,0-4 0,1 9 0,5-8 0,-4 8 0,10-9 0,-4 9 0,6-3 0,0 0 0,0 4 0,0-4 0,0 0 0,0 4 0,0-9 0,0 9 0,0-10 0,-6 5 0,4-6 0,-10 5 0,4-4 0,-5 4 0,5-5 0,-4 0 0,4 0 0,-5 0 0,-1 0 0,0 0 0,0 0 0,1 0 0,-1 5 0,0-4 0,1 4 0,-1-5 0,0 0 0,7 0 0,0 0 0,1 0 0,5 0 0,-11 0 0,10 0 0,-10 0 0,4 0 0,-5 0 0,-1 0 0,0 0 0,0 0 0,1 0 0,-1 0 0,0 0 0,1 0 0,-1 0 0,0 0 0,0 0 0,1 0 0,-1 0 0,0 0 0,1 0 0,-1 0 0,0 0 0,7-5 0,-6 3 0,12-3 0,-11 5 0,4 0 0,0 0 0,-4 0 0,5 0 0,-7 0 0,0 0 0,0 0 0,1 0 0,-1 0 0,0 0 0,1 0 0,-1 0 0,0 0 0,0 0 0,1 0 0,-1 0 0,0 0 0,1 0 0,5 0 0,2 0 0,6 0 0,0 0 0,0 0 0,0 0 0,-6 0 0,-2 0 0,-6 0 0,1 0 0,-1 5 0,0 1 0,1 0 0,-1 4 0,6-3 0,-4 5 0,10 0 0,-10-6 0,18 6 0,-17-6 0,11 7 0,-14-7 0,1 4 0,-1-9 0,0 9 0,0-8 0,1 3 0,-1-5 0,0 0 0,1 5 0,-1-4 0,0 4 0,7-5 0,-6 0 0,6 0 0,-1 0 0,-4 0 0,4 0 0,1 0 0,-6 0 0,6 0 0,-7 0 0,0 0 0,7 0 0,-5 0 0,4 0 0,5 0 0,-8 0 0,22 0 0,-21 0 0,9 0 0,-13 0 0,1 0 0,-1 0 0,0 0 0,1 0 0,-1 0 0,0 0 0,0 0 0,1 0 0,-1 0 0,0 0 0,1 0 0,-1 0 0,0 0 0,14 0 0,-11 0 0,11 0 0,-8 0 0,-4 0 0,4 0 0,8 0 0,14 0 0,-2 0 0,6 0 0,-11 0 0,-5 0 0,12 0 0,-12 0 0,5 0 0,-13 0 0,4 0 0,-10 0 0,4 0 0,-5 0 0,-1 0 0,0 0 0,1 0 0,-6-5 0,4 4 0,-9-10 0,9 10 0,-4-4 0,6 5 0,-1 0 0,0-5 0,1 4 0,-1-4 0,0 0 0,0 3 0,1-3 0,-1 5 0,0 0 0,1 0 0,-1-5 0,0 4 0,0-4 0,1 5 0,-1-5 0,0 3 0,7-3 0,-6 0 0,6 4 0,-7-4 0,0 0 0,7 3 0,-5-8 0,10 9 0,-10-9 0,4 8 0,1-3 0,-6 0 0,6 4 0,-7-4 0,0 5 0,1 0 0,-1 0 0,0 0 0,1 0 0,-1 0 0,0 0 0,0 0 0,7 0 0,1 0 0,0 0 0,4 0 0,-4 0 0,6 0 0,0 0 0,0 0 0,-6 0 0,-2 0 0,-6 0 0,1 0 0,-1 0 0,0 0 0,1 0 0,12 0 0,12 0 0,7-6 0,15 4 0,-15-10 0,-1 10 0,-2-10 0,-14 11 0,6-6 0,-7 7 0,0 0 0,0 0 0,0 0 0,0 0 0,-6 0 0,-1 0 0,-7 0 0,0 0 0,0 0 0,7 0 0,1 0 0,6 0 0,0 0 0,7 0 0,-5 0 0,5 0 0,-7 0 0,0 0 0,-6 0 0,-2 0 0,-6 0 0,1 0 0,5 0 0,2 0 0,6 0 0,7 0 0,-5 0 0,5 0 0,-7 0 0,0 0 0,-6 0 0,-2 0 0,-6 0 0,1 0 0,-1 0 0,0 0 0,0 0 0,7 0 0,1-5 0,6 3 0,7-3 0,-5 5 0,5 0 0,-7 0 0,0 0 0,0 0 0,0 0 0,-7 0 0,6 0 0,-5 0 0,0 0 0,-2 0 0,-6 0 0,1 0 0,-1-5 0,0 3 0,1-3 0,-1 0 0,0-1 0,0-1 0,1-3 0,-1 9 0,0-9 0,1 8 0,-1-8 0,0 9 0,0-9 0,1 9 0,5-10 0,-4 4 0,10 0 0,-4-3 0,6 3 0,-6 0 0,-1 1 0,-7 1 0,0 4 0,0-4 0,1 5 0,-1 0 0,0 0 0,1 0 0,-1 0 0,0 0 0,0 0 0,1 0 0,-1 0 0,0 0 0,1 0 0,-1 0 0,0 0 0,0 0 0,1 0 0,-1 0 0,0 0 0,1 0 0,-1 0 0,0 0 0,0 0 0,1 0 0,-1 0 0,0 0 0,1 0 0,-1 0 0,0 0 0,7 0 0,0 0 0,-4 0 0,-3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35.368"/>
    </inkml:context>
    <inkml:brush xml:id="br0">
      <inkml:brushProperty name="width" value="0.1" units="cm"/>
      <inkml:brushProperty name="height" value="0.1" units="cm"/>
      <inkml:brushProperty name="color" value="#EE7D3D"/>
    </inkml:brush>
  </inkml:definitions>
  <inkml:trace contextRef="#ctx0" brushRef="#br0">0 135 24575,'18'0'0,"-6"0"0,12 0 0,-11 0 0,17 0 0,-15 0 0,15 0 0,-11 0 0,0 0 0,12 0 0,-10 0 0,11 0 0,-7 0 0,-6 0 0,11 0 0,-9 0 0,11 0 0,-7 0 0,7 0 0,-5 0 0,12 0 0,-12 0 0,12 0 0,-12 0 0,5 0 0,0 0 0,2 0 0,7 0 0,0 0 0,0 0 0,-7 0 0,5 0 0,-12 0 0,5 0 0,-7 0 0,-6 0 0,5 0 0,-12 0 0,12 0 0,-5 0 0,6 0 0,7 0 0,13 0 0,-1 0 0,1 0 0,-6 0 0,-12 0 0,5 0 0,-7 0 0,7 0 0,-5 0 0,12 0 0,-12-5 0,5 3 0,-7-9 0,7 3 0,-11-4 0,9 5 0,-17-3 0,11 8 0,-12-8 0,6 9 0,-7-9 0,0 8 0,1-3 0,-1 5 0,0 0 0,0 0 0,1 0 0,-1 0 0,0 0 0,1 0 0,-1 0 0,0 0 0,7 0 0,0 0 0,1 0 0,5 0 0,-11 0 0,4 0 0,-6 0 0,1 0 0,-1 0 0,0 0 0,0 0 0,1 0 0,-1 0 0,0 0 0,1 0 0,-1 0 0,0 0 0,0 0 0,1 0 0,-1 0 0,0 5 0,1 2 0,38 15 0,-6 4 0,43 4 0,-46-6 0,2-13 0,-26-6 0,-4-5 0,4 5 0,1-3 0,-5 3 0,4-5 0,-6 0 0,7 0 0,-6 0 0,6 0 0,-7 0 0,0 5 0,1-4 0,-1 4 0,6-5 0,-4 0 0,11 0 0,-6 0 0,1 0 0,5 0 0,-11 0 0,10 0 0,-10 0 0,10 0 0,-10 0 0,11 0 0,-12 0 0,12 0 0,-11 0 0,10 0 0,-10 0 0,10 0 0,-4 0 0,6 0 0,0 0 0,-6 0 0,5 0 0,-6 0 0,7 0 0,-6 0 0,5 0 0,-11 0 0,15 0 0,-14 0 0,9 0 0,-6 0 0,-4 0 0,4 0 0,0 0 0,-4 0 0,5 0 0,-7 0 0,0 0 0,1 0 0,-1 0 0,0 0 0,0 0 0,1 0 0,-1 0 0,0 0 0,1 0 0,5 0 0,-4 0 0,10 0 0,-4 0 0,0 0 0,-2 0 0,1 0 0,-5 0 0,10 6 0,-10-5 0,10 5 0,-10-6 0,11 0 0,-12 0 0,6 0 0,-1 0 0,-4 0 0,10 0 0,-4 0 0,6 0 0,0 0 0,0 0 0,0 0 0,0 0 0,0 0 0,0 0 0,0 0 0,-6 0 0,4 0 0,-4 0 0,6 0 0,0 0 0,11 0 0,-8 0 0,2 0 0,-13 0 0,1 0 0,-5 0 0,10 0 0,-10 0 0,4 0 0,-5 0 0,5 0 0,-4 0 0,10 0 0,-4 0 0,0 0 0,4 0 0,-10 0 0,5 0 0,-7 0 0,6 0 0,-4 0 0,11 0 0,-6 0 0,7 0 0,11 0 0,-1 0 0,3 0 0,-6 0 0,-7 0 0,0 0 0,7 0 0,-5 0 0,-1 0 0,-2 0 0,-5 0 0,6 0 0,0 0 0,0 0 0,-1 0 0,1 0 0,0 0 0,0 0 0,0 0 0,-6-6 0,5 5 0,-11-4 0,9 5 0,-10 0 0,5 0 0,-6 0 0,0 0 0,7 0 0,-5 0 0,10 0 0,-10 0 0,4 0 0,-6 0 0,7 0 0,-5 0 0,4-5 0,0 4 0,2-4 0,6 5 0,0 0 0,0 0 0,0 0 0,0 0 0,-6 0 0,5 0 0,-12 0 0,6 0 0,-7 0 0,6 0 0,-4 0 0,11 0 0,-12 0 0,12 0 0,-5 0 0,6 0 0,0 0 0,-6 0 0,4 0 0,-4 0 0,0 0 0,-2 0 0,1 0 0,-6 0 0,12 0 0,-11 0 0,10 0 0,-10-5 0,10 3 0,-10-8 0,11 9 0,0-9 0,2 8 0,-2-8 0,-1 9 0,-4-10 0,0 10 0,-2-5 0,1 0 0,1 5 0,0-5 0,4 1 0,-4 3 0,6-9 0,-6 10 0,4-11 0,-10 11 0,10-10 0,-10 9 0,5-3 0,-7 0 0,0 3 0,1-8 0,-1 9 0,0-4 0,5 0 0,-3 4 0,3-5 0,-4 6 0,-1 0 0,0 0 0,0 0 0,1 0 0,-1 0 0,0 0 0,1 0 0,5 0 0,2 0 0,6 0 0,-6 0 0,4 6 0,-10-5 0,4 10 0,1-10 0,-5 4 0,4 0 0,-6-4 0,0 4 0,1 0 0,-1-3 0,0 3 0,7-5 0,8 0 0,1 0 0,5 5 0,0-3 0,-5 3 0,5-5 0,0 0 0,-5 0 0,12 0 0,-12 0 0,12 0 0,-5 0 0,0 0 0,5 0 0,-12 0 0,12 0 0,-12 0 0,5 0 0,-7 0 0,0 0 0,-6 0 0,4 0 0,-4 0 0,0 0 0,4 0 0,-10 0 0,11 0 0,6 0 0,-3 0 0,9 0 0,-11 0 0,8 0 0,-7 6 0,6-5 0,-7 10 0,0-9 0,-6 3 0,5-5 0,-11 5 0,10-3 0,-4 3 0,0-5 0,-2 0 0,1 0 0,0 0 0,1 5 0,5-4 0,-5 4 0,6-5 0,-6 0 0,4 0 0,7 0 0,-8 0 0,12 0 0,-15 5 0,0-3 0,4 3 0,-10-5 0,5 0 0,-1 0 0,-4 5 0,10-3 0,-10 3 0,5-5 0,-7 0 0,6 5 0,-4-3 0,10 9 0,-10-10 0,5 5 0,-1-6 0,-4 5 0,4-4 0,-6 9 0,1-9 0,10 10 0,-2-4 0,4 0 0,-6-2 0,-1 1 0,-4-5 0,10 5 0,-4-6 0,0 5 0,4-4 0,-4 4 0,6-5 0,0 0 0,0 0 0,0 0 0,0 0 0,0 0 0,0 0 0,0 0 0,0 0 0,7 0 0,-5 0 0,5 0 0,0 0 0,0 0 0,1 0 0,-3 0 0,-11 0 0,5 0 0,-5 0 0,0 0 0,4 0 0,-4-6 0,6 5 0,0-10 0,0 9 0,-6-9 0,4 10 0,-4-4 0,6-1 0,0 5 0,0-10 0,0 9 0,7-3 0,-5-1 0,12-1 0,-5-1 0,7-4 0,0 11 0,0-12 0,19 6 0,-15-7 0,14 6 0,-25-4 0,6 5 0,-14 0 0,14-6 0,-14 12 0,0-6 0,-2 2 0,-5 3 0,0-8 0,-2 8 0,0-3 0,-4 5 0,5 0 0,-7 0 0,0 0 0,0 0 0,1 0 0,-1 0 0,0 0 0,1 0 0,-1 0 0,5 0 0,-3 0 0,16 0 0,-1 0 0,13 0 0,0 0 0,0 0 0,0 0 0,18 0 0,4 8 0,9-7 0,6 14 0,-16-7 0,7 7 0,-9-6 0,-1-3 0,1 1 0,-8-5 0,5 4 0,-14 0 0,15-4 0,-15 4 0,6-6 0,-7 0 0,-9 0 0,7 0 0,-14 0 0,7 0 0,-1 6 0,-6-5 0,7 6 0,-8-2 0,0-4 0,7 5 0,-6-6 0,14 6 0,-14-4 0,14 10 0,-14-11 0,25 11 0,-22-11 0,15 10 0,-19-9 0,0 3 0,0-5 0,0 0 0,-1 0 0,1 6 0,0-5 0,0 5 0,8-6 0,-7 0 0,6 0 0,-7 0 0,0 0 0,0 0 0,-6 0 0,5 0 0,-11 0 0,10 0 0,-4 0 0,6 0 0,7 0 0,-5 0 0,12 0 0,6-6 0,-8 5 0,6-10 0,-11 9 0,-5-3 0,5-1 0,-7 5 0,0-5 0,0 0 0,0 5 0,0-5 0,0 1 0,0 3 0,-6-3 0,4 5 0,-4 0 0,0 0 0,4 0 0,-10 0 0,5 0 0,-1 0 0,-4 0 0,10 0 0,-10 0 0,15 0 0,-7 0 0,9 0 0,-5 0 0,7 0 0,-6 0 0,14 0 0,-14 0 0,14 0 0,-13 0 0,5 0 0,-7 0 0,0 0 0,0 0 0,-7-6 0,6 5 0,-11-4 0,10 5 0,-10-5 0,10 4 0,-10-4 0,5 0 0,-1 3 0,-4-3 0,9 0 0,-3 4 0,-1-4 0,-1 0 0,0 3 0,-4-3 0,5 5 0,-1 0 0,2 0 0,0-5 0,4 4 0,-4-4 0,0 5 0,4 0 0,-4 0 0,0 0 0,5 0 0,-12 0 0,12 0 0,-5 0 0,6 0 0,0 0 0,11 0 0,-1 0 0,3 0 0,1 0 0,-12 0 0,12-6 0,-5 4 0,0-4 0,5 0 0,-12 4 0,5-4 0,-13 6 0,4 0 0,-10 0 0,4 0 0,-5 0 0,-1 0 0,0 0 0,1 0 0,-1 0 0,0 0 0,7 0 0,0 0 0,7 0 0,0 0 0,0 0 0,19 0 0,-15 0 0,21 0 0,-23 0 0,13 0 0,-14-6 0,6 5 0,1-11 0,-7 11 0,6-11 0,-7 11 0,0-11 0,0 11 0,0-5 0,0 1 0,-6 3 0,5-3 0,-5 5 0,-1-5 0,6 3 0,-11-3 0,10 5 0,-4 0 0,13 0 0,-5 0 0,5 0 0,18 0 0,-18 0 0,25 0 0,-30 0 0,12 0 0,-12 0 0,5 0 0,-7 0 0,0 0 0,0 0 0,-6 0 0,-2 0 0,-5 0 0,-1 0 0,0 0 0,1 0 0,-1 0 0,0 0 0,0 0 0,1 0 0,-1 0 0,0 0 0,1 0 0,-1 0 0,0 0 0,7 0 0,-6 0 0,12 0 0,-5 0 0,6 0 0,7 0 0,-5 0 0,12 0 0,-12 0 0,5 0 0,-7 0 0,-6 0 0,4 0 0,-10 0 0,4 0 0,-6 0 0,1 0 0,-1 0 0,0 0 0,22 0 0,5 0 0,14 0 0,5 13 0,-5 4 0,8 13 0,-9-2 0,-2-5 0,-8 3 0,-13-12 0,3 5 0,-18-8 0,4-4 0,-6-2 0,1-5 0,-1 0 0,0 0 0,0 0 0,1 0 0,-1 0 0,0 0 0,1 0 0,-1 0 0,6 0 0,2 0 0,0 0 0,4-6 0,-4 5 0,6-10 0,0 9 0,0-9 0,-6 10 0,5-11 0,-12 11 0,6-10 0,-7 10 0,0-9 0,1 8 0,-1-3 0,0 5 0,1 0 0,-1 0 0,0 0 0,-5 0 0,-1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53.082"/>
    </inkml:context>
    <inkml:brush xml:id="br0">
      <inkml:brushProperty name="width" value="0.05" units="cm"/>
      <inkml:brushProperty name="height" value="0.05" units="cm"/>
      <inkml:brushProperty name="color" value="#EE7D3D"/>
    </inkml:brush>
  </inkml:definitions>
  <inkml:trace contextRef="#ctx0" brushRef="#br0">1 154 24575,'28'0'0,"2"0"0,-11 0 0,6 0 0,0 0 0,-6 0 0,4 0 0,-4 0 0,6 0 0,0 0 0,-6 0 0,5 0 0,-5 0 0,6 0 0,-1 0 0,-5 0 0,5 0 0,-5 0 0,0 0 0,-2 0 0,-6 0 0,1 0 0,-1 0 0,0 0 0,0 0 0,1 0 0,-1 0 0,6-5 0,-4 3 0,11-3 0,-12 0 0,6 3 0,-7-3 0,0 5 0,1 0 0,-1 0 0,0 0 0,1 0 0,5 0 0,2 0 0,0 0 0,-2 0 0,-6 0 0,1 0 0,-1 0 0,0 0 0,1 0 0,-1 0 0,6 0 0,2 0 0,6 0 0,0 0 0,0 0 0,0 0 0,-6 0 0,-2 0 0,-5 0 0,-1 0 0,0 0 0,0 0 0,1 0 0,-1 0 0,0 0 0,7 0 0,1 0 0,6 0 0,-7 0 0,0 0 0,-7 0 0,0 0 0,1 0 0,-1 0 0,0 0 0,1 0 0,5 0 0,-4-5 0,10 4 0,-4-10 0,6 10 0,-6-5 0,4 6 0,-10 0 0,5 0 0,-7-5 0,0 4 0,0-4 0,1 5 0,-1 0 0,0 0 0,7 0 0,1 0 0,6 0 0,0 0 0,-7 0 0,6 0 0,-11 0 0,4 0 0,-6 0 0,1 0 0,-1 0 0,0 0 0,1 0 0,-1 0 0,0 0 0,0 0 0,1 0 0,-1 0 0,0 0 0,1 0 0,-1 0 0,0 5 0,7-4 0,-6 9 0,6-9 0,-7 9 0,0-3 0,1-1 0,-1 4 0,0-9 0,7 10 0,-6-10 0,6 10 0,-7-5 0,0 0 0,7 5 0,-5-10 0,4 10 0,-6-10 0,0 4 0,1 0 0,-1-4 0,0 4 0,1 0 0,-1-3 0,0 3 0,0-5 0,1 5 0,-1-4 0,0 4 0,1-5 0,-1 0 0,0 0 0,1 0 0,-1 0 0,0 0 0,0 0 0,1 0 0,-1 0 0,0 0 0,1 0 0,-1 0 0,0 0 0,0 0 0,1 0 0,5 0 0,2 0 0,6 0 0,-6 0 0,-2 0 0,1 0 0,-6 0 0,6 0 0,-7 0 0,0 0 0,7 0 0,-5 0 0,10 0 0,-10-5 0,10 3 0,-10-3 0,4 5 0,-5-5 0,-1 4 0,0-4 0,1 5 0,-1 0 0,0 0 0,0 0 0,1 0 0,5 0 0,-4 0 0,4 0 0,-5 0 0,-1 0 0,0 0 0,1 0 0,-1 0 0,0 0 0,0 0 0,1 0 0,-1 0 0,0 0 0,1 0 0,-1 0 0,0 0 0,0 0 0,1 0 0,-1 0 0,0 0 0,7 0 0,1 0 0,6 0 0,-1 0 0,1 0 0,-6 0 0,-1 0 0,-7-5 0,0 4 0,1-5 0,-1 6 0,0 0 0,0 0 0,1 0 0,-1 0 0,6 0 0,-4 0 0,5-5 0,-7 4 0,0-4 0,0 5 0,1-5 0,-1 4 0,0-4 0,1 5 0,-1 0 0,6-6 0,-4 4 0,4-3 0,8-1 0,-4 4 0,11-4 0,0 0 0,-11 4 0,9-4 0,-17 1 0,4 4 0,-5-4 0,-6 0 0,4 3 0,-4-3 0,6 5 0,-1 0 0,0-5 0,0 4 0,1-4 0,-1 5 0,0 0 0,1 0 0,-1 0 0,0 0 0,0 0 0,1 0 0,-1 0 0,0 0 0,1 0 0,-1 0 0,0 0 0,1 0 0,-1 0 0,0 0 0,0 0 0,1 0 0,-1 5 0,0-4 0,1 4 0,-1-5 0,0 0 0,0 5 0,1-4 0,-1 4 0,0-5 0,1 0 0,-1 0 0,0 0 0,0 0 0,1 0 0,-1 0 0,0 0 0,1 5 0,-1-3 0,0 3 0,0-5 0,1 0 0,-1 5 0,0-4 0,1 4 0,-1-5 0,0 0 0,1 0 0,-1 0 0,0 0 0,0 0 0,1 0 0,-1 0 0,0 0 0,1 0 0,-1 0 0,0 0 0,0 0 0,1 0 0,-1 0 0,0 0 0,1 0 0,-1 0 0,0 0 0,0 0 0,1 0 0,-1 0 0,22 0 0,-16 0 0,15 0 0,-20 0 0,20 0 0,-15 0 0,16 0 0,-16 0 0,-4 0 0,4 0 0,8 0 0,-10 0 0,9 0 0,-7 0 0,-4 0 0,5 0 0,-1 0 0,-4 0 0,4 0 0,-6 0 0,7 0 0,-5 0 0,4 0 0,0 0 0,-4 0 0,5 0 0,-1 0 0,-4 0 0,4 0 0,-6 0 0,1 0 0,-1 0 0,0 0 0,1 0 0,5 0 0,2 0 0,6 0 0,7 0 0,-5 0 0,5 0 0,0 0 0,-5 0 0,5 0 0,-7 0 0,0 0 0,-6 0 0,4 0 0,-4 0 0,0 0 0,4 0 0,-4 0 0,0 0 0,5 0 0,0 0 0,2 0 0,-2 0 0,-7 0 0,-6 0 0,1 0 0,-1 0 0,0 0 0,1 0 0,-1 0 0,0 0 0,6 0 0,2 0 0,6 0 0,0 0 0,-6 0 0,5 0 0,-5 0 0,6 0 0,7 0 0,2 0 0,-1 0 0,7 6 0,-13-4 0,5 9 0,-7-9 0,0 9 0,0-10 0,0 5 0,0-1 0,-1-3 0,1 3 0,-6 0 0,5-4 0,-11 4 0,4 0 0,-6-3 0,1 3 0,5-5 0,-4 5 0,10-4 0,-10 4 0,4-5 0,1 0 0,-5 0 0,4 0 0,-6 0 0,1 0 0,-1 5 0,0-4 0,0 4 0,1-5 0,-1 0 0,6 0 0,2 0 0,0 0 0,-1 0 0,-7 0 0,0 0 0,0 0 0,1 0 0,-1 0 0,0 0 0,1 0 0,-1 0 0,6 0 0,2 0 0,0 0 0,-2 0 0,-5 0 0,-1 0 0,0 0 0,1 0 0,-1 0 0,0 0 0,0 0 0,1 0 0,-1 0 0,0 0 0,1 0 0,-1 0 0,0-5 0,0 4 0,1-4 0,-1 5 0,6 0 0,-4 0 0,18-6 0,-11 4 0,13-4 0,-1 0 0,-6 4 0,14-4 0,-13 6 0,5-6 0,0 5 0,2-11 0,0 11 0,-2-5 0,-7 6 0,-6 0 0,-2 0 0,-6 0 0,1 0 0,-1 0 0,0 0 0,0 0 0,1 0 0,-1 0 0,0 0 0,1 0 0,-1 0 0,0 0 0,0 0 0,7 0 0,-5 0 0,4 0 0,-6 0 0,1 0 0,-1 0 0,6 0 0,-4 0 0,4 0 0,1 0 0,-5 0 0,10 0 0,-10 0 0,4 0 0,1 0 0,-6 0 0,12 0 0,-5 0 0,6 0 0,0 0 0,0 0 0,0 0 0,0 0 0,0 0 0,-6 0 0,4 0 0,-10 0 0,4 0 0,-6 0 0,1 0 0,-1 0 0,0 0 0,1 0 0,-1 0 0,6 0 0,2 0 0,6 0 0,7 0 0,-5 0 0,12 0 0,-12 0 0,-1 0 0,-2 0 0,-6 0 0,7 0 0,0 0 0,0 0 0,0 0 0,0 0 0,-6 0 0,5 0 0,-12-6 0,12 5 0,-5-4 0,0 5 0,4-6 0,-4 5 0,6-5 0,0 6 0,0-5 0,0 3 0,-6-3 0,-2 5 0,-5 0 0,-1 0 0,11 0 0,-8 0 0,9 0 0,-6 0 0,2 0 0,6 0 0,-6 0 0,4 0 0,-10 0 0,4 0 0,-5 0 0,-1 0 0,0 0 0,1 0 0,-1 0 0,0 0 0,0 0 0,1 0 0,-1 0 0,6 0 0,-4 0 0,11 0 0,-11 0 0,10 0 0,-10 0 0,10 0 0,-10 0 0,11 0 0,-6 0 0,1 0 0,5 0 0,-11 0 0,10 0 0,-10 0 0,10 5 0,3-3 0,1 9 0,5-10 0,0 5 0,-5-1 0,12-3 0,-18 3 0,10-5 0,-12 6 0,-1-5 0,0 5 0,-7-6 0,0 0 0,1 0 0,-1 5 0,0-4 0,1 4 0,-1-5 0,0 5 0,7-4 0,8 4 0,7-5 0,9 0 0,-1 0 0,0-6 0,8 5 0,2-12 0,1 5 0,-3-6 0,-8 6 0,0-4 0,-7 4 0,5 1 0,-12-4 0,12 9 0,-12-9 0,12 9 0,-12-9 0,13 10 0,-7-11 0,1 5 0,-2-1 0,-7 3 0,0-1 0,-6 5 0,-1-5 0,-7 6 0,0 0 0,1 0 0,-1 0 0,0 0 0,7 0 0,0 0 0,7 0 0,7 0 0,-5 0 0,5 0 0,-7 0 0,0 0 0,0 0 0,-6 0 0,5 0 0,-5 0 0,-1 0 0,6 0 0,-11 0 0,9 0 0,-9 0 0,3 0 0,-5 0 0,1 0 0,-1 0 0,0 0 0,0 0 0,7 0 0,-5 0 0,10 0 0,-10 0 0,4 0 0,-5 0 0,-1 0 0,0 0 0,0 0 0,1 0 0,-1 0 0,6 0 0,2 0 0,6 0 0,0 0 0,-6 0 0,5 0 0,-12 0 0,6 0 0,-7 0 0,0 0 0,1 0 0,-1 0 0,0 0 0,0 0 0,1 0 0,-1 0 0,6 0 0,-4 0 0,11 0 0,-5 0 0,6 0 0,-7 0 0,6 0 0,-11 0 0,4 0 0,-6 0 0,1 0 0,-1 0 0,0 0 0,1 0 0,-1 0 0,0 0 0,0 0 0,1 0 0,-1 5 0,0-4 0,1 9 0,5-8 0,-4 8 0,10-9 0,-4 9 0,6-3 0,0 0 0,0 4 0,0-4 0,0 0 0,0 4 0,0-9 0,0 9 0,0-10 0,-6 5 0,4-6 0,-10 5 0,4-4 0,-5 4 0,5-5 0,-4 0 0,4 0 0,-5 0 0,-1 0 0,0 0 0,0 0 0,1 0 0,-1 5 0,0-4 0,1 4 0,-1-5 0,0 0 0,7 0 0,0 0 0,1 0 0,5 0 0,-11 0 0,10 0 0,-10 0 0,4 0 0,-5 0 0,-1 0 0,0 0 0,0 0 0,1 0 0,-1 0 0,0 0 0,1 0 0,-1 0 0,0 0 0,0 0 0,1 0 0,-1 0 0,0 0 0,1 0 0,-1 0 0,0 0 0,7-5 0,-6 3 0,12-3 0,-11 5 0,4 0 0,0 0 0,-4 0 0,5 0 0,-7 0 0,0 0 0,0 0 0,1 0 0,-1 0 0,0 0 0,1 0 0,-1 0 0,0 0 0,0 0 0,1 0 0,-1 0 0,0 0 0,1 0 0,5 0 0,2 0 0,6 0 0,0 0 0,0 0 0,0 0 0,-6 0 0,-2 0 0,-6 0 0,1 0 0,-1 5 0,0 1 0,1 0 0,-1 4 0,6-3 0,-4 5 0,10 0 0,-10-6 0,18 6 0,-17-6 0,11 7 0,-14-7 0,1 4 0,-1-9 0,0 9 0,0-8 0,1 3 0,-1-5 0,0 0 0,1 5 0,-1-4 0,0 4 0,7-5 0,-6 0 0,6 0 0,-1 0 0,-4 0 0,4 0 0,1 0 0,-6 0 0,6 0 0,-7 0 0,0 0 0,7 0 0,-5 0 0,4 0 0,5 0 0,-8 0 0,22 0 0,-21 0 0,9 0 0,-13 0 0,1 0 0,-1 0 0,0 0 0,1 0 0,-1 0 0,0 0 0,0 0 0,1 0 0,-1 0 0,0 0 0,1 0 0,-1 0 0,0 0 0,14 0 0,-11 0 0,11 0 0,-8 0 0,-4 0 0,4 0 0,8 0 0,14 0 0,-2 0 0,6 0 0,-11 0 0,-5 0 0,12 0 0,-12 0 0,5 0 0,-13 0 0,4 0 0,-10 0 0,4 0 0,-5 0 0,-1 0 0,0 0 0,1 0 0,-6-5 0,4 4 0,-9-10 0,9 10 0,-4-4 0,6 5 0,-1 0 0,0-5 0,1 4 0,-1-4 0,0 0 0,0 3 0,1-3 0,-1 5 0,0 0 0,1 0 0,-1-5 0,0 4 0,0-4 0,1 5 0,-1-5 0,0 3 0,7-3 0,-6 0 0,6 4 0,-7-4 0,0 0 0,7 3 0,-5-8 0,10 9 0,-10-9 0,4 8 0,1-3 0,-6 0 0,6 4 0,-7-4 0,0 5 0,1 0 0,-1 0 0,0 0 0,1 0 0,-1 0 0,0 0 0,0 0 0,7 0 0,1 0 0,0 0 0,4 0 0,-4 0 0,6 0 0,0 0 0,0 0 0,-6 0 0,-2 0 0,-6 0 0,1 0 0,-1 0 0,0 0 0,1 0 0,12 0 0,12 0 0,7-6 0,15 4 0,-15-10 0,-1 10 0,-2-10 0,-14 11 0,6-6 0,-7 7 0,0 0 0,0 0 0,0 0 0,0 0 0,-6 0 0,-1 0 0,-7 0 0,0 0 0,0 0 0,7 0 0,1 0 0,6 0 0,0 0 0,7 0 0,-5 0 0,5 0 0,-7 0 0,0 0 0,-6 0 0,-2 0 0,-6 0 0,1 0 0,5 0 0,2 0 0,6 0 0,7 0 0,-5 0 0,5 0 0,-7 0 0,0 0 0,-6 0 0,-2 0 0,-6 0 0,1 0 0,-1 0 0,0 0 0,0 0 0,7 0 0,1-5 0,6 3 0,7-3 0,-5 5 0,5 0 0,-7 0 0,0 0 0,0 0 0,0 0 0,-7 0 0,6 0 0,-5 0 0,0 0 0,-2 0 0,-6 0 0,1 0 0,-1-5 0,0 3 0,1-3 0,-1 0 0,0-1 0,0-1 0,1-3 0,-1 9 0,0-9 0,1 8 0,-1-8 0,0 9 0,0-9 0,1 9 0,5-10 0,-4 4 0,10 0 0,-4-3 0,6 3 0,-6 0 0,-1 1 0,-7 1 0,0 4 0,0-4 0,1 5 0,-1 0 0,0 0 0,1 0 0,-1 0 0,0 0 0,0 0 0,1 0 0,-1 0 0,0 0 0,1 0 0,-1 0 0,0 0 0,0 0 0,1 0 0,-1 0 0,0 0 0,1 0 0,-1 0 0,0 0 0,0 0 0,1 0 0,-1 0 0,0 0 0,1 0 0,-1 0 0,0 0 0,7 0 0,0 0 0,-4 0 0,-3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35.368"/>
    </inkml:context>
    <inkml:brush xml:id="br0">
      <inkml:brushProperty name="width" value="0.1" units="cm"/>
      <inkml:brushProperty name="height" value="0.1" units="cm"/>
      <inkml:brushProperty name="color" value="#EE7D3D"/>
    </inkml:brush>
  </inkml:definitions>
  <inkml:trace contextRef="#ctx0" brushRef="#br0">0 135 24575,'18'0'0,"-6"0"0,12 0 0,-11 0 0,17 0 0,-15 0 0,15 0 0,-11 0 0,0 0 0,12 0 0,-10 0 0,11 0 0,-7 0 0,-6 0 0,11 0 0,-9 0 0,11 0 0,-7 0 0,7 0 0,-5 0 0,12 0 0,-12 0 0,12 0 0,-12 0 0,5 0 0,0 0 0,2 0 0,7 0 0,0 0 0,0 0 0,-7 0 0,5 0 0,-12 0 0,5 0 0,-7 0 0,-6 0 0,5 0 0,-12 0 0,12 0 0,-5 0 0,6 0 0,7 0 0,13 0 0,-1 0 0,1 0 0,-6 0 0,-12 0 0,5 0 0,-7 0 0,7 0 0,-5 0 0,12 0 0,-12-5 0,5 3 0,-7-9 0,7 3 0,-11-4 0,9 5 0,-17-3 0,11 8 0,-12-8 0,6 9 0,-7-9 0,0 8 0,1-3 0,-1 5 0,0 0 0,0 0 0,1 0 0,-1 0 0,0 0 0,1 0 0,-1 0 0,0 0 0,7 0 0,0 0 0,1 0 0,5 0 0,-11 0 0,4 0 0,-6 0 0,1 0 0,-1 0 0,0 0 0,0 0 0,1 0 0,-1 0 0,0 0 0,1 0 0,-1 0 0,0 0 0,0 0 0,1 0 0,-1 0 0,0 5 0,1 2 0,38 15 0,-6 4 0,43 4 0,-46-6 0,2-13 0,-26-6 0,-4-5 0,4 5 0,1-3 0,-5 3 0,4-5 0,-6 0 0,7 0 0,-6 0 0,6 0 0,-7 0 0,0 5 0,1-4 0,-1 4 0,6-5 0,-4 0 0,11 0 0,-6 0 0,1 0 0,5 0 0,-11 0 0,10 0 0,-10 0 0,10 0 0,-10 0 0,11 0 0,-12 0 0,12 0 0,-11 0 0,10 0 0,-10 0 0,10 0 0,-4 0 0,6 0 0,0 0 0,-6 0 0,5 0 0,-6 0 0,7 0 0,-6 0 0,5 0 0,-11 0 0,15 0 0,-14 0 0,9 0 0,-6 0 0,-4 0 0,4 0 0,0 0 0,-4 0 0,5 0 0,-7 0 0,0 0 0,1 0 0,-1 0 0,0 0 0,0 0 0,1 0 0,-1 0 0,0 0 0,1 0 0,5 0 0,-4 0 0,10 0 0,-4 0 0,0 0 0,-2 0 0,1 0 0,-5 0 0,10 6 0,-10-5 0,10 5 0,-10-6 0,11 0 0,-12 0 0,6 0 0,-1 0 0,-4 0 0,10 0 0,-4 0 0,6 0 0,0 0 0,0 0 0,0 0 0,0 0 0,0 0 0,0 0 0,0 0 0,-6 0 0,4 0 0,-4 0 0,6 0 0,0 0 0,11 0 0,-8 0 0,2 0 0,-13 0 0,1 0 0,-5 0 0,10 0 0,-10 0 0,4 0 0,-5 0 0,5 0 0,-4 0 0,10 0 0,-4 0 0,0 0 0,4 0 0,-10 0 0,5 0 0,-7 0 0,6 0 0,-4 0 0,11 0 0,-6 0 0,7 0 0,11 0 0,-1 0 0,3 0 0,-6 0 0,-7 0 0,0 0 0,7 0 0,-5 0 0,-1 0 0,-2 0 0,-5 0 0,6 0 0,0 0 0,0 0 0,-1 0 0,1 0 0,0 0 0,0 0 0,0 0 0,-6-6 0,5 5 0,-11-4 0,9 5 0,-10 0 0,5 0 0,-6 0 0,0 0 0,7 0 0,-5 0 0,10 0 0,-10 0 0,4 0 0,-6 0 0,7 0 0,-5 0 0,4-5 0,0 4 0,2-4 0,6 5 0,0 0 0,0 0 0,0 0 0,0 0 0,-6 0 0,5 0 0,-12 0 0,6 0 0,-7 0 0,6 0 0,-4 0 0,11 0 0,-12 0 0,12 0 0,-5 0 0,6 0 0,0 0 0,-6 0 0,4 0 0,-4 0 0,0 0 0,-2 0 0,1 0 0,-6 0 0,12 0 0,-11 0 0,10 0 0,-10-5 0,10 3 0,-10-8 0,11 9 0,0-9 0,2 8 0,-2-8 0,-1 9 0,-4-10 0,0 10 0,-2-5 0,1 0 0,1 5 0,0-5 0,4 1 0,-4 3 0,6-9 0,-6 10 0,4-11 0,-10 11 0,10-10 0,-10 9 0,5-3 0,-7 0 0,0 3 0,1-8 0,-1 9 0,0-4 0,5 0 0,-3 4 0,3-5 0,-4 6 0,-1 0 0,0 0 0,0 0 0,1 0 0,-1 0 0,0 0 0,1 0 0,5 0 0,2 0 0,6 0 0,-6 0 0,4 6 0,-10-5 0,4 10 0,1-10 0,-5 4 0,4 0 0,-6-4 0,0 4 0,1 0 0,-1-3 0,0 3 0,7-5 0,8 0 0,1 0 0,5 5 0,0-3 0,-5 3 0,5-5 0,0 0 0,-5 0 0,12 0 0,-12 0 0,12 0 0,-5 0 0,0 0 0,5 0 0,-12 0 0,12 0 0,-12 0 0,5 0 0,-7 0 0,0 0 0,-6 0 0,4 0 0,-4 0 0,0 0 0,4 0 0,-10 0 0,11 0 0,6 0 0,-3 0 0,9 0 0,-11 0 0,8 0 0,-7 6 0,6-5 0,-7 10 0,0-9 0,-6 3 0,5-5 0,-11 5 0,10-3 0,-4 3 0,0-5 0,-2 0 0,1 0 0,0 0 0,1 5 0,5-4 0,-5 4 0,6-5 0,-6 0 0,4 0 0,7 0 0,-8 0 0,12 0 0,-15 5 0,0-3 0,4 3 0,-10-5 0,5 0 0,-1 0 0,-4 5 0,10-3 0,-10 3 0,5-5 0,-7 0 0,6 5 0,-4-3 0,10 9 0,-10-10 0,5 5 0,-1-6 0,-4 5 0,4-4 0,-6 9 0,1-9 0,10 10 0,-2-4 0,4 0 0,-6-2 0,-1 1 0,-4-5 0,10 5 0,-4-6 0,0 5 0,4-4 0,-4 4 0,6-5 0,0 0 0,0 0 0,0 0 0,0 0 0,0 0 0,0 0 0,0 0 0,0 0 0,7 0 0,-5 0 0,5 0 0,0 0 0,0 0 0,1 0 0,-3 0 0,-11 0 0,5 0 0,-5 0 0,0 0 0,4 0 0,-4-6 0,6 5 0,0-10 0,0 9 0,-6-9 0,4 10 0,-4-4 0,6-1 0,0 5 0,0-10 0,0 9 0,7-3 0,-5-1 0,12-1 0,-5-1 0,7-4 0,0 11 0,0-12 0,19 6 0,-15-7 0,14 6 0,-25-4 0,6 5 0,-14 0 0,14-6 0,-14 12 0,0-6 0,-2 2 0,-5 3 0,0-8 0,-2 8 0,0-3 0,-4 5 0,5 0 0,-7 0 0,0 0 0,0 0 0,1 0 0,-1 0 0,0 0 0,1 0 0,-1 0 0,5 0 0,-3 0 0,16 0 0,-1 0 0,13 0 0,0 0 0,0 0 0,0 0 0,18 0 0,4 8 0,9-7 0,6 14 0,-16-7 0,7 7 0,-9-6 0,-1-3 0,1 1 0,-8-5 0,5 4 0,-14 0 0,15-4 0,-15 4 0,6-6 0,-7 0 0,-9 0 0,7 0 0,-14 0 0,7 0 0,-1 6 0,-6-5 0,7 6 0,-8-2 0,0-4 0,7 5 0,-6-6 0,14 6 0,-14-4 0,14 10 0,-14-11 0,25 11 0,-22-11 0,15 10 0,-19-9 0,0 3 0,0-5 0,0 0 0,-1 0 0,1 6 0,0-5 0,0 5 0,8-6 0,-7 0 0,6 0 0,-7 0 0,0 0 0,0 0 0,-6 0 0,5 0 0,-11 0 0,10 0 0,-4 0 0,6 0 0,7 0 0,-5 0 0,12 0 0,6-6 0,-8 5 0,6-10 0,-11 9 0,-5-3 0,5-1 0,-7 5 0,0-5 0,0 0 0,0 5 0,0-5 0,0 1 0,0 3 0,-6-3 0,4 5 0,-4 0 0,0 0 0,4 0 0,-10 0 0,5 0 0,-1 0 0,-4 0 0,10 0 0,-10 0 0,15 0 0,-7 0 0,9 0 0,-5 0 0,7 0 0,-6 0 0,14 0 0,-14 0 0,14 0 0,-13 0 0,5 0 0,-7 0 0,0 0 0,0 0 0,-7-6 0,6 5 0,-11-4 0,10 5 0,-10-5 0,10 4 0,-10-4 0,5 0 0,-1 3 0,-4-3 0,9 0 0,-3 4 0,-1-4 0,-1 0 0,0 3 0,-4-3 0,5 5 0,-1 0 0,2 0 0,0-5 0,4 4 0,-4-4 0,0 5 0,4 0 0,-4 0 0,0 0 0,5 0 0,-12 0 0,12 0 0,-5 0 0,6 0 0,0 0 0,11 0 0,-1 0 0,3 0 0,1 0 0,-12 0 0,12-6 0,-5 4 0,0-4 0,5 0 0,-12 4 0,5-4 0,-13 6 0,4 0 0,-10 0 0,4 0 0,-5 0 0,-1 0 0,0 0 0,1 0 0,-1 0 0,0 0 0,7 0 0,0 0 0,7 0 0,0 0 0,0 0 0,19 0 0,-15 0 0,21 0 0,-23 0 0,13 0 0,-14-6 0,6 5 0,1-11 0,-7 11 0,6-11 0,-7 11 0,0-11 0,0 11 0,0-5 0,0 1 0,-6 3 0,5-3 0,-5 5 0,-1-5 0,6 3 0,-11-3 0,10 5 0,-4 0 0,13 0 0,-5 0 0,5 0 0,18 0 0,-18 0 0,25 0 0,-30 0 0,12 0 0,-12 0 0,5 0 0,-7 0 0,0 0 0,0 0 0,-6 0 0,-2 0 0,-5 0 0,-1 0 0,0 0 0,1 0 0,-1 0 0,0 0 0,0 0 0,1 0 0,-1 0 0,0 0 0,1 0 0,-1 0 0,0 0 0,7 0 0,-6 0 0,12 0 0,-5 0 0,6 0 0,7 0 0,-5 0 0,12 0 0,-12 0 0,5 0 0,-7 0 0,-6 0 0,4 0 0,-10 0 0,4 0 0,-6 0 0,1 0 0,-1 0 0,0 0 0,22 0 0,5 0 0,14 0 0,5 13 0,-5 4 0,8 13 0,-9-2 0,-2-5 0,-8 3 0,-13-12 0,3 5 0,-18-8 0,4-4 0,-6-2 0,1-5 0,-1 0 0,0 0 0,0 0 0,1 0 0,-1 0 0,0 0 0,1 0 0,-1 0 0,6 0 0,2 0 0,0 0 0,4-6 0,-4 5 0,6-10 0,0 9 0,0-9 0,-6 10 0,5-11 0,-12 11 0,6-10 0,-7 10 0,0-9 0,1 8 0,-1-3 0,0 5 0,1 0 0,-1 0 0,0 0 0,-5 0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1T02:49:22.678"/>
    </inkml:context>
    <inkml:brush xml:id="br0">
      <inkml:brushProperty name="width" value="0.05" units="cm"/>
      <inkml:brushProperty name="height" value="0.05" units="cm"/>
      <inkml:brushProperty name="color" value="#EE7D3D"/>
    </inkml:brush>
  </inkml:definitions>
  <inkml:trace contextRef="#ctx0" brushRef="#br0">1 154 24575,'28'0'0,"2"0"0,-11 0 0,6 0 0,0 0 0,-6 0 0,4 0 0,-4 0 0,6 0 0,0 0 0,-6 0 0,5 0 0,-5 0 0,6 0 0,-1 0 0,-5 0 0,5 0 0,-5 0 0,0 0 0,-2 0 0,-6 0 0,1 0 0,-1 0 0,0 0 0,0 0 0,1 0 0,-1 0 0,6-5 0,-4 3 0,11-3 0,-12 0 0,6 3 0,-7-3 0,0 5 0,1 0 0,-1 0 0,0 0 0,1 0 0,5 0 0,2 0 0,0 0 0,-2 0 0,-6 0 0,1 0 0,-1 0 0,0 0 0,1 0 0,-1 0 0,6 0 0,2 0 0,6 0 0,0 0 0,0 0 0,0 0 0,-6 0 0,-2 0 0,-5 0 0,-1 0 0,0 0 0,0 0 0,1 0 0,-1 0 0,0 0 0,7 0 0,1 0 0,6 0 0,-7 0 0,0 0 0,-7 0 0,0 0 0,1 0 0,-1 0 0,0 0 0,1 0 0,5 0 0,-4-5 0,10 4 0,-4-10 0,6 10 0,-6-5 0,4 6 0,-10 0 0,5 0 0,-7-5 0,0 4 0,0-4 0,1 5 0,-1 0 0,0 0 0,7 0 0,1 0 0,6 0 0,0 0 0,-7 0 0,6 0 0,-11 0 0,4 0 0,-6 0 0,1 0 0,-1 0 0,0 0 0,1 0 0,-1 0 0,0 0 0,0 0 0,1 0 0,-1 0 0,0 0 0,1 0 0,-1 0 0,0 5 0,7-4 0,-6 9 0,6-9 0,-7 9 0,0-3 0,1-1 0,-1 4 0,0-9 0,7 10 0,-6-10 0,6 10 0,-7-5 0,0 0 0,7 5 0,-5-10 0,4 10 0,-6-10 0,0 4 0,1 0 0,-1-4 0,0 4 0,1 0 0,-1-3 0,0 3 0,0-5 0,1 5 0,-1-4 0,0 4 0,1-5 0,-1 0 0,0 0 0,1 0 0,-1 0 0,0 0 0,0 0 0,1 0 0,-1 0 0,0 0 0,1 0 0,-1 0 0,0 0 0,0 0 0,1 0 0,5 0 0,2 0 0,6 0 0,-6 0 0,-2 0 0,1 0 0,-6 0 0,6 0 0,-7 0 0,0 0 0,7 0 0,-5 0 0,10 0 0,-10-5 0,10 3 0,-10-3 0,4 5 0,-5-5 0,-1 4 0,0-4 0,1 5 0,-1 0 0,0 0 0,0 0 0,1 0 0,5 0 0,-4 0 0,4 0 0,-5 0 0,-1 0 0,0 0 0,1 0 0,-1 0 0,0 0 0,0 0 0,1 0 0,-1 0 0,0 0 0,1 0 0,-1 0 0,0 0 0,0 0 0,1 0 0,-1 0 0,0 0 0,7 0 0,1 0 0,6 0 0,-1 0 0,1 0 0,-6 0 0,-1 0 0,-7-5 0,0 4 0,1-5 0,-1 6 0,0 0 0,0 0 0,1 0 0,-1 0 0,6 0 0,-4 0 0,5-5 0,-7 4 0,0-4 0,0 5 0,1-5 0,-1 4 0,0-4 0,1 5 0,-1 0 0,6-6 0,-4 4 0,4-3 0,8-1 0,-4 4 0,11-4 0,0 0 0,-11 4 0,9-4 0,-17 1 0,4 4 0,-5-4 0,-6 0 0,4 3 0,-4-3 0,6 5 0,-1 0 0,0-5 0,0 4 0,1-4 0,-1 5 0,0 0 0,1 0 0,-1 0 0,0 0 0,0 0 0,1 0 0,-1 0 0,0 0 0,1 0 0,-1 0 0,0 0 0,1 0 0,-1 0 0,0 0 0,0 0 0,1 0 0,-1 5 0,0-4 0,1 4 0,-1-5 0,0 0 0,0 5 0,1-4 0,-1 4 0,0-5 0,1 0 0,-1 0 0,0 0 0,0 0 0,1 0 0,-1 0 0,0 0 0,1 5 0,-1-3 0,0 3 0,0-5 0,1 0 0,-1 5 0,0-4 0,1 4 0,-1-5 0,0 0 0,1 0 0,-1 0 0,0 0 0,0 0 0,1 0 0,-1 0 0,0 0 0,1 0 0,-1 0 0,0 0 0,0 0 0,1 0 0,-1 0 0,0 0 0,1 0 0,-1 0 0,0 0 0,0 0 0,1 0 0,-1 0 0,22 0 0,-16 0 0,15 0 0,-20 0 0,20 0 0,-15 0 0,16 0 0,-16 0 0,-4 0 0,4 0 0,8 0 0,-10 0 0,9 0 0,-7 0 0,-4 0 0,5 0 0,-1 0 0,-4 0 0,4 0 0,-6 0 0,7 0 0,-5 0 0,4 0 0,0 0 0,-4 0 0,5 0 0,-1 0 0,-4 0 0,4 0 0,-6 0 0,1 0 0,-1 0 0,0 0 0,1 0 0,5 0 0,2 0 0,6 0 0,7 0 0,-5 0 0,5 0 0,0 0 0,-5 0 0,5 0 0,-7 0 0,0 0 0,-6 0 0,4 0 0,-4 0 0,0 0 0,4 0 0,-4 0 0,0 0 0,5 0 0,0 0 0,2 0 0,-2 0 0,-7 0 0,-6 0 0,1 0 0,-1 0 0,0 0 0,1 0 0,-1 0 0,0 0 0,6 0 0,2 0 0,6 0 0,0 0 0,-6 0 0,5 0 0,-5 0 0,6 0 0,7 0 0,2 0 0,-1 0 0,7 6 0,-13-4 0,5 9 0,-7-9 0,0 9 0,0-10 0,0 5 0,0-1 0,-1-3 0,1 3 0,-6 0 0,5-4 0,-11 4 0,4 0 0,-6-3 0,1 3 0,5-5 0,-4 5 0,10-4 0,-10 4 0,4-5 0,1 0 0,-5 0 0,4 0 0,-6 0 0,1 0 0,-1 5 0,0-4 0,0 4 0,1-5 0,-1 0 0,6 0 0,2 0 0,0 0 0,-1 0 0,-7 0 0,0 0 0,0 0 0,1 0 0,-1 0 0,0 0 0,1 0 0,-1 0 0,6 0 0,2 0 0,0 0 0,-2 0 0,-5 0 0,-1 0 0,0 0 0,1 0 0,-1 0 0,0 0 0,0 0 0,1 0 0,-1 0 0,0 0 0,1 0 0,-1 0 0,0-5 0,0 4 0,1-4 0,-1 5 0,6 0 0,-4 0 0,18-6 0,-11 4 0,13-4 0,-1 0 0,-6 4 0,14-4 0,-13 6 0,5-6 0,0 5 0,2-11 0,0 11 0,-2-5 0,-7 6 0,-6 0 0,-2 0 0,-6 0 0,1 0 0,-1 0 0,0 0 0,0 0 0,1 0 0,-1 0 0,0 0 0,1 0 0,-1 0 0,0 0 0,0 0 0,7 0 0,-5 0 0,4 0 0,-6 0 0,1 0 0,-1 0 0,6 0 0,-4 0 0,4 0 0,1 0 0,-5 0 0,10 0 0,-10 0 0,4 0 0,1 0 0,-6 0 0,12 0 0,-5 0 0,6 0 0,0 0 0,0 0 0,0 0 0,0 0 0,0 0 0,-6 0 0,4 0 0,-10 0 0,4 0 0,-6 0 0,1 0 0,-1 0 0,0 0 0,1 0 0,-1 0 0,6 0 0,2 0 0,6 0 0,7 0 0,-5 0 0,12 0 0,-12 0 0,-1 0 0,-2 0 0,-6 0 0,7 0 0,0 0 0,0 0 0,0 0 0,0 0 0,-6 0 0,5 0 0,-12-6 0,12 5 0,-5-4 0,0 5 0,4-6 0,-4 5 0,6-5 0,0 6 0,0-5 0,0 3 0,-6-3 0,-2 5 0,-5 0 0,-1 0 0,11 0 0,-8 0 0,9 0 0,-6 0 0,2 0 0,6 0 0,-6 0 0,4 0 0,-10 0 0,4 0 0,-5 0 0,-1 0 0,0 0 0,1 0 0,-1 0 0,0 0 0,0 0 0,1 0 0,-1 0 0,6 0 0,-4 0 0,11 0 0,-11 0 0,10 0 0,-10 0 0,10 0 0,-10 0 0,11 0 0,-6 0 0,1 0 0,5 0 0,-11 0 0,10 0 0,-10 0 0,10 5 0,3-3 0,1 9 0,5-10 0,0 5 0,-5-1 0,12-3 0,-18 3 0,10-5 0,-12 6 0,-1-5 0,0 5 0,-7-6 0,0 0 0,1 0 0,-1 5 0,0-4 0,1 4 0,-1-5 0,0 5 0,7-4 0,8 4 0,7-5 0,9 0 0,-1 0 0,0-6 0,8 5 0,2-12 0,1 5 0,-3-6 0,-8 6 0,0-4 0,-7 4 0,5 1 0,-12-4 0,12 9 0,-12-9 0,12 9 0,-12-9 0,13 10 0,-7-11 0,1 5 0,-2-1 0,-7 3 0,0-1 0,-6 5 0,-1-5 0,-7 6 0,0 0 0,1 0 0,-1 0 0,0 0 0,7 0 0,0 0 0,7 0 0,7 0 0,-5 0 0,5 0 0,-7 0 0,0 0 0,0 0 0,-6 0 0,5 0 0,-5 0 0,-1 0 0,6 0 0,-11 0 0,9 0 0,-9 0 0,3 0 0,-5 0 0,1 0 0,-1 0 0,0 0 0,0 0 0,7 0 0,-5 0 0,10 0 0,-10 0 0,4 0 0,-5 0 0,-1 0 0,0 0 0,0 0 0,1 0 0,-1 0 0,6 0 0,2 0 0,6 0 0,0 0 0,-6 0 0,5 0 0,-12 0 0,6 0 0,-7 0 0,0 0 0,1 0 0,-1 0 0,0 0 0,0 0 0,1 0 0,-1 0 0,6 0 0,-4 0 0,11 0 0,-5 0 0,6 0 0,-7 0 0,6 0 0,-11 0 0,4 0 0,-6 0 0,1 0 0,-1 0 0,0 0 0,1 0 0,-1 0 0,0 0 0,0 0 0,1 0 0,-1 5 0,0-4 0,1 9 0,5-8 0,-4 8 0,10-9 0,-4 9 0,6-3 0,0 0 0,0 4 0,0-4 0,0 0 0,0 4 0,0-9 0,0 9 0,0-10 0,-6 5 0,4-6 0,-10 5 0,4-4 0,-5 4 0,5-5 0,-4 0 0,4 0 0,-5 0 0,-1 0 0,0 0 0,0 0 0,1 0 0,-1 5 0,0-4 0,1 4 0,-1-5 0,0 0 0,7 0 0,0 0 0,1 0 0,5 0 0,-11 0 0,10 0 0,-10 0 0,4 0 0,-5 0 0,-1 0 0,0 0 0,0 0 0,1 0 0,-1 0 0,0 0 0,1 0 0,-1 0 0,0 0 0,0 0 0,1 0 0,-1 0 0,0 0 0,1 0 0,-1 0 0,0 0 0,7-5 0,-6 3 0,12-3 0,-11 5 0,4 0 0,0 0 0,-4 0 0,5 0 0,-7 0 0,0 0 0,0 0 0,1 0 0,-1 0 0,0 0 0,1 0 0,-1 0 0,0 0 0,0 0 0,1 0 0,-1 0 0,0 0 0,1 0 0,5 0 0,2 0 0,6 0 0,0 0 0,0 0 0,0 0 0,-6 0 0,-2 0 0,-6 0 0,1 0 0,-1 5 0,0 1 0,1 0 0,-1 4 0,6-3 0,-4 5 0,10 0 0,-10-6 0,18 6 0,-17-6 0,11 7 0,-14-7 0,1 4 0,-1-9 0,0 9 0,0-8 0,1 3 0,-1-5 0,0 0 0,1 5 0,-1-4 0,0 4 0,7-5 0,-6 0 0,6 0 0,-1 0 0,-4 0 0,4 0 0,1 0 0,-6 0 0,6 0 0,-7 0 0,0 0 0,7 0 0,-5 0 0,4 0 0,5 0 0,-8 0 0,22 0 0,-21 0 0,9 0 0,-13 0 0,1 0 0,-1 0 0,0 0 0,1 0 0,-1 0 0,0 0 0,0 0 0,1 0 0,-1 0 0,0 0 0,1 0 0,-1 0 0,0 0 0,14 0 0,-11 0 0,11 0 0,-8 0 0,-4 0 0,4 0 0,8 0 0,14 0 0,-2 0 0,6 0 0,-11 0 0,-5 0 0,12 0 0,-12 0 0,5 0 0,-13 0 0,4 0 0,-10 0 0,4 0 0,-5 0 0,-1 0 0,0 0 0,1 0 0,-6-5 0,4 4 0,-9-10 0,9 10 0,-4-4 0,6 5 0,-1 0 0,0-5 0,1 4 0,-1-4 0,0 0 0,0 3 0,1-3 0,-1 5 0,0 0 0,1 0 0,-1-5 0,0 4 0,0-4 0,1 5 0,-1-5 0,0 3 0,7-3 0,-6 0 0,6 4 0,-7-4 0,0 0 0,7 3 0,-5-8 0,10 9 0,-10-9 0,4 8 0,1-3 0,-6 0 0,6 4 0,-7-4 0,0 5 0,1 0 0,-1 0 0,0 0 0,1 0 0,-1 0 0,0 0 0,0 0 0,7 0 0,1 0 0,0 0 0,4 0 0,-4 0 0,6 0 0,0 0 0,0 0 0,-6 0 0,-2 0 0,-6 0 0,1 0 0,-1 0 0,0 0 0,1 0 0,12 0 0,12 0 0,7-6 0,15 4 0,-15-10 0,-1 10 0,-2-10 0,-14 11 0,6-6 0,-7 7 0,0 0 0,0 0 0,0 0 0,0 0 0,-6 0 0,-1 0 0,-7 0 0,0 0 0,0 0 0,7 0 0,1 0 0,6 0 0,0 0 0,7 0 0,-5 0 0,5 0 0,-7 0 0,0 0 0,-6 0 0,-2 0 0,-6 0 0,1 0 0,5 0 0,2 0 0,6 0 0,7 0 0,-5 0 0,5 0 0,-7 0 0,0 0 0,-6 0 0,-2 0 0,-6 0 0,1 0 0,-1 0 0,0 0 0,0 0 0,7 0 0,1-5 0,6 3 0,7-3 0,-5 5 0,5 0 0,-7 0 0,0 0 0,0 0 0,0 0 0,-7 0 0,6 0 0,-5 0 0,0 0 0,-2 0 0,-6 0 0,1 0 0,-1-5 0,0 3 0,1-3 0,-1 0 0,0-1 0,0-1 0,1-3 0,-1 9 0,0-9 0,1 8 0,-1-8 0,0 9 0,0-9 0,1 9 0,5-10 0,-4 4 0,10 0 0,-4-3 0,6 3 0,-6 0 0,-1 1 0,-7 1 0,0 4 0,0-4 0,1 5 0,-1 0 0,0 0 0,1 0 0,-1 0 0,0 0 0,0 0 0,1 0 0,-1 0 0,0 0 0,1 0 0,-1 0 0,0 0 0,0 0 0,1 0 0,-1 0 0,0 0 0,1 0 0,-1 0 0,0 0 0,0 0 0,1 0 0,-1 0 0,0 0 0,1 0 0,-1 0 0,0 0 0,7 0 0,0 0 0,-4 0 0,-3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53.082"/>
    </inkml:context>
    <inkml:brush xml:id="br0">
      <inkml:brushProperty name="width" value="0.05" units="cm"/>
      <inkml:brushProperty name="height" value="0.05" units="cm"/>
      <inkml:brushProperty name="color" value="#EE7D3D"/>
    </inkml:brush>
  </inkml:definitions>
  <inkml:trace contextRef="#ctx0" brushRef="#br0">1 154 24575,'28'0'0,"2"0"0,-11 0 0,6 0 0,0 0 0,-6 0 0,4 0 0,-4 0 0,6 0 0,0 0 0,-6 0 0,5 0 0,-5 0 0,6 0 0,-1 0 0,-5 0 0,5 0 0,-5 0 0,0 0 0,-2 0 0,-6 0 0,1 0 0,-1 0 0,0 0 0,0 0 0,1 0 0,-1 0 0,6-5 0,-4 3 0,11-3 0,-12 0 0,6 3 0,-7-3 0,0 5 0,1 0 0,-1 0 0,0 0 0,1 0 0,5 0 0,2 0 0,0 0 0,-2 0 0,-6 0 0,1 0 0,-1 0 0,0 0 0,1 0 0,-1 0 0,6 0 0,2 0 0,6 0 0,0 0 0,0 0 0,0 0 0,-6 0 0,-2 0 0,-5 0 0,-1 0 0,0 0 0,0 0 0,1 0 0,-1 0 0,0 0 0,7 0 0,1 0 0,6 0 0,-7 0 0,0 0 0,-7 0 0,0 0 0,1 0 0,-1 0 0,0 0 0,1 0 0,5 0 0,-4-5 0,10 4 0,-4-10 0,6 10 0,-6-5 0,4 6 0,-10 0 0,5 0 0,-7-5 0,0 4 0,0-4 0,1 5 0,-1 0 0,0 0 0,7 0 0,1 0 0,6 0 0,0 0 0,-7 0 0,6 0 0,-11 0 0,4 0 0,-6 0 0,1 0 0,-1 0 0,0 0 0,1 0 0,-1 0 0,0 0 0,0 0 0,1 0 0,-1 0 0,0 0 0,1 0 0,-1 0 0,0 5 0,7-4 0,-6 9 0,6-9 0,-7 9 0,0-3 0,1-1 0,-1 4 0,0-9 0,7 10 0,-6-10 0,6 10 0,-7-5 0,0 0 0,7 5 0,-5-10 0,4 10 0,-6-10 0,0 4 0,1 0 0,-1-4 0,0 4 0,1 0 0,-1-3 0,0 3 0,0-5 0,1 5 0,-1-4 0,0 4 0,1-5 0,-1 0 0,0 0 0,1 0 0,-1 0 0,0 0 0,0 0 0,1 0 0,-1 0 0,0 0 0,1 0 0,-1 0 0,0 0 0,0 0 0,1 0 0,5 0 0,2 0 0,6 0 0,-6 0 0,-2 0 0,1 0 0,-6 0 0,6 0 0,-7 0 0,0 0 0,7 0 0,-5 0 0,10 0 0,-10-5 0,10 3 0,-10-3 0,4 5 0,-5-5 0,-1 4 0,0-4 0,1 5 0,-1 0 0,0 0 0,0 0 0,1 0 0,5 0 0,-4 0 0,4 0 0,-5 0 0,-1 0 0,0 0 0,1 0 0,-1 0 0,0 0 0,0 0 0,1 0 0,-1 0 0,0 0 0,1 0 0,-1 0 0,0 0 0,0 0 0,1 0 0,-1 0 0,0 0 0,7 0 0,1 0 0,6 0 0,-1 0 0,1 0 0,-6 0 0,-1 0 0,-7-5 0,0 4 0,1-5 0,-1 6 0,0 0 0,0 0 0,1 0 0,-1 0 0,6 0 0,-4 0 0,5-5 0,-7 4 0,0-4 0,0 5 0,1-5 0,-1 4 0,0-4 0,1 5 0,-1 0 0,6-6 0,-4 4 0,4-3 0,8-1 0,-4 4 0,11-4 0,0 0 0,-11 4 0,9-4 0,-17 1 0,4 4 0,-5-4 0,-6 0 0,4 3 0,-4-3 0,6 5 0,-1 0 0,0-5 0,0 4 0,1-4 0,-1 5 0,0 0 0,1 0 0,-1 0 0,0 0 0,0 0 0,1 0 0,-1 0 0,0 0 0,1 0 0,-1 0 0,0 0 0,1 0 0,-1 0 0,0 0 0,0 0 0,1 0 0,-1 5 0,0-4 0,1 4 0,-1-5 0,0 0 0,0 5 0,1-4 0,-1 4 0,0-5 0,1 0 0,-1 0 0,0 0 0,0 0 0,1 0 0,-1 0 0,0 0 0,1 5 0,-1-3 0,0 3 0,0-5 0,1 0 0,-1 5 0,0-4 0,1 4 0,-1-5 0,0 0 0,1 0 0,-1 0 0,0 0 0,0 0 0,1 0 0,-1 0 0,0 0 0,1 0 0,-1 0 0,0 0 0,0 0 0,1 0 0,-1 0 0,0 0 0,1 0 0,-1 0 0,0 0 0,0 0 0,1 0 0,-1 0 0,22 0 0,-16 0 0,15 0 0,-20 0 0,20 0 0,-15 0 0,16 0 0,-16 0 0,-4 0 0,4 0 0,8 0 0,-10 0 0,9 0 0,-7 0 0,-4 0 0,5 0 0,-1 0 0,-4 0 0,4 0 0,-6 0 0,7 0 0,-5 0 0,4 0 0,0 0 0,-4 0 0,5 0 0,-1 0 0,-4 0 0,4 0 0,-6 0 0,1 0 0,-1 0 0,0 0 0,1 0 0,5 0 0,2 0 0,6 0 0,7 0 0,-5 0 0,5 0 0,0 0 0,-5 0 0,5 0 0,-7 0 0,0 0 0,-6 0 0,4 0 0,-4 0 0,0 0 0,4 0 0,-4 0 0,0 0 0,5 0 0,0 0 0,2 0 0,-2 0 0,-7 0 0,-6 0 0,1 0 0,-1 0 0,0 0 0,1 0 0,-1 0 0,0 0 0,6 0 0,2 0 0,6 0 0,0 0 0,-6 0 0,5 0 0,-5 0 0,6 0 0,7 0 0,2 0 0,-1 0 0,7 6 0,-13-4 0,5 9 0,-7-9 0,0 9 0,0-10 0,0 5 0,0-1 0,-1-3 0,1 3 0,-6 0 0,5-4 0,-11 4 0,4 0 0,-6-3 0,1 3 0,5-5 0,-4 5 0,10-4 0,-10 4 0,4-5 0,1 0 0,-5 0 0,4 0 0,-6 0 0,1 0 0,-1 5 0,0-4 0,0 4 0,1-5 0,-1 0 0,6 0 0,2 0 0,0 0 0,-1 0 0,-7 0 0,0 0 0,0 0 0,1 0 0,-1 0 0,0 0 0,1 0 0,-1 0 0,6 0 0,2 0 0,0 0 0,-2 0 0,-5 0 0,-1 0 0,0 0 0,1 0 0,-1 0 0,0 0 0,0 0 0,1 0 0,-1 0 0,0 0 0,1 0 0,-1 0 0,0-5 0,0 4 0,1-4 0,-1 5 0,6 0 0,-4 0 0,18-6 0,-11 4 0,13-4 0,-1 0 0,-6 4 0,14-4 0,-13 6 0,5-6 0,0 5 0,2-11 0,0 11 0,-2-5 0,-7 6 0,-6 0 0,-2 0 0,-6 0 0,1 0 0,-1 0 0,0 0 0,0 0 0,1 0 0,-1 0 0,0 0 0,1 0 0,-1 0 0,0 0 0,0 0 0,7 0 0,-5 0 0,4 0 0,-6 0 0,1 0 0,-1 0 0,6 0 0,-4 0 0,4 0 0,1 0 0,-5 0 0,10 0 0,-10 0 0,4 0 0,1 0 0,-6 0 0,12 0 0,-5 0 0,6 0 0,0 0 0,0 0 0,0 0 0,0 0 0,0 0 0,-6 0 0,4 0 0,-10 0 0,4 0 0,-6 0 0,1 0 0,-1 0 0,0 0 0,1 0 0,-1 0 0,6 0 0,2 0 0,6 0 0,7 0 0,-5 0 0,12 0 0,-12 0 0,-1 0 0,-2 0 0,-6 0 0,7 0 0,0 0 0,0 0 0,0 0 0,0 0 0,-6 0 0,5 0 0,-12-6 0,12 5 0,-5-4 0,0 5 0,4-6 0,-4 5 0,6-5 0,0 6 0,0-5 0,0 3 0,-6-3 0,-2 5 0,-5 0 0,-1 0 0,11 0 0,-8 0 0,9 0 0,-6 0 0,2 0 0,6 0 0,-6 0 0,4 0 0,-10 0 0,4 0 0,-5 0 0,-1 0 0,0 0 0,1 0 0,-1 0 0,0 0 0,0 0 0,1 0 0,-1 0 0,6 0 0,-4 0 0,11 0 0,-11 0 0,10 0 0,-10 0 0,10 0 0,-10 0 0,11 0 0,-6 0 0,1 0 0,5 0 0,-11 0 0,10 0 0,-10 0 0,10 5 0,3-3 0,1 9 0,5-10 0,0 5 0,-5-1 0,12-3 0,-18 3 0,10-5 0,-12 6 0,-1-5 0,0 5 0,-7-6 0,0 0 0,1 0 0,-1 5 0,0-4 0,1 4 0,-1-5 0,0 5 0,7-4 0,8 4 0,7-5 0,9 0 0,-1 0 0,0-6 0,8 5 0,2-12 0,1 5 0,-3-6 0,-8 6 0,0-4 0,-7 4 0,5 1 0,-12-4 0,12 9 0,-12-9 0,12 9 0,-12-9 0,13 10 0,-7-11 0,1 5 0,-2-1 0,-7 3 0,0-1 0,-6 5 0,-1-5 0,-7 6 0,0 0 0,1 0 0,-1 0 0,0 0 0,7 0 0,0 0 0,7 0 0,7 0 0,-5 0 0,5 0 0,-7 0 0,0 0 0,0 0 0,-6 0 0,5 0 0,-5 0 0,-1 0 0,6 0 0,-11 0 0,9 0 0,-9 0 0,3 0 0,-5 0 0,1 0 0,-1 0 0,0 0 0,0 0 0,7 0 0,-5 0 0,10 0 0,-10 0 0,4 0 0,-5 0 0,-1 0 0,0 0 0,0 0 0,1 0 0,-1 0 0,6 0 0,2 0 0,6 0 0,0 0 0,-6 0 0,5 0 0,-12 0 0,6 0 0,-7 0 0,0 0 0,1 0 0,-1 0 0,0 0 0,0 0 0,1 0 0,-1 0 0,6 0 0,-4 0 0,11 0 0,-5 0 0,6 0 0,-7 0 0,6 0 0,-11 0 0,4 0 0,-6 0 0,1 0 0,-1 0 0,0 0 0,1 0 0,-1 0 0,0 0 0,0 0 0,1 0 0,-1 5 0,0-4 0,1 9 0,5-8 0,-4 8 0,10-9 0,-4 9 0,6-3 0,0 0 0,0 4 0,0-4 0,0 0 0,0 4 0,0-9 0,0 9 0,0-10 0,-6 5 0,4-6 0,-10 5 0,4-4 0,-5 4 0,5-5 0,-4 0 0,4 0 0,-5 0 0,-1 0 0,0 0 0,0 0 0,1 0 0,-1 5 0,0-4 0,1 4 0,-1-5 0,0 0 0,7 0 0,0 0 0,1 0 0,5 0 0,-11 0 0,10 0 0,-10 0 0,4 0 0,-5 0 0,-1 0 0,0 0 0,0 0 0,1 0 0,-1 0 0,0 0 0,1 0 0,-1 0 0,0 0 0,0 0 0,1 0 0,-1 0 0,0 0 0,1 0 0,-1 0 0,0 0 0,7-5 0,-6 3 0,12-3 0,-11 5 0,4 0 0,0 0 0,-4 0 0,5 0 0,-7 0 0,0 0 0,0 0 0,1 0 0,-1 0 0,0 0 0,1 0 0,-1 0 0,0 0 0,0 0 0,1 0 0,-1 0 0,0 0 0,1 0 0,5 0 0,2 0 0,6 0 0,0 0 0,0 0 0,0 0 0,-6 0 0,-2 0 0,-6 0 0,1 0 0,-1 5 0,0 1 0,1 0 0,-1 4 0,6-3 0,-4 5 0,10 0 0,-10-6 0,18 6 0,-17-6 0,11 7 0,-14-7 0,1 4 0,-1-9 0,0 9 0,0-8 0,1 3 0,-1-5 0,0 0 0,1 5 0,-1-4 0,0 4 0,7-5 0,-6 0 0,6 0 0,-1 0 0,-4 0 0,4 0 0,1 0 0,-6 0 0,6 0 0,-7 0 0,0 0 0,7 0 0,-5 0 0,4 0 0,5 0 0,-8 0 0,22 0 0,-21 0 0,9 0 0,-13 0 0,1 0 0,-1 0 0,0 0 0,1 0 0,-1 0 0,0 0 0,0 0 0,1 0 0,-1 0 0,0 0 0,1 0 0,-1 0 0,0 0 0,14 0 0,-11 0 0,11 0 0,-8 0 0,-4 0 0,4 0 0,8 0 0,14 0 0,-2 0 0,6 0 0,-11 0 0,-5 0 0,12 0 0,-12 0 0,5 0 0,-13 0 0,4 0 0,-10 0 0,4 0 0,-5 0 0,-1 0 0,0 0 0,1 0 0,-6-5 0,4 4 0,-9-10 0,9 10 0,-4-4 0,6 5 0,-1 0 0,0-5 0,1 4 0,-1-4 0,0 0 0,0 3 0,1-3 0,-1 5 0,0 0 0,1 0 0,-1-5 0,0 4 0,0-4 0,1 5 0,-1-5 0,0 3 0,7-3 0,-6 0 0,6 4 0,-7-4 0,0 0 0,7 3 0,-5-8 0,10 9 0,-10-9 0,4 8 0,1-3 0,-6 0 0,6 4 0,-7-4 0,0 5 0,1 0 0,-1 0 0,0 0 0,1 0 0,-1 0 0,0 0 0,0 0 0,7 0 0,1 0 0,0 0 0,4 0 0,-4 0 0,6 0 0,0 0 0,0 0 0,-6 0 0,-2 0 0,-6 0 0,1 0 0,-1 0 0,0 0 0,1 0 0,12 0 0,12 0 0,7-6 0,15 4 0,-15-10 0,-1 10 0,-2-10 0,-14 11 0,6-6 0,-7 7 0,0 0 0,0 0 0,0 0 0,0 0 0,-6 0 0,-1 0 0,-7 0 0,0 0 0,0 0 0,7 0 0,1 0 0,6 0 0,0 0 0,7 0 0,-5 0 0,5 0 0,-7 0 0,0 0 0,-6 0 0,-2 0 0,-6 0 0,1 0 0,5 0 0,2 0 0,6 0 0,7 0 0,-5 0 0,5 0 0,-7 0 0,0 0 0,-6 0 0,-2 0 0,-6 0 0,1 0 0,-1 0 0,0 0 0,0 0 0,7 0 0,1-5 0,6 3 0,7-3 0,-5 5 0,5 0 0,-7 0 0,0 0 0,0 0 0,0 0 0,-7 0 0,6 0 0,-5 0 0,0 0 0,-2 0 0,-6 0 0,1 0 0,-1-5 0,0 3 0,1-3 0,-1 0 0,0-1 0,0-1 0,1-3 0,-1 9 0,0-9 0,1 8 0,-1-8 0,0 9 0,0-9 0,1 9 0,5-10 0,-4 4 0,10 0 0,-4-3 0,6 3 0,-6 0 0,-1 1 0,-7 1 0,0 4 0,0-4 0,1 5 0,-1 0 0,0 0 0,1 0 0,-1 0 0,0 0 0,0 0 0,1 0 0,-1 0 0,0 0 0,1 0 0,-1 0 0,0 0 0,0 0 0,1 0 0,-1 0 0,0 0 0,1 0 0,-1 0 0,0 0 0,0 0 0,1 0 0,-1 0 0,0 0 0,1 0 0,-1 0 0,0 0 0,7 0 0,0 0 0,-4 0 0,-3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5T15:21:40.226"/>
    </inkml:context>
    <inkml:brush xml:id="br0">
      <inkml:brushProperty name="width" value="0.05" units="cm"/>
      <inkml:brushProperty name="height" value="0.05" units="cm"/>
      <inkml:brushProperty name="color" value="#EE7D3D"/>
    </inkml:brush>
  </inkml:definitions>
  <inkml:trace contextRef="#ctx0" brushRef="#br0">1 154 24575,'28'0'0,"2"0"0,-11 0 0,6 0 0,0 0 0,-6 0 0,4 0 0,-4 0 0,6 0 0,0 0 0,-6 0 0,5 0 0,-5 0 0,6 0 0,-1 0 0,-5 0 0,5 0 0,-5 0 0,0 0 0,-2 0 0,-6 0 0,1 0 0,-1 0 0,0 0 0,0 0 0,1 0 0,-1 0 0,6-5 0,-4 3 0,11-3 0,-12 0 0,6 3 0,-7-3 0,0 5 0,1 0 0,-1 0 0,0 0 0,1 0 0,5 0 0,2 0 0,0 0 0,-2 0 0,-6 0 0,1 0 0,-1 0 0,0 0 0,1 0 0,-1 0 0,6 0 0,2 0 0,6 0 0,0 0 0,0 0 0,0 0 0,-6 0 0,-2 0 0,-5 0 0,-1 0 0,0 0 0,0 0 0,1 0 0,-1 0 0,0 0 0,7 0 0,1 0 0,6 0 0,-7 0 0,0 0 0,-7 0 0,0 0 0,1 0 0,-1 0 0,0 0 0,1 0 0,5 0 0,-4-5 0,10 4 0,-4-10 0,6 10 0,-6-5 0,4 6 0,-10 0 0,5 0 0,-7-5 0,0 4 0,0-4 0,1 5 0,-1 0 0,0 0 0,7 0 0,1 0 0,6 0 0,0 0 0,-7 0 0,6 0 0,-11 0 0,4 0 0,-6 0 0,1 0 0,-1 0 0,0 0 0,1 0 0,-1 0 0,0 0 0,0 0 0,1 0 0,-1 0 0,0 0 0,1 0 0,-1 0 0,0 5 0,7-4 0,-6 9 0,6-9 0,-7 9 0,0-3 0,1-1 0,-1 4 0,0-9 0,7 10 0,-6-10 0,6 10 0,-7-5 0,0 0 0,7 5 0,-5-10 0,4 10 0,-6-10 0,0 4 0,1 0 0,-1-4 0,0 4 0,1 0 0,-1-3 0,0 3 0,0-5 0,1 5 0,-1-4 0,0 4 0,1-5 0,-1 0 0,0 0 0,1 0 0,-1 0 0,0 0 0,0 0 0,1 0 0,-1 0 0,0 0 0,1 0 0,-1 0 0,0 0 0,0 0 0,1 0 0,5 0 0,2 0 0,6 0 0,-6 0 0,-2 0 0,1 0 0,-6 0 0,6 0 0,-7 0 0,0 0 0,7 0 0,-5 0 0,10 0 0,-10-5 0,10 3 0,-10-3 0,4 5 0,-5-5 0,-1 4 0,0-4 0,1 5 0,-1 0 0,0 0 0,0 0 0,1 0 0,5 0 0,-4 0 0,4 0 0,-5 0 0,-1 0 0,0 0 0,1 0 0,-1 0 0,0 0 0,0 0 0,1 0 0,-1 0 0,0 0 0,1 0 0,-1 0 0,0 0 0,0 0 0,1 0 0,-1 0 0,0 0 0,7 0 0,1 0 0,6 0 0,-1 0 0,1 0 0,-6 0 0,-1 0 0,-7-5 0,0 4 0,1-5 0,-1 6 0,0 0 0,0 0 0,1 0 0,-1 0 0,6 0 0,-4 0 0,5-5 0,-7 4 0,0-4 0,0 5 0,1-5 0,-1 4 0,0-4 0,1 5 0,-1 0 0,6-6 0,-4 4 0,4-3 0,8-1 0,-4 4 0,11-4 0,0 0 0,-11 4 0,9-4 0,-17 1 0,4 4 0,-5-4 0,-6 0 0,4 3 0,-4-3 0,6 5 0,-1 0 0,0-5 0,0 4 0,1-4 0,-1 5 0,0 0 0,1 0 0,-1 0 0,0 0 0,0 0 0,1 0 0,-1 0 0,0 0 0,1 0 0,-1 0 0,0 0 0,1 0 0,-1 0 0,0 0 0,0 0 0,1 0 0,-1 5 0,0-4 0,1 4 0,-1-5 0,0 0 0,0 5 0,1-4 0,-1 4 0,0-5 0,1 0 0,-1 0 0,0 0 0,0 0 0,1 0 0,-1 0 0,0 0 0,1 5 0,-1-3 0,0 3 0,0-5 0,1 0 0,-1 5 0,0-4 0,1 4 0,-1-5 0,0 0 0,1 0 0,-1 0 0,0 0 0,0 0 0,1 0 0,-1 0 0,0 0 0,1 0 0,-1 0 0,0 0 0,0 0 0,1 0 0,-1 0 0,0 0 0,1 0 0,-1 0 0,0 0 0,0 0 0,1 0 0,-1 0 0,22 0 0,-16 0 0,15 0 0,-20 0 0,20 0 0,-15 0 0,16 0 0,-16 0 0,-4 0 0,4 0 0,8 0 0,-10 0 0,9 0 0,-7 0 0,-4 0 0,5 0 0,-1 0 0,-4 0 0,4 0 0,-6 0 0,7 0 0,-5 0 0,4 0 0,0 0 0,-4 0 0,5 0 0,-1 0 0,-4 0 0,4 0 0,-6 0 0,1 0 0,-1 0 0,0 0 0,1 0 0,5 0 0,2 0 0,6 0 0,7 0 0,-5 0 0,5 0 0,0 0 0,-5 0 0,5 0 0,-7 0 0,0 0 0,-6 0 0,4 0 0,-4 0 0,0 0 0,4 0 0,-4 0 0,0 0 0,5 0 0,0 0 0,2 0 0,-2 0 0,-7 0 0,-6 0 0,1 0 0,-1 0 0,0 0 0,1 0 0,-1 0 0,0 0 0,6 0 0,2 0 0,6 0 0,0 0 0,-6 0 0,5 0 0,-5 0 0,6 0 0,7 0 0,2 0 0,-1 0 0,7 6 0,-13-4 0,5 9 0,-7-9 0,0 9 0,0-10 0,0 5 0,0-1 0,-1-3 0,1 3 0,-6 0 0,5-4 0,-11 4 0,4 0 0,-6-3 0,1 3 0,5-5 0,-4 5 0,10-4 0,-10 4 0,4-5 0,1 0 0,-5 0 0,4 0 0,-6 0 0,1 0 0,-1 5 0,0-4 0,0 4 0,1-5 0,-1 0 0,6 0 0,2 0 0,0 0 0,-1 0 0,-7 0 0,0 0 0,0 0 0,1 0 0,-1 0 0,0 0 0,1 0 0,-1 0 0,6 0 0,2 0 0,0 0 0,-2 0 0,-5 0 0,-1 0 0,0 0 0,1 0 0,-1 0 0,0 0 0,0 0 0,1 0 0,-1 0 0,0 0 0,1 0 0,-1 0 0,0-5 0,0 4 0,1-4 0,-1 5 0,6 0 0,-4 0 0,18-6 0,-11 4 0,13-4 0,-1 0 0,-6 4 0,14-4 0,-13 6 0,5-6 0,0 5 0,2-11 0,0 11 0,-2-5 0,-7 6 0,-6 0 0,-2 0 0,-6 0 0,1 0 0,-1 0 0,0 0 0,0 0 0,1 0 0,-1 0 0,0 0 0,1 0 0,-1 0 0,0 0 0,0 0 0,7 0 0,-5 0 0,4 0 0,-6 0 0,1 0 0,-1 0 0,6 0 0,-4 0 0,4 0 0,1 0 0,-5 0 0,10 0 0,-10 0 0,4 0 0,1 0 0,-6 0 0,12 0 0,-5 0 0,6 0 0,0 0 0,0 0 0,0 0 0,0 0 0,0 0 0,-6 0 0,4 0 0,-10 0 0,4 0 0,-6 0 0,1 0 0,-1 0 0,0 0 0,1 0 0,-1 0 0,6 0 0,2 0 0,6 0 0,7 0 0,-5 0 0,12 0 0,-12 0 0,-1 0 0,-2 0 0,-6 0 0,7 0 0,0 0 0,0 0 0,0 0 0,0 0 0,-6 0 0,5 0 0,-12-6 0,12 5 0,-5-4 0,0 5 0,4-6 0,-4 5 0,6-5 0,0 6 0,0-5 0,0 3 0,-6-3 0,-2 5 0,-5 0 0,-1 0 0,11 0 0,-8 0 0,9 0 0,-6 0 0,2 0 0,6 0 0,-6 0 0,4 0 0,-10 0 0,4 0 0,-5 0 0,-1 0 0,0 0 0,1 0 0,-1 0 0,0 0 0,0 0 0,1 0 0,-1 0 0,6 0 0,-4 0 0,11 0 0,-11 0 0,10 0 0,-10 0 0,10 0 0,-10 0 0,11 0 0,-6 0 0,1 0 0,5 0 0,-11 0 0,10 0 0,-10 0 0,10 5 0,3-3 0,1 9 0,5-10 0,0 5 0,-5-1 0,12-3 0,-18 3 0,10-5 0,-12 6 0,-1-5 0,0 5 0,-7-6 0,0 0 0,1 0 0,-1 5 0,0-4 0,1 4 0,-1-5 0,0 5 0,7-4 0,8 4 0,7-5 0,9 0 0,-1 0 0,0-6 0,8 5 0,2-12 0,1 5 0,-3-6 0,-8 6 0,0-4 0,-7 4 0,5 1 0,-12-4 0,12 9 0,-12-9 0,12 9 0,-12-9 0,13 10 0,-7-11 0,1 5 0,-2-1 0,-7 3 0,0-1 0,-6 5 0,-1-5 0,-7 6 0,0 0 0,1 0 0,-1 0 0,0 0 0,7 0 0,0 0 0,7 0 0,7 0 0,-5 0 0,5 0 0,-7 0 0,0 0 0,0 0 0,-6 0 0,5 0 0,-5 0 0,-1 0 0,6 0 0,-11 0 0,9 0 0,-9 0 0,3 0 0,-5 0 0,1 0 0,-1 0 0,0 0 0,0 0 0,7 0 0,-5 0 0,10 0 0,-10 0 0,4 0 0,-5 0 0,-1 0 0,0 0 0,0 0 0,1 0 0,-1 0 0,6 0 0,2 0 0,6 0 0,0 0 0,-6 0 0,5 0 0,-12 0 0,6 0 0,-7 0 0,0 0 0,1 0 0,-1 0 0,0 0 0,0 0 0,1 0 0,-1 0 0,6 0 0,-4 0 0,11 0 0,-5 0 0,6 0 0,-7 0 0,6 0 0,-11 0 0,4 0 0,-6 0 0,1 0 0,-1 0 0,0 0 0,1 0 0,-1 0 0,0 0 0,0 0 0,1 0 0,-1 5 0,0-4 0,1 9 0,5-8 0,-4 8 0,10-9 0,-4 9 0,6-3 0,0 0 0,0 4 0,0-4 0,0 0 0,0 4 0,0-9 0,0 9 0,0-10 0,-6 5 0,4-6 0,-10 5 0,4-4 0,-5 4 0,5-5 0,-4 0 0,4 0 0,-5 0 0,-1 0 0,0 0 0,0 0 0,1 0 0,-1 5 0,0-4 0,1 4 0,-1-5 0,0 0 0,7 0 0,0 0 0,1 0 0,5 0 0,-11 0 0,10 0 0,-10 0 0,4 0 0,-5 0 0,-1 0 0,0 0 0,0 0 0,1 0 0,-1 0 0,0 0 0,1 0 0,-1 0 0,0 0 0,0 0 0,1 0 0,-1 0 0,0 0 0,1 0 0,-1 0 0,0 0 0,7-5 0,-6 3 0,12-3 0,-11 5 0,4 0 0,0 0 0,-4 0 0,5 0 0,-7 0 0,0 0 0,0 0 0,1 0 0,-1 0 0,0 0 0,1 0 0,-1 0 0,0 0 0,0 0 0,1 0 0,-1 0 0,0 0 0,1 0 0,5 0 0,2 0 0,6 0 0,0 0 0,0 0 0,0 0 0,-6 0 0,-2 0 0,-6 0 0,1 0 0,-1 5 0,0 1 0,1 0 0,-1 4 0,6-3 0,-4 5 0,10 0 0,-10-6 0,18 6 0,-17-6 0,11 7 0,-14-7 0,1 4 0,-1-9 0,0 9 0,0-8 0,1 3 0,-1-5 0,0 0 0,1 5 0,-1-4 0,0 4 0,7-5 0,-6 0 0,6 0 0,-1 0 0,-4 0 0,4 0 0,1 0 0,-6 0 0,6 0 0,-7 0 0,0 0 0,7 0 0,-5 0 0,4 0 0,5 0 0,-8 0 0,22 0 0,-21 0 0,9 0 0,-13 0 0,1 0 0,-1 0 0,0 0 0,1 0 0,-1 0 0,0 0 0,0 0 0,1 0 0,-1 0 0,0 0 0,1 0 0,-1 0 0,0 0 0,14 0 0,-11 0 0,11 0 0,-8 0 0,-4 0 0,4 0 0,8 0 0,14 0 0,-2 0 0,6 0 0,-11 0 0,-5 0 0,12 0 0,-12 0 0,5 0 0,-13 0 0,4 0 0,-10 0 0,4 0 0,-5 0 0,-1 0 0,0 0 0,1 0 0,-6-5 0,4 4 0,-9-10 0,9 10 0,-4-4 0,6 5 0,-1 0 0,0-5 0,1 4 0,-1-4 0,0 0 0,0 3 0,1-3 0,-1 5 0,0 0 0,1 0 0,-1-5 0,0 4 0,0-4 0,1 5 0,-1-5 0,0 3 0,7-3 0,-6 0 0,6 4 0,-7-4 0,0 0 0,7 3 0,-5-8 0,10 9 0,-10-9 0,4 8 0,1-3 0,-6 0 0,6 4 0,-7-4 0,0 5 0,1 0 0,-1 0 0,0 0 0,1 0 0,-1 0 0,0 0 0,0 0 0,7 0 0,1 0 0,0 0 0,4 0 0,-4 0 0,6 0 0,0 0 0,0 0 0,-6 0 0,-2 0 0,-6 0 0,1 0 0,-1 0 0,0 0 0,1 0 0,12 0 0,12 0 0,7-6 0,15 4 0,-15-10 0,-1 10 0,-2-10 0,-14 11 0,6-6 0,-7 7 0,0 0 0,0 0 0,0 0 0,0 0 0,-6 0 0,-1 0 0,-7 0 0,0 0 0,0 0 0,7 0 0,1 0 0,6 0 0,0 0 0,7 0 0,-5 0 0,5 0 0,-7 0 0,0 0 0,-6 0 0,-2 0 0,-6 0 0,1 0 0,5 0 0,2 0 0,6 0 0,7 0 0,-5 0 0,5 0 0,-7 0 0,0 0 0,-6 0 0,-2 0 0,-6 0 0,1 0 0,-1 0 0,0 0 0,0 0 0,7 0 0,1-5 0,6 3 0,7-3 0,-5 5 0,5 0 0,-7 0 0,0 0 0,0 0 0,0 0 0,-7 0 0,6 0 0,-5 0 0,0 0 0,-2 0 0,-6 0 0,1 0 0,-1-5 0,0 3 0,1-3 0,-1 0 0,0-1 0,0-1 0,1-3 0,-1 9 0,0-9 0,1 8 0,-1-8 0,0 9 0,0-9 0,1 9 0,5-10 0,-4 4 0,10 0 0,-4-3 0,6 3 0,-6 0 0,-1 1 0,-7 1 0,0 4 0,0-4 0,1 5 0,-1 0 0,0 0 0,1 0 0,-1 0 0,0 0 0,0 0 0,1 0 0,-1 0 0,0 0 0,1 0 0,-1 0 0,0 0 0,0 0 0,1 0 0,-1 0 0,0 0 0,1 0 0,-1 0 0,0 0 0,0 0 0,1 0 0,-1 0 0,0 0 0,1 0 0,-1 0 0,0 0 0,7 0 0,0 0 0,-4 0 0,-3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5T15:21:55.824"/>
    </inkml:context>
    <inkml:brush xml:id="br0">
      <inkml:brushProperty name="width" value="0.1" units="cm"/>
      <inkml:brushProperty name="height" value="0.1" units="cm"/>
      <inkml:brushProperty name="color" value="#EE7D3D"/>
    </inkml:brush>
  </inkml:definitions>
  <inkml:trace contextRef="#ctx0" brushRef="#br0">0 135 24575,'18'0'0,"-6"0"0,12 0 0,-11 0 0,17 0 0,-15 0 0,15 0 0,-11 0 0,0 0 0,12 0 0,-10 0 0,11 0 0,-7 0 0,-6 0 0,11 0 0,-9 0 0,11 0 0,-7 0 0,7 0 0,-5 0 0,12 0 0,-12 0 0,12 0 0,-12 0 0,5 0 0,0 0 0,2 0 0,7 0 0,0 0 0,0 0 0,-7 0 0,5 0 0,-12 0 0,5 0 0,-7 0 0,-6 0 0,5 0 0,-12 0 0,12 0 0,-5 0 0,6 0 0,7 0 0,13 0 0,-1 0 0,1 0 0,-6 0 0,-12 0 0,5 0 0,-7 0 0,7 0 0,-5 0 0,12 0 0,-12-5 0,5 3 0,-7-9 0,7 3 0,-11-4 0,9 5 0,-17-3 0,11 8 0,-12-8 0,6 9 0,-7-9 0,0 8 0,1-3 0,-1 5 0,0 0 0,0 0 0,1 0 0,-1 0 0,0 0 0,1 0 0,-1 0 0,0 0 0,7 0 0,0 0 0,1 0 0,5 0 0,-11 0 0,4 0 0,-6 0 0,1 0 0,-1 0 0,0 0 0,0 0 0,1 0 0,-1 0 0,0 0 0,1 0 0,-1 0 0,0 0 0,0 0 0,1 0 0,-1 0 0,0 5 0,1 2 0,38 15 0,-6 4 0,43 4 0,-46-6 0,2-13 0,-26-6 0,-4-5 0,4 5 0,1-3 0,-5 3 0,4-5 0,-6 0 0,7 0 0,-6 0 0,6 0 0,-7 0 0,0 5 0,1-4 0,-1 4 0,6-5 0,-4 0 0,11 0 0,-6 0 0,1 0 0,5 0 0,-11 0 0,10 0 0,-10 0 0,10 0 0,-10 0 0,11 0 0,-12 0 0,12 0 0,-11 0 0,10 0 0,-10 0 0,10 0 0,-4 0 0,6 0 0,0 0 0,-6 0 0,5 0 0,-6 0 0,7 0 0,-6 0 0,5 0 0,-11 0 0,15 0 0,-14 0 0,9 0 0,-6 0 0,-4 0 0,4 0 0,0 0 0,-4 0 0,5 0 0,-7 0 0,0 0 0,1 0 0,-1 0 0,0 0 0,0 0 0,1 0 0,-1 0 0,0 0 0,1 0 0,5 0 0,-4 0 0,10 0 0,-4 0 0,0 0 0,-2 0 0,1 0 0,-5 0 0,10 6 0,-10-5 0,10 5 0,-10-6 0,11 0 0,-12 0 0,6 0 0,-1 0 0,-4 0 0,10 0 0,-4 0 0,6 0 0,0 0 0,0 0 0,0 0 0,0 0 0,0 0 0,0 0 0,0 0 0,-6 0 0,4 0 0,-4 0 0,6 0 0,0 0 0,11 0 0,-8 0 0,2 0 0,-13 0 0,1 0 0,-5 0 0,10 0 0,-10 0 0,4 0 0,-5 0 0,5 0 0,-4 0 0,10 0 0,-4 0 0,0 0 0,4 0 0,-10 0 0,5 0 0,-7 0 0,6 0 0,-4 0 0,11 0 0,-6 0 0,7 0 0,11 0 0,-1 0 0,3 0 0,-6 0 0,-7 0 0,0 0 0,7 0 0,-5 0 0,-1 0 0,-2 0 0,-5 0 0,6 0 0,0 0 0,0 0 0,-1 0 0,1 0 0,0 0 0,0 0 0,0 0 0,-6-6 0,5 5 0,-11-4 0,9 5 0,-10 0 0,5 0 0,-6 0 0,0 0 0,7 0 0,-5 0 0,10 0 0,-10 0 0,4 0 0,-6 0 0,7 0 0,-5 0 0,4-5 0,0 4 0,2-4 0,6 5 0,0 0 0,0 0 0,0 0 0,0 0 0,-6 0 0,5 0 0,-12 0 0,6 0 0,-7 0 0,6 0 0,-4 0 0,11 0 0,-12 0 0,12 0 0,-5 0 0,6 0 0,0 0 0,-6 0 0,4 0 0,-4 0 0,0 0 0,-2 0 0,1 0 0,-6 0 0,12 0 0,-11 0 0,10 0 0,-10-5 0,10 3 0,-10-8 0,11 9 0,0-9 0,2 8 0,-2-8 0,-1 9 0,-4-10 0,0 10 0,-2-5 0,1 0 0,1 5 0,0-5 0,4 1 0,-4 3 0,6-9 0,-6 10 0,4-11 0,-10 11 0,10-10 0,-10 9 0,5-3 0,-7 0 0,0 3 0,1-8 0,-1 9 0,0-4 0,5 0 0,-3 4 0,3-5 0,-4 6 0,-1 0 0,0 0 0,0 0 0,1 0 0,-1 0 0,0 0 0,1 0 0,5 0 0,2 0 0,6 0 0,-6 0 0,4 6 0,-10-5 0,4 10 0,1-10 0,-5 4 0,4 0 0,-6-4 0,0 4 0,1 0 0,-1-3 0,0 3 0,7-5 0,8 0 0,1 0 0,5 5 0,0-3 0,-5 3 0,5-5 0,0 0 0,-5 0 0,12 0 0,-12 0 0,12 0 0,-5 0 0,0 0 0,5 0 0,-12 0 0,12 0 0,-12 0 0,5 0 0,-7 0 0,0 0 0,-6 0 0,4 0 0,-4 0 0,0 0 0,4 0 0,-10 0 0,11 0 0,6 0 0,-3 0 0,9 0 0,-11 0 0,8 0 0,-7 6 0,6-5 0,-7 10 0,0-9 0,-6 3 0,5-5 0,-11 5 0,10-3 0,-4 3 0,0-5 0,-2 0 0,1 0 0,0 0 0,1 5 0,5-4 0,-5 4 0,6-5 0,-6 0 0,4 0 0,7 0 0,-8 0 0,12 0 0,-15 5 0,0-3 0,4 3 0,-10-5 0,5 0 0,-1 0 0,-4 5 0,10-3 0,-10 3 0,5-5 0,-7 0 0,6 5 0,-4-3 0,10 9 0,-10-10 0,5 5 0,-1-6 0,-4 5 0,4-4 0,-6 9 0,1-9 0,10 10 0,-2-4 0,4 0 0,-6-2 0,-1 1 0,-4-5 0,10 5 0,-4-6 0,0 5 0,4-4 0,-4 4 0,6-5 0,0 0 0,0 0 0,0 0 0,0 0 0,0 0 0,0 0 0,0 0 0,0 0 0,7 0 0,-5 0 0,5 0 0,0 0 0,0 0 0,1 0 0,-3 0 0,-11 0 0,5 0 0,-5 0 0,0 0 0,4 0 0,-4-6 0,6 5 0,0-10 0,0 9 0,-6-9 0,4 10 0,-4-4 0,6-1 0,0 5 0,0-10 0,0 9 0,7-3 0,-5-1 0,12-1 0,-5-1 0,7-4 0,0 11 0,0-12 0,19 6 0,-15-7 0,14 6 0,-25-4 0,6 5 0,-14 0 0,14-6 0,-14 12 0,0-6 0,-2 2 0,-5 3 0,0-8 0,-2 8 0,0-3 0,-4 5 0,5 0 0,-7 0 0,0 0 0,0 0 0,1 0 0,-1 0 0,0 0 0,1 0 0,-1 0 0,5 0 0,-3 0 0,16 0 0,-1 0 0,13 0 0,0 0 0,0 0 0,0 0 0,18 0 0,4 8 0,9-7 0,6 14 0,-16-7 0,7 7 0,-9-6 0,-1-3 0,1 1 0,-8-5 0,5 4 0,-14 0 0,15-4 0,-15 4 0,6-6 0,-7 0 0,-9 0 0,7 0 0,-14 0 0,7 0 0,-1 6 0,-6-5 0,7 6 0,-8-2 0,0-4 0,7 5 0,-6-6 0,14 6 0,-14-4 0,14 10 0,-14-11 0,25 11 0,-22-11 0,15 10 0,-19-9 0,0 3 0,0-5 0,0 0 0,-1 0 0,1 6 0,0-5 0,0 5 0,8-6 0,-7 0 0,6 0 0,-7 0 0,0 0 0,0 0 0,-6 0 0,5 0 0,-11 0 0,10 0 0,-4 0 0,6 0 0,7 0 0,-5 0 0,12 0 0,6-6 0,-8 5 0,6-10 0,-11 9 0,-5-3 0,5-1 0,-7 5 0,0-5 0,0 0 0,0 5 0,0-5 0,0 1 0,0 3 0,-6-3 0,4 5 0,-4 0 0,0 0 0,4 0 0,-10 0 0,5 0 0,-1 0 0,-4 0 0,10 0 0,-10 0 0,15 0 0,-7 0 0,9 0 0,-5 0 0,7 0 0,-6 0 0,14 0 0,-14 0 0,14 0 0,-13 0 0,5 0 0,-7 0 0,0 0 0,0 0 0,-7-6 0,6 5 0,-11-4 0,10 5 0,-10-5 0,10 4 0,-10-4 0,5 0 0,-1 3 0,-4-3 0,9 0 0,-3 4 0,-1-4 0,-1 0 0,0 3 0,-4-3 0,5 5 0,-1 0 0,2 0 0,0-5 0,4 4 0,-4-4 0,0 5 0,4 0 0,-4 0 0,0 0 0,5 0 0,-12 0 0,12 0 0,-5 0 0,6 0 0,0 0 0,11 0 0,-1 0 0,3 0 0,1 0 0,-12 0 0,12-6 0,-5 4 0,0-4 0,5 0 0,-12 4 0,5-4 0,-13 6 0,4 0 0,-10 0 0,4 0 0,-5 0 0,-1 0 0,0 0 0,1 0 0,-1 0 0,0 0 0,7 0 0,0 0 0,7 0 0,0 0 0,0 0 0,19 0 0,-15 0 0,21 0 0,-23 0 0,13 0 0,-14-6 0,6 5 0,1-11 0,-7 11 0,6-11 0,-7 11 0,0-11 0,0 11 0,0-5 0,0 1 0,-6 3 0,5-3 0,-5 5 0,-1-5 0,6 3 0,-11-3 0,10 5 0,-4 0 0,13 0 0,-5 0 0,5 0 0,18 0 0,-18 0 0,25 0 0,-30 0 0,12 0 0,-12 0 0,5 0 0,-7 0 0,0 0 0,0 0 0,-6 0 0,-2 0 0,-5 0 0,-1 0 0,0 0 0,1 0 0,-1 0 0,0 0 0,0 0 0,1 0 0,-1 0 0,0 0 0,1 0 0,-1 0 0,0 0 0,7 0 0,-6 0 0,12 0 0,-5 0 0,6 0 0,7 0 0,-5 0 0,12 0 0,-12 0 0,5 0 0,-7 0 0,-6 0 0,4 0 0,-10 0 0,4 0 0,-6 0 0,1 0 0,-1 0 0,0 0 0,22 0 0,5 0 0,14 0 0,5 13 0,-5 4 0,8 13 0,-9-2 0,-2-5 0,-8 3 0,-13-12 0,3 5 0,-18-8 0,4-4 0,-6-2 0,1-5 0,-1 0 0,0 0 0,0 0 0,1 0 0,-1 0 0,0 0 0,1 0 0,-1 0 0,6 0 0,2 0 0,0 0 0,4-6 0,-4 5 0,6-10 0,0 9 0,0-9 0,-6 10 0,5-11 0,-12 11 0,6-10 0,-7 10 0,0-9 0,1 8 0,-1-3 0,0 5 0,1 0 0,-1 0 0,0 0 0,-5 0 0,-1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5T15:21:55.825"/>
    </inkml:context>
    <inkml:brush xml:id="br0">
      <inkml:brushProperty name="width" value="0.05" units="cm"/>
      <inkml:brushProperty name="height" value="0.05" units="cm"/>
      <inkml:brushProperty name="color" value="#EE7D3D"/>
    </inkml:brush>
  </inkml:definitions>
  <inkml:trace contextRef="#ctx0" brushRef="#br0">1 154 24575,'28'0'0,"2"0"0,-11 0 0,6 0 0,0 0 0,-6 0 0,4 0 0,-4 0 0,6 0 0,0 0 0,-6 0 0,5 0 0,-5 0 0,6 0 0,-1 0 0,-5 0 0,5 0 0,-5 0 0,0 0 0,-2 0 0,-6 0 0,1 0 0,-1 0 0,0 0 0,0 0 0,1 0 0,-1 0 0,6-5 0,-4 3 0,11-3 0,-12 0 0,6 3 0,-7-3 0,0 5 0,1 0 0,-1 0 0,0 0 0,1 0 0,5 0 0,2 0 0,0 0 0,-2 0 0,-6 0 0,1 0 0,-1 0 0,0 0 0,1 0 0,-1 0 0,6 0 0,2 0 0,6 0 0,0 0 0,0 0 0,0 0 0,-6 0 0,-2 0 0,-5 0 0,-1 0 0,0 0 0,0 0 0,1 0 0,-1 0 0,0 0 0,7 0 0,1 0 0,6 0 0,-7 0 0,0 0 0,-7 0 0,0 0 0,1 0 0,-1 0 0,0 0 0,1 0 0,5 0 0,-4-5 0,10 4 0,-4-10 0,6 10 0,-6-5 0,4 6 0,-10 0 0,5 0 0,-7-5 0,0 4 0,0-4 0,1 5 0,-1 0 0,0 0 0,7 0 0,1 0 0,6 0 0,0 0 0,-7 0 0,6 0 0,-11 0 0,4 0 0,-6 0 0,1 0 0,-1 0 0,0 0 0,1 0 0,-1 0 0,0 0 0,0 0 0,1 0 0,-1 0 0,0 0 0,1 0 0,-1 0 0,0 5 0,7-4 0,-6 9 0,6-9 0,-7 9 0,0-3 0,1-1 0,-1 4 0,0-9 0,7 10 0,-6-10 0,6 10 0,-7-5 0,0 0 0,7 5 0,-5-10 0,4 10 0,-6-10 0,0 4 0,1 0 0,-1-4 0,0 4 0,1 0 0,-1-3 0,0 3 0,0-5 0,1 5 0,-1-4 0,0 4 0,1-5 0,-1 0 0,0 0 0,1 0 0,-1 0 0,0 0 0,0 0 0,1 0 0,-1 0 0,0 0 0,1 0 0,-1 0 0,0 0 0,0 0 0,1 0 0,5 0 0,2 0 0,6 0 0,-6 0 0,-2 0 0,1 0 0,-6 0 0,6 0 0,-7 0 0,0 0 0,7 0 0,-5 0 0,10 0 0,-10-5 0,10 3 0,-10-3 0,4 5 0,-5-5 0,-1 4 0,0-4 0,1 5 0,-1 0 0,0 0 0,0 0 0,1 0 0,5 0 0,-4 0 0,4 0 0,-5 0 0,-1 0 0,0 0 0,1 0 0,-1 0 0,0 0 0,0 0 0,1 0 0,-1 0 0,0 0 0,1 0 0,-1 0 0,0 0 0,0 0 0,1 0 0,-1 0 0,0 0 0,7 0 0,1 0 0,6 0 0,-1 0 0,1 0 0,-6 0 0,-1 0 0,-7-5 0,0 4 0,1-5 0,-1 6 0,0 0 0,0 0 0,1 0 0,-1 0 0,6 0 0,-4 0 0,5-5 0,-7 4 0,0-4 0,0 5 0,1-5 0,-1 4 0,0-4 0,1 5 0,-1 0 0,6-6 0,-4 4 0,4-3 0,8-1 0,-4 4 0,11-4 0,0 0 0,-11 4 0,9-4 0,-17 1 0,4 4 0,-5-4 0,-6 0 0,4 3 0,-4-3 0,6 5 0,-1 0 0,0-5 0,0 4 0,1-4 0,-1 5 0,0 0 0,1 0 0,-1 0 0,0 0 0,0 0 0,1 0 0,-1 0 0,0 0 0,1 0 0,-1 0 0,0 0 0,1 0 0,-1 0 0,0 0 0,0 0 0,1 0 0,-1 5 0,0-4 0,1 4 0,-1-5 0,0 0 0,0 5 0,1-4 0,-1 4 0,0-5 0,1 0 0,-1 0 0,0 0 0,0 0 0,1 0 0,-1 0 0,0 0 0,1 5 0,-1-3 0,0 3 0,0-5 0,1 0 0,-1 5 0,0-4 0,1 4 0,-1-5 0,0 0 0,1 0 0,-1 0 0,0 0 0,0 0 0,1 0 0,-1 0 0,0 0 0,1 0 0,-1 0 0,0 0 0,0 0 0,1 0 0,-1 0 0,0 0 0,1 0 0,-1 0 0,0 0 0,0 0 0,1 0 0,-1 0 0,22 0 0,-16 0 0,15 0 0,-20 0 0,20 0 0,-15 0 0,16 0 0,-16 0 0,-4 0 0,4 0 0,8 0 0,-10 0 0,9 0 0,-7 0 0,-4 0 0,5 0 0,-1 0 0,-4 0 0,4 0 0,-6 0 0,7 0 0,-5 0 0,4 0 0,0 0 0,-4 0 0,5 0 0,-1 0 0,-4 0 0,4 0 0,-6 0 0,1 0 0,-1 0 0,0 0 0,1 0 0,5 0 0,2 0 0,6 0 0,7 0 0,-5 0 0,5 0 0,0 0 0,-5 0 0,5 0 0,-7 0 0,0 0 0,-6 0 0,4 0 0,-4 0 0,0 0 0,4 0 0,-4 0 0,0 0 0,5 0 0,0 0 0,2 0 0,-2 0 0,-7 0 0,-6 0 0,1 0 0,-1 0 0,0 0 0,1 0 0,-1 0 0,0 0 0,6 0 0,2 0 0,6 0 0,0 0 0,-6 0 0,5 0 0,-5 0 0,6 0 0,7 0 0,2 0 0,-1 0 0,7 6 0,-13-4 0,5 9 0,-7-9 0,0 9 0,0-10 0,0 5 0,0-1 0,-1-3 0,1 3 0,-6 0 0,5-4 0,-11 4 0,4 0 0,-6-3 0,1 3 0,5-5 0,-4 5 0,10-4 0,-10 4 0,4-5 0,1 0 0,-5 0 0,4 0 0,-6 0 0,1 0 0,-1 5 0,0-4 0,0 4 0,1-5 0,-1 0 0,6 0 0,2 0 0,0 0 0,-1 0 0,-7 0 0,0 0 0,0 0 0,1 0 0,-1 0 0,0 0 0,1 0 0,-1 0 0,6 0 0,2 0 0,0 0 0,-2 0 0,-5 0 0,-1 0 0,0 0 0,1 0 0,-1 0 0,0 0 0,0 0 0,1 0 0,-1 0 0,0 0 0,1 0 0,-1 0 0,0-5 0,0 4 0,1-4 0,-1 5 0,6 0 0,-4 0 0,18-6 0,-11 4 0,13-4 0,-1 0 0,-6 4 0,14-4 0,-13 6 0,5-6 0,0 5 0,2-11 0,0 11 0,-2-5 0,-7 6 0,-6 0 0,-2 0 0,-6 0 0,1 0 0,-1 0 0,0 0 0,0 0 0,1 0 0,-1 0 0,0 0 0,1 0 0,-1 0 0,0 0 0,0 0 0,7 0 0,-5 0 0,4 0 0,-6 0 0,1 0 0,-1 0 0,6 0 0,-4 0 0,4 0 0,1 0 0,-5 0 0,10 0 0,-10 0 0,4 0 0,1 0 0,-6 0 0,12 0 0,-5 0 0,6 0 0,0 0 0,0 0 0,0 0 0,0 0 0,0 0 0,-6 0 0,4 0 0,-10 0 0,4 0 0,-6 0 0,1 0 0,-1 0 0,0 0 0,1 0 0,-1 0 0,6 0 0,2 0 0,6 0 0,7 0 0,-5 0 0,12 0 0,-12 0 0,-1 0 0,-2 0 0,-6 0 0,7 0 0,0 0 0,0 0 0,0 0 0,0 0 0,-6 0 0,5 0 0,-12-6 0,12 5 0,-5-4 0,0 5 0,4-6 0,-4 5 0,6-5 0,0 6 0,0-5 0,0 3 0,-6-3 0,-2 5 0,-5 0 0,-1 0 0,11 0 0,-8 0 0,9 0 0,-6 0 0,2 0 0,6 0 0,-6 0 0,4 0 0,-10 0 0,4 0 0,-5 0 0,-1 0 0,0 0 0,1 0 0,-1 0 0,0 0 0,0 0 0,1 0 0,-1 0 0,6 0 0,-4 0 0,11 0 0,-11 0 0,10 0 0,-10 0 0,10 0 0,-10 0 0,11 0 0,-6 0 0,1 0 0,5 0 0,-11 0 0,10 0 0,-10 0 0,10 5 0,3-3 0,1 9 0,5-10 0,0 5 0,-5-1 0,12-3 0,-18 3 0,10-5 0,-12 6 0,-1-5 0,0 5 0,-7-6 0,0 0 0,1 0 0,-1 5 0,0-4 0,1 4 0,-1-5 0,0 5 0,7-4 0,8 4 0,7-5 0,9 0 0,-1 0 0,0-6 0,8 5 0,2-12 0,1 5 0,-3-6 0,-8 6 0,0-4 0,-7 4 0,5 1 0,-12-4 0,12 9 0,-12-9 0,12 9 0,-12-9 0,13 10 0,-7-11 0,1 5 0,-2-1 0,-7 3 0,0-1 0,-6 5 0,-1-5 0,-7 6 0,0 0 0,1 0 0,-1 0 0,0 0 0,7 0 0,0 0 0,7 0 0,7 0 0,-5 0 0,5 0 0,-7 0 0,0 0 0,0 0 0,-6 0 0,5 0 0,-5 0 0,-1 0 0,6 0 0,-11 0 0,9 0 0,-9 0 0,3 0 0,-5 0 0,1 0 0,-1 0 0,0 0 0,0 0 0,7 0 0,-5 0 0,10 0 0,-10 0 0,4 0 0,-5 0 0,-1 0 0,0 0 0,0 0 0,1 0 0,-1 0 0,6 0 0,2 0 0,6 0 0,0 0 0,-6 0 0,5 0 0,-12 0 0,6 0 0,-7 0 0,0 0 0,1 0 0,-1 0 0,0 0 0,0 0 0,1 0 0,-1 0 0,6 0 0,-4 0 0,11 0 0,-5 0 0,6 0 0,-7 0 0,6 0 0,-11 0 0,4 0 0,-6 0 0,1 0 0,-1 0 0,0 0 0,1 0 0,-1 0 0,0 0 0,0 0 0,1 0 0,-1 5 0,0-4 0,1 9 0,5-8 0,-4 8 0,10-9 0,-4 9 0,6-3 0,0 0 0,0 4 0,0-4 0,0 0 0,0 4 0,0-9 0,0 9 0,0-10 0,-6 5 0,4-6 0,-10 5 0,4-4 0,-5 4 0,5-5 0,-4 0 0,4 0 0,-5 0 0,-1 0 0,0 0 0,0 0 0,1 0 0,-1 5 0,0-4 0,1 4 0,-1-5 0,0 0 0,7 0 0,0 0 0,1 0 0,5 0 0,-11 0 0,10 0 0,-10 0 0,4 0 0,-5 0 0,-1 0 0,0 0 0,0 0 0,1 0 0,-1 0 0,0 0 0,1 0 0,-1 0 0,0 0 0,0 0 0,1 0 0,-1 0 0,0 0 0,1 0 0,-1 0 0,0 0 0,7-5 0,-6 3 0,12-3 0,-11 5 0,4 0 0,0 0 0,-4 0 0,5 0 0,-7 0 0,0 0 0,0 0 0,1 0 0,-1 0 0,0 0 0,1 0 0,-1 0 0,0 0 0,0 0 0,1 0 0,-1 0 0,0 0 0,1 0 0,5 0 0,2 0 0,6 0 0,0 0 0,0 0 0,0 0 0,-6 0 0,-2 0 0,-6 0 0,1 0 0,-1 5 0,0 1 0,1 0 0,-1 4 0,6-3 0,-4 5 0,10 0 0,-10-6 0,18 6 0,-17-6 0,11 7 0,-14-7 0,1 4 0,-1-9 0,0 9 0,0-8 0,1 3 0,-1-5 0,0 0 0,1 5 0,-1-4 0,0 4 0,7-5 0,-6 0 0,6 0 0,-1 0 0,-4 0 0,4 0 0,1 0 0,-6 0 0,6 0 0,-7 0 0,0 0 0,7 0 0,-5 0 0,4 0 0,5 0 0,-8 0 0,22 0 0,-21 0 0,9 0 0,-13 0 0,1 0 0,-1 0 0,0 0 0,1 0 0,-1 0 0,0 0 0,0 0 0,1 0 0,-1 0 0,0 0 0,1 0 0,-1 0 0,0 0 0,14 0 0,-11 0 0,11 0 0,-8 0 0,-4 0 0,4 0 0,8 0 0,14 0 0,-2 0 0,6 0 0,-11 0 0,-5 0 0,12 0 0,-12 0 0,5 0 0,-13 0 0,4 0 0,-10 0 0,4 0 0,-5 0 0,-1 0 0,0 0 0,1 0 0,-6-5 0,4 4 0,-9-10 0,9 10 0,-4-4 0,6 5 0,-1 0 0,0-5 0,1 4 0,-1-4 0,0 0 0,0 3 0,1-3 0,-1 5 0,0 0 0,1 0 0,-1-5 0,0 4 0,0-4 0,1 5 0,-1-5 0,0 3 0,7-3 0,-6 0 0,6 4 0,-7-4 0,0 0 0,7 3 0,-5-8 0,10 9 0,-10-9 0,4 8 0,1-3 0,-6 0 0,6 4 0,-7-4 0,0 5 0,1 0 0,-1 0 0,0 0 0,1 0 0,-1 0 0,0 0 0,0 0 0,7 0 0,1 0 0,0 0 0,4 0 0,-4 0 0,6 0 0,0 0 0,0 0 0,-6 0 0,-2 0 0,-6 0 0,1 0 0,-1 0 0,0 0 0,1 0 0,12 0 0,12 0 0,7-6 0,15 4 0,-15-10 0,-1 10 0,-2-10 0,-14 11 0,6-6 0,-7 7 0,0 0 0,0 0 0,0 0 0,0 0 0,-6 0 0,-1 0 0,-7 0 0,0 0 0,0 0 0,7 0 0,1 0 0,6 0 0,0 0 0,7 0 0,-5 0 0,5 0 0,-7 0 0,0 0 0,-6 0 0,-2 0 0,-6 0 0,1 0 0,5 0 0,2 0 0,6 0 0,7 0 0,-5 0 0,5 0 0,-7 0 0,0 0 0,-6 0 0,-2 0 0,-6 0 0,1 0 0,-1 0 0,0 0 0,0 0 0,7 0 0,1-5 0,6 3 0,7-3 0,-5 5 0,5 0 0,-7 0 0,0 0 0,0 0 0,0 0 0,-7 0 0,6 0 0,-5 0 0,0 0 0,-2 0 0,-6 0 0,1 0 0,-1-5 0,0 3 0,1-3 0,-1 0 0,0-1 0,0-1 0,1-3 0,-1 9 0,0-9 0,1 8 0,-1-8 0,0 9 0,0-9 0,1 9 0,5-10 0,-4 4 0,10 0 0,-4-3 0,6 3 0,-6 0 0,-1 1 0,-7 1 0,0 4 0,0-4 0,1 5 0,-1 0 0,0 0 0,1 0 0,-1 0 0,0 0 0,0 0 0,1 0 0,-1 0 0,0 0 0,1 0 0,-1 0 0,0 0 0,0 0 0,1 0 0,-1 0 0,0 0 0,1 0 0,-1 0 0,0 0 0,0 0 0,1 0 0,-1 0 0,0 0 0,1 0 0,-1 0 0,0 0 0,7 0 0,0 0 0,-4 0 0,-3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35.368"/>
    </inkml:context>
    <inkml:brush xml:id="br0">
      <inkml:brushProperty name="width" value="0.1" units="cm"/>
      <inkml:brushProperty name="height" value="0.1" units="cm"/>
      <inkml:brushProperty name="color" value="#EE7D3D"/>
    </inkml:brush>
  </inkml:definitions>
  <inkml:trace contextRef="#ctx0" brushRef="#br0">0 135 24575,'18'0'0,"-6"0"0,12 0 0,-11 0 0,17 0 0,-15 0 0,15 0 0,-11 0 0,0 0 0,12 0 0,-10 0 0,11 0 0,-7 0 0,-6 0 0,11 0 0,-9 0 0,11 0 0,-7 0 0,7 0 0,-5 0 0,12 0 0,-12 0 0,12 0 0,-12 0 0,5 0 0,0 0 0,2 0 0,7 0 0,0 0 0,0 0 0,-7 0 0,5 0 0,-12 0 0,5 0 0,-7 0 0,-6 0 0,5 0 0,-12 0 0,12 0 0,-5 0 0,6 0 0,7 0 0,13 0 0,-1 0 0,1 0 0,-6 0 0,-12 0 0,5 0 0,-7 0 0,7 0 0,-5 0 0,12 0 0,-12-5 0,5 3 0,-7-9 0,7 3 0,-11-4 0,9 5 0,-17-3 0,11 8 0,-12-8 0,6 9 0,-7-9 0,0 8 0,1-3 0,-1 5 0,0 0 0,0 0 0,1 0 0,-1 0 0,0 0 0,1 0 0,-1 0 0,0 0 0,7 0 0,0 0 0,1 0 0,5 0 0,-11 0 0,4 0 0,-6 0 0,1 0 0,-1 0 0,0 0 0,0 0 0,1 0 0,-1 0 0,0 0 0,1 0 0,-1 0 0,0 0 0,0 0 0,1 0 0,-1 0 0,0 5 0,1 2 0,38 15 0,-6 4 0,43 4 0,-46-6 0,2-13 0,-26-6 0,-4-5 0,4 5 0,1-3 0,-5 3 0,4-5 0,-6 0 0,7 0 0,-6 0 0,6 0 0,-7 0 0,0 5 0,1-4 0,-1 4 0,6-5 0,-4 0 0,11 0 0,-6 0 0,1 0 0,5 0 0,-11 0 0,10 0 0,-10 0 0,10 0 0,-10 0 0,11 0 0,-12 0 0,12 0 0,-11 0 0,10 0 0,-10 0 0,10 0 0,-4 0 0,6 0 0,0 0 0,-6 0 0,5 0 0,-6 0 0,7 0 0,-6 0 0,5 0 0,-11 0 0,15 0 0,-14 0 0,9 0 0,-6 0 0,-4 0 0,4 0 0,0 0 0,-4 0 0,5 0 0,-7 0 0,0 0 0,1 0 0,-1 0 0,0 0 0,0 0 0,1 0 0,-1 0 0,0 0 0,1 0 0,5 0 0,-4 0 0,10 0 0,-4 0 0,0 0 0,-2 0 0,1 0 0,-5 0 0,10 6 0,-10-5 0,10 5 0,-10-6 0,11 0 0,-12 0 0,6 0 0,-1 0 0,-4 0 0,10 0 0,-4 0 0,6 0 0,0 0 0,0 0 0,0 0 0,0 0 0,0 0 0,0 0 0,0 0 0,-6 0 0,4 0 0,-4 0 0,6 0 0,0 0 0,11 0 0,-8 0 0,2 0 0,-13 0 0,1 0 0,-5 0 0,10 0 0,-10 0 0,4 0 0,-5 0 0,5 0 0,-4 0 0,10 0 0,-4 0 0,0 0 0,4 0 0,-10 0 0,5 0 0,-7 0 0,6 0 0,-4 0 0,11 0 0,-6 0 0,7 0 0,11 0 0,-1 0 0,3 0 0,-6 0 0,-7 0 0,0 0 0,7 0 0,-5 0 0,-1 0 0,-2 0 0,-5 0 0,6 0 0,0 0 0,0 0 0,-1 0 0,1 0 0,0 0 0,0 0 0,0 0 0,-6-6 0,5 5 0,-11-4 0,9 5 0,-10 0 0,5 0 0,-6 0 0,0 0 0,7 0 0,-5 0 0,10 0 0,-10 0 0,4 0 0,-6 0 0,7 0 0,-5 0 0,4-5 0,0 4 0,2-4 0,6 5 0,0 0 0,0 0 0,0 0 0,0 0 0,-6 0 0,5 0 0,-12 0 0,6 0 0,-7 0 0,6 0 0,-4 0 0,11 0 0,-12 0 0,12 0 0,-5 0 0,6 0 0,0 0 0,-6 0 0,4 0 0,-4 0 0,0 0 0,-2 0 0,1 0 0,-6 0 0,12 0 0,-11 0 0,10 0 0,-10-5 0,10 3 0,-10-8 0,11 9 0,0-9 0,2 8 0,-2-8 0,-1 9 0,-4-10 0,0 10 0,-2-5 0,1 0 0,1 5 0,0-5 0,4 1 0,-4 3 0,6-9 0,-6 10 0,4-11 0,-10 11 0,10-10 0,-10 9 0,5-3 0,-7 0 0,0 3 0,1-8 0,-1 9 0,0-4 0,5 0 0,-3 4 0,3-5 0,-4 6 0,-1 0 0,0 0 0,0 0 0,1 0 0,-1 0 0,0 0 0,1 0 0,5 0 0,2 0 0,6 0 0,-6 0 0,4 6 0,-10-5 0,4 10 0,1-10 0,-5 4 0,4 0 0,-6-4 0,0 4 0,1 0 0,-1-3 0,0 3 0,7-5 0,8 0 0,1 0 0,5 5 0,0-3 0,-5 3 0,5-5 0,0 0 0,-5 0 0,12 0 0,-12 0 0,12 0 0,-5 0 0,0 0 0,5 0 0,-12 0 0,12 0 0,-12 0 0,5 0 0,-7 0 0,0 0 0,-6 0 0,4 0 0,-4 0 0,0 0 0,4 0 0,-10 0 0,11 0 0,6 0 0,-3 0 0,9 0 0,-11 0 0,8 0 0,-7 6 0,6-5 0,-7 10 0,0-9 0,-6 3 0,5-5 0,-11 5 0,10-3 0,-4 3 0,0-5 0,-2 0 0,1 0 0,0 0 0,1 5 0,5-4 0,-5 4 0,6-5 0,-6 0 0,4 0 0,7 0 0,-8 0 0,12 0 0,-15 5 0,0-3 0,4 3 0,-10-5 0,5 0 0,-1 0 0,-4 5 0,10-3 0,-10 3 0,5-5 0,-7 0 0,6 5 0,-4-3 0,10 9 0,-10-10 0,5 5 0,-1-6 0,-4 5 0,4-4 0,-6 9 0,1-9 0,10 10 0,-2-4 0,4 0 0,-6-2 0,-1 1 0,-4-5 0,10 5 0,-4-6 0,0 5 0,4-4 0,-4 4 0,6-5 0,0 0 0,0 0 0,0 0 0,0 0 0,0 0 0,0 0 0,0 0 0,0 0 0,7 0 0,-5 0 0,5 0 0,0 0 0,0 0 0,1 0 0,-3 0 0,-11 0 0,5 0 0,-5 0 0,0 0 0,4 0 0,-4-6 0,6 5 0,0-10 0,0 9 0,-6-9 0,4 10 0,-4-4 0,6-1 0,0 5 0,0-10 0,0 9 0,7-3 0,-5-1 0,12-1 0,-5-1 0,7-4 0,0 11 0,0-12 0,19 6 0,-15-7 0,14 6 0,-25-4 0,6 5 0,-14 0 0,14-6 0,-14 12 0,0-6 0,-2 2 0,-5 3 0,0-8 0,-2 8 0,0-3 0,-4 5 0,5 0 0,-7 0 0,0 0 0,0 0 0,1 0 0,-1 0 0,0 0 0,1 0 0,-1 0 0,5 0 0,-3 0 0,16 0 0,-1 0 0,13 0 0,0 0 0,0 0 0,0 0 0,18 0 0,4 8 0,9-7 0,6 14 0,-16-7 0,7 7 0,-9-6 0,-1-3 0,1 1 0,-8-5 0,5 4 0,-14 0 0,15-4 0,-15 4 0,6-6 0,-7 0 0,-9 0 0,7 0 0,-14 0 0,7 0 0,-1 6 0,-6-5 0,7 6 0,-8-2 0,0-4 0,7 5 0,-6-6 0,14 6 0,-14-4 0,14 10 0,-14-11 0,25 11 0,-22-11 0,15 10 0,-19-9 0,0 3 0,0-5 0,0 0 0,-1 0 0,1 6 0,0-5 0,0 5 0,8-6 0,-7 0 0,6 0 0,-7 0 0,0 0 0,0 0 0,-6 0 0,5 0 0,-11 0 0,10 0 0,-4 0 0,6 0 0,7 0 0,-5 0 0,12 0 0,6-6 0,-8 5 0,6-10 0,-11 9 0,-5-3 0,5-1 0,-7 5 0,0-5 0,0 0 0,0 5 0,0-5 0,0 1 0,0 3 0,-6-3 0,4 5 0,-4 0 0,0 0 0,4 0 0,-10 0 0,5 0 0,-1 0 0,-4 0 0,10 0 0,-10 0 0,15 0 0,-7 0 0,9 0 0,-5 0 0,7 0 0,-6 0 0,14 0 0,-14 0 0,14 0 0,-13 0 0,5 0 0,-7 0 0,0 0 0,0 0 0,-7-6 0,6 5 0,-11-4 0,10 5 0,-10-5 0,10 4 0,-10-4 0,5 0 0,-1 3 0,-4-3 0,9 0 0,-3 4 0,-1-4 0,-1 0 0,0 3 0,-4-3 0,5 5 0,-1 0 0,2 0 0,0-5 0,4 4 0,-4-4 0,0 5 0,4 0 0,-4 0 0,0 0 0,5 0 0,-12 0 0,12 0 0,-5 0 0,6 0 0,0 0 0,11 0 0,-1 0 0,3 0 0,1 0 0,-12 0 0,12-6 0,-5 4 0,0-4 0,5 0 0,-12 4 0,5-4 0,-13 6 0,4 0 0,-10 0 0,4 0 0,-5 0 0,-1 0 0,0 0 0,1 0 0,-1 0 0,0 0 0,7 0 0,0 0 0,7 0 0,0 0 0,0 0 0,19 0 0,-15 0 0,21 0 0,-23 0 0,13 0 0,-14-6 0,6 5 0,1-11 0,-7 11 0,6-11 0,-7 11 0,0-11 0,0 11 0,0-5 0,0 1 0,-6 3 0,5-3 0,-5 5 0,-1-5 0,6 3 0,-11-3 0,10 5 0,-4 0 0,13 0 0,-5 0 0,5 0 0,18 0 0,-18 0 0,25 0 0,-30 0 0,12 0 0,-12 0 0,5 0 0,-7 0 0,0 0 0,0 0 0,-6 0 0,-2 0 0,-5 0 0,-1 0 0,0 0 0,1 0 0,-1 0 0,0 0 0,0 0 0,1 0 0,-1 0 0,0 0 0,1 0 0,-1 0 0,0 0 0,7 0 0,-6 0 0,12 0 0,-5 0 0,6 0 0,7 0 0,-5 0 0,12 0 0,-12 0 0,5 0 0,-7 0 0,-6 0 0,4 0 0,-10 0 0,4 0 0,-6 0 0,1 0 0,-1 0 0,0 0 0,22 0 0,5 0 0,14 0 0,5 13 0,-5 4 0,8 13 0,-9-2 0,-2-5 0,-8 3 0,-13-12 0,3 5 0,-18-8 0,4-4 0,-6-2 0,1-5 0,-1 0 0,0 0 0,0 0 0,1 0 0,-1 0 0,0 0 0,1 0 0,-1 0 0,6 0 0,2 0 0,0 0 0,4-6 0,-4 5 0,6-10 0,0 9 0,0-9 0,-6 10 0,5-11 0,-12 11 0,6-10 0,-7 10 0,0-9 0,1 8 0,-1-3 0,0 5 0,1 0 0,-1 0 0,0 0 0,-5 0 0,-1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53.082"/>
    </inkml:context>
    <inkml:brush xml:id="br0">
      <inkml:brushProperty name="width" value="0.05" units="cm"/>
      <inkml:brushProperty name="height" value="0.05" units="cm"/>
      <inkml:brushProperty name="color" value="#EE7D3D"/>
    </inkml:brush>
  </inkml:definitions>
  <inkml:trace contextRef="#ctx0" brushRef="#br0">1 154 24575,'28'0'0,"2"0"0,-11 0 0,6 0 0,0 0 0,-6 0 0,4 0 0,-4 0 0,6 0 0,0 0 0,-6 0 0,5 0 0,-5 0 0,6 0 0,-1 0 0,-5 0 0,5 0 0,-5 0 0,0 0 0,-2 0 0,-6 0 0,1 0 0,-1 0 0,0 0 0,0 0 0,1 0 0,-1 0 0,6-5 0,-4 3 0,11-3 0,-12 0 0,6 3 0,-7-3 0,0 5 0,1 0 0,-1 0 0,0 0 0,1 0 0,5 0 0,2 0 0,0 0 0,-2 0 0,-6 0 0,1 0 0,-1 0 0,0 0 0,1 0 0,-1 0 0,6 0 0,2 0 0,6 0 0,0 0 0,0 0 0,0 0 0,-6 0 0,-2 0 0,-5 0 0,-1 0 0,0 0 0,0 0 0,1 0 0,-1 0 0,0 0 0,7 0 0,1 0 0,6 0 0,-7 0 0,0 0 0,-7 0 0,0 0 0,1 0 0,-1 0 0,0 0 0,1 0 0,5 0 0,-4-5 0,10 4 0,-4-10 0,6 10 0,-6-5 0,4 6 0,-10 0 0,5 0 0,-7-5 0,0 4 0,0-4 0,1 5 0,-1 0 0,0 0 0,7 0 0,1 0 0,6 0 0,0 0 0,-7 0 0,6 0 0,-11 0 0,4 0 0,-6 0 0,1 0 0,-1 0 0,0 0 0,1 0 0,-1 0 0,0 0 0,0 0 0,1 0 0,-1 0 0,0 0 0,1 0 0,-1 0 0,0 5 0,7-4 0,-6 9 0,6-9 0,-7 9 0,0-3 0,1-1 0,-1 4 0,0-9 0,7 10 0,-6-10 0,6 10 0,-7-5 0,0 0 0,7 5 0,-5-10 0,4 10 0,-6-10 0,0 4 0,1 0 0,-1-4 0,0 4 0,1 0 0,-1-3 0,0 3 0,0-5 0,1 5 0,-1-4 0,0 4 0,1-5 0,-1 0 0,0 0 0,1 0 0,-1 0 0,0 0 0,0 0 0,1 0 0,-1 0 0,0 0 0,1 0 0,-1 0 0,0 0 0,0 0 0,1 0 0,5 0 0,2 0 0,6 0 0,-6 0 0,-2 0 0,1 0 0,-6 0 0,6 0 0,-7 0 0,0 0 0,7 0 0,-5 0 0,10 0 0,-10-5 0,10 3 0,-10-3 0,4 5 0,-5-5 0,-1 4 0,0-4 0,1 5 0,-1 0 0,0 0 0,0 0 0,1 0 0,5 0 0,-4 0 0,4 0 0,-5 0 0,-1 0 0,0 0 0,1 0 0,-1 0 0,0 0 0,0 0 0,1 0 0,-1 0 0,0 0 0,1 0 0,-1 0 0,0 0 0,0 0 0,1 0 0,-1 0 0,0 0 0,7 0 0,1 0 0,6 0 0,-1 0 0,1 0 0,-6 0 0,-1 0 0,-7-5 0,0 4 0,1-5 0,-1 6 0,0 0 0,0 0 0,1 0 0,-1 0 0,6 0 0,-4 0 0,5-5 0,-7 4 0,0-4 0,0 5 0,1-5 0,-1 4 0,0-4 0,1 5 0,-1 0 0,6-6 0,-4 4 0,4-3 0,8-1 0,-4 4 0,11-4 0,0 0 0,-11 4 0,9-4 0,-17 1 0,4 4 0,-5-4 0,-6 0 0,4 3 0,-4-3 0,6 5 0,-1 0 0,0-5 0,0 4 0,1-4 0,-1 5 0,0 0 0,1 0 0,-1 0 0,0 0 0,0 0 0,1 0 0,-1 0 0,0 0 0,1 0 0,-1 0 0,0 0 0,1 0 0,-1 0 0,0 0 0,0 0 0,1 0 0,-1 5 0,0-4 0,1 4 0,-1-5 0,0 0 0,0 5 0,1-4 0,-1 4 0,0-5 0,1 0 0,-1 0 0,0 0 0,0 0 0,1 0 0,-1 0 0,0 0 0,1 5 0,-1-3 0,0 3 0,0-5 0,1 0 0,-1 5 0,0-4 0,1 4 0,-1-5 0,0 0 0,1 0 0,-1 0 0,0 0 0,0 0 0,1 0 0,-1 0 0,0 0 0,1 0 0,-1 0 0,0 0 0,0 0 0,1 0 0,-1 0 0,0 0 0,1 0 0,-1 0 0,0 0 0,0 0 0,1 0 0,-1 0 0,22 0 0,-16 0 0,15 0 0,-20 0 0,20 0 0,-15 0 0,16 0 0,-16 0 0,-4 0 0,4 0 0,8 0 0,-10 0 0,9 0 0,-7 0 0,-4 0 0,5 0 0,-1 0 0,-4 0 0,4 0 0,-6 0 0,7 0 0,-5 0 0,4 0 0,0 0 0,-4 0 0,5 0 0,-1 0 0,-4 0 0,4 0 0,-6 0 0,1 0 0,-1 0 0,0 0 0,1 0 0,5 0 0,2 0 0,6 0 0,7 0 0,-5 0 0,5 0 0,0 0 0,-5 0 0,5 0 0,-7 0 0,0 0 0,-6 0 0,4 0 0,-4 0 0,0 0 0,4 0 0,-4 0 0,0 0 0,5 0 0,0 0 0,2 0 0,-2 0 0,-7 0 0,-6 0 0,1 0 0,-1 0 0,0 0 0,1 0 0,-1 0 0,0 0 0,6 0 0,2 0 0,6 0 0,0 0 0,-6 0 0,5 0 0,-5 0 0,6 0 0,7 0 0,2 0 0,-1 0 0,7 6 0,-13-4 0,5 9 0,-7-9 0,0 9 0,0-10 0,0 5 0,0-1 0,-1-3 0,1 3 0,-6 0 0,5-4 0,-11 4 0,4 0 0,-6-3 0,1 3 0,5-5 0,-4 5 0,10-4 0,-10 4 0,4-5 0,1 0 0,-5 0 0,4 0 0,-6 0 0,1 0 0,-1 5 0,0-4 0,0 4 0,1-5 0,-1 0 0,6 0 0,2 0 0,0 0 0,-1 0 0,-7 0 0,0 0 0,0 0 0,1 0 0,-1 0 0,0 0 0,1 0 0,-1 0 0,6 0 0,2 0 0,0 0 0,-2 0 0,-5 0 0,-1 0 0,0 0 0,1 0 0,-1 0 0,0 0 0,0 0 0,1 0 0,-1 0 0,0 0 0,1 0 0,-1 0 0,0-5 0,0 4 0,1-4 0,-1 5 0,6 0 0,-4 0 0,18-6 0,-11 4 0,13-4 0,-1 0 0,-6 4 0,14-4 0,-13 6 0,5-6 0,0 5 0,2-11 0,0 11 0,-2-5 0,-7 6 0,-6 0 0,-2 0 0,-6 0 0,1 0 0,-1 0 0,0 0 0,0 0 0,1 0 0,-1 0 0,0 0 0,1 0 0,-1 0 0,0 0 0,0 0 0,7 0 0,-5 0 0,4 0 0,-6 0 0,1 0 0,-1 0 0,6 0 0,-4 0 0,4 0 0,1 0 0,-5 0 0,10 0 0,-10 0 0,4 0 0,1 0 0,-6 0 0,12 0 0,-5 0 0,6 0 0,0 0 0,0 0 0,0 0 0,0 0 0,0 0 0,-6 0 0,4 0 0,-10 0 0,4 0 0,-6 0 0,1 0 0,-1 0 0,0 0 0,1 0 0,-1 0 0,6 0 0,2 0 0,6 0 0,7 0 0,-5 0 0,12 0 0,-12 0 0,-1 0 0,-2 0 0,-6 0 0,7 0 0,0 0 0,0 0 0,0 0 0,0 0 0,-6 0 0,5 0 0,-12-6 0,12 5 0,-5-4 0,0 5 0,4-6 0,-4 5 0,6-5 0,0 6 0,0-5 0,0 3 0,-6-3 0,-2 5 0,-5 0 0,-1 0 0,11 0 0,-8 0 0,9 0 0,-6 0 0,2 0 0,6 0 0,-6 0 0,4 0 0,-10 0 0,4 0 0,-5 0 0,-1 0 0,0 0 0,1 0 0,-1 0 0,0 0 0,0 0 0,1 0 0,-1 0 0,6 0 0,-4 0 0,11 0 0,-11 0 0,10 0 0,-10 0 0,10 0 0,-10 0 0,11 0 0,-6 0 0,1 0 0,5 0 0,-11 0 0,10 0 0,-10 0 0,10 5 0,3-3 0,1 9 0,5-10 0,0 5 0,-5-1 0,12-3 0,-18 3 0,10-5 0,-12 6 0,-1-5 0,0 5 0,-7-6 0,0 0 0,1 0 0,-1 5 0,0-4 0,1 4 0,-1-5 0,0 5 0,7-4 0,8 4 0,7-5 0,9 0 0,-1 0 0,0-6 0,8 5 0,2-12 0,1 5 0,-3-6 0,-8 6 0,0-4 0,-7 4 0,5 1 0,-12-4 0,12 9 0,-12-9 0,12 9 0,-12-9 0,13 10 0,-7-11 0,1 5 0,-2-1 0,-7 3 0,0-1 0,-6 5 0,-1-5 0,-7 6 0,0 0 0,1 0 0,-1 0 0,0 0 0,7 0 0,0 0 0,7 0 0,7 0 0,-5 0 0,5 0 0,-7 0 0,0 0 0,0 0 0,-6 0 0,5 0 0,-5 0 0,-1 0 0,6 0 0,-11 0 0,9 0 0,-9 0 0,3 0 0,-5 0 0,1 0 0,-1 0 0,0 0 0,0 0 0,7 0 0,-5 0 0,10 0 0,-10 0 0,4 0 0,-5 0 0,-1 0 0,0 0 0,0 0 0,1 0 0,-1 0 0,6 0 0,2 0 0,6 0 0,0 0 0,-6 0 0,5 0 0,-12 0 0,6 0 0,-7 0 0,0 0 0,1 0 0,-1 0 0,0 0 0,0 0 0,1 0 0,-1 0 0,6 0 0,-4 0 0,11 0 0,-5 0 0,6 0 0,-7 0 0,6 0 0,-11 0 0,4 0 0,-6 0 0,1 0 0,-1 0 0,0 0 0,1 0 0,-1 0 0,0 0 0,0 0 0,1 0 0,-1 5 0,0-4 0,1 9 0,5-8 0,-4 8 0,10-9 0,-4 9 0,6-3 0,0 0 0,0 4 0,0-4 0,0 0 0,0 4 0,0-9 0,0 9 0,0-10 0,-6 5 0,4-6 0,-10 5 0,4-4 0,-5 4 0,5-5 0,-4 0 0,4 0 0,-5 0 0,-1 0 0,0 0 0,0 0 0,1 0 0,-1 5 0,0-4 0,1 4 0,-1-5 0,0 0 0,7 0 0,0 0 0,1 0 0,5 0 0,-11 0 0,10 0 0,-10 0 0,4 0 0,-5 0 0,-1 0 0,0 0 0,0 0 0,1 0 0,-1 0 0,0 0 0,1 0 0,-1 0 0,0 0 0,0 0 0,1 0 0,-1 0 0,0 0 0,1 0 0,-1 0 0,0 0 0,7-5 0,-6 3 0,12-3 0,-11 5 0,4 0 0,0 0 0,-4 0 0,5 0 0,-7 0 0,0 0 0,0 0 0,1 0 0,-1 0 0,0 0 0,1 0 0,-1 0 0,0 0 0,0 0 0,1 0 0,-1 0 0,0 0 0,1 0 0,5 0 0,2 0 0,6 0 0,0 0 0,0 0 0,0 0 0,-6 0 0,-2 0 0,-6 0 0,1 0 0,-1 5 0,0 1 0,1 0 0,-1 4 0,6-3 0,-4 5 0,10 0 0,-10-6 0,18 6 0,-17-6 0,11 7 0,-14-7 0,1 4 0,-1-9 0,0 9 0,0-8 0,1 3 0,-1-5 0,0 0 0,1 5 0,-1-4 0,0 4 0,7-5 0,-6 0 0,6 0 0,-1 0 0,-4 0 0,4 0 0,1 0 0,-6 0 0,6 0 0,-7 0 0,0 0 0,7 0 0,-5 0 0,4 0 0,5 0 0,-8 0 0,22 0 0,-21 0 0,9 0 0,-13 0 0,1 0 0,-1 0 0,0 0 0,1 0 0,-1 0 0,0 0 0,0 0 0,1 0 0,-1 0 0,0 0 0,1 0 0,-1 0 0,0 0 0,14 0 0,-11 0 0,11 0 0,-8 0 0,-4 0 0,4 0 0,8 0 0,14 0 0,-2 0 0,6 0 0,-11 0 0,-5 0 0,12 0 0,-12 0 0,5 0 0,-13 0 0,4 0 0,-10 0 0,4 0 0,-5 0 0,-1 0 0,0 0 0,1 0 0,-6-5 0,4 4 0,-9-10 0,9 10 0,-4-4 0,6 5 0,-1 0 0,0-5 0,1 4 0,-1-4 0,0 0 0,0 3 0,1-3 0,-1 5 0,0 0 0,1 0 0,-1-5 0,0 4 0,0-4 0,1 5 0,-1-5 0,0 3 0,7-3 0,-6 0 0,6 4 0,-7-4 0,0 0 0,7 3 0,-5-8 0,10 9 0,-10-9 0,4 8 0,1-3 0,-6 0 0,6 4 0,-7-4 0,0 5 0,1 0 0,-1 0 0,0 0 0,1 0 0,-1 0 0,0 0 0,0 0 0,7 0 0,1 0 0,0 0 0,4 0 0,-4 0 0,6 0 0,0 0 0,0 0 0,-6 0 0,-2 0 0,-6 0 0,1 0 0,-1 0 0,0 0 0,1 0 0,12 0 0,12 0 0,7-6 0,15 4 0,-15-10 0,-1 10 0,-2-10 0,-14 11 0,6-6 0,-7 7 0,0 0 0,0 0 0,0 0 0,0 0 0,-6 0 0,-1 0 0,-7 0 0,0 0 0,0 0 0,7 0 0,1 0 0,6 0 0,0 0 0,7 0 0,-5 0 0,5 0 0,-7 0 0,0 0 0,-6 0 0,-2 0 0,-6 0 0,1 0 0,5 0 0,2 0 0,6 0 0,7 0 0,-5 0 0,5 0 0,-7 0 0,0 0 0,-6 0 0,-2 0 0,-6 0 0,1 0 0,-1 0 0,0 0 0,0 0 0,7 0 0,1-5 0,6 3 0,7-3 0,-5 5 0,5 0 0,-7 0 0,0 0 0,0 0 0,0 0 0,-7 0 0,6 0 0,-5 0 0,0 0 0,-2 0 0,-6 0 0,1 0 0,-1-5 0,0 3 0,1-3 0,-1 0 0,0-1 0,0-1 0,1-3 0,-1 9 0,0-9 0,1 8 0,-1-8 0,0 9 0,0-9 0,1 9 0,5-10 0,-4 4 0,10 0 0,-4-3 0,6 3 0,-6 0 0,-1 1 0,-7 1 0,0 4 0,0-4 0,1 5 0,-1 0 0,0 0 0,1 0 0,-1 0 0,0 0 0,0 0 0,1 0 0,-1 0 0,0 0 0,1 0 0,-1 0 0,0 0 0,0 0 0,1 0 0,-1 0 0,0 0 0,1 0 0,-1 0 0,0 0 0,0 0 0,1 0 0,-1 0 0,0 0 0,1 0 0,-1 0 0,0 0 0,7 0 0,0 0 0,-4 0 0,-3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35.368"/>
    </inkml:context>
    <inkml:brush xml:id="br0">
      <inkml:brushProperty name="width" value="0.1" units="cm"/>
      <inkml:brushProperty name="height" value="0.1" units="cm"/>
      <inkml:brushProperty name="color" value="#EE7D3D"/>
    </inkml:brush>
  </inkml:definitions>
  <inkml:trace contextRef="#ctx0" brushRef="#br0">0 135 24575,'18'0'0,"-6"0"0,12 0 0,-11 0 0,17 0 0,-15 0 0,15 0 0,-11 0 0,0 0 0,12 0 0,-10 0 0,11 0 0,-7 0 0,-6 0 0,11 0 0,-9 0 0,11 0 0,-7 0 0,7 0 0,-5 0 0,12 0 0,-12 0 0,12 0 0,-12 0 0,5 0 0,0 0 0,2 0 0,7 0 0,0 0 0,0 0 0,-7 0 0,5 0 0,-12 0 0,5 0 0,-7 0 0,-6 0 0,5 0 0,-12 0 0,12 0 0,-5 0 0,6 0 0,7 0 0,13 0 0,-1 0 0,1 0 0,-6 0 0,-12 0 0,5 0 0,-7 0 0,7 0 0,-5 0 0,12 0 0,-12-5 0,5 3 0,-7-9 0,7 3 0,-11-4 0,9 5 0,-17-3 0,11 8 0,-12-8 0,6 9 0,-7-9 0,0 8 0,1-3 0,-1 5 0,0 0 0,0 0 0,1 0 0,-1 0 0,0 0 0,1 0 0,-1 0 0,0 0 0,7 0 0,0 0 0,1 0 0,5 0 0,-11 0 0,4 0 0,-6 0 0,1 0 0,-1 0 0,0 0 0,0 0 0,1 0 0,-1 0 0,0 0 0,1 0 0,-1 0 0,0 0 0,0 0 0,1 0 0,-1 0 0,0 5 0,1 2 0,38 15 0,-6 4 0,43 4 0,-46-6 0,2-13 0,-26-6 0,-4-5 0,4 5 0,1-3 0,-5 3 0,4-5 0,-6 0 0,7 0 0,-6 0 0,6 0 0,-7 0 0,0 5 0,1-4 0,-1 4 0,6-5 0,-4 0 0,11 0 0,-6 0 0,1 0 0,5 0 0,-11 0 0,10 0 0,-10 0 0,10 0 0,-10 0 0,11 0 0,-12 0 0,12 0 0,-11 0 0,10 0 0,-10 0 0,10 0 0,-4 0 0,6 0 0,0 0 0,-6 0 0,5 0 0,-6 0 0,7 0 0,-6 0 0,5 0 0,-11 0 0,15 0 0,-14 0 0,9 0 0,-6 0 0,-4 0 0,4 0 0,0 0 0,-4 0 0,5 0 0,-7 0 0,0 0 0,1 0 0,-1 0 0,0 0 0,0 0 0,1 0 0,-1 0 0,0 0 0,1 0 0,5 0 0,-4 0 0,10 0 0,-4 0 0,0 0 0,-2 0 0,1 0 0,-5 0 0,10 6 0,-10-5 0,10 5 0,-10-6 0,11 0 0,-12 0 0,6 0 0,-1 0 0,-4 0 0,10 0 0,-4 0 0,6 0 0,0 0 0,0 0 0,0 0 0,0 0 0,0 0 0,0 0 0,0 0 0,-6 0 0,4 0 0,-4 0 0,6 0 0,0 0 0,11 0 0,-8 0 0,2 0 0,-13 0 0,1 0 0,-5 0 0,10 0 0,-10 0 0,4 0 0,-5 0 0,5 0 0,-4 0 0,10 0 0,-4 0 0,0 0 0,4 0 0,-10 0 0,5 0 0,-7 0 0,6 0 0,-4 0 0,11 0 0,-6 0 0,7 0 0,11 0 0,-1 0 0,3 0 0,-6 0 0,-7 0 0,0 0 0,7 0 0,-5 0 0,-1 0 0,-2 0 0,-5 0 0,6 0 0,0 0 0,0 0 0,-1 0 0,1 0 0,0 0 0,0 0 0,0 0 0,-6-6 0,5 5 0,-11-4 0,9 5 0,-10 0 0,5 0 0,-6 0 0,0 0 0,7 0 0,-5 0 0,10 0 0,-10 0 0,4 0 0,-6 0 0,7 0 0,-5 0 0,4-5 0,0 4 0,2-4 0,6 5 0,0 0 0,0 0 0,0 0 0,0 0 0,-6 0 0,5 0 0,-12 0 0,6 0 0,-7 0 0,6 0 0,-4 0 0,11 0 0,-12 0 0,12 0 0,-5 0 0,6 0 0,0 0 0,-6 0 0,4 0 0,-4 0 0,0 0 0,-2 0 0,1 0 0,-6 0 0,12 0 0,-11 0 0,10 0 0,-10-5 0,10 3 0,-10-8 0,11 9 0,0-9 0,2 8 0,-2-8 0,-1 9 0,-4-10 0,0 10 0,-2-5 0,1 0 0,1 5 0,0-5 0,4 1 0,-4 3 0,6-9 0,-6 10 0,4-11 0,-10 11 0,10-10 0,-10 9 0,5-3 0,-7 0 0,0 3 0,1-8 0,-1 9 0,0-4 0,5 0 0,-3 4 0,3-5 0,-4 6 0,-1 0 0,0 0 0,0 0 0,1 0 0,-1 0 0,0 0 0,1 0 0,5 0 0,2 0 0,6 0 0,-6 0 0,4 6 0,-10-5 0,4 10 0,1-10 0,-5 4 0,4 0 0,-6-4 0,0 4 0,1 0 0,-1-3 0,0 3 0,7-5 0,8 0 0,1 0 0,5 5 0,0-3 0,-5 3 0,5-5 0,0 0 0,-5 0 0,12 0 0,-12 0 0,12 0 0,-5 0 0,0 0 0,5 0 0,-12 0 0,12 0 0,-12 0 0,5 0 0,-7 0 0,0 0 0,-6 0 0,4 0 0,-4 0 0,0 0 0,4 0 0,-10 0 0,11 0 0,6 0 0,-3 0 0,9 0 0,-11 0 0,8 0 0,-7 6 0,6-5 0,-7 10 0,0-9 0,-6 3 0,5-5 0,-11 5 0,10-3 0,-4 3 0,0-5 0,-2 0 0,1 0 0,0 0 0,1 5 0,5-4 0,-5 4 0,6-5 0,-6 0 0,4 0 0,7 0 0,-8 0 0,12 0 0,-15 5 0,0-3 0,4 3 0,-10-5 0,5 0 0,-1 0 0,-4 5 0,10-3 0,-10 3 0,5-5 0,-7 0 0,6 5 0,-4-3 0,10 9 0,-10-10 0,5 5 0,-1-6 0,-4 5 0,4-4 0,-6 9 0,1-9 0,10 10 0,-2-4 0,4 0 0,-6-2 0,-1 1 0,-4-5 0,10 5 0,-4-6 0,0 5 0,4-4 0,-4 4 0,6-5 0,0 0 0,0 0 0,0 0 0,0 0 0,0 0 0,0 0 0,0 0 0,0 0 0,7 0 0,-5 0 0,5 0 0,0 0 0,0 0 0,1 0 0,-3 0 0,-11 0 0,5 0 0,-5 0 0,0 0 0,4 0 0,-4-6 0,6 5 0,0-10 0,0 9 0,-6-9 0,4 10 0,-4-4 0,6-1 0,0 5 0,0-10 0,0 9 0,7-3 0,-5-1 0,12-1 0,-5-1 0,7-4 0,0 11 0,0-12 0,19 6 0,-15-7 0,14 6 0,-25-4 0,6 5 0,-14 0 0,14-6 0,-14 12 0,0-6 0,-2 2 0,-5 3 0,0-8 0,-2 8 0,0-3 0,-4 5 0,5 0 0,-7 0 0,0 0 0,0 0 0,1 0 0,-1 0 0,0 0 0,1 0 0,-1 0 0,5 0 0,-3 0 0,16 0 0,-1 0 0,13 0 0,0 0 0,0 0 0,0 0 0,18 0 0,4 8 0,9-7 0,6 14 0,-16-7 0,7 7 0,-9-6 0,-1-3 0,1 1 0,-8-5 0,5 4 0,-14 0 0,15-4 0,-15 4 0,6-6 0,-7 0 0,-9 0 0,7 0 0,-14 0 0,7 0 0,-1 6 0,-6-5 0,7 6 0,-8-2 0,0-4 0,7 5 0,-6-6 0,14 6 0,-14-4 0,14 10 0,-14-11 0,25 11 0,-22-11 0,15 10 0,-19-9 0,0 3 0,0-5 0,0 0 0,-1 0 0,1 6 0,0-5 0,0 5 0,8-6 0,-7 0 0,6 0 0,-7 0 0,0 0 0,0 0 0,-6 0 0,5 0 0,-11 0 0,10 0 0,-4 0 0,6 0 0,7 0 0,-5 0 0,12 0 0,6-6 0,-8 5 0,6-10 0,-11 9 0,-5-3 0,5-1 0,-7 5 0,0-5 0,0 0 0,0 5 0,0-5 0,0 1 0,0 3 0,-6-3 0,4 5 0,-4 0 0,0 0 0,4 0 0,-10 0 0,5 0 0,-1 0 0,-4 0 0,10 0 0,-10 0 0,15 0 0,-7 0 0,9 0 0,-5 0 0,7 0 0,-6 0 0,14 0 0,-14 0 0,14 0 0,-13 0 0,5 0 0,-7 0 0,0 0 0,0 0 0,-7-6 0,6 5 0,-11-4 0,10 5 0,-10-5 0,10 4 0,-10-4 0,5 0 0,-1 3 0,-4-3 0,9 0 0,-3 4 0,-1-4 0,-1 0 0,0 3 0,-4-3 0,5 5 0,-1 0 0,2 0 0,0-5 0,4 4 0,-4-4 0,0 5 0,4 0 0,-4 0 0,0 0 0,5 0 0,-12 0 0,12 0 0,-5 0 0,6 0 0,0 0 0,11 0 0,-1 0 0,3 0 0,1 0 0,-12 0 0,12-6 0,-5 4 0,0-4 0,5 0 0,-12 4 0,5-4 0,-13 6 0,4 0 0,-10 0 0,4 0 0,-5 0 0,-1 0 0,0 0 0,1 0 0,-1 0 0,0 0 0,7 0 0,0 0 0,7 0 0,0 0 0,0 0 0,19 0 0,-15 0 0,21 0 0,-23 0 0,13 0 0,-14-6 0,6 5 0,1-11 0,-7 11 0,6-11 0,-7 11 0,0-11 0,0 11 0,0-5 0,0 1 0,-6 3 0,5-3 0,-5 5 0,-1-5 0,6 3 0,-11-3 0,10 5 0,-4 0 0,13 0 0,-5 0 0,5 0 0,18 0 0,-18 0 0,25 0 0,-30 0 0,12 0 0,-12 0 0,5 0 0,-7 0 0,0 0 0,0 0 0,-6 0 0,-2 0 0,-5 0 0,-1 0 0,0 0 0,1 0 0,-1 0 0,0 0 0,0 0 0,1 0 0,-1 0 0,0 0 0,1 0 0,-1 0 0,0 0 0,7 0 0,-6 0 0,12 0 0,-5 0 0,6 0 0,7 0 0,-5 0 0,12 0 0,-12 0 0,5 0 0,-7 0 0,-6 0 0,4 0 0,-10 0 0,4 0 0,-6 0 0,1 0 0,-1 0 0,0 0 0,22 0 0,5 0 0,14 0 0,5 13 0,-5 4 0,8 13 0,-9-2 0,-2-5 0,-8 3 0,-13-12 0,3 5 0,-18-8 0,4-4 0,-6-2 0,1-5 0,-1 0 0,0 0 0,0 0 0,1 0 0,-1 0 0,0 0 0,1 0 0,-1 0 0,6 0 0,2 0 0,0 0 0,4-6 0,-4 5 0,6-10 0,0 9 0,0-9 0,-6 10 0,5-11 0,-12 11 0,6-10 0,-7 10 0,0-9 0,1 8 0,-1-3 0,0 5 0,1 0 0,-1 0 0,0 0 0,-5 0 0,-1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53.082"/>
    </inkml:context>
    <inkml:brush xml:id="br0">
      <inkml:brushProperty name="width" value="0.05" units="cm"/>
      <inkml:brushProperty name="height" value="0.05" units="cm"/>
      <inkml:brushProperty name="color" value="#EE7D3D"/>
    </inkml:brush>
  </inkml:definitions>
  <inkml:trace contextRef="#ctx0" brushRef="#br0">1 154 24575,'28'0'0,"2"0"0,-11 0 0,6 0 0,0 0 0,-6 0 0,4 0 0,-4 0 0,6 0 0,0 0 0,-6 0 0,5 0 0,-5 0 0,6 0 0,-1 0 0,-5 0 0,5 0 0,-5 0 0,0 0 0,-2 0 0,-6 0 0,1 0 0,-1 0 0,0 0 0,0 0 0,1 0 0,-1 0 0,6-5 0,-4 3 0,11-3 0,-12 0 0,6 3 0,-7-3 0,0 5 0,1 0 0,-1 0 0,0 0 0,1 0 0,5 0 0,2 0 0,0 0 0,-2 0 0,-6 0 0,1 0 0,-1 0 0,0 0 0,1 0 0,-1 0 0,6 0 0,2 0 0,6 0 0,0 0 0,0 0 0,0 0 0,-6 0 0,-2 0 0,-5 0 0,-1 0 0,0 0 0,0 0 0,1 0 0,-1 0 0,0 0 0,7 0 0,1 0 0,6 0 0,-7 0 0,0 0 0,-7 0 0,0 0 0,1 0 0,-1 0 0,0 0 0,1 0 0,5 0 0,-4-5 0,10 4 0,-4-10 0,6 10 0,-6-5 0,4 6 0,-10 0 0,5 0 0,-7-5 0,0 4 0,0-4 0,1 5 0,-1 0 0,0 0 0,7 0 0,1 0 0,6 0 0,0 0 0,-7 0 0,6 0 0,-11 0 0,4 0 0,-6 0 0,1 0 0,-1 0 0,0 0 0,1 0 0,-1 0 0,0 0 0,0 0 0,1 0 0,-1 0 0,0 0 0,1 0 0,-1 0 0,0 5 0,7-4 0,-6 9 0,6-9 0,-7 9 0,0-3 0,1-1 0,-1 4 0,0-9 0,7 10 0,-6-10 0,6 10 0,-7-5 0,0 0 0,7 5 0,-5-10 0,4 10 0,-6-10 0,0 4 0,1 0 0,-1-4 0,0 4 0,1 0 0,-1-3 0,0 3 0,0-5 0,1 5 0,-1-4 0,0 4 0,1-5 0,-1 0 0,0 0 0,1 0 0,-1 0 0,0 0 0,0 0 0,1 0 0,-1 0 0,0 0 0,1 0 0,-1 0 0,0 0 0,0 0 0,1 0 0,5 0 0,2 0 0,6 0 0,-6 0 0,-2 0 0,1 0 0,-6 0 0,6 0 0,-7 0 0,0 0 0,7 0 0,-5 0 0,10 0 0,-10-5 0,10 3 0,-10-3 0,4 5 0,-5-5 0,-1 4 0,0-4 0,1 5 0,-1 0 0,0 0 0,0 0 0,1 0 0,5 0 0,-4 0 0,4 0 0,-5 0 0,-1 0 0,0 0 0,1 0 0,-1 0 0,0 0 0,0 0 0,1 0 0,-1 0 0,0 0 0,1 0 0,-1 0 0,0 0 0,0 0 0,1 0 0,-1 0 0,0 0 0,7 0 0,1 0 0,6 0 0,-1 0 0,1 0 0,-6 0 0,-1 0 0,-7-5 0,0 4 0,1-5 0,-1 6 0,0 0 0,0 0 0,1 0 0,-1 0 0,6 0 0,-4 0 0,5-5 0,-7 4 0,0-4 0,0 5 0,1-5 0,-1 4 0,0-4 0,1 5 0,-1 0 0,6-6 0,-4 4 0,4-3 0,8-1 0,-4 4 0,11-4 0,0 0 0,-11 4 0,9-4 0,-17 1 0,4 4 0,-5-4 0,-6 0 0,4 3 0,-4-3 0,6 5 0,-1 0 0,0-5 0,0 4 0,1-4 0,-1 5 0,0 0 0,1 0 0,-1 0 0,0 0 0,0 0 0,1 0 0,-1 0 0,0 0 0,1 0 0,-1 0 0,0 0 0,1 0 0,-1 0 0,0 0 0,0 0 0,1 0 0,-1 5 0,0-4 0,1 4 0,-1-5 0,0 0 0,0 5 0,1-4 0,-1 4 0,0-5 0,1 0 0,-1 0 0,0 0 0,0 0 0,1 0 0,-1 0 0,0 0 0,1 5 0,-1-3 0,0 3 0,0-5 0,1 0 0,-1 5 0,0-4 0,1 4 0,-1-5 0,0 0 0,1 0 0,-1 0 0,0 0 0,0 0 0,1 0 0,-1 0 0,0 0 0,1 0 0,-1 0 0,0 0 0,0 0 0,1 0 0,-1 0 0,0 0 0,1 0 0,-1 0 0,0 0 0,0 0 0,1 0 0,-1 0 0,22 0 0,-16 0 0,15 0 0,-20 0 0,20 0 0,-15 0 0,16 0 0,-16 0 0,-4 0 0,4 0 0,8 0 0,-10 0 0,9 0 0,-7 0 0,-4 0 0,5 0 0,-1 0 0,-4 0 0,4 0 0,-6 0 0,7 0 0,-5 0 0,4 0 0,0 0 0,-4 0 0,5 0 0,-1 0 0,-4 0 0,4 0 0,-6 0 0,1 0 0,-1 0 0,0 0 0,1 0 0,5 0 0,2 0 0,6 0 0,7 0 0,-5 0 0,5 0 0,0 0 0,-5 0 0,5 0 0,-7 0 0,0 0 0,-6 0 0,4 0 0,-4 0 0,0 0 0,4 0 0,-4 0 0,0 0 0,5 0 0,0 0 0,2 0 0,-2 0 0,-7 0 0,-6 0 0,1 0 0,-1 0 0,0 0 0,1 0 0,-1 0 0,0 0 0,6 0 0,2 0 0,6 0 0,0 0 0,-6 0 0,5 0 0,-5 0 0,6 0 0,7 0 0,2 0 0,-1 0 0,7 6 0,-13-4 0,5 9 0,-7-9 0,0 9 0,0-10 0,0 5 0,0-1 0,-1-3 0,1 3 0,-6 0 0,5-4 0,-11 4 0,4 0 0,-6-3 0,1 3 0,5-5 0,-4 5 0,10-4 0,-10 4 0,4-5 0,1 0 0,-5 0 0,4 0 0,-6 0 0,1 0 0,-1 5 0,0-4 0,0 4 0,1-5 0,-1 0 0,6 0 0,2 0 0,0 0 0,-1 0 0,-7 0 0,0 0 0,0 0 0,1 0 0,-1 0 0,0 0 0,1 0 0,-1 0 0,6 0 0,2 0 0,0 0 0,-2 0 0,-5 0 0,-1 0 0,0 0 0,1 0 0,-1 0 0,0 0 0,0 0 0,1 0 0,-1 0 0,0 0 0,1 0 0,-1 0 0,0-5 0,0 4 0,1-4 0,-1 5 0,6 0 0,-4 0 0,18-6 0,-11 4 0,13-4 0,-1 0 0,-6 4 0,14-4 0,-13 6 0,5-6 0,0 5 0,2-11 0,0 11 0,-2-5 0,-7 6 0,-6 0 0,-2 0 0,-6 0 0,1 0 0,-1 0 0,0 0 0,0 0 0,1 0 0,-1 0 0,0 0 0,1 0 0,-1 0 0,0 0 0,0 0 0,7 0 0,-5 0 0,4 0 0,-6 0 0,1 0 0,-1 0 0,6 0 0,-4 0 0,4 0 0,1 0 0,-5 0 0,10 0 0,-10 0 0,4 0 0,1 0 0,-6 0 0,12 0 0,-5 0 0,6 0 0,0 0 0,0 0 0,0 0 0,0 0 0,0 0 0,-6 0 0,4 0 0,-10 0 0,4 0 0,-6 0 0,1 0 0,-1 0 0,0 0 0,1 0 0,-1 0 0,6 0 0,2 0 0,6 0 0,7 0 0,-5 0 0,12 0 0,-12 0 0,-1 0 0,-2 0 0,-6 0 0,7 0 0,0 0 0,0 0 0,0 0 0,0 0 0,-6 0 0,5 0 0,-12-6 0,12 5 0,-5-4 0,0 5 0,4-6 0,-4 5 0,6-5 0,0 6 0,0-5 0,0 3 0,-6-3 0,-2 5 0,-5 0 0,-1 0 0,11 0 0,-8 0 0,9 0 0,-6 0 0,2 0 0,6 0 0,-6 0 0,4 0 0,-10 0 0,4 0 0,-5 0 0,-1 0 0,0 0 0,1 0 0,-1 0 0,0 0 0,0 0 0,1 0 0,-1 0 0,6 0 0,-4 0 0,11 0 0,-11 0 0,10 0 0,-10 0 0,10 0 0,-10 0 0,11 0 0,-6 0 0,1 0 0,5 0 0,-11 0 0,10 0 0,-10 0 0,10 5 0,3-3 0,1 9 0,5-10 0,0 5 0,-5-1 0,12-3 0,-18 3 0,10-5 0,-12 6 0,-1-5 0,0 5 0,-7-6 0,0 0 0,1 0 0,-1 5 0,0-4 0,1 4 0,-1-5 0,0 5 0,7-4 0,8 4 0,7-5 0,9 0 0,-1 0 0,0-6 0,8 5 0,2-12 0,1 5 0,-3-6 0,-8 6 0,0-4 0,-7 4 0,5 1 0,-12-4 0,12 9 0,-12-9 0,12 9 0,-12-9 0,13 10 0,-7-11 0,1 5 0,-2-1 0,-7 3 0,0-1 0,-6 5 0,-1-5 0,-7 6 0,0 0 0,1 0 0,-1 0 0,0 0 0,7 0 0,0 0 0,7 0 0,7 0 0,-5 0 0,5 0 0,-7 0 0,0 0 0,0 0 0,-6 0 0,5 0 0,-5 0 0,-1 0 0,6 0 0,-11 0 0,9 0 0,-9 0 0,3 0 0,-5 0 0,1 0 0,-1 0 0,0 0 0,0 0 0,7 0 0,-5 0 0,10 0 0,-10 0 0,4 0 0,-5 0 0,-1 0 0,0 0 0,0 0 0,1 0 0,-1 0 0,6 0 0,2 0 0,6 0 0,0 0 0,-6 0 0,5 0 0,-12 0 0,6 0 0,-7 0 0,0 0 0,1 0 0,-1 0 0,0 0 0,0 0 0,1 0 0,-1 0 0,6 0 0,-4 0 0,11 0 0,-5 0 0,6 0 0,-7 0 0,6 0 0,-11 0 0,4 0 0,-6 0 0,1 0 0,-1 0 0,0 0 0,1 0 0,-1 0 0,0 0 0,0 0 0,1 0 0,-1 5 0,0-4 0,1 9 0,5-8 0,-4 8 0,10-9 0,-4 9 0,6-3 0,0 0 0,0 4 0,0-4 0,0 0 0,0 4 0,0-9 0,0 9 0,0-10 0,-6 5 0,4-6 0,-10 5 0,4-4 0,-5 4 0,5-5 0,-4 0 0,4 0 0,-5 0 0,-1 0 0,0 0 0,0 0 0,1 0 0,-1 5 0,0-4 0,1 4 0,-1-5 0,0 0 0,7 0 0,0 0 0,1 0 0,5 0 0,-11 0 0,10 0 0,-10 0 0,4 0 0,-5 0 0,-1 0 0,0 0 0,0 0 0,1 0 0,-1 0 0,0 0 0,1 0 0,-1 0 0,0 0 0,0 0 0,1 0 0,-1 0 0,0 0 0,1 0 0,-1 0 0,0 0 0,7-5 0,-6 3 0,12-3 0,-11 5 0,4 0 0,0 0 0,-4 0 0,5 0 0,-7 0 0,0 0 0,0 0 0,1 0 0,-1 0 0,0 0 0,1 0 0,-1 0 0,0 0 0,0 0 0,1 0 0,-1 0 0,0 0 0,1 0 0,5 0 0,2 0 0,6 0 0,0 0 0,0 0 0,0 0 0,-6 0 0,-2 0 0,-6 0 0,1 0 0,-1 5 0,0 1 0,1 0 0,-1 4 0,6-3 0,-4 5 0,10 0 0,-10-6 0,18 6 0,-17-6 0,11 7 0,-14-7 0,1 4 0,-1-9 0,0 9 0,0-8 0,1 3 0,-1-5 0,0 0 0,1 5 0,-1-4 0,0 4 0,7-5 0,-6 0 0,6 0 0,-1 0 0,-4 0 0,4 0 0,1 0 0,-6 0 0,6 0 0,-7 0 0,0 0 0,7 0 0,-5 0 0,4 0 0,5 0 0,-8 0 0,22 0 0,-21 0 0,9 0 0,-13 0 0,1 0 0,-1 0 0,0 0 0,1 0 0,-1 0 0,0 0 0,0 0 0,1 0 0,-1 0 0,0 0 0,1 0 0,-1 0 0,0 0 0,14 0 0,-11 0 0,11 0 0,-8 0 0,-4 0 0,4 0 0,8 0 0,14 0 0,-2 0 0,6 0 0,-11 0 0,-5 0 0,12 0 0,-12 0 0,5 0 0,-13 0 0,4 0 0,-10 0 0,4 0 0,-5 0 0,-1 0 0,0 0 0,1 0 0,-6-5 0,4 4 0,-9-10 0,9 10 0,-4-4 0,6 5 0,-1 0 0,0-5 0,1 4 0,-1-4 0,0 0 0,0 3 0,1-3 0,-1 5 0,0 0 0,1 0 0,-1-5 0,0 4 0,0-4 0,1 5 0,-1-5 0,0 3 0,7-3 0,-6 0 0,6 4 0,-7-4 0,0 0 0,7 3 0,-5-8 0,10 9 0,-10-9 0,4 8 0,1-3 0,-6 0 0,6 4 0,-7-4 0,0 5 0,1 0 0,-1 0 0,0 0 0,1 0 0,-1 0 0,0 0 0,0 0 0,7 0 0,1 0 0,0 0 0,4 0 0,-4 0 0,6 0 0,0 0 0,0 0 0,-6 0 0,-2 0 0,-6 0 0,1 0 0,-1 0 0,0 0 0,1 0 0,12 0 0,12 0 0,7-6 0,15 4 0,-15-10 0,-1 10 0,-2-10 0,-14 11 0,6-6 0,-7 7 0,0 0 0,0 0 0,0 0 0,0 0 0,-6 0 0,-1 0 0,-7 0 0,0 0 0,0 0 0,7 0 0,1 0 0,6 0 0,0 0 0,7 0 0,-5 0 0,5 0 0,-7 0 0,0 0 0,-6 0 0,-2 0 0,-6 0 0,1 0 0,5 0 0,2 0 0,6 0 0,7 0 0,-5 0 0,5 0 0,-7 0 0,0 0 0,-6 0 0,-2 0 0,-6 0 0,1 0 0,-1 0 0,0 0 0,0 0 0,7 0 0,1-5 0,6 3 0,7-3 0,-5 5 0,5 0 0,-7 0 0,0 0 0,0 0 0,0 0 0,-7 0 0,6 0 0,-5 0 0,0 0 0,-2 0 0,-6 0 0,1 0 0,-1-5 0,0 3 0,1-3 0,-1 0 0,0-1 0,0-1 0,1-3 0,-1 9 0,0-9 0,1 8 0,-1-8 0,0 9 0,0-9 0,1 9 0,5-10 0,-4 4 0,10 0 0,-4-3 0,6 3 0,-6 0 0,-1 1 0,-7 1 0,0 4 0,0-4 0,1 5 0,-1 0 0,0 0 0,1 0 0,-1 0 0,0 0 0,0 0 0,1 0 0,-1 0 0,0 0 0,1 0 0,-1 0 0,0 0 0,0 0 0,1 0 0,-1 0 0,0 0 0,1 0 0,-1 0 0,0 0 0,0 0 0,1 0 0,-1 0 0,0 0 0,1 0 0,-1 0 0,0 0 0,7 0 0,0 0 0,-4 0 0,-3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35.368"/>
    </inkml:context>
    <inkml:brush xml:id="br0">
      <inkml:brushProperty name="width" value="0.1" units="cm"/>
      <inkml:brushProperty name="height" value="0.1" units="cm"/>
      <inkml:brushProperty name="color" value="#EE7D3D"/>
    </inkml:brush>
  </inkml:definitions>
  <inkml:trace contextRef="#ctx0" brushRef="#br0">0 135 24575,'18'0'0,"-6"0"0,12 0 0,-11 0 0,17 0 0,-15 0 0,15 0 0,-11 0 0,0 0 0,12 0 0,-10 0 0,11 0 0,-7 0 0,-6 0 0,11 0 0,-9 0 0,11 0 0,-7 0 0,7 0 0,-5 0 0,12 0 0,-12 0 0,12 0 0,-12 0 0,5 0 0,0 0 0,2 0 0,7 0 0,0 0 0,0 0 0,-7 0 0,5 0 0,-12 0 0,5 0 0,-7 0 0,-6 0 0,5 0 0,-12 0 0,12 0 0,-5 0 0,6 0 0,7 0 0,13 0 0,-1 0 0,1 0 0,-6 0 0,-12 0 0,5 0 0,-7 0 0,7 0 0,-5 0 0,12 0 0,-12-5 0,5 3 0,-7-9 0,7 3 0,-11-4 0,9 5 0,-17-3 0,11 8 0,-12-8 0,6 9 0,-7-9 0,0 8 0,1-3 0,-1 5 0,0 0 0,0 0 0,1 0 0,-1 0 0,0 0 0,1 0 0,-1 0 0,0 0 0,7 0 0,0 0 0,1 0 0,5 0 0,-11 0 0,4 0 0,-6 0 0,1 0 0,-1 0 0,0 0 0,0 0 0,1 0 0,-1 0 0,0 0 0,1 0 0,-1 0 0,0 0 0,0 0 0,1 0 0,-1 0 0,0 5 0,1 2 0,38 15 0,-6 4 0,43 4 0,-46-6 0,2-13 0,-26-6 0,-4-5 0,4 5 0,1-3 0,-5 3 0,4-5 0,-6 0 0,7 0 0,-6 0 0,6 0 0,-7 0 0,0 5 0,1-4 0,-1 4 0,6-5 0,-4 0 0,11 0 0,-6 0 0,1 0 0,5 0 0,-11 0 0,10 0 0,-10 0 0,10 0 0,-10 0 0,11 0 0,-12 0 0,12 0 0,-11 0 0,10 0 0,-10 0 0,10 0 0,-4 0 0,6 0 0,0 0 0,-6 0 0,5 0 0,-6 0 0,7 0 0,-6 0 0,5 0 0,-11 0 0,15 0 0,-14 0 0,9 0 0,-6 0 0,-4 0 0,4 0 0,0 0 0,-4 0 0,5 0 0,-7 0 0,0 0 0,1 0 0,-1 0 0,0 0 0,0 0 0,1 0 0,-1 0 0,0 0 0,1 0 0,5 0 0,-4 0 0,10 0 0,-4 0 0,0 0 0,-2 0 0,1 0 0,-5 0 0,10 6 0,-10-5 0,10 5 0,-10-6 0,11 0 0,-12 0 0,6 0 0,-1 0 0,-4 0 0,10 0 0,-4 0 0,6 0 0,0 0 0,0 0 0,0 0 0,0 0 0,0 0 0,0 0 0,0 0 0,-6 0 0,4 0 0,-4 0 0,6 0 0,0 0 0,11 0 0,-8 0 0,2 0 0,-13 0 0,1 0 0,-5 0 0,10 0 0,-10 0 0,4 0 0,-5 0 0,5 0 0,-4 0 0,10 0 0,-4 0 0,0 0 0,4 0 0,-10 0 0,5 0 0,-7 0 0,6 0 0,-4 0 0,11 0 0,-6 0 0,7 0 0,11 0 0,-1 0 0,3 0 0,-6 0 0,-7 0 0,0 0 0,7 0 0,-5 0 0,-1 0 0,-2 0 0,-5 0 0,6 0 0,0 0 0,0 0 0,-1 0 0,1 0 0,0 0 0,0 0 0,0 0 0,-6-6 0,5 5 0,-11-4 0,9 5 0,-10 0 0,5 0 0,-6 0 0,0 0 0,7 0 0,-5 0 0,10 0 0,-10 0 0,4 0 0,-6 0 0,7 0 0,-5 0 0,4-5 0,0 4 0,2-4 0,6 5 0,0 0 0,0 0 0,0 0 0,0 0 0,-6 0 0,5 0 0,-12 0 0,6 0 0,-7 0 0,6 0 0,-4 0 0,11 0 0,-12 0 0,12 0 0,-5 0 0,6 0 0,0 0 0,-6 0 0,4 0 0,-4 0 0,0 0 0,-2 0 0,1 0 0,-6 0 0,12 0 0,-11 0 0,10 0 0,-10-5 0,10 3 0,-10-8 0,11 9 0,0-9 0,2 8 0,-2-8 0,-1 9 0,-4-10 0,0 10 0,-2-5 0,1 0 0,1 5 0,0-5 0,4 1 0,-4 3 0,6-9 0,-6 10 0,4-11 0,-10 11 0,10-10 0,-10 9 0,5-3 0,-7 0 0,0 3 0,1-8 0,-1 9 0,0-4 0,5 0 0,-3 4 0,3-5 0,-4 6 0,-1 0 0,0 0 0,0 0 0,1 0 0,-1 0 0,0 0 0,1 0 0,5 0 0,2 0 0,6 0 0,-6 0 0,4 6 0,-10-5 0,4 10 0,1-10 0,-5 4 0,4 0 0,-6-4 0,0 4 0,1 0 0,-1-3 0,0 3 0,7-5 0,8 0 0,1 0 0,5 5 0,0-3 0,-5 3 0,5-5 0,0 0 0,-5 0 0,12 0 0,-12 0 0,12 0 0,-5 0 0,0 0 0,5 0 0,-12 0 0,12 0 0,-12 0 0,5 0 0,-7 0 0,0 0 0,-6 0 0,4 0 0,-4 0 0,0 0 0,4 0 0,-10 0 0,11 0 0,6 0 0,-3 0 0,9 0 0,-11 0 0,8 0 0,-7 6 0,6-5 0,-7 10 0,0-9 0,-6 3 0,5-5 0,-11 5 0,10-3 0,-4 3 0,0-5 0,-2 0 0,1 0 0,0 0 0,1 5 0,5-4 0,-5 4 0,6-5 0,-6 0 0,4 0 0,7 0 0,-8 0 0,12 0 0,-15 5 0,0-3 0,4 3 0,-10-5 0,5 0 0,-1 0 0,-4 5 0,10-3 0,-10 3 0,5-5 0,-7 0 0,6 5 0,-4-3 0,10 9 0,-10-10 0,5 5 0,-1-6 0,-4 5 0,4-4 0,-6 9 0,1-9 0,10 10 0,-2-4 0,4 0 0,-6-2 0,-1 1 0,-4-5 0,10 5 0,-4-6 0,0 5 0,4-4 0,-4 4 0,6-5 0,0 0 0,0 0 0,0 0 0,0 0 0,0 0 0,0 0 0,0 0 0,0 0 0,7 0 0,-5 0 0,5 0 0,0 0 0,0 0 0,1 0 0,-3 0 0,-11 0 0,5 0 0,-5 0 0,0 0 0,4 0 0,-4-6 0,6 5 0,0-10 0,0 9 0,-6-9 0,4 10 0,-4-4 0,6-1 0,0 5 0,0-10 0,0 9 0,7-3 0,-5-1 0,12-1 0,-5-1 0,7-4 0,0 11 0,0-12 0,19 6 0,-15-7 0,14 6 0,-25-4 0,6 5 0,-14 0 0,14-6 0,-14 12 0,0-6 0,-2 2 0,-5 3 0,0-8 0,-2 8 0,0-3 0,-4 5 0,5 0 0,-7 0 0,0 0 0,0 0 0,1 0 0,-1 0 0,0 0 0,1 0 0,-1 0 0,5 0 0,-3 0 0,16 0 0,-1 0 0,13 0 0,0 0 0,0 0 0,0 0 0,18 0 0,4 8 0,9-7 0,6 14 0,-16-7 0,7 7 0,-9-6 0,-1-3 0,1 1 0,-8-5 0,5 4 0,-14 0 0,15-4 0,-15 4 0,6-6 0,-7 0 0,-9 0 0,7 0 0,-14 0 0,7 0 0,-1 6 0,-6-5 0,7 6 0,-8-2 0,0-4 0,7 5 0,-6-6 0,14 6 0,-14-4 0,14 10 0,-14-11 0,25 11 0,-22-11 0,15 10 0,-19-9 0,0 3 0,0-5 0,0 0 0,-1 0 0,1 6 0,0-5 0,0 5 0,8-6 0,-7 0 0,6 0 0,-7 0 0,0 0 0,0 0 0,-6 0 0,5 0 0,-11 0 0,10 0 0,-4 0 0,6 0 0,7 0 0,-5 0 0,12 0 0,6-6 0,-8 5 0,6-10 0,-11 9 0,-5-3 0,5-1 0,-7 5 0,0-5 0,0 0 0,0 5 0,0-5 0,0 1 0,0 3 0,-6-3 0,4 5 0,-4 0 0,0 0 0,4 0 0,-10 0 0,5 0 0,-1 0 0,-4 0 0,10 0 0,-10 0 0,15 0 0,-7 0 0,9 0 0,-5 0 0,7 0 0,-6 0 0,14 0 0,-14 0 0,14 0 0,-13 0 0,5 0 0,-7 0 0,0 0 0,0 0 0,-7-6 0,6 5 0,-11-4 0,10 5 0,-10-5 0,10 4 0,-10-4 0,5 0 0,-1 3 0,-4-3 0,9 0 0,-3 4 0,-1-4 0,-1 0 0,0 3 0,-4-3 0,5 5 0,-1 0 0,2 0 0,0-5 0,4 4 0,-4-4 0,0 5 0,4 0 0,-4 0 0,0 0 0,5 0 0,-12 0 0,12 0 0,-5 0 0,6 0 0,0 0 0,11 0 0,-1 0 0,3 0 0,1 0 0,-12 0 0,12-6 0,-5 4 0,0-4 0,5 0 0,-12 4 0,5-4 0,-13 6 0,4 0 0,-10 0 0,4 0 0,-5 0 0,-1 0 0,0 0 0,1 0 0,-1 0 0,0 0 0,7 0 0,0 0 0,7 0 0,0 0 0,0 0 0,19 0 0,-15 0 0,21 0 0,-23 0 0,13 0 0,-14-6 0,6 5 0,1-11 0,-7 11 0,6-11 0,-7 11 0,0-11 0,0 11 0,0-5 0,0 1 0,-6 3 0,5-3 0,-5 5 0,-1-5 0,6 3 0,-11-3 0,10 5 0,-4 0 0,13 0 0,-5 0 0,5 0 0,18 0 0,-18 0 0,25 0 0,-30 0 0,12 0 0,-12 0 0,5 0 0,-7 0 0,0 0 0,0 0 0,-6 0 0,-2 0 0,-5 0 0,-1 0 0,0 0 0,1 0 0,-1 0 0,0 0 0,0 0 0,1 0 0,-1 0 0,0 0 0,1 0 0,-1 0 0,0 0 0,7 0 0,-6 0 0,12 0 0,-5 0 0,6 0 0,7 0 0,-5 0 0,12 0 0,-12 0 0,5 0 0,-7 0 0,-6 0 0,4 0 0,-10 0 0,4 0 0,-6 0 0,1 0 0,-1 0 0,0 0 0,22 0 0,5 0 0,14 0 0,5 13 0,-5 4 0,8 13 0,-9-2 0,-2-5 0,-8 3 0,-13-12 0,3 5 0,-18-8 0,4-4 0,-6-2 0,1-5 0,-1 0 0,0 0 0,0 0 0,1 0 0,-1 0 0,0 0 0,1 0 0,-1 0 0,6 0 0,2 0 0,0 0 0,4-6 0,-4 5 0,6-10 0,0 9 0,0-9 0,-6 10 0,5-11 0,-12 11 0,6-10 0,-7 10 0,0-9 0,1 8 0,-1-3 0,0 5 0,1 0 0,-1 0 0,0 0 0,-5 0 0,-1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53.082"/>
    </inkml:context>
    <inkml:brush xml:id="br0">
      <inkml:brushProperty name="width" value="0.05" units="cm"/>
      <inkml:brushProperty name="height" value="0.05" units="cm"/>
      <inkml:brushProperty name="color" value="#EE7D3D"/>
    </inkml:brush>
  </inkml:definitions>
  <inkml:trace contextRef="#ctx0" brushRef="#br0">1 154 24575,'28'0'0,"2"0"0,-11 0 0,6 0 0,0 0 0,-6 0 0,4 0 0,-4 0 0,6 0 0,0 0 0,-6 0 0,5 0 0,-5 0 0,6 0 0,-1 0 0,-5 0 0,5 0 0,-5 0 0,0 0 0,-2 0 0,-6 0 0,1 0 0,-1 0 0,0 0 0,0 0 0,1 0 0,-1 0 0,6-5 0,-4 3 0,11-3 0,-12 0 0,6 3 0,-7-3 0,0 5 0,1 0 0,-1 0 0,0 0 0,1 0 0,5 0 0,2 0 0,0 0 0,-2 0 0,-6 0 0,1 0 0,-1 0 0,0 0 0,1 0 0,-1 0 0,6 0 0,2 0 0,6 0 0,0 0 0,0 0 0,0 0 0,-6 0 0,-2 0 0,-5 0 0,-1 0 0,0 0 0,0 0 0,1 0 0,-1 0 0,0 0 0,7 0 0,1 0 0,6 0 0,-7 0 0,0 0 0,-7 0 0,0 0 0,1 0 0,-1 0 0,0 0 0,1 0 0,5 0 0,-4-5 0,10 4 0,-4-10 0,6 10 0,-6-5 0,4 6 0,-10 0 0,5 0 0,-7-5 0,0 4 0,0-4 0,1 5 0,-1 0 0,0 0 0,7 0 0,1 0 0,6 0 0,0 0 0,-7 0 0,6 0 0,-11 0 0,4 0 0,-6 0 0,1 0 0,-1 0 0,0 0 0,1 0 0,-1 0 0,0 0 0,0 0 0,1 0 0,-1 0 0,0 0 0,1 0 0,-1 0 0,0 5 0,7-4 0,-6 9 0,6-9 0,-7 9 0,0-3 0,1-1 0,-1 4 0,0-9 0,7 10 0,-6-10 0,6 10 0,-7-5 0,0 0 0,7 5 0,-5-10 0,4 10 0,-6-10 0,0 4 0,1 0 0,-1-4 0,0 4 0,1 0 0,-1-3 0,0 3 0,0-5 0,1 5 0,-1-4 0,0 4 0,1-5 0,-1 0 0,0 0 0,1 0 0,-1 0 0,0 0 0,0 0 0,1 0 0,-1 0 0,0 0 0,1 0 0,-1 0 0,0 0 0,0 0 0,1 0 0,5 0 0,2 0 0,6 0 0,-6 0 0,-2 0 0,1 0 0,-6 0 0,6 0 0,-7 0 0,0 0 0,7 0 0,-5 0 0,10 0 0,-10-5 0,10 3 0,-10-3 0,4 5 0,-5-5 0,-1 4 0,0-4 0,1 5 0,-1 0 0,0 0 0,0 0 0,1 0 0,5 0 0,-4 0 0,4 0 0,-5 0 0,-1 0 0,0 0 0,1 0 0,-1 0 0,0 0 0,0 0 0,1 0 0,-1 0 0,0 0 0,1 0 0,-1 0 0,0 0 0,0 0 0,1 0 0,-1 0 0,0 0 0,7 0 0,1 0 0,6 0 0,-1 0 0,1 0 0,-6 0 0,-1 0 0,-7-5 0,0 4 0,1-5 0,-1 6 0,0 0 0,0 0 0,1 0 0,-1 0 0,6 0 0,-4 0 0,5-5 0,-7 4 0,0-4 0,0 5 0,1-5 0,-1 4 0,0-4 0,1 5 0,-1 0 0,6-6 0,-4 4 0,4-3 0,8-1 0,-4 4 0,11-4 0,0 0 0,-11 4 0,9-4 0,-17 1 0,4 4 0,-5-4 0,-6 0 0,4 3 0,-4-3 0,6 5 0,-1 0 0,0-5 0,0 4 0,1-4 0,-1 5 0,0 0 0,1 0 0,-1 0 0,0 0 0,0 0 0,1 0 0,-1 0 0,0 0 0,1 0 0,-1 0 0,0 0 0,1 0 0,-1 0 0,0 0 0,0 0 0,1 0 0,-1 5 0,0-4 0,1 4 0,-1-5 0,0 0 0,0 5 0,1-4 0,-1 4 0,0-5 0,1 0 0,-1 0 0,0 0 0,0 0 0,1 0 0,-1 0 0,0 0 0,1 5 0,-1-3 0,0 3 0,0-5 0,1 0 0,-1 5 0,0-4 0,1 4 0,-1-5 0,0 0 0,1 0 0,-1 0 0,0 0 0,0 0 0,1 0 0,-1 0 0,0 0 0,1 0 0,-1 0 0,0 0 0,0 0 0,1 0 0,-1 0 0,0 0 0,1 0 0,-1 0 0,0 0 0,0 0 0,1 0 0,-1 0 0,22 0 0,-16 0 0,15 0 0,-20 0 0,20 0 0,-15 0 0,16 0 0,-16 0 0,-4 0 0,4 0 0,8 0 0,-10 0 0,9 0 0,-7 0 0,-4 0 0,5 0 0,-1 0 0,-4 0 0,4 0 0,-6 0 0,7 0 0,-5 0 0,4 0 0,0 0 0,-4 0 0,5 0 0,-1 0 0,-4 0 0,4 0 0,-6 0 0,1 0 0,-1 0 0,0 0 0,1 0 0,5 0 0,2 0 0,6 0 0,7 0 0,-5 0 0,5 0 0,0 0 0,-5 0 0,5 0 0,-7 0 0,0 0 0,-6 0 0,4 0 0,-4 0 0,0 0 0,4 0 0,-4 0 0,0 0 0,5 0 0,0 0 0,2 0 0,-2 0 0,-7 0 0,-6 0 0,1 0 0,-1 0 0,0 0 0,1 0 0,-1 0 0,0 0 0,6 0 0,2 0 0,6 0 0,0 0 0,-6 0 0,5 0 0,-5 0 0,6 0 0,7 0 0,2 0 0,-1 0 0,7 6 0,-13-4 0,5 9 0,-7-9 0,0 9 0,0-10 0,0 5 0,0-1 0,-1-3 0,1 3 0,-6 0 0,5-4 0,-11 4 0,4 0 0,-6-3 0,1 3 0,5-5 0,-4 5 0,10-4 0,-10 4 0,4-5 0,1 0 0,-5 0 0,4 0 0,-6 0 0,1 0 0,-1 5 0,0-4 0,0 4 0,1-5 0,-1 0 0,6 0 0,2 0 0,0 0 0,-1 0 0,-7 0 0,0 0 0,0 0 0,1 0 0,-1 0 0,0 0 0,1 0 0,-1 0 0,6 0 0,2 0 0,0 0 0,-2 0 0,-5 0 0,-1 0 0,0 0 0,1 0 0,-1 0 0,0 0 0,0 0 0,1 0 0,-1 0 0,0 0 0,1 0 0,-1 0 0,0-5 0,0 4 0,1-4 0,-1 5 0,6 0 0,-4 0 0,18-6 0,-11 4 0,13-4 0,-1 0 0,-6 4 0,14-4 0,-13 6 0,5-6 0,0 5 0,2-11 0,0 11 0,-2-5 0,-7 6 0,-6 0 0,-2 0 0,-6 0 0,1 0 0,-1 0 0,0 0 0,0 0 0,1 0 0,-1 0 0,0 0 0,1 0 0,-1 0 0,0 0 0,0 0 0,7 0 0,-5 0 0,4 0 0,-6 0 0,1 0 0,-1 0 0,6 0 0,-4 0 0,4 0 0,1 0 0,-5 0 0,10 0 0,-10 0 0,4 0 0,1 0 0,-6 0 0,12 0 0,-5 0 0,6 0 0,0 0 0,0 0 0,0 0 0,0 0 0,0 0 0,-6 0 0,4 0 0,-10 0 0,4 0 0,-6 0 0,1 0 0,-1 0 0,0 0 0,1 0 0,-1 0 0,6 0 0,2 0 0,6 0 0,7 0 0,-5 0 0,12 0 0,-12 0 0,-1 0 0,-2 0 0,-6 0 0,7 0 0,0 0 0,0 0 0,0 0 0,0 0 0,-6 0 0,5 0 0,-12-6 0,12 5 0,-5-4 0,0 5 0,4-6 0,-4 5 0,6-5 0,0 6 0,0-5 0,0 3 0,-6-3 0,-2 5 0,-5 0 0,-1 0 0,11 0 0,-8 0 0,9 0 0,-6 0 0,2 0 0,6 0 0,-6 0 0,4 0 0,-10 0 0,4 0 0,-5 0 0,-1 0 0,0 0 0,1 0 0,-1 0 0,0 0 0,0 0 0,1 0 0,-1 0 0,6 0 0,-4 0 0,11 0 0,-11 0 0,10 0 0,-10 0 0,10 0 0,-10 0 0,11 0 0,-6 0 0,1 0 0,5 0 0,-11 0 0,10 0 0,-10 0 0,10 5 0,3-3 0,1 9 0,5-10 0,0 5 0,-5-1 0,12-3 0,-18 3 0,10-5 0,-12 6 0,-1-5 0,0 5 0,-7-6 0,0 0 0,1 0 0,-1 5 0,0-4 0,1 4 0,-1-5 0,0 5 0,7-4 0,8 4 0,7-5 0,9 0 0,-1 0 0,0-6 0,8 5 0,2-12 0,1 5 0,-3-6 0,-8 6 0,0-4 0,-7 4 0,5 1 0,-12-4 0,12 9 0,-12-9 0,12 9 0,-12-9 0,13 10 0,-7-11 0,1 5 0,-2-1 0,-7 3 0,0-1 0,-6 5 0,-1-5 0,-7 6 0,0 0 0,1 0 0,-1 0 0,0 0 0,7 0 0,0 0 0,7 0 0,7 0 0,-5 0 0,5 0 0,-7 0 0,0 0 0,0 0 0,-6 0 0,5 0 0,-5 0 0,-1 0 0,6 0 0,-11 0 0,9 0 0,-9 0 0,3 0 0,-5 0 0,1 0 0,-1 0 0,0 0 0,0 0 0,7 0 0,-5 0 0,10 0 0,-10 0 0,4 0 0,-5 0 0,-1 0 0,0 0 0,0 0 0,1 0 0,-1 0 0,6 0 0,2 0 0,6 0 0,0 0 0,-6 0 0,5 0 0,-12 0 0,6 0 0,-7 0 0,0 0 0,1 0 0,-1 0 0,0 0 0,0 0 0,1 0 0,-1 0 0,6 0 0,-4 0 0,11 0 0,-5 0 0,6 0 0,-7 0 0,6 0 0,-11 0 0,4 0 0,-6 0 0,1 0 0,-1 0 0,0 0 0,1 0 0,-1 0 0,0 0 0,0 0 0,1 0 0,-1 5 0,0-4 0,1 9 0,5-8 0,-4 8 0,10-9 0,-4 9 0,6-3 0,0 0 0,0 4 0,0-4 0,0 0 0,0 4 0,0-9 0,0 9 0,0-10 0,-6 5 0,4-6 0,-10 5 0,4-4 0,-5 4 0,5-5 0,-4 0 0,4 0 0,-5 0 0,-1 0 0,0 0 0,0 0 0,1 0 0,-1 5 0,0-4 0,1 4 0,-1-5 0,0 0 0,7 0 0,0 0 0,1 0 0,5 0 0,-11 0 0,10 0 0,-10 0 0,4 0 0,-5 0 0,-1 0 0,0 0 0,0 0 0,1 0 0,-1 0 0,0 0 0,1 0 0,-1 0 0,0 0 0,0 0 0,1 0 0,-1 0 0,0 0 0,1 0 0,-1 0 0,0 0 0,7-5 0,-6 3 0,12-3 0,-11 5 0,4 0 0,0 0 0,-4 0 0,5 0 0,-7 0 0,0 0 0,0 0 0,1 0 0,-1 0 0,0 0 0,1 0 0,-1 0 0,0 0 0,0 0 0,1 0 0,-1 0 0,0 0 0,1 0 0,5 0 0,2 0 0,6 0 0,0 0 0,0 0 0,0 0 0,-6 0 0,-2 0 0,-6 0 0,1 0 0,-1 5 0,0 1 0,1 0 0,-1 4 0,6-3 0,-4 5 0,10 0 0,-10-6 0,18 6 0,-17-6 0,11 7 0,-14-7 0,1 4 0,-1-9 0,0 9 0,0-8 0,1 3 0,-1-5 0,0 0 0,1 5 0,-1-4 0,0 4 0,7-5 0,-6 0 0,6 0 0,-1 0 0,-4 0 0,4 0 0,1 0 0,-6 0 0,6 0 0,-7 0 0,0 0 0,7 0 0,-5 0 0,4 0 0,5 0 0,-8 0 0,22 0 0,-21 0 0,9 0 0,-13 0 0,1 0 0,-1 0 0,0 0 0,1 0 0,-1 0 0,0 0 0,0 0 0,1 0 0,-1 0 0,0 0 0,1 0 0,-1 0 0,0 0 0,14 0 0,-11 0 0,11 0 0,-8 0 0,-4 0 0,4 0 0,8 0 0,14 0 0,-2 0 0,6 0 0,-11 0 0,-5 0 0,12 0 0,-12 0 0,5 0 0,-13 0 0,4 0 0,-10 0 0,4 0 0,-5 0 0,-1 0 0,0 0 0,1 0 0,-6-5 0,4 4 0,-9-10 0,9 10 0,-4-4 0,6 5 0,-1 0 0,0-5 0,1 4 0,-1-4 0,0 0 0,0 3 0,1-3 0,-1 5 0,0 0 0,1 0 0,-1-5 0,0 4 0,0-4 0,1 5 0,-1-5 0,0 3 0,7-3 0,-6 0 0,6 4 0,-7-4 0,0 0 0,7 3 0,-5-8 0,10 9 0,-10-9 0,4 8 0,1-3 0,-6 0 0,6 4 0,-7-4 0,0 5 0,1 0 0,-1 0 0,0 0 0,1 0 0,-1 0 0,0 0 0,0 0 0,7 0 0,1 0 0,0 0 0,4 0 0,-4 0 0,6 0 0,0 0 0,0 0 0,-6 0 0,-2 0 0,-6 0 0,1 0 0,-1 0 0,0 0 0,1 0 0,12 0 0,12 0 0,7-6 0,15 4 0,-15-10 0,-1 10 0,-2-10 0,-14 11 0,6-6 0,-7 7 0,0 0 0,0 0 0,0 0 0,0 0 0,-6 0 0,-1 0 0,-7 0 0,0 0 0,0 0 0,7 0 0,1 0 0,6 0 0,0 0 0,7 0 0,-5 0 0,5 0 0,-7 0 0,0 0 0,-6 0 0,-2 0 0,-6 0 0,1 0 0,5 0 0,2 0 0,6 0 0,7 0 0,-5 0 0,5 0 0,-7 0 0,0 0 0,-6 0 0,-2 0 0,-6 0 0,1 0 0,-1 0 0,0 0 0,0 0 0,7 0 0,1-5 0,6 3 0,7-3 0,-5 5 0,5 0 0,-7 0 0,0 0 0,0 0 0,0 0 0,-7 0 0,6 0 0,-5 0 0,0 0 0,-2 0 0,-6 0 0,1 0 0,-1-5 0,0 3 0,1-3 0,-1 0 0,0-1 0,0-1 0,1-3 0,-1 9 0,0-9 0,1 8 0,-1-8 0,0 9 0,0-9 0,1 9 0,5-10 0,-4 4 0,10 0 0,-4-3 0,6 3 0,-6 0 0,-1 1 0,-7 1 0,0 4 0,0-4 0,1 5 0,-1 0 0,0 0 0,1 0 0,-1 0 0,0 0 0,0 0 0,1 0 0,-1 0 0,0 0 0,1 0 0,-1 0 0,0 0 0,0 0 0,1 0 0,-1 0 0,0 0 0,1 0 0,-1 0 0,0 0 0,0 0 0,1 0 0,-1 0 0,0 0 0,1 0 0,-1 0 0,0 0 0,7 0 0,0 0 0,-4 0 0,-3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35.368"/>
    </inkml:context>
    <inkml:brush xml:id="br0">
      <inkml:brushProperty name="width" value="0.1" units="cm"/>
      <inkml:brushProperty name="height" value="0.1" units="cm"/>
      <inkml:brushProperty name="color" value="#EE7D3D"/>
    </inkml:brush>
  </inkml:definitions>
  <inkml:trace contextRef="#ctx0" brushRef="#br0">0 135 24575,'18'0'0,"-6"0"0,12 0 0,-11 0 0,17 0 0,-15 0 0,15 0 0,-11 0 0,0 0 0,12 0 0,-10 0 0,11 0 0,-7 0 0,-6 0 0,11 0 0,-9 0 0,11 0 0,-7 0 0,7 0 0,-5 0 0,12 0 0,-12 0 0,12 0 0,-12 0 0,5 0 0,0 0 0,2 0 0,7 0 0,0 0 0,0 0 0,-7 0 0,5 0 0,-12 0 0,5 0 0,-7 0 0,-6 0 0,5 0 0,-12 0 0,12 0 0,-5 0 0,6 0 0,7 0 0,13 0 0,-1 0 0,1 0 0,-6 0 0,-12 0 0,5 0 0,-7 0 0,7 0 0,-5 0 0,12 0 0,-12-5 0,5 3 0,-7-9 0,7 3 0,-11-4 0,9 5 0,-17-3 0,11 8 0,-12-8 0,6 9 0,-7-9 0,0 8 0,1-3 0,-1 5 0,0 0 0,0 0 0,1 0 0,-1 0 0,0 0 0,1 0 0,-1 0 0,0 0 0,7 0 0,0 0 0,1 0 0,5 0 0,-11 0 0,4 0 0,-6 0 0,1 0 0,-1 0 0,0 0 0,0 0 0,1 0 0,-1 0 0,0 0 0,1 0 0,-1 0 0,0 0 0,0 0 0,1 0 0,-1 0 0,0 5 0,1 2 0,38 15 0,-6 4 0,43 4 0,-46-6 0,2-13 0,-26-6 0,-4-5 0,4 5 0,1-3 0,-5 3 0,4-5 0,-6 0 0,7 0 0,-6 0 0,6 0 0,-7 0 0,0 5 0,1-4 0,-1 4 0,6-5 0,-4 0 0,11 0 0,-6 0 0,1 0 0,5 0 0,-11 0 0,10 0 0,-10 0 0,10 0 0,-10 0 0,11 0 0,-12 0 0,12 0 0,-11 0 0,10 0 0,-10 0 0,10 0 0,-4 0 0,6 0 0,0 0 0,-6 0 0,5 0 0,-6 0 0,7 0 0,-6 0 0,5 0 0,-11 0 0,15 0 0,-14 0 0,9 0 0,-6 0 0,-4 0 0,4 0 0,0 0 0,-4 0 0,5 0 0,-7 0 0,0 0 0,1 0 0,-1 0 0,0 0 0,0 0 0,1 0 0,-1 0 0,0 0 0,1 0 0,5 0 0,-4 0 0,10 0 0,-4 0 0,0 0 0,-2 0 0,1 0 0,-5 0 0,10 6 0,-10-5 0,10 5 0,-10-6 0,11 0 0,-12 0 0,6 0 0,-1 0 0,-4 0 0,10 0 0,-4 0 0,6 0 0,0 0 0,0 0 0,0 0 0,0 0 0,0 0 0,0 0 0,0 0 0,-6 0 0,4 0 0,-4 0 0,6 0 0,0 0 0,11 0 0,-8 0 0,2 0 0,-13 0 0,1 0 0,-5 0 0,10 0 0,-10 0 0,4 0 0,-5 0 0,5 0 0,-4 0 0,10 0 0,-4 0 0,0 0 0,4 0 0,-10 0 0,5 0 0,-7 0 0,6 0 0,-4 0 0,11 0 0,-6 0 0,7 0 0,11 0 0,-1 0 0,3 0 0,-6 0 0,-7 0 0,0 0 0,7 0 0,-5 0 0,-1 0 0,-2 0 0,-5 0 0,6 0 0,0 0 0,0 0 0,-1 0 0,1 0 0,0 0 0,0 0 0,0 0 0,-6-6 0,5 5 0,-11-4 0,9 5 0,-10 0 0,5 0 0,-6 0 0,0 0 0,7 0 0,-5 0 0,10 0 0,-10 0 0,4 0 0,-6 0 0,7 0 0,-5 0 0,4-5 0,0 4 0,2-4 0,6 5 0,0 0 0,0 0 0,0 0 0,0 0 0,-6 0 0,5 0 0,-12 0 0,6 0 0,-7 0 0,6 0 0,-4 0 0,11 0 0,-12 0 0,12 0 0,-5 0 0,6 0 0,0 0 0,-6 0 0,4 0 0,-4 0 0,0 0 0,-2 0 0,1 0 0,-6 0 0,12 0 0,-11 0 0,10 0 0,-10-5 0,10 3 0,-10-8 0,11 9 0,0-9 0,2 8 0,-2-8 0,-1 9 0,-4-10 0,0 10 0,-2-5 0,1 0 0,1 5 0,0-5 0,4 1 0,-4 3 0,6-9 0,-6 10 0,4-11 0,-10 11 0,10-10 0,-10 9 0,5-3 0,-7 0 0,0 3 0,1-8 0,-1 9 0,0-4 0,5 0 0,-3 4 0,3-5 0,-4 6 0,-1 0 0,0 0 0,0 0 0,1 0 0,-1 0 0,0 0 0,1 0 0,5 0 0,2 0 0,6 0 0,-6 0 0,4 6 0,-10-5 0,4 10 0,1-10 0,-5 4 0,4 0 0,-6-4 0,0 4 0,1 0 0,-1-3 0,0 3 0,7-5 0,8 0 0,1 0 0,5 5 0,0-3 0,-5 3 0,5-5 0,0 0 0,-5 0 0,12 0 0,-12 0 0,12 0 0,-5 0 0,0 0 0,5 0 0,-12 0 0,12 0 0,-12 0 0,5 0 0,-7 0 0,0 0 0,-6 0 0,4 0 0,-4 0 0,0 0 0,4 0 0,-10 0 0,11 0 0,6 0 0,-3 0 0,9 0 0,-11 0 0,8 0 0,-7 6 0,6-5 0,-7 10 0,0-9 0,-6 3 0,5-5 0,-11 5 0,10-3 0,-4 3 0,0-5 0,-2 0 0,1 0 0,0 0 0,1 5 0,5-4 0,-5 4 0,6-5 0,-6 0 0,4 0 0,7 0 0,-8 0 0,12 0 0,-15 5 0,0-3 0,4 3 0,-10-5 0,5 0 0,-1 0 0,-4 5 0,10-3 0,-10 3 0,5-5 0,-7 0 0,6 5 0,-4-3 0,10 9 0,-10-10 0,5 5 0,-1-6 0,-4 5 0,4-4 0,-6 9 0,1-9 0,10 10 0,-2-4 0,4 0 0,-6-2 0,-1 1 0,-4-5 0,10 5 0,-4-6 0,0 5 0,4-4 0,-4 4 0,6-5 0,0 0 0,0 0 0,0 0 0,0 0 0,0 0 0,0 0 0,0 0 0,0 0 0,7 0 0,-5 0 0,5 0 0,0 0 0,0 0 0,1 0 0,-3 0 0,-11 0 0,5 0 0,-5 0 0,0 0 0,4 0 0,-4-6 0,6 5 0,0-10 0,0 9 0,-6-9 0,4 10 0,-4-4 0,6-1 0,0 5 0,0-10 0,0 9 0,7-3 0,-5-1 0,12-1 0,-5-1 0,7-4 0,0 11 0,0-12 0,19 6 0,-15-7 0,14 6 0,-25-4 0,6 5 0,-14 0 0,14-6 0,-14 12 0,0-6 0,-2 2 0,-5 3 0,0-8 0,-2 8 0,0-3 0,-4 5 0,5 0 0,-7 0 0,0 0 0,0 0 0,1 0 0,-1 0 0,0 0 0,1 0 0,-1 0 0,5 0 0,-3 0 0,16 0 0,-1 0 0,13 0 0,0 0 0,0 0 0,0 0 0,18 0 0,4 8 0,9-7 0,6 14 0,-16-7 0,7 7 0,-9-6 0,-1-3 0,1 1 0,-8-5 0,5 4 0,-14 0 0,15-4 0,-15 4 0,6-6 0,-7 0 0,-9 0 0,7 0 0,-14 0 0,7 0 0,-1 6 0,-6-5 0,7 6 0,-8-2 0,0-4 0,7 5 0,-6-6 0,14 6 0,-14-4 0,14 10 0,-14-11 0,25 11 0,-22-11 0,15 10 0,-19-9 0,0 3 0,0-5 0,0 0 0,-1 0 0,1 6 0,0-5 0,0 5 0,8-6 0,-7 0 0,6 0 0,-7 0 0,0 0 0,0 0 0,-6 0 0,5 0 0,-11 0 0,10 0 0,-4 0 0,6 0 0,7 0 0,-5 0 0,12 0 0,6-6 0,-8 5 0,6-10 0,-11 9 0,-5-3 0,5-1 0,-7 5 0,0-5 0,0 0 0,0 5 0,0-5 0,0 1 0,0 3 0,-6-3 0,4 5 0,-4 0 0,0 0 0,4 0 0,-10 0 0,5 0 0,-1 0 0,-4 0 0,10 0 0,-10 0 0,15 0 0,-7 0 0,9 0 0,-5 0 0,7 0 0,-6 0 0,14 0 0,-14 0 0,14 0 0,-13 0 0,5 0 0,-7 0 0,0 0 0,0 0 0,-7-6 0,6 5 0,-11-4 0,10 5 0,-10-5 0,10 4 0,-10-4 0,5 0 0,-1 3 0,-4-3 0,9 0 0,-3 4 0,-1-4 0,-1 0 0,0 3 0,-4-3 0,5 5 0,-1 0 0,2 0 0,0-5 0,4 4 0,-4-4 0,0 5 0,4 0 0,-4 0 0,0 0 0,5 0 0,-12 0 0,12 0 0,-5 0 0,6 0 0,0 0 0,11 0 0,-1 0 0,3 0 0,1 0 0,-12 0 0,12-6 0,-5 4 0,0-4 0,5 0 0,-12 4 0,5-4 0,-13 6 0,4 0 0,-10 0 0,4 0 0,-5 0 0,-1 0 0,0 0 0,1 0 0,-1 0 0,0 0 0,7 0 0,0 0 0,7 0 0,0 0 0,0 0 0,19 0 0,-15 0 0,21 0 0,-23 0 0,13 0 0,-14-6 0,6 5 0,1-11 0,-7 11 0,6-11 0,-7 11 0,0-11 0,0 11 0,0-5 0,0 1 0,-6 3 0,5-3 0,-5 5 0,-1-5 0,6 3 0,-11-3 0,10 5 0,-4 0 0,13 0 0,-5 0 0,5 0 0,18 0 0,-18 0 0,25 0 0,-30 0 0,12 0 0,-12 0 0,5 0 0,-7 0 0,0 0 0,0 0 0,-6 0 0,-2 0 0,-5 0 0,-1 0 0,0 0 0,1 0 0,-1 0 0,0 0 0,0 0 0,1 0 0,-1 0 0,0 0 0,1 0 0,-1 0 0,0 0 0,7 0 0,-6 0 0,12 0 0,-5 0 0,6 0 0,7 0 0,-5 0 0,12 0 0,-12 0 0,5 0 0,-7 0 0,-6 0 0,4 0 0,-10 0 0,4 0 0,-6 0 0,1 0 0,-1 0 0,0 0 0,22 0 0,5 0 0,14 0 0,5 13 0,-5 4 0,8 13 0,-9-2 0,-2-5 0,-8 3 0,-13-12 0,3 5 0,-18-8 0,4-4 0,-6-2 0,1-5 0,-1 0 0,0 0 0,0 0 0,1 0 0,-1 0 0,0 0 0,1 0 0,-1 0 0,6 0 0,2 0 0,0 0 0,4-6 0,-4 5 0,6-10 0,0 9 0,0-9 0,-6 10 0,5-11 0,-12 11 0,6-10 0,-7 10 0,0-9 0,1 8 0,-1-3 0,0 5 0,1 0 0,-1 0 0,0 0 0,-5 0 0,-1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53.082"/>
    </inkml:context>
    <inkml:brush xml:id="br0">
      <inkml:brushProperty name="width" value="0.05" units="cm"/>
      <inkml:brushProperty name="height" value="0.05" units="cm"/>
      <inkml:brushProperty name="color" value="#EE7D3D"/>
    </inkml:brush>
  </inkml:definitions>
  <inkml:trace contextRef="#ctx0" brushRef="#br0">1 154 24575,'28'0'0,"2"0"0,-11 0 0,6 0 0,0 0 0,-6 0 0,4 0 0,-4 0 0,6 0 0,0 0 0,-6 0 0,5 0 0,-5 0 0,6 0 0,-1 0 0,-5 0 0,5 0 0,-5 0 0,0 0 0,-2 0 0,-6 0 0,1 0 0,-1 0 0,0 0 0,0 0 0,1 0 0,-1 0 0,6-5 0,-4 3 0,11-3 0,-12 0 0,6 3 0,-7-3 0,0 5 0,1 0 0,-1 0 0,0 0 0,1 0 0,5 0 0,2 0 0,0 0 0,-2 0 0,-6 0 0,1 0 0,-1 0 0,0 0 0,1 0 0,-1 0 0,6 0 0,2 0 0,6 0 0,0 0 0,0 0 0,0 0 0,-6 0 0,-2 0 0,-5 0 0,-1 0 0,0 0 0,0 0 0,1 0 0,-1 0 0,0 0 0,7 0 0,1 0 0,6 0 0,-7 0 0,0 0 0,-7 0 0,0 0 0,1 0 0,-1 0 0,0 0 0,1 0 0,5 0 0,-4-5 0,10 4 0,-4-10 0,6 10 0,-6-5 0,4 6 0,-10 0 0,5 0 0,-7-5 0,0 4 0,0-4 0,1 5 0,-1 0 0,0 0 0,7 0 0,1 0 0,6 0 0,0 0 0,-7 0 0,6 0 0,-11 0 0,4 0 0,-6 0 0,1 0 0,-1 0 0,0 0 0,1 0 0,-1 0 0,0 0 0,0 0 0,1 0 0,-1 0 0,0 0 0,1 0 0,-1 0 0,0 5 0,7-4 0,-6 9 0,6-9 0,-7 9 0,0-3 0,1-1 0,-1 4 0,0-9 0,7 10 0,-6-10 0,6 10 0,-7-5 0,0 0 0,7 5 0,-5-10 0,4 10 0,-6-10 0,0 4 0,1 0 0,-1-4 0,0 4 0,1 0 0,-1-3 0,0 3 0,0-5 0,1 5 0,-1-4 0,0 4 0,1-5 0,-1 0 0,0 0 0,1 0 0,-1 0 0,0 0 0,0 0 0,1 0 0,-1 0 0,0 0 0,1 0 0,-1 0 0,0 0 0,0 0 0,1 0 0,5 0 0,2 0 0,6 0 0,-6 0 0,-2 0 0,1 0 0,-6 0 0,6 0 0,-7 0 0,0 0 0,7 0 0,-5 0 0,10 0 0,-10-5 0,10 3 0,-10-3 0,4 5 0,-5-5 0,-1 4 0,0-4 0,1 5 0,-1 0 0,0 0 0,0 0 0,1 0 0,5 0 0,-4 0 0,4 0 0,-5 0 0,-1 0 0,0 0 0,1 0 0,-1 0 0,0 0 0,0 0 0,1 0 0,-1 0 0,0 0 0,1 0 0,-1 0 0,0 0 0,0 0 0,1 0 0,-1 0 0,0 0 0,7 0 0,1 0 0,6 0 0,-1 0 0,1 0 0,-6 0 0,-1 0 0,-7-5 0,0 4 0,1-5 0,-1 6 0,0 0 0,0 0 0,1 0 0,-1 0 0,6 0 0,-4 0 0,5-5 0,-7 4 0,0-4 0,0 5 0,1-5 0,-1 4 0,0-4 0,1 5 0,-1 0 0,6-6 0,-4 4 0,4-3 0,8-1 0,-4 4 0,11-4 0,0 0 0,-11 4 0,9-4 0,-17 1 0,4 4 0,-5-4 0,-6 0 0,4 3 0,-4-3 0,6 5 0,-1 0 0,0-5 0,0 4 0,1-4 0,-1 5 0,0 0 0,1 0 0,-1 0 0,0 0 0,0 0 0,1 0 0,-1 0 0,0 0 0,1 0 0,-1 0 0,0 0 0,1 0 0,-1 0 0,0 0 0,0 0 0,1 0 0,-1 5 0,0-4 0,1 4 0,-1-5 0,0 0 0,0 5 0,1-4 0,-1 4 0,0-5 0,1 0 0,-1 0 0,0 0 0,0 0 0,1 0 0,-1 0 0,0 0 0,1 5 0,-1-3 0,0 3 0,0-5 0,1 0 0,-1 5 0,0-4 0,1 4 0,-1-5 0,0 0 0,1 0 0,-1 0 0,0 0 0,0 0 0,1 0 0,-1 0 0,0 0 0,1 0 0,-1 0 0,0 0 0,0 0 0,1 0 0,-1 0 0,0 0 0,1 0 0,-1 0 0,0 0 0,0 0 0,1 0 0,-1 0 0,22 0 0,-16 0 0,15 0 0,-20 0 0,20 0 0,-15 0 0,16 0 0,-16 0 0,-4 0 0,4 0 0,8 0 0,-10 0 0,9 0 0,-7 0 0,-4 0 0,5 0 0,-1 0 0,-4 0 0,4 0 0,-6 0 0,7 0 0,-5 0 0,4 0 0,0 0 0,-4 0 0,5 0 0,-1 0 0,-4 0 0,4 0 0,-6 0 0,1 0 0,-1 0 0,0 0 0,1 0 0,5 0 0,2 0 0,6 0 0,7 0 0,-5 0 0,5 0 0,0 0 0,-5 0 0,5 0 0,-7 0 0,0 0 0,-6 0 0,4 0 0,-4 0 0,0 0 0,4 0 0,-4 0 0,0 0 0,5 0 0,0 0 0,2 0 0,-2 0 0,-7 0 0,-6 0 0,1 0 0,-1 0 0,0 0 0,1 0 0,-1 0 0,0 0 0,6 0 0,2 0 0,6 0 0,0 0 0,-6 0 0,5 0 0,-5 0 0,6 0 0,7 0 0,2 0 0,-1 0 0,7 6 0,-13-4 0,5 9 0,-7-9 0,0 9 0,0-10 0,0 5 0,0-1 0,-1-3 0,1 3 0,-6 0 0,5-4 0,-11 4 0,4 0 0,-6-3 0,1 3 0,5-5 0,-4 5 0,10-4 0,-10 4 0,4-5 0,1 0 0,-5 0 0,4 0 0,-6 0 0,1 0 0,-1 5 0,0-4 0,0 4 0,1-5 0,-1 0 0,6 0 0,2 0 0,0 0 0,-1 0 0,-7 0 0,0 0 0,0 0 0,1 0 0,-1 0 0,0 0 0,1 0 0,-1 0 0,6 0 0,2 0 0,0 0 0,-2 0 0,-5 0 0,-1 0 0,0 0 0,1 0 0,-1 0 0,0 0 0,0 0 0,1 0 0,-1 0 0,0 0 0,1 0 0,-1 0 0,0-5 0,0 4 0,1-4 0,-1 5 0,6 0 0,-4 0 0,18-6 0,-11 4 0,13-4 0,-1 0 0,-6 4 0,14-4 0,-13 6 0,5-6 0,0 5 0,2-11 0,0 11 0,-2-5 0,-7 6 0,-6 0 0,-2 0 0,-6 0 0,1 0 0,-1 0 0,0 0 0,0 0 0,1 0 0,-1 0 0,0 0 0,1 0 0,-1 0 0,0 0 0,0 0 0,7 0 0,-5 0 0,4 0 0,-6 0 0,1 0 0,-1 0 0,6 0 0,-4 0 0,4 0 0,1 0 0,-5 0 0,10 0 0,-10 0 0,4 0 0,1 0 0,-6 0 0,12 0 0,-5 0 0,6 0 0,0 0 0,0 0 0,0 0 0,0 0 0,0 0 0,-6 0 0,4 0 0,-10 0 0,4 0 0,-6 0 0,1 0 0,-1 0 0,0 0 0,1 0 0,-1 0 0,6 0 0,2 0 0,6 0 0,7 0 0,-5 0 0,12 0 0,-12 0 0,-1 0 0,-2 0 0,-6 0 0,7 0 0,0 0 0,0 0 0,0 0 0,0 0 0,-6 0 0,5 0 0,-12-6 0,12 5 0,-5-4 0,0 5 0,4-6 0,-4 5 0,6-5 0,0 6 0,0-5 0,0 3 0,-6-3 0,-2 5 0,-5 0 0,-1 0 0,11 0 0,-8 0 0,9 0 0,-6 0 0,2 0 0,6 0 0,-6 0 0,4 0 0,-10 0 0,4 0 0,-5 0 0,-1 0 0,0 0 0,1 0 0,-1 0 0,0 0 0,0 0 0,1 0 0,-1 0 0,6 0 0,-4 0 0,11 0 0,-11 0 0,10 0 0,-10 0 0,10 0 0,-10 0 0,11 0 0,-6 0 0,1 0 0,5 0 0,-11 0 0,10 0 0,-10 0 0,10 5 0,3-3 0,1 9 0,5-10 0,0 5 0,-5-1 0,12-3 0,-18 3 0,10-5 0,-12 6 0,-1-5 0,0 5 0,-7-6 0,0 0 0,1 0 0,-1 5 0,0-4 0,1 4 0,-1-5 0,0 5 0,7-4 0,8 4 0,7-5 0,9 0 0,-1 0 0,0-6 0,8 5 0,2-12 0,1 5 0,-3-6 0,-8 6 0,0-4 0,-7 4 0,5 1 0,-12-4 0,12 9 0,-12-9 0,12 9 0,-12-9 0,13 10 0,-7-11 0,1 5 0,-2-1 0,-7 3 0,0-1 0,-6 5 0,-1-5 0,-7 6 0,0 0 0,1 0 0,-1 0 0,0 0 0,7 0 0,0 0 0,7 0 0,7 0 0,-5 0 0,5 0 0,-7 0 0,0 0 0,0 0 0,-6 0 0,5 0 0,-5 0 0,-1 0 0,6 0 0,-11 0 0,9 0 0,-9 0 0,3 0 0,-5 0 0,1 0 0,-1 0 0,0 0 0,0 0 0,7 0 0,-5 0 0,10 0 0,-10 0 0,4 0 0,-5 0 0,-1 0 0,0 0 0,0 0 0,1 0 0,-1 0 0,6 0 0,2 0 0,6 0 0,0 0 0,-6 0 0,5 0 0,-12 0 0,6 0 0,-7 0 0,0 0 0,1 0 0,-1 0 0,0 0 0,0 0 0,1 0 0,-1 0 0,6 0 0,-4 0 0,11 0 0,-5 0 0,6 0 0,-7 0 0,6 0 0,-11 0 0,4 0 0,-6 0 0,1 0 0,-1 0 0,0 0 0,1 0 0,-1 0 0,0 0 0,0 0 0,1 0 0,-1 5 0,0-4 0,1 9 0,5-8 0,-4 8 0,10-9 0,-4 9 0,6-3 0,0 0 0,0 4 0,0-4 0,0 0 0,0 4 0,0-9 0,0 9 0,0-10 0,-6 5 0,4-6 0,-10 5 0,4-4 0,-5 4 0,5-5 0,-4 0 0,4 0 0,-5 0 0,-1 0 0,0 0 0,0 0 0,1 0 0,-1 5 0,0-4 0,1 4 0,-1-5 0,0 0 0,7 0 0,0 0 0,1 0 0,5 0 0,-11 0 0,10 0 0,-10 0 0,4 0 0,-5 0 0,-1 0 0,0 0 0,0 0 0,1 0 0,-1 0 0,0 0 0,1 0 0,-1 0 0,0 0 0,0 0 0,1 0 0,-1 0 0,0 0 0,1 0 0,-1 0 0,0 0 0,7-5 0,-6 3 0,12-3 0,-11 5 0,4 0 0,0 0 0,-4 0 0,5 0 0,-7 0 0,0 0 0,0 0 0,1 0 0,-1 0 0,0 0 0,1 0 0,-1 0 0,0 0 0,0 0 0,1 0 0,-1 0 0,0 0 0,1 0 0,5 0 0,2 0 0,6 0 0,0 0 0,0 0 0,0 0 0,-6 0 0,-2 0 0,-6 0 0,1 0 0,-1 5 0,0 1 0,1 0 0,-1 4 0,6-3 0,-4 5 0,10 0 0,-10-6 0,18 6 0,-17-6 0,11 7 0,-14-7 0,1 4 0,-1-9 0,0 9 0,0-8 0,1 3 0,-1-5 0,0 0 0,1 5 0,-1-4 0,0 4 0,7-5 0,-6 0 0,6 0 0,-1 0 0,-4 0 0,4 0 0,1 0 0,-6 0 0,6 0 0,-7 0 0,0 0 0,7 0 0,-5 0 0,4 0 0,5 0 0,-8 0 0,22 0 0,-21 0 0,9 0 0,-13 0 0,1 0 0,-1 0 0,0 0 0,1 0 0,-1 0 0,0 0 0,0 0 0,1 0 0,-1 0 0,0 0 0,1 0 0,-1 0 0,0 0 0,14 0 0,-11 0 0,11 0 0,-8 0 0,-4 0 0,4 0 0,8 0 0,14 0 0,-2 0 0,6 0 0,-11 0 0,-5 0 0,12 0 0,-12 0 0,5 0 0,-13 0 0,4 0 0,-10 0 0,4 0 0,-5 0 0,-1 0 0,0 0 0,1 0 0,-6-5 0,4 4 0,-9-10 0,9 10 0,-4-4 0,6 5 0,-1 0 0,0-5 0,1 4 0,-1-4 0,0 0 0,0 3 0,1-3 0,-1 5 0,0 0 0,1 0 0,-1-5 0,0 4 0,0-4 0,1 5 0,-1-5 0,0 3 0,7-3 0,-6 0 0,6 4 0,-7-4 0,0 0 0,7 3 0,-5-8 0,10 9 0,-10-9 0,4 8 0,1-3 0,-6 0 0,6 4 0,-7-4 0,0 5 0,1 0 0,-1 0 0,0 0 0,1 0 0,-1 0 0,0 0 0,0 0 0,7 0 0,1 0 0,0 0 0,4 0 0,-4 0 0,6 0 0,0 0 0,0 0 0,-6 0 0,-2 0 0,-6 0 0,1 0 0,-1 0 0,0 0 0,1 0 0,12 0 0,12 0 0,7-6 0,15 4 0,-15-10 0,-1 10 0,-2-10 0,-14 11 0,6-6 0,-7 7 0,0 0 0,0 0 0,0 0 0,0 0 0,-6 0 0,-1 0 0,-7 0 0,0 0 0,0 0 0,7 0 0,1 0 0,6 0 0,0 0 0,7 0 0,-5 0 0,5 0 0,-7 0 0,0 0 0,-6 0 0,-2 0 0,-6 0 0,1 0 0,5 0 0,2 0 0,6 0 0,7 0 0,-5 0 0,5 0 0,-7 0 0,0 0 0,-6 0 0,-2 0 0,-6 0 0,1 0 0,-1 0 0,0 0 0,0 0 0,7 0 0,1-5 0,6 3 0,7-3 0,-5 5 0,5 0 0,-7 0 0,0 0 0,0 0 0,0 0 0,-7 0 0,6 0 0,-5 0 0,0 0 0,-2 0 0,-6 0 0,1 0 0,-1-5 0,0 3 0,1-3 0,-1 0 0,0-1 0,0-1 0,1-3 0,-1 9 0,0-9 0,1 8 0,-1-8 0,0 9 0,0-9 0,1 9 0,5-10 0,-4 4 0,10 0 0,-4-3 0,6 3 0,-6 0 0,-1 1 0,-7 1 0,0 4 0,0-4 0,1 5 0,-1 0 0,0 0 0,1 0 0,-1 0 0,0 0 0,0 0 0,1 0 0,-1 0 0,0 0 0,1 0 0,-1 0 0,0 0 0,0 0 0,1 0 0,-1 0 0,0 0 0,1 0 0,-1 0 0,0 0 0,0 0 0,1 0 0,-1 0 0,0 0 0,1 0 0,-1 0 0,0 0 0,7 0 0,0 0 0,-4 0 0,-3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1T22:43:35.368"/>
    </inkml:context>
    <inkml:brush xml:id="br0">
      <inkml:brushProperty name="width" value="0.1" units="cm"/>
      <inkml:brushProperty name="height" value="0.1" units="cm"/>
      <inkml:brushProperty name="color" value="#EE7D3D"/>
    </inkml:brush>
  </inkml:definitions>
  <inkml:trace contextRef="#ctx0" brushRef="#br0">0 135 24575,'18'0'0,"-6"0"0,12 0 0,-11 0 0,17 0 0,-15 0 0,15 0 0,-11 0 0,0 0 0,12 0 0,-10 0 0,11 0 0,-7 0 0,-6 0 0,11 0 0,-9 0 0,11 0 0,-7 0 0,7 0 0,-5 0 0,12 0 0,-12 0 0,12 0 0,-12 0 0,5 0 0,0 0 0,2 0 0,7 0 0,0 0 0,0 0 0,-7 0 0,5 0 0,-12 0 0,5 0 0,-7 0 0,-6 0 0,5 0 0,-12 0 0,12 0 0,-5 0 0,6 0 0,7 0 0,13 0 0,-1 0 0,1 0 0,-6 0 0,-12 0 0,5 0 0,-7 0 0,7 0 0,-5 0 0,12 0 0,-12-5 0,5 3 0,-7-9 0,7 3 0,-11-4 0,9 5 0,-17-3 0,11 8 0,-12-8 0,6 9 0,-7-9 0,0 8 0,1-3 0,-1 5 0,0 0 0,0 0 0,1 0 0,-1 0 0,0 0 0,1 0 0,-1 0 0,0 0 0,7 0 0,0 0 0,1 0 0,5 0 0,-11 0 0,4 0 0,-6 0 0,1 0 0,-1 0 0,0 0 0,0 0 0,1 0 0,-1 0 0,0 0 0,1 0 0,-1 0 0,0 0 0,0 0 0,1 0 0,-1 0 0,0 5 0,1 2 0,38 15 0,-6 4 0,43 4 0,-46-6 0,2-13 0,-26-6 0,-4-5 0,4 5 0,1-3 0,-5 3 0,4-5 0,-6 0 0,7 0 0,-6 0 0,6 0 0,-7 0 0,0 5 0,1-4 0,-1 4 0,6-5 0,-4 0 0,11 0 0,-6 0 0,1 0 0,5 0 0,-11 0 0,10 0 0,-10 0 0,10 0 0,-10 0 0,11 0 0,-12 0 0,12 0 0,-11 0 0,10 0 0,-10 0 0,10 0 0,-4 0 0,6 0 0,0 0 0,-6 0 0,5 0 0,-6 0 0,7 0 0,-6 0 0,5 0 0,-11 0 0,15 0 0,-14 0 0,9 0 0,-6 0 0,-4 0 0,4 0 0,0 0 0,-4 0 0,5 0 0,-7 0 0,0 0 0,1 0 0,-1 0 0,0 0 0,0 0 0,1 0 0,-1 0 0,0 0 0,1 0 0,5 0 0,-4 0 0,10 0 0,-4 0 0,0 0 0,-2 0 0,1 0 0,-5 0 0,10 6 0,-10-5 0,10 5 0,-10-6 0,11 0 0,-12 0 0,6 0 0,-1 0 0,-4 0 0,10 0 0,-4 0 0,6 0 0,0 0 0,0 0 0,0 0 0,0 0 0,0 0 0,0 0 0,0 0 0,-6 0 0,4 0 0,-4 0 0,6 0 0,0 0 0,11 0 0,-8 0 0,2 0 0,-13 0 0,1 0 0,-5 0 0,10 0 0,-10 0 0,4 0 0,-5 0 0,5 0 0,-4 0 0,10 0 0,-4 0 0,0 0 0,4 0 0,-10 0 0,5 0 0,-7 0 0,6 0 0,-4 0 0,11 0 0,-6 0 0,7 0 0,11 0 0,-1 0 0,3 0 0,-6 0 0,-7 0 0,0 0 0,7 0 0,-5 0 0,-1 0 0,-2 0 0,-5 0 0,6 0 0,0 0 0,0 0 0,-1 0 0,1 0 0,0 0 0,0 0 0,0 0 0,-6-6 0,5 5 0,-11-4 0,9 5 0,-10 0 0,5 0 0,-6 0 0,0 0 0,7 0 0,-5 0 0,10 0 0,-10 0 0,4 0 0,-6 0 0,7 0 0,-5 0 0,4-5 0,0 4 0,2-4 0,6 5 0,0 0 0,0 0 0,0 0 0,0 0 0,-6 0 0,5 0 0,-12 0 0,6 0 0,-7 0 0,6 0 0,-4 0 0,11 0 0,-12 0 0,12 0 0,-5 0 0,6 0 0,0 0 0,-6 0 0,4 0 0,-4 0 0,0 0 0,-2 0 0,1 0 0,-6 0 0,12 0 0,-11 0 0,10 0 0,-10-5 0,10 3 0,-10-8 0,11 9 0,0-9 0,2 8 0,-2-8 0,-1 9 0,-4-10 0,0 10 0,-2-5 0,1 0 0,1 5 0,0-5 0,4 1 0,-4 3 0,6-9 0,-6 10 0,4-11 0,-10 11 0,10-10 0,-10 9 0,5-3 0,-7 0 0,0 3 0,1-8 0,-1 9 0,0-4 0,5 0 0,-3 4 0,3-5 0,-4 6 0,-1 0 0,0 0 0,0 0 0,1 0 0,-1 0 0,0 0 0,1 0 0,5 0 0,2 0 0,6 0 0,-6 0 0,4 6 0,-10-5 0,4 10 0,1-10 0,-5 4 0,4 0 0,-6-4 0,0 4 0,1 0 0,-1-3 0,0 3 0,7-5 0,8 0 0,1 0 0,5 5 0,0-3 0,-5 3 0,5-5 0,0 0 0,-5 0 0,12 0 0,-12 0 0,12 0 0,-5 0 0,0 0 0,5 0 0,-12 0 0,12 0 0,-12 0 0,5 0 0,-7 0 0,0 0 0,-6 0 0,4 0 0,-4 0 0,0 0 0,4 0 0,-10 0 0,11 0 0,6 0 0,-3 0 0,9 0 0,-11 0 0,8 0 0,-7 6 0,6-5 0,-7 10 0,0-9 0,-6 3 0,5-5 0,-11 5 0,10-3 0,-4 3 0,0-5 0,-2 0 0,1 0 0,0 0 0,1 5 0,5-4 0,-5 4 0,6-5 0,-6 0 0,4 0 0,7 0 0,-8 0 0,12 0 0,-15 5 0,0-3 0,4 3 0,-10-5 0,5 0 0,-1 0 0,-4 5 0,10-3 0,-10 3 0,5-5 0,-7 0 0,6 5 0,-4-3 0,10 9 0,-10-10 0,5 5 0,-1-6 0,-4 5 0,4-4 0,-6 9 0,1-9 0,10 10 0,-2-4 0,4 0 0,-6-2 0,-1 1 0,-4-5 0,10 5 0,-4-6 0,0 5 0,4-4 0,-4 4 0,6-5 0,0 0 0,0 0 0,0 0 0,0 0 0,0 0 0,0 0 0,0 0 0,0 0 0,7 0 0,-5 0 0,5 0 0,0 0 0,0 0 0,1 0 0,-3 0 0,-11 0 0,5 0 0,-5 0 0,0 0 0,4 0 0,-4-6 0,6 5 0,0-10 0,0 9 0,-6-9 0,4 10 0,-4-4 0,6-1 0,0 5 0,0-10 0,0 9 0,7-3 0,-5-1 0,12-1 0,-5-1 0,7-4 0,0 11 0,0-12 0,19 6 0,-15-7 0,14 6 0,-25-4 0,6 5 0,-14 0 0,14-6 0,-14 12 0,0-6 0,-2 2 0,-5 3 0,0-8 0,-2 8 0,0-3 0,-4 5 0,5 0 0,-7 0 0,0 0 0,0 0 0,1 0 0,-1 0 0,0 0 0,1 0 0,-1 0 0,5 0 0,-3 0 0,16 0 0,-1 0 0,13 0 0,0 0 0,0 0 0,0 0 0,18 0 0,4 8 0,9-7 0,6 14 0,-16-7 0,7 7 0,-9-6 0,-1-3 0,1 1 0,-8-5 0,5 4 0,-14 0 0,15-4 0,-15 4 0,6-6 0,-7 0 0,-9 0 0,7 0 0,-14 0 0,7 0 0,-1 6 0,-6-5 0,7 6 0,-8-2 0,0-4 0,7 5 0,-6-6 0,14 6 0,-14-4 0,14 10 0,-14-11 0,25 11 0,-22-11 0,15 10 0,-19-9 0,0 3 0,0-5 0,0 0 0,-1 0 0,1 6 0,0-5 0,0 5 0,8-6 0,-7 0 0,6 0 0,-7 0 0,0 0 0,0 0 0,-6 0 0,5 0 0,-11 0 0,10 0 0,-4 0 0,6 0 0,7 0 0,-5 0 0,12 0 0,6-6 0,-8 5 0,6-10 0,-11 9 0,-5-3 0,5-1 0,-7 5 0,0-5 0,0 0 0,0 5 0,0-5 0,0 1 0,0 3 0,-6-3 0,4 5 0,-4 0 0,0 0 0,4 0 0,-10 0 0,5 0 0,-1 0 0,-4 0 0,10 0 0,-10 0 0,15 0 0,-7 0 0,9 0 0,-5 0 0,7 0 0,-6 0 0,14 0 0,-14 0 0,14 0 0,-13 0 0,5 0 0,-7 0 0,0 0 0,0 0 0,-7-6 0,6 5 0,-11-4 0,10 5 0,-10-5 0,10 4 0,-10-4 0,5 0 0,-1 3 0,-4-3 0,9 0 0,-3 4 0,-1-4 0,-1 0 0,0 3 0,-4-3 0,5 5 0,-1 0 0,2 0 0,0-5 0,4 4 0,-4-4 0,0 5 0,4 0 0,-4 0 0,0 0 0,5 0 0,-12 0 0,12 0 0,-5 0 0,6 0 0,0 0 0,11 0 0,-1 0 0,3 0 0,1 0 0,-12 0 0,12-6 0,-5 4 0,0-4 0,5 0 0,-12 4 0,5-4 0,-13 6 0,4 0 0,-10 0 0,4 0 0,-5 0 0,-1 0 0,0 0 0,1 0 0,-1 0 0,0 0 0,7 0 0,0 0 0,7 0 0,0 0 0,0 0 0,19 0 0,-15 0 0,21 0 0,-23 0 0,13 0 0,-14-6 0,6 5 0,1-11 0,-7 11 0,6-11 0,-7 11 0,0-11 0,0 11 0,0-5 0,0 1 0,-6 3 0,5-3 0,-5 5 0,-1-5 0,6 3 0,-11-3 0,10 5 0,-4 0 0,13 0 0,-5 0 0,5 0 0,18 0 0,-18 0 0,25 0 0,-30 0 0,12 0 0,-12 0 0,5 0 0,-7 0 0,0 0 0,0 0 0,-6 0 0,-2 0 0,-5 0 0,-1 0 0,0 0 0,1 0 0,-1 0 0,0 0 0,0 0 0,1 0 0,-1 0 0,0 0 0,1 0 0,-1 0 0,0 0 0,7 0 0,-6 0 0,12 0 0,-5 0 0,6 0 0,7 0 0,-5 0 0,12 0 0,-12 0 0,5 0 0,-7 0 0,-6 0 0,4 0 0,-10 0 0,4 0 0,-6 0 0,1 0 0,-1 0 0,0 0 0,22 0 0,5 0 0,14 0 0,5 13 0,-5 4 0,8 13 0,-9-2 0,-2-5 0,-8 3 0,-13-12 0,3 5 0,-18-8 0,4-4 0,-6-2 0,1-5 0,-1 0 0,0 0 0,0 0 0,1 0 0,-1 0 0,0 0 0,1 0 0,-1 0 0,6 0 0,2 0 0,0 0 0,4-6 0,-4 5 0,6-10 0,0 9 0,0-9 0,-6 10 0,5-11 0,-12 11 0,6-10 0,-7 10 0,0-9 0,1 8 0,-1-3 0,0 5 0,1 0 0,-1 0 0,0 0 0,-5 0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5259A-9161-4DD6-8668-BCCB773FF4C0}" type="datetimeFigureOut">
              <a:rPr lang="es-CL" smtClean="0"/>
              <a:t>16-12-2021</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D7E613-DCE4-4669-90A6-7C6104A7FF08}" type="slidenum">
              <a:rPr lang="es-CL" smtClean="0"/>
              <a:t>‹Nº›</a:t>
            </a:fld>
            <a:endParaRPr lang="es-CL"/>
          </a:p>
        </p:txBody>
      </p:sp>
    </p:spTree>
    <p:extLst>
      <p:ext uri="{BB962C8B-B14F-4D97-AF65-F5344CB8AC3E}">
        <p14:creationId xmlns:p14="http://schemas.microsoft.com/office/powerpoint/2010/main" val="2621744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F2D7E613-DCE4-4669-90A6-7C6104A7FF08}" type="slidenum">
              <a:rPr lang="es-CL" smtClean="0"/>
              <a:t>1</a:t>
            </a:fld>
            <a:endParaRPr lang="es-CL"/>
          </a:p>
        </p:txBody>
      </p:sp>
    </p:spTree>
    <p:extLst>
      <p:ext uri="{BB962C8B-B14F-4D97-AF65-F5344CB8AC3E}">
        <p14:creationId xmlns:p14="http://schemas.microsoft.com/office/powerpoint/2010/main" val="2009873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t>Estudio extendido solo basado en historia clínica y examen físico.</a:t>
            </a:r>
          </a:p>
          <a:p>
            <a:endParaRPr lang="es-MX" dirty="0"/>
          </a:p>
        </p:txBody>
      </p:sp>
      <p:sp>
        <p:nvSpPr>
          <p:cNvPr id="4" name="Marcador de número de diapositiva 3"/>
          <p:cNvSpPr>
            <a:spLocks noGrp="1"/>
          </p:cNvSpPr>
          <p:nvPr>
            <p:ph type="sldNum" sz="quarter" idx="5"/>
          </p:nvPr>
        </p:nvSpPr>
        <p:spPr/>
        <p:txBody>
          <a:bodyPr/>
          <a:lstStyle/>
          <a:p>
            <a:fld id="{F2D7E613-DCE4-4669-90A6-7C6104A7FF08}" type="slidenum">
              <a:rPr lang="es-CL" smtClean="0"/>
              <a:t>22</a:t>
            </a:fld>
            <a:endParaRPr lang="es-CL"/>
          </a:p>
        </p:txBody>
      </p:sp>
    </p:spTree>
    <p:extLst>
      <p:ext uri="{BB962C8B-B14F-4D97-AF65-F5344CB8AC3E}">
        <p14:creationId xmlns:p14="http://schemas.microsoft.com/office/powerpoint/2010/main" val="3286217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t>Estudio extendido solo basado en historia clínica y examen físico.</a:t>
            </a:r>
          </a:p>
          <a:p>
            <a:endParaRPr lang="es-MX" dirty="0"/>
          </a:p>
        </p:txBody>
      </p:sp>
      <p:sp>
        <p:nvSpPr>
          <p:cNvPr id="4" name="Marcador de número de diapositiva 3"/>
          <p:cNvSpPr>
            <a:spLocks noGrp="1"/>
          </p:cNvSpPr>
          <p:nvPr>
            <p:ph type="sldNum" sz="quarter" idx="5"/>
          </p:nvPr>
        </p:nvSpPr>
        <p:spPr/>
        <p:txBody>
          <a:bodyPr/>
          <a:lstStyle/>
          <a:p>
            <a:fld id="{F2D7E613-DCE4-4669-90A6-7C6104A7FF08}" type="slidenum">
              <a:rPr lang="es-CL" smtClean="0"/>
              <a:t>23</a:t>
            </a:fld>
            <a:endParaRPr lang="es-CL"/>
          </a:p>
        </p:txBody>
      </p:sp>
    </p:spTree>
    <p:extLst>
      <p:ext uri="{BB962C8B-B14F-4D97-AF65-F5344CB8AC3E}">
        <p14:creationId xmlns:p14="http://schemas.microsoft.com/office/powerpoint/2010/main" val="2109849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t>Estudio extendido solo basado en historia clínica y examen físico.</a:t>
            </a:r>
          </a:p>
          <a:p>
            <a:endParaRPr lang="es-MX" dirty="0"/>
          </a:p>
        </p:txBody>
      </p:sp>
      <p:sp>
        <p:nvSpPr>
          <p:cNvPr id="4" name="Marcador de número de diapositiva 3"/>
          <p:cNvSpPr>
            <a:spLocks noGrp="1"/>
          </p:cNvSpPr>
          <p:nvPr>
            <p:ph type="sldNum" sz="quarter" idx="5"/>
          </p:nvPr>
        </p:nvSpPr>
        <p:spPr/>
        <p:txBody>
          <a:bodyPr/>
          <a:lstStyle/>
          <a:p>
            <a:fld id="{F2D7E613-DCE4-4669-90A6-7C6104A7FF08}" type="slidenum">
              <a:rPr lang="es-CL" smtClean="0"/>
              <a:t>24</a:t>
            </a:fld>
            <a:endParaRPr lang="es-CL"/>
          </a:p>
        </p:txBody>
      </p:sp>
    </p:spTree>
    <p:extLst>
      <p:ext uri="{BB962C8B-B14F-4D97-AF65-F5344CB8AC3E}">
        <p14:creationId xmlns:p14="http://schemas.microsoft.com/office/powerpoint/2010/main" val="2907124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F2D7E613-DCE4-4669-90A6-7C6104A7FF08}" type="slidenum">
              <a:rPr lang="es-CL" smtClean="0"/>
              <a:t>25</a:t>
            </a:fld>
            <a:endParaRPr lang="es-CL"/>
          </a:p>
        </p:txBody>
      </p:sp>
    </p:spTree>
    <p:extLst>
      <p:ext uri="{BB962C8B-B14F-4D97-AF65-F5344CB8AC3E}">
        <p14:creationId xmlns:p14="http://schemas.microsoft.com/office/powerpoint/2010/main" val="597967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Las urticarias físicas usualmente aparecen 10 minutos después de¡ estímulo desencadenante y se resuelven en 1 hora, excepto la urticaria por presión que característicamente se inicia varias horas después de una presión sostenida y permanece casi un día</a:t>
            </a:r>
          </a:p>
          <a:p>
            <a:endParaRPr lang="es-MX" dirty="0"/>
          </a:p>
        </p:txBody>
      </p:sp>
      <p:sp>
        <p:nvSpPr>
          <p:cNvPr id="4" name="Marcador de número de diapositiva 3"/>
          <p:cNvSpPr>
            <a:spLocks noGrp="1"/>
          </p:cNvSpPr>
          <p:nvPr>
            <p:ph type="sldNum" sz="quarter" idx="5"/>
          </p:nvPr>
        </p:nvSpPr>
        <p:spPr/>
        <p:txBody>
          <a:bodyPr/>
          <a:lstStyle/>
          <a:p>
            <a:fld id="{F2D7E613-DCE4-4669-90A6-7C6104A7FF08}" type="slidenum">
              <a:rPr lang="es-CL" smtClean="0"/>
              <a:t>29</a:t>
            </a:fld>
            <a:endParaRPr lang="es-CL"/>
          </a:p>
        </p:txBody>
      </p:sp>
    </p:spTree>
    <p:extLst>
      <p:ext uri="{BB962C8B-B14F-4D97-AF65-F5344CB8AC3E}">
        <p14:creationId xmlns:p14="http://schemas.microsoft.com/office/powerpoint/2010/main" val="2773876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AI: SE ASOCIA EN TORNO AL 1%</a:t>
            </a:r>
          </a:p>
        </p:txBody>
      </p:sp>
      <p:sp>
        <p:nvSpPr>
          <p:cNvPr id="4" name="Marcador de número de diapositiva 3"/>
          <p:cNvSpPr>
            <a:spLocks noGrp="1"/>
          </p:cNvSpPr>
          <p:nvPr>
            <p:ph type="sldNum" sz="quarter" idx="5"/>
          </p:nvPr>
        </p:nvSpPr>
        <p:spPr/>
        <p:txBody>
          <a:bodyPr/>
          <a:lstStyle/>
          <a:p>
            <a:fld id="{F2D7E613-DCE4-4669-90A6-7C6104A7FF08}" type="slidenum">
              <a:rPr lang="es-CL" smtClean="0"/>
              <a:t>32</a:t>
            </a:fld>
            <a:endParaRPr lang="es-CL"/>
          </a:p>
        </p:txBody>
      </p:sp>
    </p:spTree>
    <p:extLst>
      <p:ext uri="{BB962C8B-B14F-4D97-AF65-F5344CB8AC3E}">
        <p14:creationId xmlns:p14="http://schemas.microsoft.com/office/powerpoint/2010/main" val="3472600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t>Estudio extendido solo basado en historia clínica y examen físico.</a:t>
            </a:r>
          </a:p>
          <a:p>
            <a:endParaRPr lang="es-MX" dirty="0"/>
          </a:p>
        </p:txBody>
      </p:sp>
      <p:sp>
        <p:nvSpPr>
          <p:cNvPr id="4" name="Marcador de número de diapositiva 3"/>
          <p:cNvSpPr>
            <a:spLocks noGrp="1"/>
          </p:cNvSpPr>
          <p:nvPr>
            <p:ph type="sldNum" sz="quarter" idx="5"/>
          </p:nvPr>
        </p:nvSpPr>
        <p:spPr/>
        <p:txBody>
          <a:bodyPr/>
          <a:lstStyle/>
          <a:p>
            <a:fld id="{F2D7E613-DCE4-4669-90A6-7C6104A7FF08}" type="slidenum">
              <a:rPr lang="es-CL" smtClean="0"/>
              <a:t>33</a:t>
            </a:fld>
            <a:endParaRPr lang="es-CL"/>
          </a:p>
        </p:txBody>
      </p:sp>
    </p:spTree>
    <p:extLst>
      <p:ext uri="{BB962C8B-B14F-4D97-AF65-F5344CB8AC3E}">
        <p14:creationId xmlns:p14="http://schemas.microsoft.com/office/powerpoint/2010/main" val="211369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t>Estudio extendido solo basado en historia clínica y examen físico.</a:t>
            </a:r>
          </a:p>
          <a:p>
            <a:r>
              <a:rPr lang="es-CL" dirty="0"/>
              <a:t>	</a:t>
            </a:r>
            <a:r>
              <a:rPr lang="es-CL" dirty="0" err="1"/>
              <a:t>Eosinofilia</a:t>
            </a:r>
            <a:r>
              <a:rPr lang="es-CL" dirty="0"/>
              <a:t> : sugiere que debe investigarse infección por parásitos.</a:t>
            </a:r>
          </a:p>
          <a:p>
            <a:r>
              <a:rPr lang="es-CL" dirty="0"/>
              <a:t>•	VSCÍ elevada : evaluar asociación con vasculitis </a:t>
            </a:r>
            <a:r>
              <a:rPr lang="es-CL" dirty="0" err="1"/>
              <a:t>urticariana</a:t>
            </a:r>
            <a:r>
              <a:rPr lang="es-CL" dirty="0"/>
              <a:t>, particularmente cuando los habones duran más de 24 horas.</a:t>
            </a:r>
          </a:p>
          <a:p>
            <a:r>
              <a:rPr lang="es-CL" dirty="0"/>
              <a:t>•	Valores de C4 bajos: necesita investigación de niveles de inhibidor C 1 </a:t>
            </a:r>
            <a:r>
              <a:rPr lang="es-CL" dirty="0" err="1"/>
              <a:t>esterasa</a:t>
            </a:r>
            <a:r>
              <a:rPr lang="es-CL" dirty="0"/>
              <a:t> para confirmar un </a:t>
            </a:r>
            <a:r>
              <a:rPr lang="es-CL" dirty="0" err="1"/>
              <a:t>angioedema</a:t>
            </a:r>
            <a:r>
              <a:rPr lang="es-CL" dirty="0"/>
              <a:t> hereditario.</a:t>
            </a:r>
          </a:p>
          <a:p>
            <a:r>
              <a:rPr lang="es-CL" dirty="0"/>
              <a:t>•	Búsqueda de otras infecciones : los casos de gastritis por </a:t>
            </a:r>
            <a:r>
              <a:rPr lang="es-CL" dirty="0" err="1"/>
              <a:t>Helicobacter</a:t>
            </a:r>
            <a:r>
              <a:rPr lang="es-CL" dirty="0"/>
              <a:t> py1ori, la asociación con hepatitis y la </a:t>
            </a:r>
            <a:r>
              <a:rPr lang="es-CL" dirty="0" err="1"/>
              <a:t>desfocalización</a:t>
            </a:r>
            <a:r>
              <a:rPr lang="es-CL" dirty="0"/>
              <a:t> de infecciones comunes (amigdalitis, sinusitis, caries dental).</a:t>
            </a:r>
          </a:p>
          <a:p>
            <a:r>
              <a:rPr lang="es-CL" dirty="0"/>
              <a:t>•	Investigación de anticuerpos </a:t>
            </a:r>
            <a:r>
              <a:rPr lang="es-CL" dirty="0" err="1"/>
              <a:t>antitiroideos</a:t>
            </a:r>
            <a:r>
              <a:rPr lang="es-CL" dirty="0"/>
              <a:t>, especialmente cuando se sospecha de urticaria autoinmune y no responde a ¡a terapia de primera línea con antihistamínicos.</a:t>
            </a:r>
          </a:p>
          <a:p>
            <a:r>
              <a:rPr lang="es-CL" dirty="0"/>
              <a:t>•	Anticuerpos antinucleares: con una VSG alta, niveles de C4 bajos y la biopsia cutánea presenta vasculitis de pequeños vasos.</a:t>
            </a:r>
          </a:p>
          <a:p>
            <a:r>
              <a:rPr lang="es-CL" dirty="0"/>
              <a:t>•	Biopsia cutánea, cuando el habón permanece más de 24 horas.</a:t>
            </a:r>
          </a:p>
          <a:p>
            <a:r>
              <a:rPr lang="es-CL" dirty="0"/>
              <a:t>•	Aplicación de pruebas para urticarias físicas, cuando se sospecha de una de ellas para lo cual existen </a:t>
            </a:r>
            <a:r>
              <a:rPr lang="es-CL" dirty="0" err="1"/>
              <a:t>tests</a:t>
            </a:r>
            <a:r>
              <a:rPr lang="es-CL" dirty="0"/>
              <a:t> específicos.</a:t>
            </a:r>
          </a:p>
          <a:p>
            <a:r>
              <a:rPr lang="es-CL" dirty="0"/>
              <a:t>•	Aplicación del test cutáneo de suero </a:t>
            </a:r>
            <a:r>
              <a:rPr lang="es-CL" dirty="0" err="1"/>
              <a:t>autólogo</a:t>
            </a:r>
            <a:r>
              <a:rPr lang="es-CL" dirty="0"/>
              <a:t>, que indica un resultado positivo si el habón es de un diámetro mayor de 1.5 mm que un control con solución salina.</a:t>
            </a:r>
          </a:p>
          <a:p>
            <a:r>
              <a:rPr lang="es-CL" dirty="0"/>
              <a:t>Cuando se considera que alimentos o aditivos pueden ser la causa de la urticaria, llevar a cabo estudios doble ciego con placebo controlados(2).</a:t>
            </a:r>
          </a:p>
          <a:p>
            <a:endParaRPr lang="es-MX" dirty="0"/>
          </a:p>
        </p:txBody>
      </p:sp>
      <p:sp>
        <p:nvSpPr>
          <p:cNvPr id="4" name="Marcador de número de diapositiva 3"/>
          <p:cNvSpPr>
            <a:spLocks noGrp="1"/>
          </p:cNvSpPr>
          <p:nvPr>
            <p:ph type="sldNum" sz="quarter" idx="5"/>
          </p:nvPr>
        </p:nvSpPr>
        <p:spPr/>
        <p:txBody>
          <a:bodyPr/>
          <a:lstStyle/>
          <a:p>
            <a:fld id="{F2D7E613-DCE4-4669-90A6-7C6104A7FF08}" type="slidenum">
              <a:rPr lang="es-CL" smtClean="0"/>
              <a:t>34</a:t>
            </a:fld>
            <a:endParaRPr lang="es-CL"/>
          </a:p>
        </p:txBody>
      </p:sp>
    </p:spTree>
    <p:extLst>
      <p:ext uri="{BB962C8B-B14F-4D97-AF65-F5344CB8AC3E}">
        <p14:creationId xmlns:p14="http://schemas.microsoft.com/office/powerpoint/2010/main" val="2145499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La mayoría de urticarias por frío adquiridas son idiopáticas y asociadas con habones de vida corta. Pocos casos son secundarios a una </a:t>
            </a:r>
            <a:r>
              <a:rPr lang="es-CL" dirty="0" err="1"/>
              <a:t>crioglobulinemia</a:t>
            </a:r>
            <a:r>
              <a:rPr lang="es-CL" dirty="0"/>
              <a:t>, aglutininas por frío o </a:t>
            </a:r>
            <a:r>
              <a:rPr lang="es-CL" dirty="0" err="1"/>
              <a:t>criofibrinógeno</a:t>
            </a:r>
            <a:r>
              <a:rPr lang="es-CL" dirty="0"/>
              <a:t>, en cuyo caso los habones pueden permanecer 24 horas o más. Estos hallazgos pueden a su turno desarrollar una investigación de la causa subyacente, como la hepatitis C o B, enfermedad </a:t>
            </a:r>
            <a:r>
              <a:rPr lang="es-CL" dirty="0" err="1"/>
              <a:t>linforeticular</a:t>
            </a:r>
            <a:r>
              <a:rPr lang="es-CL" dirty="0"/>
              <a:t> o </a:t>
            </a:r>
            <a:r>
              <a:rPr lang="es-CL" dirty="0" err="1"/>
              <a:t>mononucleosis</a:t>
            </a:r>
            <a:r>
              <a:rPr lang="es-CL" dirty="0"/>
              <a:t> infecciosa. </a:t>
            </a:r>
          </a:p>
          <a:p>
            <a:endParaRPr lang="es-MX" dirty="0"/>
          </a:p>
        </p:txBody>
      </p:sp>
      <p:sp>
        <p:nvSpPr>
          <p:cNvPr id="4" name="Marcador de número de diapositiva 3"/>
          <p:cNvSpPr>
            <a:spLocks noGrp="1"/>
          </p:cNvSpPr>
          <p:nvPr>
            <p:ph type="sldNum" sz="quarter" idx="5"/>
          </p:nvPr>
        </p:nvSpPr>
        <p:spPr/>
        <p:txBody>
          <a:bodyPr/>
          <a:lstStyle/>
          <a:p>
            <a:fld id="{F2D7E613-DCE4-4669-90A6-7C6104A7FF08}" type="slidenum">
              <a:rPr lang="es-CL" smtClean="0"/>
              <a:t>35</a:t>
            </a:fld>
            <a:endParaRPr lang="es-CL"/>
          </a:p>
        </p:txBody>
      </p:sp>
    </p:spTree>
    <p:extLst>
      <p:ext uri="{BB962C8B-B14F-4D97-AF65-F5344CB8AC3E}">
        <p14:creationId xmlns:p14="http://schemas.microsoft.com/office/powerpoint/2010/main" val="2625697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t>Estudio extendido solo basado en historia clínica y examen físico.</a:t>
            </a:r>
          </a:p>
          <a:p>
            <a:endParaRPr lang="es-MX" dirty="0"/>
          </a:p>
        </p:txBody>
      </p:sp>
      <p:sp>
        <p:nvSpPr>
          <p:cNvPr id="4" name="Marcador de número de diapositiva 3"/>
          <p:cNvSpPr>
            <a:spLocks noGrp="1"/>
          </p:cNvSpPr>
          <p:nvPr>
            <p:ph type="sldNum" sz="quarter" idx="5"/>
          </p:nvPr>
        </p:nvSpPr>
        <p:spPr/>
        <p:txBody>
          <a:bodyPr/>
          <a:lstStyle/>
          <a:p>
            <a:fld id="{F2D7E613-DCE4-4669-90A6-7C6104A7FF08}" type="slidenum">
              <a:rPr lang="es-CL" smtClean="0"/>
              <a:t>37</a:t>
            </a:fld>
            <a:endParaRPr lang="es-CL"/>
          </a:p>
        </p:txBody>
      </p:sp>
    </p:spTree>
    <p:extLst>
      <p:ext uri="{BB962C8B-B14F-4D97-AF65-F5344CB8AC3E}">
        <p14:creationId xmlns:p14="http://schemas.microsoft.com/office/powerpoint/2010/main" val="4197979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F2D7E613-DCE4-4669-90A6-7C6104A7FF08}" type="slidenum">
              <a:rPr lang="es-CL" smtClean="0"/>
              <a:t>5</a:t>
            </a:fld>
            <a:endParaRPr lang="es-CL"/>
          </a:p>
        </p:txBody>
      </p:sp>
    </p:spTree>
    <p:extLst>
      <p:ext uri="{BB962C8B-B14F-4D97-AF65-F5344CB8AC3E}">
        <p14:creationId xmlns:p14="http://schemas.microsoft.com/office/powerpoint/2010/main" val="3235595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Efecto de antihistam son agonistas inversos (vuelven al receptor</a:t>
            </a:r>
            <a:r>
              <a:rPr lang="es-MX" baseline="0" dirty="0"/>
              <a:t> de histamina inactivo)</a:t>
            </a:r>
            <a:r>
              <a:rPr lang="es-MX" dirty="0"/>
              <a:t>: en receptor H1 de vasos sanguineos(baja dilatacion y permeabilidad) y nervios (baja prurito); tb H4 el bloquear prurito y quimiotaxis eosin</a:t>
            </a:r>
          </a:p>
          <a:p>
            <a:r>
              <a:rPr lang="es-MX" dirty="0"/>
              <a:t>Es preferible aumentar dosis antes que mezclar con otro anti h1; el tto debe ser continuo con la menor dosis posible (en vez de SOS)</a:t>
            </a:r>
          </a:p>
          <a:p>
            <a:r>
              <a:rPr lang="es-MX" dirty="0"/>
              <a:t>Levocetirizina tiene mayor potencia q desloratadina en piel.</a:t>
            </a:r>
            <a:r>
              <a:rPr lang="es-MX" baseline="0" dirty="0"/>
              <a:t> Incluso en casos refractarios a desloratadina en dosis 20 mG/D</a:t>
            </a:r>
            <a:endParaRPr lang="es-MX" dirty="0"/>
          </a:p>
          <a:p>
            <a:r>
              <a:rPr lang="es-MX" dirty="0"/>
              <a:t>Omalizumab es util en urticaria refractaria y en inducible (por presion retardada, frio, dermografismo</a:t>
            </a:r>
            <a:r>
              <a:rPr lang="es-MX" baseline="0" dirty="0"/>
              <a:t> y solar</a:t>
            </a:r>
          </a:p>
          <a:p>
            <a:r>
              <a:rPr lang="es-MX" baseline="0" dirty="0"/>
              <a:t>Ciclosporina: inhibe degranulacion de mastocito y basofilo. Menos ram q GC sostenido</a:t>
            </a:r>
          </a:p>
          <a:p>
            <a:r>
              <a:rPr lang="es-MX" baseline="0" dirty="0"/>
              <a:t>Montelukast: evidencia controversial, seria especialmente util in intol a aines, por pseudoalergenos alim y urticaria autoinmune</a:t>
            </a:r>
          </a:p>
          <a:p>
            <a:r>
              <a:rPr lang="es-MX" baseline="0" dirty="0"/>
              <a:t>GC se pueden usar en urticaria aguda o brotes de urticaria crónica </a:t>
            </a:r>
            <a:endParaRPr lang="es-CL" dirty="0"/>
          </a:p>
          <a:p>
            <a:endParaRPr lang="es-MX" dirty="0"/>
          </a:p>
        </p:txBody>
      </p:sp>
      <p:sp>
        <p:nvSpPr>
          <p:cNvPr id="4" name="Marcador de número de diapositiva 3"/>
          <p:cNvSpPr>
            <a:spLocks noGrp="1"/>
          </p:cNvSpPr>
          <p:nvPr>
            <p:ph type="sldNum" sz="quarter" idx="5"/>
          </p:nvPr>
        </p:nvSpPr>
        <p:spPr/>
        <p:txBody>
          <a:bodyPr/>
          <a:lstStyle/>
          <a:p>
            <a:fld id="{F2D7E613-DCE4-4669-90A6-7C6104A7FF08}" type="slidenum">
              <a:rPr lang="es-CL" smtClean="0"/>
              <a:t>38</a:t>
            </a:fld>
            <a:endParaRPr lang="es-CL"/>
          </a:p>
        </p:txBody>
      </p:sp>
    </p:spTree>
    <p:extLst>
      <p:ext uri="{BB962C8B-B14F-4D97-AF65-F5344CB8AC3E}">
        <p14:creationId xmlns:p14="http://schemas.microsoft.com/office/powerpoint/2010/main" val="3973734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Acude a urgencias derivada por su MAP por edema de úvula, paladar blando y pilar pala- tino izquierdo. Había tomado una primera dosis de enalapril (5 mg) pautado por su MAP para el control de la tensión arterial; seis horas después, comienza con molestias faríngeas, sensa- ción disneica, dificultad para la deglución y cambio en la voz. Su médico le había administrado una dosis de esteroide vía parenteral (Urbason 60 mg) y remitido a Urgencias del Hospital Universitario Fundación Alcorcón (HUFA). </a:t>
            </a:r>
            <a:endParaRPr lang="es-MX" dirty="0"/>
          </a:p>
          <a:p>
            <a:r>
              <a:rPr lang="es-MX" sz="1200" kern="1200" dirty="0">
                <a:solidFill>
                  <a:schemeClr val="tx1"/>
                </a:solidFill>
                <a:effectLst/>
                <a:latin typeface="+mn-lt"/>
                <a:ea typeface="+mn-ea"/>
                <a:cs typeface="+mn-cs"/>
              </a:rPr>
              <a:t>En urgencias del HUFA la paciente no refiere haber tenido exantema cutáneo ni prurito. No fiebre ni sensación distérmica. No ingesta de otras sustancias no habituales. No otra sintoma- tología por aparatos. En la exploración física presenta las siguientes constantes vitales: TA de 177/92 mm Hg; FC de 112 lpm; saturación de O2 basal del 95%. Está afebril, eupneica en reposo, con buen estado general sin exantema cutáneo ni lesiones habonosas, pero tiene la voz gangosa. En la exploración de la faringe se observa edema de úvula y el paladar blando, acentuado en el pilar posterior izquierdo. En la auscultación cardiopulmonar el murmullo vesicular está conser- vado. </a:t>
            </a:r>
            <a:endParaRPr lang="es-MX" dirty="0"/>
          </a:p>
          <a:p>
            <a:endParaRPr lang="es-MX" dirty="0"/>
          </a:p>
        </p:txBody>
      </p:sp>
      <p:sp>
        <p:nvSpPr>
          <p:cNvPr id="4" name="Marcador de número de diapositiva 3"/>
          <p:cNvSpPr>
            <a:spLocks noGrp="1"/>
          </p:cNvSpPr>
          <p:nvPr>
            <p:ph type="sldNum" sz="quarter" idx="5"/>
          </p:nvPr>
        </p:nvSpPr>
        <p:spPr/>
        <p:txBody>
          <a:bodyPr/>
          <a:lstStyle/>
          <a:p>
            <a:fld id="{F2D7E613-DCE4-4669-90A6-7C6104A7FF08}" type="slidenum">
              <a:rPr lang="es-CL" smtClean="0"/>
              <a:t>39</a:t>
            </a:fld>
            <a:endParaRPr lang="es-CL"/>
          </a:p>
        </p:txBody>
      </p:sp>
    </p:spTree>
    <p:extLst>
      <p:ext uri="{BB962C8B-B14F-4D97-AF65-F5344CB8AC3E}">
        <p14:creationId xmlns:p14="http://schemas.microsoft.com/office/powerpoint/2010/main" val="2755861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F2D7E613-DCE4-4669-90A6-7C6104A7FF08}" type="slidenum">
              <a:rPr lang="es-CL" smtClean="0"/>
              <a:t>40</a:t>
            </a:fld>
            <a:endParaRPr lang="es-CL"/>
          </a:p>
        </p:txBody>
      </p:sp>
    </p:spTree>
    <p:extLst>
      <p:ext uri="{BB962C8B-B14F-4D97-AF65-F5344CB8AC3E}">
        <p14:creationId xmlns:p14="http://schemas.microsoft.com/office/powerpoint/2010/main" val="2062863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SEGUIMIENTO HASTA 56M</a:t>
            </a:r>
          </a:p>
          <a:p>
            <a:endParaRPr lang="es-MX" dirty="0"/>
          </a:p>
        </p:txBody>
      </p:sp>
      <p:sp>
        <p:nvSpPr>
          <p:cNvPr id="4" name="Marcador de número de diapositiva 3"/>
          <p:cNvSpPr>
            <a:spLocks noGrp="1"/>
          </p:cNvSpPr>
          <p:nvPr>
            <p:ph type="sldNum" sz="quarter" idx="5"/>
          </p:nvPr>
        </p:nvSpPr>
        <p:spPr/>
        <p:txBody>
          <a:bodyPr/>
          <a:lstStyle/>
          <a:p>
            <a:fld id="{F2D7E613-DCE4-4669-90A6-7C6104A7FF08}" type="slidenum">
              <a:rPr lang="es-CL" smtClean="0"/>
              <a:t>42</a:t>
            </a:fld>
            <a:endParaRPr lang="es-CL"/>
          </a:p>
        </p:txBody>
      </p:sp>
    </p:spTree>
    <p:extLst>
      <p:ext uri="{BB962C8B-B14F-4D97-AF65-F5344CB8AC3E}">
        <p14:creationId xmlns:p14="http://schemas.microsoft.com/office/powerpoint/2010/main" val="3275633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Guia eaaci ga2len recomienda estudio de aeh en los casos de ae por ieca con crisis que persisiten tras 6 meses de suspenderlo</a:t>
            </a:r>
          </a:p>
        </p:txBody>
      </p:sp>
      <p:sp>
        <p:nvSpPr>
          <p:cNvPr id="4" name="Marcador de número de diapositiva 3"/>
          <p:cNvSpPr>
            <a:spLocks noGrp="1"/>
          </p:cNvSpPr>
          <p:nvPr>
            <p:ph type="sldNum" sz="quarter" idx="5"/>
          </p:nvPr>
        </p:nvSpPr>
        <p:spPr/>
        <p:txBody>
          <a:bodyPr/>
          <a:lstStyle/>
          <a:p>
            <a:fld id="{F2D7E613-DCE4-4669-90A6-7C6104A7FF08}" type="slidenum">
              <a:rPr lang="es-CL" smtClean="0"/>
              <a:t>44</a:t>
            </a:fld>
            <a:endParaRPr lang="es-CL"/>
          </a:p>
        </p:txBody>
      </p:sp>
    </p:spTree>
    <p:extLst>
      <p:ext uri="{BB962C8B-B14F-4D97-AF65-F5344CB8AC3E}">
        <p14:creationId xmlns:p14="http://schemas.microsoft.com/office/powerpoint/2010/main" val="3249426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err="1"/>
              <a:t>Embarazo:escasos</a:t>
            </a:r>
            <a:r>
              <a:rPr lang="es-MX" dirty="0"/>
              <a:t> estudios clínicos con </a:t>
            </a:r>
            <a:r>
              <a:rPr lang="es-MX" dirty="0" err="1"/>
              <a:t>cetirizina</a:t>
            </a:r>
            <a:r>
              <a:rPr lang="es-MX" dirty="0"/>
              <a:t> y 1 meta</a:t>
            </a:r>
            <a:r>
              <a:rPr lang="es-MX" baseline="0" dirty="0"/>
              <a:t> análisis con </a:t>
            </a:r>
            <a:r>
              <a:rPr lang="es-MX" baseline="0" dirty="0" err="1"/>
              <a:t>loratadina</a:t>
            </a:r>
            <a:r>
              <a:rPr lang="es-MX" baseline="0" dirty="0"/>
              <a:t>. La seguridad se puede extender a </a:t>
            </a:r>
            <a:r>
              <a:rPr lang="es-MX" baseline="0" dirty="0" err="1"/>
              <a:t>deslorat</a:t>
            </a:r>
            <a:r>
              <a:rPr lang="es-MX" baseline="0" dirty="0"/>
              <a:t> y levo </a:t>
            </a:r>
            <a:r>
              <a:rPr lang="es-MX" baseline="0" dirty="0" err="1"/>
              <a:t>cetir</a:t>
            </a:r>
            <a:r>
              <a:rPr lang="es-MX" baseline="0" dirty="0"/>
              <a:t>. Los de 1°gen no deben ser usados </a:t>
            </a:r>
            <a:r>
              <a:rPr lang="es-MX" baseline="0" dirty="0" err="1"/>
              <a:t>periparto</a:t>
            </a:r>
            <a:r>
              <a:rPr lang="es-MX" baseline="0" dirty="0"/>
              <a:t> por el riesgo de </a:t>
            </a:r>
            <a:r>
              <a:rPr lang="es-MX" baseline="0" dirty="0" err="1"/>
              <a:t>depresion</a:t>
            </a:r>
            <a:r>
              <a:rPr lang="es-MX" baseline="0" dirty="0"/>
              <a:t> respiratoria en el neonato. Pasan por la leche materna: </a:t>
            </a:r>
            <a:r>
              <a:rPr lang="es-MX" baseline="0" dirty="0" err="1"/>
              <a:t>sedacion</a:t>
            </a:r>
            <a:r>
              <a:rPr lang="es-MX" baseline="0" dirty="0"/>
              <a:t>. Si se aumenta dosis hay q evaluar de cerca </a:t>
            </a:r>
            <a:r>
              <a:rPr lang="es-MX" baseline="0" dirty="0" err="1"/>
              <a:t>porq</a:t>
            </a:r>
            <a:r>
              <a:rPr lang="es-MX" baseline="0" dirty="0"/>
              <a:t> no hay estudios</a:t>
            </a:r>
            <a:endParaRPr lang="es-CL" dirty="0"/>
          </a:p>
        </p:txBody>
      </p:sp>
      <p:sp>
        <p:nvSpPr>
          <p:cNvPr id="4" name="3 Marcador de número de diapositiva"/>
          <p:cNvSpPr>
            <a:spLocks noGrp="1"/>
          </p:cNvSpPr>
          <p:nvPr>
            <p:ph type="sldNum" sz="quarter" idx="10"/>
          </p:nvPr>
        </p:nvSpPr>
        <p:spPr/>
        <p:txBody>
          <a:bodyPr/>
          <a:lstStyle/>
          <a:p>
            <a:fld id="{F2D7E613-DCE4-4669-90A6-7C6104A7FF08}" type="slidenum">
              <a:rPr lang="es-CL" smtClean="0"/>
              <a:t>48</a:t>
            </a:fld>
            <a:endParaRPr lang="es-CL"/>
          </a:p>
        </p:txBody>
      </p:sp>
    </p:spTree>
    <p:extLst>
      <p:ext uri="{BB962C8B-B14F-4D97-AF65-F5344CB8AC3E}">
        <p14:creationId xmlns:p14="http://schemas.microsoft.com/office/powerpoint/2010/main" val="980887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F2D7E613-DCE4-4669-90A6-7C6104A7FF08}" type="slidenum">
              <a:rPr lang="es-CL" smtClean="0"/>
              <a:t>52</a:t>
            </a:fld>
            <a:endParaRPr lang="es-CL"/>
          </a:p>
        </p:txBody>
      </p:sp>
    </p:spTree>
    <p:extLst>
      <p:ext uri="{BB962C8B-B14F-4D97-AF65-F5344CB8AC3E}">
        <p14:creationId xmlns:p14="http://schemas.microsoft.com/office/powerpoint/2010/main" val="515083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sz="1200" b="1" i="0" u="none" strike="noStrike" kern="1200" baseline="0" dirty="0" err="1">
                <a:solidFill>
                  <a:schemeClr val="tx1"/>
                </a:solidFill>
                <a:latin typeface="+mn-lt"/>
                <a:ea typeface="+mn-ea"/>
                <a:cs typeface="+mn-cs"/>
              </a:rPr>
              <a:t>Nonimmunoglobulin</a:t>
            </a:r>
            <a:r>
              <a:rPr lang="es-CL" sz="1200" b="1" i="0" u="none" strike="noStrike" kern="1200" baseline="0" dirty="0">
                <a:solidFill>
                  <a:schemeClr val="tx1"/>
                </a:solidFill>
                <a:latin typeface="+mn-lt"/>
                <a:ea typeface="+mn-ea"/>
                <a:cs typeface="+mn-cs"/>
              </a:rPr>
              <a:t> E </a:t>
            </a:r>
            <a:r>
              <a:rPr lang="es-CL" sz="1200" b="1" i="0" u="none" strike="noStrike" kern="1200" baseline="0" dirty="0" err="1">
                <a:solidFill>
                  <a:schemeClr val="tx1"/>
                </a:solidFill>
                <a:latin typeface="+mn-lt"/>
                <a:ea typeface="+mn-ea"/>
                <a:cs typeface="+mn-cs"/>
              </a:rPr>
              <a:t>mediated</a:t>
            </a:r>
            <a:r>
              <a:rPr lang="es-CL" sz="1200" b="0" i="0" u="none" strike="noStrike" kern="1200" baseline="0" dirty="0">
                <a:solidFill>
                  <a:schemeClr val="tx1"/>
                </a:solidFill>
                <a:latin typeface="+mn-lt"/>
                <a:ea typeface="+mn-ea"/>
                <a:cs typeface="+mn-cs"/>
              </a:rPr>
              <a:t>	</a:t>
            </a:r>
          </a:p>
          <a:p>
            <a:r>
              <a:rPr lang="es-CL" sz="1200" b="0" i="0" u="none" strike="noStrike" kern="1200" baseline="0" dirty="0" err="1">
                <a:solidFill>
                  <a:schemeClr val="tx1"/>
                </a:solidFill>
                <a:latin typeface="+mn-lt"/>
                <a:ea typeface="+mn-ea"/>
                <a:cs typeface="+mn-cs"/>
              </a:rPr>
              <a:t>Autoimmune</a:t>
            </a:r>
            <a:r>
              <a:rPr lang="es-CL" sz="1200" b="0" i="0" u="none" strike="noStrike" kern="1200" baseline="0" dirty="0">
                <a:solidFill>
                  <a:schemeClr val="tx1"/>
                </a:solidFill>
                <a:latin typeface="+mn-lt"/>
                <a:ea typeface="+mn-ea"/>
                <a:cs typeface="+mn-cs"/>
              </a:rPr>
              <a:t> </a:t>
            </a:r>
            <a:r>
              <a:rPr lang="es-CL" sz="1200" b="0" i="0" u="none" strike="noStrike" kern="1200" baseline="0" dirty="0" err="1">
                <a:solidFill>
                  <a:schemeClr val="tx1"/>
                </a:solidFill>
                <a:latin typeface="+mn-lt"/>
                <a:ea typeface="+mn-ea"/>
                <a:cs typeface="+mn-cs"/>
              </a:rPr>
              <a:t>disease</a:t>
            </a:r>
            <a:endParaRPr lang="es-CL" sz="1200" b="0" i="0" u="none" strike="noStrike" kern="1200" baseline="0" dirty="0">
              <a:solidFill>
                <a:schemeClr val="tx1"/>
              </a:solidFill>
              <a:latin typeface="+mn-lt"/>
              <a:ea typeface="+mn-ea"/>
              <a:cs typeface="+mn-cs"/>
            </a:endParaRPr>
          </a:p>
          <a:p>
            <a:r>
              <a:rPr lang="es-CL" sz="1200" b="0" i="0" u="none" strike="noStrike" kern="1200" baseline="0" dirty="0" err="1">
                <a:solidFill>
                  <a:schemeClr val="tx1"/>
                </a:solidFill>
                <a:latin typeface="+mn-lt"/>
                <a:ea typeface="+mn-ea"/>
                <a:cs typeface="+mn-cs"/>
              </a:rPr>
              <a:t>Cryoglobulinemia</a:t>
            </a:r>
            <a:endParaRPr lang="es-CL" sz="1200" b="0" i="0" u="none" strike="noStrike" kern="1200" baseline="0" dirty="0">
              <a:solidFill>
                <a:schemeClr val="tx1"/>
              </a:solidFill>
              <a:latin typeface="+mn-lt"/>
              <a:ea typeface="+mn-ea"/>
              <a:cs typeface="+mn-cs"/>
            </a:endParaRPr>
          </a:p>
          <a:p>
            <a:r>
              <a:rPr lang="es-CL" sz="1200" b="0" i="0" u="none" strike="noStrike" kern="1200" baseline="0" dirty="0" err="1">
                <a:solidFill>
                  <a:schemeClr val="tx1"/>
                </a:solidFill>
                <a:latin typeface="+mn-lt"/>
                <a:ea typeface="+mn-ea"/>
                <a:cs typeface="+mn-cs"/>
              </a:rPr>
              <a:t>Infections</a:t>
            </a:r>
            <a:r>
              <a:rPr lang="es-CL" sz="1200" b="0" i="0" u="none" strike="noStrike" kern="1200" baseline="0" dirty="0">
                <a:solidFill>
                  <a:schemeClr val="tx1"/>
                </a:solidFill>
                <a:latin typeface="+mn-lt"/>
                <a:ea typeface="+mn-ea"/>
                <a:cs typeface="+mn-cs"/>
              </a:rPr>
              <a:t> (</a:t>
            </a:r>
            <a:r>
              <a:rPr lang="es-CL" sz="1200" b="0" i="0" u="none" strike="noStrike" kern="1200" baseline="0" dirty="0" err="1">
                <a:solidFill>
                  <a:schemeClr val="tx1"/>
                </a:solidFill>
                <a:latin typeface="+mn-lt"/>
                <a:ea typeface="+mn-ea"/>
                <a:cs typeface="+mn-cs"/>
              </a:rPr>
              <a:t>bacterial</a:t>
            </a:r>
            <a:r>
              <a:rPr lang="es-CL" sz="1200" b="0" i="0" u="none" strike="noStrike" kern="1200" baseline="0" dirty="0">
                <a:solidFill>
                  <a:schemeClr val="tx1"/>
                </a:solidFill>
                <a:latin typeface="+mn-lt"/>
                <a:ea typeface="+mn-ea"/>
                <a:cs typeface="+mn-cs"/>
              </a:rPr>
              <a:t>, </a:t>
            </a:r>
            <a:r>
              <a:rPr lang="es-CL" sz="1200" b="0" i="0" u="none" strike="noStrike" kern="1200" baseline="0" dirty="0" err="1">
                <a:solidFill>
                  <a:schemeClr val="tx1"/>
                </a:solidFill>
                <a:latin typeface="+mn-lt"/>
                <a:ea typeface="+mn-ea"/>
                <a:cs typeface="+mn-cs"/>
              </a:rPr>
              <a:t>fungal</a:t>
            </a:r>
            <a:r>
              <a:rPr lang="es-CL" sz="1200" b="0" i="0" u="none" strike="noStrike" kern="1200" baseline="0" dirty="0">
                <a:solidFill>
                  <a:schemeClr val="tx1"/>
                </a:solidFill>
                <a:latin typeface="+mn-lt"/>
                <a:ea typeface="+mn-ea"/>
                <a:cs typeface="+mn-cs"/>
              </a:rPr>
              <a:t>, viral)</a:t>
            </a:r>
          </a:p>
          <a:p>
            <a:r>
              <a:rPr lang="es-CL" sz="1200" b="0" i="0" u="none" strike="noStrike" kern="1200" baseline="0" dirty="0" err="1">
                <a:solidFill>
                  <a:schemeClr val="tx1"/>
                </a:solidFill>
                <a:latin typeface="+mn-lt"/>
                <a:ea typeface="+mn-ea"/>
                <a:cs typeface="+mn-cs"/>
              </a:rPr>
              <a:t>Lymphoma</a:t>
            </a:r>
            <a:endParaRPr lang="es-CL" sz="1200" b="0" i="0" u="none" strike="noStrike" kern="1200" baseline="0" dirty="0">
              <a:solidFill>
                <a:schemeClr val="tx1"/>
              </a:solidFill>
              <a:latin typeface="+mn-lt"/>
              <a:ea typeface="+mn-ea"/>
              <a:cs typeface="+mn-cs"/>
            </a:endParaRPr>
          </a:p>
          <a:p>
            <a:r>
              <a:rPr lang="es-CL" sz="1200" b="0" i="0" u="none" strike="noStrike" kern="1200" baseline="0" dirty="0">
                <a:solidFill>
                  <a:schemeClr val="tx1"/>
                </a:solidFill>
                <a:latin typeface="+mn-lt"/>
                <a:ea typeface="+mn-ea"/>
                <a:cs typeface="+mn-cs"/>
              </a:rPr>
              <a:t>Vasculitis	</a:t>
            </a:r>
          </a:p>
          <a:p>
            <a:r>
              <a:rPr lang="es-CL" sz="1200" b="1" i="0" u="none" strike="noStrike" kern="1200" baseline="0" dirty="0" err="1">
                <a:solidFill>
                  <a:schemeClr val="tx1"/>
                </a:solidFill>
                <a:latin typeface="+mn-lt"/>
                <a:ea typeface="+mn-ea"/>
                <a:cs typeface="+mn-cs"/>
              </a:rPr>
              <a:t>Nonimmunologically</a:t>
            </a:r>
            <a:r>
              <a:rPr lang="es-CL" sz="1200" b="1" i="0" u="none" strike="noStrike" kern="1200" baseline="0" dirty="0">
                <a:solidFill>
                  <a:schemeClr val="tx1"/>
                </a:solidFill>
                <a:latin typeface="+mn-lt"/>
                <a:ea typeface="+mn-ea"/>
                <a:cs typeface="+mn-cs"/>
              </a:rPr>
              <a:t> </a:t>
            </a:r>
            <a:r>
              <a:rPr lang="es-CL" sz="1200" b="1" i="0" u="none" strike="noStrike" kern="1200" baseline="0" dirty="0" err="1">
                <a:solidFill>
                  <a:schemeClr val="tx1"/>
                </a:solidFill>
                <a:latin typeface="+mn-lt"/>
                <a:ea typeface="+mn-ea"/>
                <a:cs typeface="+mn-cs"/>
              </a:rPr>
              <a:t>mediated</a:t>
            </a:r>
            <a:r>
              <a:rPr lang="es-CL"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Elevation of core body temperature</a:t>
            </a:r>
          </a:p>
          <a:p>
            <a:r>
              <a:rPr lang="es-CL" sz="1200" b="0" i="0" u="none" strike="noStrike" kern="1200" baseline="0" dirty="0" err="1">
                <a:solidFill>
                  <a:schemeClr val="tx1"/>
                </a:solidFill>
                <a:latin typeface="+mn-lt"/>
                <a:ea typeface="+mn-ea"/>
                <a:cs typeface="+mn-cs"/>
              </a:rPr>
              <a:t>Food</a:t>
            </a:r>
            <a:r>
              <a:rPr lang="es-CL" sz="1200" b="0" i="0" u="none" strike="noStrike" kern="1200" baseline="0" dirty="0">
                <a:solidFill>
                  <a:schemeClr val="tx1"/>
                </a:solidFill>
                <a:latin typeface="+mn-lt"/>
                <a:ea typeface="+mn-ea"/>
                <a:cs typeface="+mn-cs"/>
              </a:rPr>
              <a:t> </a:t>
            </a:r>
            <a:r>
              <a:rPr lang="es-CL" sz="1200" b="0" i="0" u="none" strike="noStrike" kern="1200" baseline="0" dirty="0" err="1">
                <a:solidFill>
                  <a:schemeClr val="tx1"/>
                </a:solidFill>
                <a:latin typeface="+mn-lt"/>
                <a:ea typeface="+mn-ea"/>
                <a:cs typeface="+mn-cs"/>
              </a:rPr>
              <a:t>pseudoallergens</a:t>
            </a:r>
            <a:endParaRPr lang="es-CL" sz="1200" b="0" i="0" u="none" strike="noStrike" kern="1200" baseline="0" dirty="0">
              <a:solidFill>
                <a:schemeClr val="tx1"/>
              </a:solidFill>
              <a:latin typeface="+mn-lt"/>
              <a:ea typeface="+mn-ea"/>
              <a:cs typeface="+mn-cs"/>
            </a:endParaRPr>
          </a:p>
          <a:p>
            <a:r>
              <a:rPr lang="es-CL" sz="1200" b="0" i="0" u="none" strike="noStrike" kern="1200" baseline="0" dirty="0">
                <a:solidFill>
                  <a:schemeClr val="tx1"/>
                </a:solidFill>
                <a:latin typeface="+mn-lt"/>
                <a:ea typeface="+mn-ea"/>
                <a:cs typeface="+mn-cs"/>
              </a:rPr>
              <a:t>Light</a:t>
            </a:r>
          </a:p>
          <a:p>
            <a:r>
              <a:rPr lang="en-US" sz="1200" b="0" i="0" u="none" strike="noStrike" kern="1200" baseline="0" dirty="0">
                <a:solidFill>
                  <a:schemeClr val="tx1"/>
                </a:solidFill>
                <a:latin typeface="+mn-lt"/>
                <a:ea typeface="+mn-ea"/>
                <a:cs typeface="+mn-cs"/>
              </a:rPr>
              <a:t>Medications (direct mast cell degranulation)</a:t>
            </a:r>
          </a:p>
          <a:p>
            <a:r>
              <a:rPr lang="en-US" sz="1200" b="0" i="0" u="none" strike="noStrike" kern="1200" baseline="0" dirty="0">
                <a:solidFill>
                  <a:schemeClr val="tx1"/>
                </a:solidFill>
                <a:latin typeface="+mn-lt"/>
                <a:ea typeface="+mn-ea"/>
                <a:cs typeface="+mn-cs"/>
              </a:rPr>
              <a:t>Physical stimuli (cold, local heat, pressure, vibration) </a:t>
            </a:r>
          </a:p>
          <a:p>
            <a:r>
              <a:rPr lang="es-CL" sz="1200" b="0" i="0" u="none" strike="noStrike" kern="1200" baseline="0" dirty="0" err="1">
                <a:solidFill>
                  <a:schemeClr val="tx1"/>
                </a:solidFill>
                <a:latin typeface="+mn-lt"/>
                <a:ea typeface="+mn-ea"/>
                <a:cs typeface="+mn-cs"/>
              </a:rPr>
              <a:t>Water</a:t>
            </a:r>
            <a:r>
              <a:rPr lang="es-CL" sz="1200" b="0" i="0" u="none" strike="noStrike" kern="1200" baseline="0" dirty="0">
                <a:solidFill>
                  <a:schemeClr val="tx1"/>
                </a:solidFill>
                <a:latin typeface="+mn-lt"/>
                <a:ea typeface="+mn-ea"/>
                <a:cs typeface="+mn-cs"/>
              </a:rPr>
              <a:t>	</a:t>
            </a:r>
          </a:p>
          <a:p>
            <a:endParaRPr lang="es-CL" dirty="0"/>
          </a:p>
        </p:txBody>
      </p:sp>
      <p:sp>
        <p:nvSpPr>
          <p:cNvPr id="4" name="3 Marcador de número de diapositiva"/>
          <p:cNvSpPr>
            <a:spLocks noGrp="1"/>
          </p:cNvSpPr>
          <p:nvPr>
            <p:ph type="sldNum" sz="quarter" idx="10"/>
          </p:nvPr>
        </p:nvSpPr>
        <p:spPr/>
        <p:txBody>
          <a:bodyPr/>
          <a:lstStyle/>
          <a:p>
            <a:fld id="{F2D7E613-DCE4-4669-90A6-7C6104A7FF08}" type="slidenum">
              <a:rPr lang="es-CL" smtClean="0"/>
              <a:t>8</a:t>
            </a:fld>
            <a:endParaRPr lang="es-CL"/>
          </a:p>
        </p:txBody>
      </p:sp>
    </p:spTree>
    <p:extLst>
      <p:ext uri="{BB962C8B-B14F-4D97-AF65-F5344CB8AC3E}">
        <p14:creationId xmlns:p14="http://schemas.microsoft.com/office/powerpoint/2010/main" val="2651068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IL4, 5, 6, 13, TNF A</a:t>
            </a:r>
          </a:p>
        </p:txBody>
      </p:sp>
      <p:sp>
        <p:nvSpPr>
          <p:cNvPr id="4" name="Marcador de número de diapositiva 3"/>
          <p:cNvSpPr>
            <a:spLocks noGrp="1"/>
          </p:cNvSpPr>
          <p:nvPr>
            <p:ph type="sldNum" sz="quarter" idx="5"/>
          </p:nvPr>
        </p:nvSpPr>
        <p:spPr/>
        <p:txBody>
          <a:bodyPr/>
          <a:lstStyle/>
          <a:p>
            <a:fld id="{F2D7E613-DCE4-4669-90A6-7C6104A7FF08}" type="slidenum">
              <a:rPr lang="es-CL" smtClean="0"/>
              <a:t>9</a:t>
            </a:fld>
            <a:endParaRPr lang="es-CL"/>
          </a:p>
        </p:txBody>
      </p:sp>
    </p:spTree>
    <p:extLst>
      <p:ext uri="{BB962C8B-B14F-4D97-AF65-F5344CB8AC3E}">
        <p14:creationId xmlns:p14="http://schemas.microsoft.com/office/powerpoint/2010/main" val="2982482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IL4, 5, 6, 13, TNF A</a:t>
            </a:r>
          </a:p>
        </p:txBody>
      </p:sp>
      <p:sp>
        <p:nvSpPr>
          <p:cNvPr id="4" name="Marcador de número de diapositiva 3"/>
          <p:cNvSpPr>
            <a:spLocks noGrp="1"/>
          </p:cNvSpPr>
          <p:nvPr>
            <p:ph type="sldNum" sz="quarter" idx="5"/>
          </p:nvPr>
        </p:nvSpPr>
        <p:spPr/>
        <p:txBody>
          <a:bodyPr/>
          <a:lstStyle/>
          <a:p>
            <a:fld id="{F2D7E613-DCE4-4669-90A6-7C6104A7FF08}" type="slidenum">
              <a:rPr lang="es-CL" smtClean="0"/>
              <a:t>10</a:t>
            </a:fld>
            <a:endParaRPr lang="es-CL"/>
          </a:p>
        </p:txBody>
      </p:sp>
    </p:spTree>
    <p:extLst>
      <p:ext uri="{BB962C8B-B14F-4D97-AF65-F5344CB8AC3E}">
        <p14:creationId xmlns:p14="http://schemas.microsoft.com/office/powerpoint/2010/main" val="462367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IL4, 5, 6, 13, TNF A</a:t>
            </a:r>
          </a:p>
        </p:txBody>
      </p:sp>
      <p:sp>
        <p:nvSpPr>
          <p:cNvPr id="4" name="Marcador de número de diapositiva 3"/>
          <p:cNvSpPr>
            <a:spLocks noGrp="1"/>
          </p:cNvSpPr>
          <p:nvPr>
            <p:ph type="sldNum" sz="quarter" idx="5"/>
          </p:nvPr>
        </p:nvSpPr>
        <p:spPr/>
        <p:txBody>
          <a:bodyPr/>
          <a:lstStyle/>
          <a:p>
            <a:fld id="{F2D7E613-DCE4-4669-90A6-7C6104A7FF08}" type="slidenum">
              <a:rPr lang="es-CL" smtClean="0"/>
              <a:t>11</a:t>
            </a:fld>
            <a:endParaRPr lang="es-CL"/>
          </a:p>
        </p:txBody>
      </p:sp>
    </p:spTree>
    <p:extLst>
      <p:ext uri="{BB962C8B-B14F-4D97-AF65-F5344CB8AC3E}">
        <p14:creationId xmlns:p14="http://schemas.microsoft.com/office/powerpoint/2010/main" val="3492726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0" kern="1200" dirty="0">
                <a:solidFill>
                  <a:schemeClr val="tx1"/>
                </a:solidFill>
                <a:effectLst/>
                <a:latin typeface="+mn-lt"/>
                <a:ea typeface="+mn-ea"/>
                <a:cs typeface="+mn-cs"/>
              </a:rPr>
              <a:t>Mechanism of bradykinin-mediated angioedema. Increased bradykinin levels lead to vasodilation, increased tissue permeability and edema. Degradation of bradykinin is mediated by kininases. ACE, which plays a role in degradation of bradykinin, can be inhibited by ACEIs. Production of bradykinin can be inhibited by ecallantide, which acts on kallikrein, or by C1-INH, which acts to inhibit formation of kallikrein and HMW kininogen. Activation of the bradykinin </a:t>
            </a:r>
            <a:r>
              <a:rPr lang="el-GR" sz="1200" b="0" kern="1200" dirty="0">
                <a:solidFill>
                  <a:schemeClr val="tx1"/>
                </a:solidFill>
                <a:effectLst/>
                <a:latin typeface="+mn-lt"/>
                <a:ea typeface="+mn-ea"/>
                <a:cs typeface="+mn-cs"/>
              </a:rPr>
              <a:t>β2 </a:t>
            </a:r>
            <a:r>
              <a:rPr lang="es-MX" sz="1200" b="0" kern="1200" dirty="0">
                <a:solidFill>
                  <a:schemeClr val="tx1"/>
                </a:solidFill>
                <a:effectLst/>
                <a:latin typeface="+mn-lt"/>
                <a:ea typeface="+mn-ea"/>
                <a:cs typeface="+mn-cs"/>
              </a:rPr>
              <a:t>receptor is inhibited by icatibant. In angioedema cases where C1-INH is deficient, treatment with pnfC1-INH or recombinant human C1-INH replaces endogenous C1-INH to control bradykinin levels. Dashed lines indicate inhibition. ACE = Angiotensin converting enzyme; ACEI = angiotensin converting enzyme inhibitor; HMW = high molecular weight; C1-INH = C1-inhibitor; pnfC1-INH = pasteurized, nanofiltered C1-INH.</a:t>
            </a:r>
          </a:p>
          <a:p>
            <a:r>
              <a:rPr lang="es-MX" dirty="0">
                <a:effectLst/>
              </a:rPr>
              <a:t/>
            </a:r>
            <a:br>
              <a:rPr lang="es-MX" dirty="0">
                <a:effectLst/>
              </a:rPr>
            </a:br>
            <a:endParaRPr lang="es-MX" dirty="0">
              <a:effectLst/>
            </a:endParaRPr>
          </a:p>
          <a:p>
            <a:endParaRPr lang="es-MX" dirty="0"/>
          </a:p>
        </p:txBody>
      </p:sp>
      <p:sp>
        <p:nvSpPr>
          <p:cNvPr id="4" name="Marcador de número de diapositiva 3"/>
          <p:cNvSpPr>
            <a:spLocks noGrp="1"/>
          </p:cNvSpPr>
          <p:nvPr>
            <p:ph type="sldNum" sz="quarter" idx="5"/>
          </p:nvPr>
        </p:nvSpPr>
        <p:spPr/>
        <p:txBody>
          <a:bodyPr/>
          <a:lstStyle/>
          <a:p>
            <a:fld id="{F2D7E613-DCE4-4669-90A6-7C6104A7FF08}" type="slidenum">
              <a:rPr lang="es-CL" smtClean="0"/>
              <a:t>12</a:t>
            </a:fld>
            <a:endParaRPr lang="es-CL"/>
          </a:p>
        </p:txBody>
      </p:sp>
    </p:spTree>
    <p:extLst>
      <p:ext uri="{BB962C8B-B14F-4D97-AF65-F5344CB8AC3E}">
        <p14:creationId xmlns:p14="http://schemas.microsoft.com/office/powerpoint/2010/main" val="3768568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1. Edad</a:t>
            </a:r>
            <a:r>
              <a:rPr lang="es-MX" dirty="0">
                <a:sym typeface="Wingdings" panose="05000000000000000000" pitchFamily="2" charset="2"/>
              </a:rPr>
              <a:t>etiología</a:t>
            </a:r>
            <a:endParaRPr lang="es-MX" dirty="0"/>
          </a:p>
          <a:p>
            <a:r>
              <a:rPr lang="es-MX" dirty="0"/>
              <a:t>2. Tiempo de evol: agudo vs cronico</a:t>
            </a:r>
          </a:p>
          <a:p>
            <a:r>
              <a:rPr lang="es-MX" dirty="0"/>
              <a:t>3.Intermitente(pseudoalergia)</a:t>
            </a:r>
            <a:r>
              <a:rPr lang="es-MX" baseline="0" dirty="0"/>
              <a:t> y de alta frecuencia (peor pronostico)</a:t>
            </a:r>
          </a:p>
          <a:p>
            <a:r>
              <a:rPr lang="es-MX" baseline="0" dirty="0"/>
              <a:t>4. Caract de habones: </a:t>
            </a:r>
            <a:r>
              <a:rPr lang="en-US" baseline="0" dirty="0"/>
              <a:t>their distribution on the body surface is  usually random and asymmetric, although in chronic</a:t>
            </a:r>
          </a:p>
          <a:p>
            <a:r>
              <a:rPr lang="en-US" baseline="0" dirty="0"/>
              <a:t>urticaria wheals tend to appear in the same areas in a given patient.</a:t>
            </a:r>
          </a:p>
          <a:p>
            <a:r>
              <a:rPr lang="en-US" baseline="0" dirty="0"/>
              <a:t>5. AE</a:t>
            </a:r>
          </a:p>
          <a:p>
            <a:r>
              <a:rPr lang="en-US" baseline="0" dirty="0"/>
              <a:t>6. </a:t>
            </a:r>
            <a:r>
              <a:rPr lang="en-US" baseline="0" dirty="0" err="1"/>
              <a:t>Gatillantes</a:t>
            </a:r>
            <a:r>
              <a:rPr lang="en-US" baseline="0" dirty="0"/>
              <a:t> y </a:t>
            </a:r>
            <a:r>
              <a:rPr lang="en-US" baseline="0" dirty="0" err="1"/>
              <a:t>causas</a:t>
            </a:r>
            <a:r>
              <a:rPr lang="en-US" baseline="0" dirty="0"/>
              <a:t>: </a:t>
            </a:r>
            <a:r>
              <a:rPr lang="en-US" baseline="0" dirty="0" err="1"/>
              <a:t>clasificacion</a:t>
            </a:r>
            <a:r>
              <a:rPr lang="en-US" baseline="0" dirty="0"/>
              <a:t> y </a:t>
            </a:r>
            <a:r>
              <a:rPr lang="en-US" baseline="0" dirty="0" err="1"/>
              <a:t>pronostico</a:t>
            </a:r>
            <a:endParaRPr lang="en-US" baseline="0" dirty="0"/>
          </a:p>
          <a:p>
            <a:r>
              <a:rPr lang="en-US" baseline="0" dirty="0"/>
              <a:t>7. Historia personal o familiar de </a:t>
            </a:r>
            <a:r>
              <a:rPr lang="en-US" baseline="0" dirty="0" err="1"/>
              <a:t>enf</a:t>
            </a:r>
            <a:r>
              <a:rPr lang="en-US" baseline="0" dirty="0"/>
              <a:t> AI, </a:t>
            </a:r>
            <a:r>
              <a:rPr lang="en-US" baseline="0" dirty="0" err="1"/>
              <a:t>patologia</a:t>
            </a:r>
            <a:r>
              <a:rPr lang="en-US" baseline="0" dirty="0"/>
              <a:t> </a:t>
            </a:r>
            <a:r>
              <a:rPr lang="en-US" baseline="0" dirty="0" err="1"/>
              <a:t>tiroidea</a:t>
            </a:r>
            <a:r>
              <a:rPr lang="en-US" baseline="0" dirty="0"/>
              <a:t>, cancer… </a:t>
            </a:r>
            <a:r>
              <a:rPr lang="en-US" baseline="0" dirty="0" err="1"/>
              <a:t>causas</a:t>
            </a:r>
            <a:r>
              <a:rPr lang="en-US" baseline="0" dirty="0"/>
              <a:t> de urticaria </a:t>
            </a:r>
            <a:r>
              <a:rPr lang="en-US" baseline="0" dirty="0" err="1"/>
              <a:t>secundaria</a:t>
            </a:r>
            <a:r>
              <a:rPr lang="en-US" baseline="0" dirty="0" err="1">
                <a:sym typeface="Wingdings" panose="05000000000000000000" pitchFamily="2" charset="2"/>
              </a:rPr>
              <a:t>estudio</a:t>
            </a:r>
            <a:r>
              <a:rPr lang="en-US" baseline="0" dirty="0">
                <a:sym typeface="Wingdings" panose="05000000000000000000" pitchFamily="2" charset="2"/>
              </a:rPr>
              <a:t> extenso </a:t>
            </a:r>
            <a:r>
              <a:rPr lang="en-US" baseline="0" dirty="0" err="1">
                <a:sym typeface="Wingdings" panose="05000000000000000000" pitchFamily="2" charset="2"/>
              </a:rPr>
              <a:t>basado</a:t>
            </a:r>
            <a:r>
              <a:rPr lang="en-US" baseline="0" dirty="0">
                <a:sym typeface="Wingdings" panose="05000000000000000000" pitchFamily="2" charset="2"/>
              </a:rPr>
              <a:t> en los </a:t>
            </a:r>
            <a:r>
              <a:rPr lang="en-US" baseline="0" dirty="0" err="1">
                <a:sym typeface="Wingdings" panose="05000000000000000000" pitchFamily="2" charset="2"/>
              </a:rPr>
              <a:t>datos</a:t>
            </a:r>
            <a:r>
              <a:rPr lang="en-US" baseline="0" dirty="0">
                <a:sym typeface="Wingdings" panose="05000000000000000000" pitchFamily="2" charset="2"/>
              </a:rPr>
              <a:t> </a:t>
            </a:r>
            <a:r>
              <a:rPr lang="en-US" baseline="0" dirty="0" err="1">
                <a:sym typeface="Wingdings" panose="05000000000000000000" pitchFamily="2" charset="2"/>
              </a:rPr>
              <a:t>entregados</a:t>
            </a:r>
            <a:r>
              <a:rPr lang="en-US" baseline="0" dirty="0">
                <a:sym typeface="Wingdings" panose="05000000000000000000" pitchFamily="2" charset="2"/>
              </a:rPr>
              <a:t> por el </a:t>
            </a:r>
            <a:r>
              <a:rPr lang="en-US" baseline="0" dirty="0" err="1">
                <a:sym typeface="Wingdings" panose="05000000000000000000" pitchFamily="2" charset="2"/>
              </a:rPr>
              <a:t>paciente</a:t>
            </a:r>
            <a:endParaRPr lang="en-US" baseline="0" dirty="0">
              <a:sym typeface="Wingdings" panose="05000000000000000000" pitchFamily="2" charset="2"/>
            </a:endParaRPr>
          </a:p>
          <a:p>
            <a:r>
              <a:rPr lang="en-US" baseline="0" dirty="0">
                <a:sym typeface="Wingdings" panose="05000000000000000000" pitchFamily="2" charset="2"/>
              </a:rPr>
              <a:t>8. </a:t>
            </a:r>
            <a:r>
              <a:rPr lang="en-US" baseline="0" dirty="0" err="1">
                <a:sym typeface="Wingdings" panose="05000000000000000000" pitchFamily="2" charset="2"/>
              </a:rPr>
              <a:t>Antec</a:t>
            </a:r>
            <a:r>
              <a:rPr lang="en-US" baseline="0" dirty="0">
                <a:sym typeface="Wingdings" panose="05000000000000000000" pitchFamily="2" charset="2"/>
              </a:rPr>
              <a:t> de </a:t>
            </a:r>
            <a:r>
              <a:rPr lang="en-US" baseline="0" dirty="0" err="1">
                <a:sym typeface="Wingdings" panose="05000000000000000000" pitchFamily="2" charset="2"/>
              </a:rPr>
              <a:t>atopia</a:t>
            </a:r>
            <a:r>
              <a:rPr lang="en-US" baseline="0" dirty="0">
                <a:sym typeface="Wingdings" panose="05000000000000000000" pitchFamily="2" charset="2"/>
              </a:rPr>
              <a:t>: </a:t>
            </a:r>
            <a:r>
              <a:rPr lang="en-US" baseline="0" dirty="0" err="1">
                <a:sym typeface="Wingdings" panose="05000000000000000000" pitchFamily="2" charset="2"/>
              </a:rPr>
              <a:t>aclarar</a:t>
            </a:r>
            <a:r>
              <a:rPr lang="en-US" baseline="0" dirty="0">
                <a:sym typeface="Wingdings" panose="05000000000000000000" pitchFamily="2" charset="2"/>
              </a:rPr>
              <a:t> la </a:t>
            </a:r>
            <a:r>
              <a:rPr lang="en-US" baseline="0" dirty="0" err="1">
                <a:sym typeface="Wingdings" panose="05000000000000000000" pitchFamily="2" charset="2"/>
              </a:rPr>
              <a:t>etiologia</a:t>
            </a:r>
            <a:r>
              <a:rPr lang="en-US" baseline="0" dirty="0">
                <a:sym typeface="Wingdings" panose="05000000000000000000" pitchFamily="2" charset="2"/>
              </a:rPr>
              <a:t> y </a:t>
            </a:r>
            <a:r>
              <a:rPr lang="en-US" baseline="0" dirty="0" err="1">
                <a:sym typeface="Wingdings" panose="05000000000000000000" pitchFamily="2" charset="2"/>
              </a:rPr>
              <a:t>definir</a:t>
            </a:r>
            <a:r>
              <a:rPr lang="en-US" baseline="0" dirty="0">
                <a:sym typeface="Wingdings" panose="05000000000000000000" pitchFamily="2" charset="2"/>
              </a:rPr>
              <a:t> </a:t>
            </a:r>
            <a:r>
              <a:rPr lang="en-US" baseline="0" dirty="0" err="1">
                <a:sym typeface="Wingdings" panose="05000000000000000000" pitchFamily="2" charset="2"/>
              </a:rPr>
              <a:t>manejo</a:t>
            </a:r>
            <a:r>
              <a:rPr lang="en-US" baseline="0" dirty="0">
                <a:sym typeface="Wingdings" panose="05000000000000000000" pitchFamily="2" charset="2"/>
              </a:rPr>
              <a:t> con </a:t>
            </a:r>
            <a:r>
              <a:rPr lang="en-US" baseline="0" dirty="0" err="1">
                <a:sym typeface="Wingdings" panose="05000000000000000000" pitchFamily="2" charset="2"/>
              </a:rPr>
              <a:t>evitación</a:t>
            </a:r>
            <a:r>
              <a:rPr lang="en-US" baseline="0" dirty="0">
                <a:sym typeface="Wingdings" panose="05000000000000000000" pitchFamily="2" charset="2"/>
              </a:rPr>
              <a:t> del responsible</a:t>
            </a:r>
          </a:p>
          <a:p>
            <a:r>
              <a:rPr lang="en-US" baseline="0" dirty="0">
                <a:sym typeface="Wingdings" panose="05000000000000000000" pitchFamily="2" charset="2"/>
              </a:rPr>
              <a:t>9. </a:t>
            </a:r>
            <a:r>
              <a:rPr lang="en-US" baseline="0" dirty="0" err="1">
                <a:sym typeface="Wingdings" panose="05000000000000000000" pitchFamily="2" charset="2"/>
              </a:rPr>
              <a:t>vacaciones</a:t>
            </a:r>
            <a:r>
              <a:rPr lang="en-US" baseline="0" dirty="0">
                <a:sym typeface="Wingdings" panose="05000000000000000000" pitchFamily="2" charset="2"/>
              </a:rPr>
              <a:t>: </a:t>
            </a:r>
            <a:r>
              <a:rPr lang="en-US" baseline="0" dirty="0" err="1">
                <a:sym typeface="Wingdings" panose="05000000000000000000" pitchFamily="2" charset="2"/>
              </a:rPr>
              <a:t>alergeno</a:t>
            </a:r>
            <a:r>
              <a:rPr lang="en-US" baseline="0" dirty="0">
                <a:sym typeface="Wingdings" panose="05000000000000000000" pitchFamily="2" charset="2"/>
              </a:rPr>
              <a:t> </a:t>
            </a:r>
            <a:r>
              <a:rPr lang="en-US" baseline="0" dirty="0" err="1">
                <a:sym typeface="Wingdings" panose="05000000000000000000" pitchFamily="2" charset="2"/>
              </a:rPr>
              <a:t>laboral</a:t>
            </a:r>
            <a:r>
              <a:rPr lang="en-US" baseline="0" dirty="0">
                <a:sym typeface="Wingdings" panose="05000000000000000000" pitchFamily="2" charset="2"/>
              </a:rPr>
              <a:t>?</a:t>
            </a:r>
          </a:p>
          <a:p>
            <a:r>
              <a:rPr lang="en-US" baseline="0" dirty="0">
                <a:sym typeface="Wingdings" panose="05000000000000000000" pitchFamily="2" charset="2"/>
              </a:rPr>
              <a:t>10. Tabaco con </a:t>
            </a:r>
            <a:r>
              <a:rPr lang="en-US" baseline="0" dirty="0" err="1">
                <a:sym typeface="Wingdings" panose="05000000000000000000" pitchFamily="2" charset="2"/>
              </a:rPr>
              <a:t>saborizante</a:t>
            </a:r>
            <a:r>
              <a:rPr lang="en-US" baseline="0" dirty="0">
                <a:sym typeface="Wingdings" panose="05000000000000000000" pitchFamily="2" charset="2"/>
              </a:rPr>
              <a:t>: </a:t>
            </a:r>
            <a:r>
              <a:rPr lang="en-US" baseline="0" dirty="0" err="1">
                <a:sym typeface="Wingdings" panose="05000000000000000000" pitchFamily="2" charset="2"/>
              </a:rPr>
              <a:t>pseudoalergia</a:t>
            </a:r>
            <a:r>
              <a:rPr lang="en-US" baseline="0" dirty="0">
                <a:sym typeface="Wingdings" panose="05000000000000000000" pitchFamily="2" charset="2"/>
              </a:rPr>
              <a:t> o </a:t>
            </a:r>
            <a:r>
              <a:rPr lang="en-US" baseline="0" dirty="0" err="1">
                <a:sym typeface="Wingdings" panose="05000000000000000000" pitchFamily="2" charset="2"/>
              </a:rPr>
              <a:t>alergenos</a:t>
            </a:r>
            <a:r>
              <a:rPr lang="en-US" baseline="0" dirty="0">
                <a:sym typeface="Wingdings" panose="05000000000000000000" pitchFamily="2" charset="2"/>
              </a:rPr>
              <a:t> </a:t>
            </a:r>
            <a:r>
              <a:rPr lang="en-US" baseline="0" dirty="0" err="1">
                <a:sym typeface="Wingdings" panose="05000000000000000000" pitchFamily="2" charset="2"/>
              </a:rPr>
              <a:t>encubiertos</a:t>
            </a:r>
            <a:endParaRPr lang="en-US" baseline="0" dirty="0">
              <a:sym typeface="Wingdings" panose="05000000000000000000" pitchFamily="2" charset="2"/>
            </a:endParaRPr>
          </a:p>
          <a:p>
            <a:r>
              <a:rPr lang="en-US" baseline="0" dirty="0">
                <a:sym typeface="Wingdings" panose="05000000000000000000" pitchFamily="2" charset="2"/>
              </a:rPr>
              <a:t>11. </a:t>
            </a:r>
            <a:r>
              <a:rPr lang="en-US" baseline="0" dirty="0" err="1">
                <a:sym typeface="Wingdings" panose="05000000000000000000" pitchFamily="2" charset="2"/>
              </a:rPr>
              <a:t>estres</a:t>
            </a:r>
            <a:r>
              <a:rPr lang="en-US" baseline="0" dirty="0">
                <a:sym typeface="Wingdings" panose="05000000000000000000" pitchFamily="2" charset="2"/>
              </a:rPr>
              <a:t>: </a:t>
            </a:r>
            <a:r>
              <a:rPr lang="en-US" baseline="0" dirty="0" err="1">
                <a:sym typeface="Wingdings" panose="05000000000000000000" pitchFamily="2" charset="2"/>
              </a:rPr>
              <a:t>exacerba</a:t>
            </a:r>
            <a:r>
              <a:rPr lang="en-US" baseline="0" dirty="0">
                <a:sym typeface="Wingdings" panose="05000000000000000000" pitchFamily="2" charset="2"/>
              </a:rPr>
              <a:t> crisis</a:t>
            </a:r>
          </a:p>
          <a:p>
            <a:r>
              <a:rPr lang="en-US" baseline="0" dirty="0">
                <a:sym typeface="Wingdings" panose="05000000000000000000" pitchFamily="2" charset="2"/>
              </a:rPr>
              <a:t>12. Calidad de </a:t>
            </a:r>
            <a:r>
              <a:rPr lang="en-US" baseline="0" dirty="0" err="1">
                <a:sym typeface="Wingdings" panose="05000000000000000000" pitchFamily="2" charset="2"/>
              </a:rPr>
              <a:t>vida</a:t>
            </a:r>
            <a:r>
              <a:rPr lang="en-US" baseline="0" dirty="0">
                <a:sym typeface="Wingdings" panose="05000000000000000000" pitchFamily="2" charset="2"/>
              </a:rPr>
              <a:t>: </a:t>
            </a:r>
            <a:r>
              <a:rPr lang="en-US" baseline="0" dirty="0" err="1">
                <a:sym typeface="Wingdings" panose="05000000000000000000" pitchFamily="2" charset="2"/>
              </a:rPr>
              <a:t>magnitud</a:t>
            </a:r>
            <a:r>
              <a:rPr lang="en-US" baseline="0" dirty="0">
                <a:sym typeface="Wingdings" panose="05000000000000000000" pitchFamily="2" charset="2"/>
              </a:rPr>
              <a:t> del </a:t>
            </a:r>
            <a:r>
              <a:rPr lang="en-US" baseline="0" dirty="0" err="1">
                <a:sym typeface="Wingdings" panose="05000000000000000000" pitchFamily="2" charset="2"/>
              </a:rPr>
              <a:t>problemestrategia</a:t>
            </a:r>
            <a:r>
              <a:rPr lang="en-US" baseline="0" dirty="0">
                <a:sym typeface="Wingdings" panose="05000000000000000000" pitchFamily="2" charset="2"/>
              </a:rPr>
              <a:t> de </a:t>
            </a:r>
            <a:r>
              <a:rPr lang="en-US" baseline="0" dirty="0" err="1">
                <a:sym typeface="Wingdings" panose="05000000000000000000" pitchFamily="2" charset="2"/>
              </a:rPr>
              <a:t>tto</a:t>
            </a:r>
            <a:endParaRPr lang="es-CL" dirty="0"/>
          </a:p>
          <a:p>
            <a:endParaRPr lang="es-MX" dirty="0"/>
          </a:p>
        </p:txBody>
      </p:sp>
      <p:sp>
        <p:nvSpPr>
          <p:cNvPr id="4" name="Marcador de número de diapositiva 3"/>
          <p:cNvSpPr>
            <a:spLocks noGrp="1"/>
          </p:cNvSpPr>
          <p:nvPr>
            <p:ph type="sldNum" sz="quarter" idx="5"/>
          </p:nvPr>
        </p:nvSpPr>
        <p:spPr/>
        <p:txBody>
          <a:bodyPr/>
          <a:lstStyle/>
          <a:p>
            <a:fld id="{F2D7E613-DCE4-4669-90A6-7C6104A7FF08}" type="slidenum">
              <a:rPr lang="es-CL" smtClean="0"/>
              <a:t>14</a:t>
            </a:fld>
            <a:endParaRPr lang="es-CL"/>
          </a:p>
        </p:txBody>
      </p:sp>
    </p:spTree>
    <p:extLst>
      <p:ext uri="{BB962C8B-B14F-4D97-AF65-F5344CB8AC3E}">
        <p14:creationId xmlns:p14="http://schemas.microsoft.com/office/powerpoint/2010/main" val="2356746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Niños: lo</a:t>
            </a:r>
            <a:r>
              <a:rPr lang="es-MX" baseline="0" dirty="0"/>
              <a:t> + fcte es infeccioso (40%)</a:t>
            </a:r>
          </a:p>
          <a:p>
            <a:r>
              <a:rPr lang="es-MX" baseline="0" dirty="0"/>
              <a:t>Adultos: fcos es lo mas fcte. Estos pueden dar rx ige medida (PNC) o pseudo alergica (AINES, Opioides)</a:t>
            </a:r>
          </a:p>
          <a:p>
            <a:r>
              <a:rPr lang="es-MX" dirty="0"/>
              <a:t>Hongos no estan involucrados</a:t>
            </a:r>
          </a:p>
          <a:p>
            <a:r>
              <a:rPr lang="es-MX" dirty="0"/>
              <a:t>Tto de infecciones silentes es controversial</a:t>
            </a:r>
            <a:endParaRPr lang="es-CL" dirty="0"/>
          </a:p>
          <a:p>
            <a:endParaRPr lang="es-MX" dirty="0"/>
          </a:p>
        </p:txBody>
      </p:sp>
      <p:sp>
        <p:nvSpPr>
          <p:cNvPr id="4" name="Marcador de número de diapositiva 3"/>
          <p:cNvSpPr>
            <a:spLocks noGrp="1"/>
          </p:cNvSpPr>
          <p:nvPr>
            <p:ph type="sldNum" sz="quarter" idx="5"/>
          </p:nvPr>
        </p:nvSpPr>
        <p:spPr/>
        <p:txBody>
          <a:bodyPr/>
          <a:lstStyle/>
          <a:p>
            <a:fld id="{F2D7E613-DCE4-4669-90A6-7C6104A7FF08}" type="slidenum">
              <a:rPr lang="es-CL" smtClean="0"/>
              <a:t>20</a:t>
            </a:fld>
            <a:endParaRPr lang="es-CL"/>
          </a:p>
        </p:txBody>
      </p:sp>
    </p:spTree>
    <p:extLst>
      <p:ext uri="{BB962C8B-B14F-4D97-AF65-F5344CB8AC3E}">
        <p14:creationId xmlns:p14="http://schemas.microsoft.com/office/powerpoint/2010/main" val="3074067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437A5AE9-059B-4A5F-969C-DE580BAA4F80}" type="datetimeFigureOut">
              <a:rPr lang="es-CL" smtClean="0"/>
              <a:t>16-12-2021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D6C22AE-AA76-4B38-BCB3-8B4000D6BBE3}" type="slidenum">
              <a:rPr lang="es-CL" smtClean="0"/>
              <a:t>‹Nº›</a:t>
            </a:fld>
            <a:endParaRPr lang="es-CL"/>
          </a:p>
        </p:txBody>
      </p:sp>
    </p:spTree>
    <p:extLst>
      <p:ext uri="{BB962C8B-B14F-4D97-AF65-F5344CB8AC3E}">
        <p14:creationId xmlns:p14="http://schemas.microsoft.com/office/powerpoint/2010/main" val="2745289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437A5AE9-059B-4A5F-969C-DE580BAA4F80}" type="datetimeFigureOut">
              <a:rPr lang="es-CL" smtClean="0"/>
              <a:t>16-12-2021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D6C22AE-AA76-4B38-BCB3-8B4000D6BBE3}" type="slidenum">
              <a:rPr lang="es-CL" smtClean="0"/>
              <a:t>‹Nº›</a:t>
            </a:fld>
            <a:endParaRPr lang="es-CL"/>
          </a:p>
        </p:txBody>
      </p:sp>
    </p:spTree>
    <p:extLst>
      <p:ext uri="{BB962C8B-B14F-4D97-AF65-F5344CB8AC3E}">
        <p14:creationId xmlns:p14="http://schemas.microsoft.com/office/powerpoint/2010/main" val="413139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437A5AE9-059B-4A5F-969C-DE580BAA4F80}" type="datetimeFigureOut">
              <a:rPr lang="es-CL" smtClean="0"/>
              <a:t>16-12-2021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D6C22AE-AA76-4B38-BCB3-8B4000D6BBE3}" type="slidenum">
              <a:rPr lang="es-CL" smtClean="0"/>
              <a:t>‹Nº›</a:t>
            </a:fld>
            <a:endParaRPr lang="es-CL"/>
          </a:p>
        </p:txBody>
      </p:sp>
    </p:spTree>
    <p:extLst>
      <p:ext uri="{BB962C8B-B14F-4D97-AF65-F5344CB8AC3E}">
        <p14:creationId xmlns:p14="http://schemas.microsoft.com/office/powerpoint/2010/main" val="1873391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437A5AE9-059B-4A5F-969C-DE580BAA4F80}" type="datetimeFigureOut">
              <a:rPr lang="es-CL" smtClean="0"/>
              <a:t>16-12-2021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D6C22AE-AA76-4B38-BCB3-8B4000D6BBE3}" type="slidenum">
              <a:rPr lang="es-CL" smtClean="0"/>
              <a:t>‹Nº›</a:t>
            </a:fld>
            <a:endParaRPr lang="es-CL"/>
          </a:p>
        </p:txBody>
      </p:sp>
    </p:spTree>
    <p:extLst>
      <p:ext uri="{BB962C8B-B14F-4D97-AF65-F5344CB8AC3E}">
        <p14:creationId xmlns:p14="http://schemas.microsoft.com/office/powerpoint/2010/main" val="3774191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37A5AE9-059B-4A5F-969C-DE580BAA4F80}" type="datetimeFigureOut">
              <a:rPr lang="es-CL" smtClean="0"/>
              <a:t>16-12-2021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D6C22AE-AA76-4B38-BCB3-8B4000D6BBE3}" type="slidenum">
              <a:rPr lang="es-CL" smtClean="0"/>
              <a:t>‹Nº›</a:t>
            </a:fld>
            <a:endParaRPr lang="es-CL"/>
          </a:p>
        </p:txBody>
      </p:sp>
    </p:spTree>
    <p:extLst>
      <p:ext uri="{BB962C8B-B14F-4D97-AF65-F5344CB8AC3E}">
        <p14:creationId xmlns:p14="http://schemas.microsoft.com/office/powerpoint/2010/main" val="1348859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437A5AE9-059B-4A5F-969C-DE580BAA4F80}" type="datetimeFigureOut">
              <a:rPr lang="es-CL" smtClean="0"/>
              <a:t>16-12-2021</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3D6C22AE-AA76-4B38-BCB3-8B4000D6BBE3}" type="slidenum">
              <a:rPr lang="es-CL" smtClean="0"/>
              <a:t>‹Nº›</a:t>
            </a:fld>
            <a:endParaRPr lang="es-CL"/>
          </a:p>
        </p:txBody>
      </p:sp>
    </p:spTree>
    <p:extLst>
      <p:ext uri="{BB962C8B-B14F-4D97-AF65-F5344CB8AC3E}">
        <p14:creationId xmlns:p14="http://schemas.microsoft.com/office/powerpoint/2010/main" val="1906293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437A5AE9-059B-4A5F-969C-DE580BAA4F80}" type="datetimeFigureOut">
              <a:rPr lang="es-CL" smtClean="0"/>
              <a:t>16-12-2021</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3D6C22AE-AA76-4B38-BCB3-8B4000D6BBE3}" type="slidenum">
              <a:rPr lang="es-CL" smtClean="0"/>
              <a:t>‹Nº›</a:t>
            </a:fld>
            <a:endParaRPr lang="es-CL"/>
          </a:p>
        </p:txBody>
      </p:sp>
    </p:spTree>
    <p:extLst>
      <p:ext uri="{BB962C8B-B14F-4D97-AF65-F5344CB8AC3E}">
        <p14:creationId xmlns:p14="http://schemas.microsoft.com/office/powerpoint/2010/main" val="2760565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437A5AE9-059B-4A5F-969C-DE580BAA4F80}" type="datetimeFigureOut">
              <a:rPr lang="es-CL" smtClean="0"/>
              <a:t>16-12-2021</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3D6C22AE-AA76-4B38-BCB3-8B4000D6BBE3}" type="slidenum">
              <a:rPr lang="es-CL" smtClean="0"/>
              <a:t>‹Nº›</a:t>
            </a:fld>
            <a:endParaRPr lang="es-CL"/>
          </a:p>
        </p:txBody>
      </p:sp>
    </p:spTree>
    <p:extLst>
      <p:ext uri="{BB962C8B-B14F-4D97-AF65-F5344CB8AC3E}">
        <p14:creationId xmlns:p14="http://schemas.microsoft.com/office/powerpoint/2010/main" val="71965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37A5AE9-059B-4A5F-969C-DE580BAA4F80}" type="datetimeFigureOut">
              <a:rPr lang="es-CL" smtClean="0"/>
              <a:t>16-12-2021</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3D6C22AE-AA76-4B38-BCB3-8B4000D6BBE3}" type="slidenum">
              <a:rPr lang="es-CL" smtClean="0"/>
              <a:t>‹Nº›</a:t>
            </a:fld>
            <a:endParaRPr lang="es-CL"/>
          </a:p>
        </p:txBody>
      </p:sp>
    </p:spTree>
    <p:extLst>
      <p:ext uri="{BB962C8B-B14F-4D97-AF65-F5344CB8AC3E}">
        <p14:creationId xmlns:p14="http://schemas.microsoft.com/office/powerpoint/2010/main" val="3724045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37A5AE9-059B-4A5F-969C-DE580BAA4F80}" type="datetimeFigureOut">
              <a:rPr lang="es-CL" smtClean="0"/>
              <a:t>16-12-2021</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3D6C22AE-AA76-4B38-BCB3-8B4000D6BBE3}" type="slidenum">
              <a:rPr lang="es-CL" smtClean="0"/>
              <a:t>‹Nº›</a:t>
            </a:fld>
            <a:endParaRPr lang="es-CL"/>
          </a:p>
        </p:txBody>
      </p:sp>
    </p:spTree>
    <p:extLst>
      <p:ext uri="{BB962C8B-B14F-4D97-AF65-F5344CB8AC3E}">
        <p14:creationId xmlns:p14="http://schemas.microsoft.com/office/powerpoint/2010/main" val="2518698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37A5AE9-059B-4A5F-969C-DE580BAA4F80}" type="datetimeFigureOut">
              <a:rPr lang="es-CL" smtClean="0"/>
              <a:t>16-12-2021</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3D6C22AE-AA76-4B38-BCB3-8B4000D6BBE3}" type="slidenum">
              <a:rPr lang="es-CL" smtClean="0"/>
              <a:t>‹Nº›</a:t>
            </a:fld>
            <a:endParaRPr lang="es-CL"/>
          </a:p>
        </p:txBody>
      </p:sp>
    </p:spTree>
    <p:extLst>
      <p:ext uri="{BB962C8B-B14F-4D97-AF65-F5344CB8AC3E}">
        <p14:creationId xmlns:p14="http://schemas.microsoft.com/office/powerpoint/2010/main" val="203669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7A5AE9-059B-4A5F-969C-DE580BAA4F80}" type="datetimeFigureOut">
              <a:rPr lang="es-CL" smtClean="0"/>
              <a:t>16-12-2021</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C22AE-AA76-4B38-BCB3-8B4000D6BBE3}" type="slidenum">
              <a:rPr lang="es-CL" smtClean="0"/>
              <a:t>‹Nº›</a:t>
            </a:fld>
            <a:endParaRPr lang="es-CL"/>
          </a:p>
        </p:txBody>
      </p:sp>
    </p:spTree>
    <p:extLst>
      <p:ext uri="{BB962C8B-B14F-4D97-AF65-F5344CB8AC3E}">
        <p14:creationId xmlns:p14="http://schemas.microsoft.com/office/powerpoint/2010/main" val="3911714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customXml" Target="../ink/ink12.xml"/><Relationship Id="rId5" Type="http://schemas.openxmlformats.org/officeDocument/2006/relationships/image" Target="../media/image12.png"/><Relationship Id="rId4" Type="http://schemas.openxmlformats.org/officeDocument/2006/relationships/customXml" Target="../ink/ink11.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customXml" Target="../ink/ink14.xml"/><Relationship Id="rId5" Type="http://schemas.openxmlformats.org/officeDocument/2006/relationships/image" Target="../media/image12.png"/><Relationship Id="rId4" Type="http://schemas.openxmlformats.org/officeDocument/2006/relationships/customXml" Target="../ink/ink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customXml" Target="../ink/ink16.xml"/><Relationship Id="rId5" Type="http://schemas.openxmlformats.org/officeDocument/2006/relationships/image" Target="../media/image12.png"/><Relationship Id="rId4" Type="http://schemas.openxmlformats.org/officeDocument/2006/relationships/customXml" Target="../ink/ink15.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customXml" Target="../ink/ink18.xml"/><Relationship Id="rId5" Type="http://schemas.openxmlformats.org/officeDocument/2006/relationships/image" Target="../media/image12.png"/><Relationship Id="rId4" Type="http://schemas.openxmlformats.org/officeDocument/2006/relationships/customXml" Target="../ink/ink1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ustomXml" Target="../ink/ink20.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customXml" Target="../ink/ink21.xml"/><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ustomXml" Target="../ink/ink22.xml"/><Relationship Id="rId4" Type="http://schemas.openxmlformats.org/officeDocument/2006/relationships/image" Target="../media/image12.png"/><Relationship Id="rId9" Type="http://schemas.openxmlformats.org/officeDocument/2006/relationships/image" Target="../media/image12.wmf"/></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13.wmf"/><Relationship Id="rId3" Type="http://schemas.openxmlformats.org/officeDocument/2006/relationships/image" Target="../media/image1.jpeg"/><Relationship Id="rId7" Type="http://schemas.openxmlformats.org/officeDocument/2006/relationships/image" Target="../media/image13.png"/><Relationship Id="rId12" Type="http://schemas.microsoft.com/office/2007/relationships/diagramDrawing" Target="../diagrams/drawing5.xml"/><Relationship Id="rId2" Type="http://schemas.openxmlformats.org/officeDocument/2006/relationships/notesSlide" Target="../notesSlides/notesSlide9.xml"/><Relationship Id="rId16" Type="http://schemas.openxmlformats.org/officeDocument/2006/relationships/image" Target="../media/image16.wmf"/><Relationship Id="rId1" Type="http://schemas.openxmlformats.org/officeDocument/2006/relationships/slideLayout" Target="../slideLayouts/slideLayout6.xml"/><Relationship Id="rId6" Type="http://schemas.openxmlformats.org/officeDocument/2006/relationships/customXml" Target="../ink/ink24.xml"/><Relationship Id="rId11" Type="http://schemas.openxmlformats.org/officeDocument/2006/relationships/diagramColors" Target="../diagrams/colors5.xml"/><Relationship Id="rId5" Type="http://schemas.openxmlformats.org/officeDocument/2006/relationships/image" Target="../media/image12.png"/><Relationship Id="rId15" Type="http://schemas.openxmlformats.org/officeDocument/2006/relationships/image" Target="../media/image15.wmf"/><Relationship Id="rId10" Type="http://schemas.openxmlformats.org/officeDocument/2006/relationships/diagramQuickStyle" Target="../diagrams/quickStyle5.xml"/><Relationship Id="rId4" Type="http://schemas.openxmlformats.org/officeDocument/2006/relationships/customXml" Target="../ink/ink23.xml"/><Relationship Id="rId9" Type="http://schemas.openxmlformats.org/officeDocument/2006/relationships/diagramLayout" Target="../diagrams/layout5.xml"/><Relationship Id="rId14" Type="http://schemas.openxmlformats.org/officeDocument/2006/relationships/image" Target="../media/image14.wmf"/></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customXml" Target="../ink/ink26.xml"/><Relationship Id="rId5" Type="http://schemas.openxmlformats.org/officeDocument/2006/relationships/image" Target="../media/image12.png"/><Relationship Id="rId4" Type="http://schemas.openxmlformats.org/officeDocument/2006/relationships/customXml" Target="../ink/ink25.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customXml" Target="../ink/ink28.xml"/><Relationship Id="rId5" Type="http://schemas.openxmlformats.org/officeDocument/2006/relationships/image" Target="../media/image12.png"/><Relationship Id="rId4" Type="http://schemas.openxmlformats.org/officeDocument/2006/relationships/customXml" Target="../ink/ink2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customXml" Target="../ink/ink30.xml"/><Relationship Id="rId5" Type="http://schemas.openxmlformats.org/officeDocument/2006/relationships/image" Target="../media/image12.png"/><Relationship Id="rId4" Type="http://schemas.openxmlformats.org/officeDocument/2006/relationships/customXml" Target="../ink/ink29.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ustomXml" Target="../ink/ink31.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ustomXml" Target="../ink/ink3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18.jpg"/><Relationship Id="rId18" Type="http://schemas.openxmlformats.org/officeDocument/2006/relationships/image" Target="../media/image23.jp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13.png"/><Relationship Id="rId17" Type="http://schemas.openxmlformats.org/officeDocument/2006/relationships/image" Target="../media/image22.emf"/><Relationship Id="rId2" Type="http://schemas.openxmlformats.org/officeDocument/2006/relationships/notesSlide" Target="../notesSlides/notesSlide14.xml"/><Relationship Id="rId16" Type="http://schemas.openxmlformats.org/officeDocument/2006/relationships/image" Target="../media/image21.emf"/><Relationship Id="rId1" Type="http://schemas.openxmlformats.org/officeDocument/2006/relationships/slideLayout" Target="../slideLayouts/slideLayout6.xml"/><Relationship Id="rId6" Type="http://schemas.openxmlformats.org/officeDocument/2006/relationships/diagramColors" Target="../diagrams/colors6.xml"/><Relationship Id="rId11" Type="http://schemas.openxmlformats.org/officeDocument/2006/relationships/customXml" Target="../ink/ink34.xml"/><Relationship Id="rId5" Type="http://schemas.openxmlformats.org/officeDocument/2006/relationships/diagramQuickStyle" Target="../diagrams/quickStyle6.xml"/><Relationship Id="rId15" Type="http://schemas.openxmlformats.org/officeDocument/2006/relationships/image" Target="../media/image20.jpg"/><Relationship Id="rId10" Type="http://schemas.openxmlformats.org/officeDocument/2006/relationships/image" Target="../media/image12.png"/><Relationship Id="rId4" Type="http://schemas.openxmlformats.org/officeDocument/2006/relationships/diagramLayout" Target="../diagrams/layout6.xml"/><Relationship Id="rId9" Type="http://schemas.openxmlformats.org/officeDocument/2006/relationships/customXml" Target="../ink/ink33.xml"/><Relationship Id="rId14" Type="http://schemas.openxmlformats.org/officeDocument/2006/relationships/image" Target="../media/image19.jp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customXml" Target="../ink/ink1.xml"/><Relationship Id="rId7" Type="http://schemas.openxmlformats.org/officeDocument/2006/relationships/image" Target="../media/image3.jpg"/><Relationship Id="rId12"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3.png"/><Relationship Id="rId11" Type="http://schemas.openxmlformats.org/officeDocument/2006/relationships/diagramColors" Target="../diagrams/colors1.xml"/><Relationship Id="rId5" Type="http://schemas.openxmlformats.org/officeDocument/2006/relationships/customXml" Target="../ink/ink2.xml"/><Relationship Id="rId10" Type="http://schemas.openxmlformats.org/officeDocument/2006/relationships/diagramQuickStyle" Target="../diagrams/quickStyle1.xml"/><Relationship Id="rId4" Type="http://schemas.openxmlformats.org/officeDocument/2006/relationships/image" Target="../media/image20.png"/><Relationship Id="rId9"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customXml" Target="../ink/ink35.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customXml" Target="../ink/ink36.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image" Target="../media/image1.jpeg"/><Relationship Id="rId7" Type="http://schemas.openxmlformats.org/officeDocument/2006/relationships/image" Target="../media/image13.png"/><Relationship Id="rId12"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customXml" Target="../ink/ink38.xml"/><Relationship Id="rId11" Type="http://schemas.openxmlformats.org/officeDocument/2006/relationships/diagramColors" Target="../diagrams/colors7.xml"/><Relationship Id="rId5" Type="http://schemas.openxmlformats.org/officeDocument/2006/relationships/image" Target="../media/image12.png"/><Relationship Id="rId10" Type="http://schemas.openxmlformats.org/officeDocument/2006/relationships/diagramQuickStyle" Target="../diagrams/quickStyle7.xml"/><Relationship Id="rId4" Type="http://schemas.openxmlformats.org/officeDocument/2006/relationships/customXml" Target="../ink/ink37.xml"/><Relationship Id="rId9"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26.tmp"/><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customXml" Target="../ink/ink40.xml"/><Relationship Id="rId5" Type="http://schemas.openxmlformats.org/officeDocument/2006/relationships/image" Target="../media/image12.png"/><Relationship Id="rId4" Type="http://schemas.openxmlformats.org/officeDocument/2006/relationships/customXml" Target="../ink/ink39.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customXml" Target="../ink/ink42.xml"/><Relationship Id="rId5" Type="http://schemas.openxmlformats.org/officeDocument/2006/relationships/image" Target="../media/image12.png"/><Relationship Id="rId4" Type="http://schemas.openxmlformats.org/officeDocument/2006/relationships/customXml" Target="../ink/ink41.xml"/></Relationships>
</file>

<file path=ppt/slides/_rels/slide35.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customXml" Target="../ink/ink44.xml"/><Relationship Id="rId5" Type="http://schemas.openxmlformats.org/officeDocument/2006/relationships/image" Target="../media/image12.png"/><Relationship Id="rId4" Type="http://schemas.openxmlformats.org/officeDocument/2006/relationships/customXml" Target="../ink/ink43.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customXml" Target="../ink/ink46.xml"/><Relationship Id="rId5" Type="http://schemas.openxmlformats.org/officeDocument/2006/relationships/image" Target="../media/image12.png"/><Relationship Id="rId4" Type="http://schemas.openxmlformats.org/officeDocument/2006/relationships/customXml" Target="../ink/ink45.xml"/></Relationships>
</file>

<file path=ppt/slides/_rels/slide3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customXml" Target="../ink/ink48.xml"/><Relationship Id="rId5" Type="http://schemas.openxmlformats.org/officeDocument/2006/relationships/image" Target="../media/image12.png"/><Relationship Id="rId4" Type="http://schemas.openxmlformats.org/officeDocument/2006/relationships/customXml" Target="../ink/ink47.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customXml" Target="../ink/ink3.xml"/><Relationship Id="rId7" Type="http://schemas.openxmlformats.org/officeDocument/2006/relationships/diagramData" Target="../diagrams/data2.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3.png"/><Relationship Id="rId11" Type="http://schemas.microsoft.com/office/2007/relationships/diagramDrawing" Target="../diagrams/drawing2.xml"/><Relationship Id="rId5" Type="http://schemas.openxmlformats.org/officeDocument/2006/relationships/customXml" Target="../ink/ink4.xml"/><Relationship Id="rId10" Type="http://schemas.openxmlformats.org/officeDocument/2006/relationships/diagramColors" Target="../diagrams/colors2.xml"/><Relationship Id="rId4" Type="http://schemas.openxmlformats.org/officeDocument/2006/relationships/image" Target="../media/image12.png"/><Relationship Id="rId9"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customXml" Target="../ink/ink50.xml"/><Relationship Id="rId5" Type="http://schemas.openxmlformats.org/officeDocument/2006/relationships/image" Target="../media/image12.png"/><Relationship Id="rId4" Type="http://schemas.openxmlformats.org/officeDocument/2006/relationships/customXml" Target="../ink/ink49.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customXml" Target="../ink/ink52.xml"/><Relationship Id="rId5" Type="http://schemas.openxmlformats.org/officeDocument/2006/relationships/image" Target="../media/image12.png"/><Relationship Id="rId4" Type="http://schemas.openxmlformats.org/officeDocument/2006/relationships/customXml" Target="../ink/ink51.xml"/></Relationships>
</file>

<file path=ppt/slides/_rels/slide43.xml.rels><?xml version="1.0" encoding="UTF-8" standalone="yes"?>
<Relationships xmlns="http://schemas.openxmlformats.org/package/2006/relationships"><Relationship Id="rId3" Type="http://schemas.openxmlformats.org/officeDocument/2006/relationships/customXml" Target="../ink/ink53.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ustomXml" Target="../ink/ink54.xml"/><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customXml" Target="../ink/ink56.xml"/><Relationship Id="rId5" Type="http://schemas.openxmlformats.org/officeDocument/2006/relationships/image" Target="../media/image12.png"/><Relationship Id="rId4" Type="http://schemas.openxmlformats.org/officeDocument/2006/relationships/customXml" Target="../ink/ink55.xml"/></Relationships>
</file>

<file path=ppt/slides/_rels/slide45.xml.rels><?xml version="1.0" encoding="UTF-8" standalone="yes"?>
<Relationships xmlns="http://schemas.openxmlformats.org/package/2006/relationships"><Relationship Id="rId3" Type="http://schemas.openxmlformats.org/officeDocument/2006/relationships/customXml" Target="../ink/ink57.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ustomXml" Target="../ink/ink58.xml"/><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customXml" Target="../ink/ink59.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ustomXml" Target="../ink/ink60.xml"/><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8" Type="http://schemas.openxmlformats.org/officeDocument/2006/relationships/customXml" Target="../ink/ink61.xml"/><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customXml" Target="../ink/ink6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image" Target="../media/image35.png"/><Relationship Id="rId5" Type="http://schemas.openxmlformats.org/officeDocument/2006/relationships/diagramQuickStyle" Target="../diagrams/quickStyle8.xml"/><Relationship Id="rId10" Type="http://schemas.openxmlformats.org/officeDocument/2006/relationships/customXml" Target="../ink/ink62.xml"/><Relationship Id="rId4" Type="http://schemas.openxmlformats.org/officeDocument/2006/relationships/diagramLayout" Target="../diagrams/layout8.xml"/><Relationship Id="rId9" Type="http://schemas.openxmlformats.org/officeDocument/2006/relationships/image" Target="../media/image34.png"/></Relationships>
</file>

<file path=ppt/slides/_rels/slide49.xml.rels><?xml version="1.0" encoding="UTF-8" standalone="yes"?>
<Relationships xmlns="http://schemas.openxmlformats.org/package/2006/relationships"><Relationship Id="rId8" Type="http://schemas.openxmlformats.org/officeDocument/2006/relationships/diagramQuickStyle" Target="../diagrams/quickStyle9.xml"/><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35.png"/><Relationship Id="rId7" Type="http://schemas.openxmlformats.org/officeDocument/2006/relationships/diagramLayout" Target="../diagrams/layout9.xml"/><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customXml" Target="../ink/ink64.xml"/><Relationship Id="rId16"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diagramData" Target="../diagrams/data9.xml"/><Relationship Id="rId11" Type="http://schemas.openxmlformats.org/officeDocument/2006/relationships/image" Target="../media/image36.png"/><Relationship Id="rId5" Type="http://schemas.openxmlformats.org/officeDocument/2006/relationships/image" Target="../media/image34.png"/><Relationship Id="rId15" Type="http://schemas.openxmlformats.org/officeDocument/2006/relationships/image" Target="../media/image40.png"/><Relationship Id="rId10" Type="http://schemas.microsoft.com/office/2007/relationships/diagramDrawing" Target="../diagrams/drawing9.xml"/><Relationship Id="rId4" Type="http://schemas.openxmlformats.org/officeDocument/2006/relationships/customXml" Target="../ink/ink65.xml"/><Relationship Id="rId9" Type="http://schemas.openxmlformats.org/officeDocument/2006/relationships/diagramColors" Target="../diagrams/colors9.xml"/><Relationship Id="rId14" Type="http://schemas.openxmlformats.org/officeDocument/2006/relationships/image" Target="../media/image39.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4.jpg"/><Relationship Id="rId3" Type="http://schemas.openxmlformats.org/officeDocument/2006/relationships/image" Target="../media/image1.jpeg"/><Relationship Id="rId7" Type="http://schemas.openxmlformats.org/officeDocument/2006/relationships/image" Target="../media/image3.png"/><Relationship Id="rId12"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customXml" Target="../ink/ink6.xml"/><Relationship Id="rId11" Type="http://schemas.openxmlformats.org/officeDocument/2006/relationships/diagramColors" Target="../diagrams/colors3.xml"/><Relationship Id="rId5" Type="http://schemas.openxmlformats.org/officeDocument/2006/relationships/image" Target="../media/image20.png"/><Relationship Id="rId10" Type="http://schemas.openxmlformats.org/officeDocument/2006/relationships/diagramQuickStyle" Target="../diagrams/quickStyle3.xml"/><Relationship Id="rId4" Type="http://schemas.openxmlformats.org/officeDocument/2006/relationships/customXml" Target="../ink/ink5.xml"/><Relationship Id="rId9"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customXml" Target="../ink/ink66.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ustomXml" Target="../ink/ink67.xml"/><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3" Type="http://schemas.openxmlformats.org/officeDocument/2006/relationships/customXml" Target="../ink/ink68.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ustomXml" Target="../ink/ink69.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ustomXml" Target="../ink/ink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customXml" Target="../ink/ink10.xml"/><Relationship Id="rId5" Type="http://schemas.openxmlformats.org/officeDocument/2006/relationships/image" Target="../media/image12.png"/><Relationship Id="rId4" Type="http://schemas.openxmlformats.org/officeDocument/2006/relationships/customXml" Target="../ink/ink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xmlns="" id="{06DA9DF9-31F7-4056-B42E-878CC92417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 Título">
            <a:extLst>
              <a:ext uri="{FF2B5EF4-FFF2-40B4-BE49-F238E27FC236}">
                <a16:creationId xmlns:a16="http://schemas.microsoft.com/office/drawing/2014/main" xmlns="" id="{5EDB71E5-01C5-C44C-BECA-FDD7E6EC5F8B}"/>
              </a:ext>
            </a:extLst>
          </p:cNvPr>
          <p:cNvSpPr>
            <a:spLocks noGrp="1"/>
          </p:cNvSpPr>
          <p:nvPr>
            <p:ph type="ctrTitle"/>
          </p:nvPr>
        </p:nvSpPr>
        <p:spPr>
          <a:xfrm>
            <a:off x="482600" y="643467"/>
            <a:ext cx="3729359" cy="4567137"/>
          </a:xfrm>
        </p:spPr>
        <p:txBody>
          <a:bodyPr>
            <a:normAutofit/>
          </a:bodyPr>
          <a:lstStyle/>
          <a:p>
            <a:pPr algn="l"/>
            <a:r>
              <a:rPr lang="es-MX" sz="3800" dirty="0"/>
              <a:t>Enfrentamiento de Urticaria y Angioedema</a:t>
            </a:r>
            <a:endParaRPr lang="es-CL" sz="3800" dirty="0"/>
          </a:p>
        </p:txBody>
      </p:sp>
      <p:sp>
        <p:nvSpPr>
          <p:cNvPr id="2051" name="Rectangle 3"/>
          <p:cNvSpPr>
            <a:spLocks noGrp="1" noChangeArrowheads="1"/>
          </p:cNvSpPr>
          <p:nvPr>
            <p:ph type="subTitle" idx="1"/>
          </p:nvPr>
        </p:nvSpPr>
        <p:spPr>
          <a:xfrm>
            <a:off x="482600" y="5277684"/>
            <a:ext cx="3465438" cy="775494"/>
          </a:xfrm>
        </p:spPr>
        <p:txBody>
          <a:bodyPr>
            <a:noAutofit/>
          </a:bodyPr>
          <a:lstStyle/>
          <a:p>
            <a:pPr algn="l" eaLnBrk="1" hangingPunct="1">
              <a:lnSpc>
                <a:spcPct val="90000"/>
              </a:lnSpc>
            </a:pPr>
            <a:r>
              <a:rPr lang="es-ES" sz="1400" dirty="0">
                <a:latin typeface="Arial" pitchFamily="34" charset="0"/>
                <a:cs typeface="Arial" pitchFamily="34" charset="0"/>
              </a:rPr>
              <a:t>Dra. Alicia Sciaraffia R.</a:t>
            </a:r>
          </a:p>
          <a:p>
            <a:pPr algn="l" eaLnBrk="1" hangingPunct="1">
              <a:lnSpc>
                <a:spcPct val="90000"/>
              </a:lnSpc>
            </a:pPr>
            <a:r>
              <a:rPr lang="es-ES" sz="1400" dirty="0">
                <a:latin typeface="Arial" pitchFamily="34" charset="0"/>
                <a:cs typeface="Arial" pitchFamily="34" charset="0"/>
              </a:rPr>
              <a:t>Inmunología Clínica</a:t>
            </a:r>
          </a:p>
          <a:p>
            <a:pPr algn="l" eaLnBrk="1" hangingPunct="1">
              <a:lnSpc>
                <a:spcPct val="90000"/>
              </a:lnSpc>
            </a:pPr>
            <a:r>
              <a:rPr lang="es-ES" sz="1400" dirty="0">
                <a:latin typeface="Arial" pitchFamily="34" charset="0"/>
                <a:cs typeface="Arial" pitchFamily="34" charset="0"/>
              </a:rPr>
              <a:t>Hospital Clínico Universidad de Chile</a:t>
            </a:r>
          </a:p>
          <a:p>
            <a:pPr algn="l" eaLnBrk="1" hangingPunct="1">
              <a:lnSpc>
                <a:spcPct val="90000"/>
              </a:lnSpc>
            </a:pPr>
            <a:endParaRPr lang="es-ES" sz="1400" dirty="0">
              <a:latin typeface="Arial" pitchFamily="34" charset="0"/>
              <a:cs typeface="Arial" pitchFamily="34" charset="0"/>
            </a:endParaRPr>
          </a:p>
          <a:p>
            <a:pPr algn="l" eaLnBrk="1" hangingPunct="1">
              <a:lnSpc>
                <a:spcPct val="90000"/>
              </a:lnSpc>
            </a:pPr>
            <a:r>
              <a:rPr lang="es-ES" sz="1400" dirty="0">
                <a:latin typeface="Arial" pitchFamily="34" charset="0"/>
                <a:cs typeface="Arial" pitchFamily="34" charset="0"/>
              </a:rPr>
              <a:t>16- DICIEMBRE-2021</a:t>
            </a:r>
          </a:p>
        </p:txBody>
      </p:sp>
      <p:pic>
        <p:nvPicPr>
          <p:cNvPr id="16" name="Picture 5">
            <a:extLst>
              <a:ext uri="{FF2B5EF4-FFF2-40B4-BE49-F238E27FC236}">
                <a16:creationId xmlns:a16="http://schemas.microsoft.com/office/drawing/2014/main" xmlns="" id="{D79EE4EF-7FA5-984E-B765-5CED89178B7C}"/>
              </a:ext>
            </a:extLst>
          </p:cNvPr>
          <p:cNvPicPr>
            <a:picLocks noChangeAspect="1"/>
          </p:cNvPicPr>
          <p:nvPr/>
        </p:nvPicPr>
        <p:blipFill rotWithShape="1">
          <a:blip r:embed="rId3"/>
          <a:srcRect l="24894" r="31578" b="-1"/>
          <a:stretch/>
        </p:blipFill>
        <p:spPr>
          <a:xfrm>
            <a:off x="4669625" y="19978"/>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3" name="Imagen 2">
            <a:extLst>
              <a:ext uri="{FF2B5EF4-FFF2-40B4-BE49-F238E27FC236}">
                <a16:creationId xmlns:a16="http://schemas.microsoft.com/office/drawing/2014/main" xmlns="" id="{33D5F3E4-8AF7-F849-890D-3014F91482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0446" y="5277684"/>
            <a:ext cx="576064" cy="12387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4471"/>
    </mc:Choice>
    <mc:Fallback xmlns="">
      <p:transition spd="slow" advTm="244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400"/>
                                        <p:tgtEl>
                                          <p:spTgt spid="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2051">
                                            <p:txEl>
                                              <p:pRg st="1" end="1"/>
                                            </p:txEl>
                                          </p:spTgt>
                                        </p:tgtEl>
                                        <p:attrNameLst>
                                          <p:attrName>style.visibility</p:attrName>
                                        </p:attrNameLst>
                                      </p:cBhvr>
                                      <p:to>
                                        <p:strVal val="visible"/>
                                      </p:to>
                                    </p:set>
                                    <p:animEffect transition="in" filter="fade">
                                      <p:cBhvr>
                                        <p:cTn id="12" dur="400"/>
                                        <p:tgtEl>
                                          <p:spTgt spid="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2051">
                                            <p:txEl>
                                              <p:pRg st="2" end="2"/>
                                            </p:txEl>
                                          </p:spTgt>
                                        </p:tgtEl>
                                        <p:attrNameLst>
                                          <p:attrName>style.visibility</p:attrName>
                                        </p:attrNameLst>
                                      </p:cBhvr>
                                      <p:to>
                                        <p:strVal val="visible"/>
                                      </p:to>
                                    </p:set>
                                    <p:animEffect transition="in" filter="fade">
                                      <p:cBhvr>
                                        <p:cTn id="17" dur="400"/>
                                        <p:tgtEl>
                                          <p:spTgt spid="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0"/>
                                  </p:stCondLst>
                                  <p:iterate type="lt">
                                    <p:tmPct val="10000"/>
                                  </p:iterate>
                                  <p:childTnLst>
                                    <p:set>
                                      <p:cBhvr>
                                        <p:cTn id="21" dur="1" fill="hold">
                                          <p:stCondLst>
                                            <p:cond delay="0"/>
                                          </p:stCondLst>
                                        </p:cTn>
                                        <p:tgtEl>
                                          <p:spTgt spid="2051">
                                            <p:txEl>
                                              <p:pRg st="4" end="4"/>
                                            </p:txEl>
                                          </p:spTgt>
                                        </p:tgtEl>
                                        <p:attrNameLst>
                                          <p:attrName>style.visibility</p:attrName>
                                        </p:attrNameLst>
                                      </p:cBhvr>
                                      <p:to>
                                        <p:strVal val="visible"/>
                                      </p:to>
                                    </p:set>
                                    <p:animEffect transition="in" filter="fade">
                                      <p:cBhvr>
                                        <p:cTn id="22" dur="400"/>
                                        <p:tgtEl>
                                          <p:spTgt spid="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5B17646F-8894-A646-8F1E-CC18FC0CE525}"/>
              </a:ext>
            </a:extLst>
          </p:cNvPr>
          <p:cNvSpPr>
            <a:spLocks noGrp="1"/>
          </p:cNvSpPr>
          <p:nvPr>
            <p:ph type="title"/>
          </p:nvPr>
        </p:nvSpPr>
        <p:spPr>
          <a:xfrm>
            <a:off x="1691681" y="333194"/>
            <a:ext cx="6482020" cy="1325563"/>
          </a:xfrm>
        </p:spPr>
        <p:txBody>
          <a:bodyPr/>
          <a:lstStyle/>
          <a:p>
            <a:r>
              <a:rPr lang="es-MX" dirty="0"/>
              <a:t>POR AUTOINMUNIDAD</a:t>
            </a:r>
          </a:p>
        </p:txBody>
      </p:sp>
      <p:pic>
        <p:nvPicPr>
          <p:cNvPr id="4" name="Picture 5">
            <a:extLst>
              <a:ext uri="{FF2B5EF4-FFF2-40B4-BE49-F238E27FC236}">
                <a16:creationId xmlns:a16="http://schemas.microsoft.com/office/drawing/2014/main" xmlns="" id="{539016F0-7A6B-7E4B-8AC4-8EC8428F322B}"/>
              </a:ext>
            </a:extLst>
          </p:cNvPr>
          <p:cNvPicPr>
            <a:picLocks noChangeAspect="1"/>
          </p:cNvPicPr>
          <p:nvPr/>
        </p:nvPicPr>
        <p:blipFill rotWithShape="1">
          <a:blip r:embed="rId3"/>
          <a:srcRect l="39788" r="26372" b="-1"/>
          <a:stretch/>
        </p:blipFill>
        <p:spPr>
          <a:xfrm>
            <a:off x="21" y="10"/>
            <a:ext cx="1691660" cy="6857990"/>
          </a:xfrm>
          <a:prstGeom prst="rect">
            <a:avLst/>
          </a:prstGeom>
          <a:effectLst/>
        </p:spPr>
      </p:pic>
      <mc:AlternateContent xmlns:mc="http://schemas.openxmlformats.org/markup-compatibility/2006" xmlns:p14="http://schemas.microsoft.com/office/powerpoint/2010/main">
        <mc:Choice Requires="p14">
          <p:contentPart p14:bwMode="auto" r:id="rId4">
            <p14:nvContentPartPr>
              <p14:cNvPr id="5" name="Entrada de lápiz 4">
                <a:extLst>
                  <a:ext uri="{FF2B5EF4-FFF2-40B4-BE49-F238E27FC236}">
                    <a16:creationId xmlns:a16="http://schemas.microsoft.com/office/drawing/2014/main" xmlns="" id="{D24DD094-AD3E-964E-9B6E-F70E1416E39E}"/>
                  </a:ext>
                </a:extLst>
              </p14:cNvPr>
              <p14:cNvContentPartPr/>
              <p14:nvPr/>
            </p14:nvContentPartPr>
            <p14:xfrm>
              <a:off x="1832661" y="1562028"/>
              <a:ext cx="6341040" cy="95040"/>
            </p14:xfrm>
          </p:contentPart>
        </mc:Choice>
        <mc:Fallback xmlns="">
          <p:pic>
            <p:nvPicPr>
              <p:cNvPr id="5" name="Entrada de lápiz 4">
                <a:extLst>
                  <a:ext uri="{FF2B5EF4-FFF2-40B4-BE49-F238E27FC236}">
                    <a16:creationId xmlns:a16="http://schemas.microsoft.com/office/drawing/2014/main" id="{D24DD094-AD3E-964E-9B6E-F70E1416E39E}"/>
                  </a:ext>
                </a:extLst>
              </p:cNvPr>
              <p:cNvPicPr/>
              <p:nvPr/>
            </p:nvPicPr>
            <p:blipFill>
              <a:blip r:embed="rId5"/>
              <a:stretch>
                <a:fillRect/>
              </a:stretch>
            </p:blipFill>
            <p:spPr>
              <a:xfrm>
                <a:off x="1814661" y="1544028"/>
                <a:ext cx="6376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Entrada de lápiz 5">
                <a:extLst>
                  <a:ext uri="{FF2B5EF4-FFF2-40B4-BE49-F238E27FC236}">
                    <a16:creationId xmlns:a16="http://schemas.microsoft.com/office/drawing/2014/main" xmlns="" id="{6B70882D-C9AB-E04D-B184-DF5F6F3C21DC}"/>
                  </a:ext>
                </a:extLst>
              </p14:cNvPr>
              <p14:cNvContentPartPr/>
              <p14:nvPr/>
            </p14:nvContentPartPr>
            <p14:xfrm>
              <a:off x="1866501" y="1542228"/>
              <a:ext cx="6298200" cy="115920"/>
            </p14:xfrm>
          </p:contentPart>
        </mc:Choice>
        <mc:Fallback xmlns="">
          <p:pic>
            <p:nvPicPr>
              <p:cNvPr id="6" name="Entrada de lápiz 5">
                <a:extLst>
                  <a:ext uri="{FF2B5EF4-FFF2-40B4-BE49-F238E27FC236}">
                    <a16:creationId xmlns:a16="http://schemas.microsoft.com/office/drawing/2014/main" id="{6B70882D-C9AB-E04D-B184-DF5F6F3C21DC}"/>
                  </a:ext>
                </a:extLst>
              </p:cNvPr>
              <p:cNvPicPr/>
              <p:nvPr/>
            </p:nvPicPr>
            <p:blipFill>
              <a:blip r:embed="rId7"/>
              <a:stretch>
                <a:fillRect/>
              </a:stretch>
            </p:blipFill>
            <p:spPr>
              <a:xfrm>
                <a:off x="1857861" y="1533588"/>
                <a:ext cx="6315840" cy="133560"/>
              </a:xfrm>
              <a:prstGeom prst="rect">
                <a:avLst/>
              </a:prstGeom>
            </p:spPr>
          </p:pic>
        </mc:Fallback>
      </mc:AlternateContent>
      <p:grpSp>
        <p:nvGrpSpPr>
          <p:cNvPr id="10" name="Grupo 9">
            <a:extLst>
              <a:ext uri="{FF2B5EF4-FFF2-40B4-BE49-F238E27FC236}">
                <a16:creationId xmlns:a16="http://schemas.microsoft.com/office/drawing/2014/main" xmlns="" id="{C195DAD8-112A-B347-A3A0-D8D3CA452A97}"/>
              </a:ext>
            </a:extLst>
          </p:cNvPr>
          <p:cNvGrpSpPr/>
          <p:nvPr/>
        </p:nvGrpSpPr>
        <p:grpSpPr>
          <a:xfrm>
            <a:off x="1866500" y="1991941"/>
            <a:ext cx="7027491" cy="4455595"/>
            <a:chOff x="1866500" y="1991941"/>
            <a:chExt cx="7027491" cy="4455595"/>
          </a:xfrm>
        </p:grpSpPr>
        <p:pic>
          <p:nvPicPr>
            <p:cNvPr id="16" name="Marcador de contenido 3">
              <a:extLst>
                <a:ext uri="{FF2B5EF4-FFF2-40B4-BE49-F238E27FC236}">
                  <a16:creationId xmlns:a16="http://schemas.microsoft.com/office/drawing/2014/main" xmlns="" id="{D2F08B18-BB87-274F-AD05-FC3F5A41D5C8}"/>
                </a:ext>
              </a:extLst>
            </p:cNvPr>
            <p:cNvPicPr>
              <a:picLocks noChangeAspect="1"/>
            </p:cNvPicPr>
            <p:nvPr/>
          </p:nvPicPr>
          <p:blipFill rotWithShape="1">
            <a:blip r:embed="rId8"/>
            <a:srcRect l="18192" t="4803" r="17143" b="27051"/>
            <a:stretch/>
          </p:blipFill>
          <p:spPr>
            <a:xfrm>
              <a:off x="1866500" y="2131775"/>
              <a:ext cx="6825371" cy="4315761"/>
            </a:xfrm>
            <a:prstGeom prst="rect">
              <a:avLst/>
            </a:prstGeom>
          </p:spPr>
        </p:pic>
        <p:sp>
          <p:nvSpPr>
            <p:cNvPr id="2" name="Rectángulo 1">
              <a:extLst>
                <a:ext uri="{FF2B5EF4-FFF2-40B4-BE49-F238E27FC236}">
                  <a16:creationId xmlns:a16="http://schemas.microsoft.com/office/drawing/2014/main" xmlns="" id="{933D648A-88FF-1741-ADE4-495536911D43}"/>
                </a:ext>
              </a:extLst>
            </p:cNvPr>
            <p:cNvSpPr/>
            <p:nvPr/>
          </p:nvSpPr>
          <p:spPr>
            <a:xfrm>
              <a:off x="7741863" y="1991941"/>
              <a:ext cx="1152128"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Llamada ovalada 16">
            <a:extLst>
              <a:ext uri="{FF2B5EF4-FFF2-40B4-BE49-F238E27FC236}">
                <a16:creationId xmlns:a16="http://schemas.microsoft.com/office/drawing/2014/main" xmlns="" id="{478B04DC-D1EF-7E41-96BE-8DC5A6B4BAB9}"/>
              </a:ext>
            </a:extLst>
          </p:cNvPr>
          <p:cNvSpPr/>
          <p:nvPr/>
        </p:nvSpPr>
        <p:spPr>
          <a:xfrm>
            <a:off x="395536" y="2708920"/>
            <a:ext cx="2016224" cy="1368152"/>
          </a:xfrm>
          <a:prstGeom prst="wedgeEllipseCallout">
            <a:avLst>
              <a:gd name="adj1" fmla="val 48181"/>
              <a:gd name="adj2" fmla="val 712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TEST DE SUERO AUTÓLOGO</a:t>
            </a:r>
          </a:p>
        </p:txBody>
      </p:sp>
    </p:spTree>
    <p:extLst>
      <p:ext uri="{BB962C8B-B14F-4D97-AF65-F5344CB8AC3E}">
        <p14:creationId xmlns:p14="http://schemas.microsoft.com/office/powerpoint/2010/main" val="239785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5B17646F-8894-A646-8F1E-CC18FC0CE525}"/>
              </a:ext>
            </a:extLst>
          </p:cNvPr>
          <p:cNvSpPr>
            <a:spLocks noGrp="1"/>
          </p:cNvSpPr>
          <p:nvPr>
            <p:ph type="title"/>
          </p:nvPr>
        </p:nvSpPr>
        <p:spPr>
          <a:xfrm>
            <a:off x="1691681" y="333194"/>
            <a:ext cx="6482020" cy="1325563"/>
          </a:xfrm>
        </p:spPr>
        <p:txBody>
          <a:bodyPr/>
          <a:lstStyle/>
          <a:p>
            <a:r>
              <a:rPr lang="es-MX" dirty="0"/>
              <a:t>ROL DE COFACTORES</a:t>
            </a:r>
          </a:p>
        </p:txBody>
      </p:sp>
      <p:pic>
        <p:nvPicPr>
          <p:cNvPr id="4" name="Picture 5">
            <a:extLst>
              <a:ext uri="{FF2B5EF4-FFF2-40B4-BE49-F238E27FC236}">
                <a16:creationId xmlns:a16="http://schemas.microsoft.com/office/drawing/2014/main" xmlns="" id="{539016F0-7A6B-7E4B-8AC4-8EC8428F322B}"/>
              </a:ext>
            </a:extLst>
          </p:cNvPr>
          <p:cNvPicPr>
            <a:picLocks noChangeAspect="1"/>
          </p:cNvPicPr>
          <p:nvPr/>
        </p:nvPicPr>
        <p:blipFill rotWithShape="1">
          <a:blip r:embed="rId3"/>
          <a:srcRect l="39788" r="26372" b="-1"/>
          <a:stretch/>
        </p:blipFill>
        <p:spPr>
          <a:xfrm>
            <a:off x="21" y="10"/>
            <a:ext cx="1691660" cy="6857990"/>
          </a:xfrm>
          <a:prstGeom prst="rect">
            <a:avLst/>
          </a:prstGeom>
          <a:effectLst/>
        </p:spPr>
      </p:pic>
      <mc:AlternateContent xmlns:mc="http://schemas.openxmlformats.org/markup-compatibility/2006" xmlns:p14="http://schemas.microsoft.com/office/powerpoint/2010/main">
        <mc:Choice Requires="p14">
          <p:contentPart p14:bwMode="auto" r:id="rId4">
            <p14:nvContentPartPr>
              <p14:cNvPr id="5" name="Entrada de lápiz 4">
                <a:extLst>
                  <a:ext uri="{FF2B5EF4-FFF2-40B4-BE49-F238E27FC236}">
                    <a16:creationId xmlns:a16="http://schemas.microsoft.com/office/drawing/2014/main" xmlns="" id="{D24DD094-AD3E-964E-9B6E-F70E1416E39E}"/>
                  </a:ext>
                </a:extLst>
              </p14:cNvPr>
              <p14:cNvContentPartPr/>
              <p14:nvPr/>
            </p14:nvContentPartPr>
            <p14:xfrm>
              <a:off x="1832661" y="1562028"/>
              <a:ext cx="6341040" cy="95040"/>
            </p14:xfrm>
          </p:contentPart>
        </mc:Choice>
        <mc:Fallback xmlns="">
          <p:pic>
            <p:nvPicPr>
              <p:cNvPr id="5" name="Entrada de lápiz 4">
                <a:extLst>
                  <a:ext uri="{FF2B5EF4-FFF2-40B4-BE49-F238E27FC236}">
                    <a16:creationId xmlns:a16="http://schemas.microsoft.com/office/drawing/2014/main" id="{D24DD094-AD3E-964E-9B6E-F70E1416E39E}"/>
                  </a:ext>
                </a:extLst>
              </p:cNvPr>
              <p:cNvPicPr/>
              <p:nvPr/>
            </p:nvPicPr>
            <p:blipFill>
              <a:blip r:embed="rId5"/>
              <a:stretch>
                <a:fillRect/>
              </a:stretch>
            </p:blipFill>
            <p:spPr>
              <a:xfrm>
                <a:off x="1814661" y="1544028"/>
                <a:ext cx="6376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Entrada de lápiz 5">
                <a:extLst>
                  <a:ext uri="{FF2B5EF4-FFF2-40B4-BE49-F238E27FC236}">
                    <a16:creationId xmlns:a16="http://schemas.microsoft.com/office/drawing/2014/main" xmlns="" id="{6B70882D-C9AB-E04D-B184-DF5F6F3C21DC}"/>
                  </a:ext>
                </a:extLst>
              </p14:cNvPr>
              <p14:cNvContentPartPr/>
              <p14:nvPr/>
            </p14:nvContentPartPr>
            <p14:xfrm>
              <a:off x="1866501" y="1542228"/>
              <a:ext cx="6298200" cy="115920"/>
            </p14:xfrm>
          </p:contentPart>
        </mc:Choice>
        <mc:Fallback xmlns="">
          <p:pic>
            <p:nvPicPr>
              <p:cNvPr id="6" name="Entrada de lápiz 5">
                <a:extLst>
                  <a:ext uri="{FF2B5EF4-FFF2-40B4-BE49-F238E27FC236}">
                    <a16:creationId xmlns:a16="http://schemas.microsoft.com/office/drawing/2014/main" id="{6B70882D-C9AB-E04D-B184-DF5F6F3C21DC}"/>
                  </a:ext>
                </a:extLst>
              </p:cNvPr>
              <p:cNvPicPr/>
              <p:nvPr/>
            </p:nvPicPr>
            <p:blipFill>
              <a:blip r:embed="rId7"/>
              <a:stretch>
                <a:fillRect/>
              </a:stretch>
            </p:blipFill>
            <p:spPr>
              <a:xfrm>
                <a:off x="1857861" y="1533588"/>
                <a:ext cx="6315840" cy="133560"/>
              </a:xfrm>
              <a:prstGeom prst="rect">
                <a:avLst/>
              </a:prstGeom>
            </p:spPr>
          </p:pic>
        </mc:Fallback>
      </mc:AlternateContent>
      <p:pic>
        <p:nvPicPr>
          <p:cNvPr id="11" name="Marcador de contenido 3">
            <a:extLst>
              <a:ext uri="{FF2B5EF4-FFF2-40B4-BE49-F238E27FC236}">
                <a16:creationId xmlns:a16="http://schemas.microsoft.com/office/drawing/2014/main" xmlns="" id="{5F4B271D-CF74-8240-849D-F07ABF9E310A}"/>
              </a:ext>
            </a:extLst>
          </p:cNvPr>
          <p:cNvPicPr>
            <a:picLocks noChangeAspect="1"/>
          </p:cNvPicPr>
          <p:nvPr/>
        </p:nvPicPr>
        <p:blipFill rotWithShape="1">
          <a:blip r:embed="rId8"/>
          <a:srcRect l="24540" t="4458" r="23880" b="29315"/>
          <a:stretch/>
        </p:blipFill>
        <p:spPr>
          <a:xfrm>
            <a:off x="2708819" y="2276872"/>
            <a:ext cx="4613564" cy="3554153"/>
          </a:xfrm>
          <a:prstGeom prst="rect">
            <a:avLst/>
          </a:prstGeom>
          <a:effectLst>
            <a:glow rad="63500">
              <a:schemeClr val="accent5">
                <a:satMod val="175000"/>
                <a:alpha val="40000"/>
              </a:schemeClr>
            </a:glow>
          </a:effectLst>
        </p:spPr>
      </p:pic>
    </p:spTree>
    <p:extLst>
      <p:ext uri="{BB962C8B-B14F-4D97-AF65-F5344CB8AC3E}">
        <p14:creationId xmlns:p14="http://schemas.microsoft.com/office/powerpoint/2010/main" val="173063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5B17646F-8894-A646-8F1E-CC18FC0CE525}"/>
              </a:ext>
            </a:extLst>
          </p:cNvPr>
          <p:cNvSpPr>
            <a:spLocks noGrp="1"/>
          </p:cNvSpPr>
          <p:nvPr>
            <p:ph type="title"/>
          </p:nvPr>
        </p:nvSpPr>
        <p:spPr>
          <a:xfrm>
            <a:off x="1691681" y="333194"/>
            <a:ext cx="6482020" cy="1325563"/>
          </a:xfrm>
        </p:spPr>
        <p:txBody>
          <a:bodyPr/>
          <a:lstStyle/>
          <a:p>
            <a:r>
              <a:rPr lang="es-MX" dirty="0"/>
              <a:t>AE POR BRADICININA</a:t>
            </a:r>
          </a:p>
        </p:txBody>
      </p:sp>
      <p:pic>
        <p:nvPicPr>
          <p:cNvPr id="4" name="Picture 5">
            <a:extLst>
              <a:ext uri="{FF2B5EF4-FFF2-40B4-BE49-F238E27FC236}">
                <a16:creationId xmlns:a16="http://schemas.microsoft.com/office/drawing/2014/main" xmlns="" id="{539016F0-7A6B-7E4B-8AC4-8EC8428F322B}"/>
              </a:ext>
            </a:extLst>
          </p:cNvPr>
          <p:cNvPicPr>
            <a:picLocks noChangeAspect="1"/>
          </p:cNvPicPr>
          <p:nvPr/>
        </p:nvPicPr>
        <p:blipFill rotWithShape="1">
          <a:blip r:embed="rId3"/>
          <a:srcRect l="39788" r="26372" b="-1"/>
          <a:stretch/>
        </p:blipFill>
        <p:spPr>
          <a:xfrm>
            <a:off x="21" y="10"/>
            <a:ext cx="1691660" cy="6857990"/>
          </a:xfrm>
          <a:prstGeom prst="rect">
            <a:avLst/>
          </a:prstGeom>
          <a:effectLst/>
        </p:spPr>
      </p:pic>
      <mc:AlternateContent xmlns:mc="http://schemas.openxmlformats.org/markup-compatibility/2006" xmlns:p14="http://schemas.microsoft.com/office/powerpoint/2010/main">
        <mc:Choice Requires="p14">
          <p:contentPart p14:bwMode="auto" r:id="rId4">
            <p14:nvContentPartPr>
              <p14:cNvPr id="5" name="Entrada de lápiz 4">
                <a:extLst>
                  <a:ext uri="{FF2B5EF4-FFF2-40B4-BE49-F238E27FC236}">
                    <a16:creationId xmlns:a16="http://schemas.microsoft.com/office/drawing/2014/main" xmlns="" id="{D24DD094-AD3E-964E-9B6E-F70E1416E39E}"/>
                  </a:ext>
                </a:extLst>
              </p14:cNvPr>
              <p14:cNvContentPartPr/>
              <p14:nvPr/>
            </p14:nvContentPartPr>
            <p14:xfrm>
              <a:off x="1832661" y="1562028"/>
              <a:ext cx="6341040" cy="95040"/>
            </p14:xfrm>
          </p:contentPart>
        </mc:Choice>
        <mc:Fallback xmlns="">
          <p:pic>
            <p:nvPicPr>
              <p:cNvPr id="5" name="Entrada de lápiz 4">
                <a:extLst>
                  <a:ext uri="{FF2B5EF4-FFF2-40B4-BE49-F238E27FC236}">
                    <a16:creationId xmlns:a16="http://schemas.microsoft.com/office/drawing/2014/main" id="{D24DD094-AD3E-964E-9B6E-F70E1416E39E}"/>
                  </a:ext>
                </a:extLst>
              </p:cNvPr>
              <p:cNvPicPr/>
              <p:nvPr/>
            </p:nvPicPr>
            <p:blipFill>
              <a:blip r:embed="rId5"/>
              <a:stretch>
                <a:fillRect/>
              </a:stretch>
            </p:blipFill>
            <p:spPr>
              <a:xfrm>
                <a:off x="1814661" y="1544028"/>
                <a:ext cx="6376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Entrada de lápiz 5">
                <a:extLst>
                  <a:ext uri="{FF2B5EF4-FFF2-40B4-BE49-F238E27FC236}">
                    <a16:creationId xmlns:a16="http://schemas.microsoft.com/office/drawing/2014/main" xmlns="" id="{6B70882D-C9AB-E04D-B184-DF5F6F3C21DC}"/>
                  </a:ext>
                </a:extLst>
              </p14:cNvPr>
              <p14:cNvContentPartPr/>
              <p14:nvPr/>
            </p14:nvContentPartPr>
            <p14:xfrm>
              <a:off x="1866501" y="1542228"/>
              <a:ext cx="6298200" cy="115920"/>
            </p14:xfrm>
          </p:contentPart>
        </mc:Choice>
        <mc:Fallback xmlns="">
          <p:pic>
            <p:nvPicPr>
              <p:cNvPr id="6" name="Entrada de lápiz 5">
                <a:extLst>
                  <a:ext uri="{FF2B5EF4-FFF2-40B4-BE49-F238E27FC236}">
                    <a16:creationId xmlns:a16="http://schemas.microsoft.com/office/drawing/2014/main" id="{6B70882D-C9AB-E04D-B184-DF5F6F3C21DC}"/>
                  </a:ext>
                </a:extLst>
              </p:cNvPr>
              <p:cNvPicPr/>
              <p:nvPr/>
            </p:nvPicPr>
            <p:blipFill>
              <a:blip r:embed="rId7"/>
              <a:stretch>
                <a:fillRect/>
              </a:stretch>
            </p:blipFill>
            <p:spPr>
              <a:xfrm>
                <a:off x="1857861" y="1533588"/>
                <a:ext cx="6315840" cy="133560"/>
              </a:xfrm>
              <a:prstGeom prst="rect">
                <a:avLst/>
              </a:prstGeom>
            </p:spPr>
          </p:pic>
        </mc:Fallback>
      </mc:AlternateContent>
      <p:pic>
        <p:nvPicPr>
          <p:cNvPr id="1026" name="Picture 2" descr="Mechanism of bradykinin-mediated angioedema. Increased bradykinin levels lead to vasodilation, increased tissue permeability and edema. Degradation of bradykinin is mediated by kininases. ACE, which plays a role in degradation of bradykinin, can be inhibited by ACEIs. Production of bradykinin can be inhibited by ecallantide, which acts on kallikrein, or by C1-INH, which acts to inhibit formation of kallikrein and HMW kininogen. Activation of the bradykinin β2 receptor is inhibited by icatibant. In angioedema cases where C1-INH is deficient, treatment with pnfC1-INH or recombinant human C1-INH replaces endogenous C1-INH to control bradykinin levels. Dashed lines indicate inhibition. ACE = Angiotensin converting enzyme; ACEI = angiotensin converting enzyme inhibitor; HMW = high molecular weight; C1-INH = C1-inhibitor; pnfC1-INH = pasteurized, nanofiltered C1-INH.">
            <a:extLst>
              <a:ext uri="{FF2B5EF4-FFF2-40B4-BE49-F238E27FC236}">
                <a16:creationId xmlns:a16="http://schemas.microsoft.com/office/drawing/2014/main" xmlns="" id="{C3962475-35CC-E948-A639-B788B170AE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6928" y="2369902"/>
            <a:ext cx="7042281" cy="3939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137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xmlns="" id="{CAB425C4-A1B2-D641-840F-B2BBACAE72B2}"/>
              </a:ext>
            </a:extLst>
          </p:cNvPr>
          <p:cNvPicPr>
            <a:picLocks noChangeAspect="1"/>
          </p:cNvPicPr>
          <p:nvPr/>
        </p:nvPicPr>
        <p:blipFill rotWithShape="1">
          <a:blip r:embed="rId2"/>
          <a:srcRect l="11000" r="-1" b="-1"/>
          <a:stretch/>
        </p:blipFill>
        <p:spPr>
          <a:xfrm>
            <a:off x="20" y="10"/>
            <a:ext cx="9143980" cy="6857990"/>
          </a:xfrm>
          <a:prstGeom prst="rect">
            <a:avLst/>
          </a:prstGeom>
        </p:spPr>
      </p:pic>
      <p:sp>
        <p:nvSpPr>
          <p:cNvPr id="72"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4882442" y="2714171"/>
            <a:ext cx="4261558" cy="415011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24578" name="Rectangle 4"/>
          <p:cNvSpPr>
            <a:spLocks noGrp="1" noChangeArrowheads="1"/>
          </p:cNvSpPr>
          <p:nvPr>
            <p:ph type="ctrTitle"/>
          </p:nvPr>
        </p:nvSpPr>
        <p:spPr>
          <a:xfrm>
            <a:off x="5306708" y="3734093"/>
            <a:ext cx="3709553" cy="1375542"/>
          </a:xfrm>
        </p:spPr>
        <p:txBody>
          <a:bodyPr>
            <a:normAutofit/>
          </a:bodyPr>
          <a:lstStyle/>
          <a:p>
            <a:pPr eaLnBrk="1" hangingPunct="1"/>
            <a:r>
              <a:rPr lang="es-ES" sz="3500" dirty="0"/>
              <a:t>EVALUACIÓN</a:t>
            </a:r>
          </a:p>
        </p:txBody>
      </p:sp>
      <p:sp>
        <p:nvSpPr>
          <p:cNvPr id="24579" name="Rectangle 5"/>
          <p:cNvSpPr>
            <a:spLocks noGrp="1" noChangeArrowheads="1"/>
          </p:cNvSpPr>
          <p:nvPr>
            <p:ph type="subTitle" idx="1"/>
          </p:nvPr>
        </p:nvSpPr>
        <p:spPr>
          <a:xfrm>
            <a:off x="5537637" y="5243376"/>
            <a:ext cx="3247697" cy="512463"/>
          </a:xfrm>
        </p:spPr>
        <p:txBody>
          <a:bodyPr>
            <a:normAutofit/>
          </a:bodyPr>
          <a:lstStyle/>
          <a:p>
            <a:pPr eaLnBrk="1" hangingPunct="1"/>
            <a:endParaRPr lang="es-CL" sz="1750"/>
          </a:p>
        </p:txBody>
      </p:sp>
      <p:cxnSp>
        <p:nvCxnSpPr>
          <p:cNvPr id="74" name="Straight Connector 73">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810703" y="5154215"/>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506630"/>
      </p:ext>
    </p:extLst>
  </p:cSld>
  <p:clrMapOvr>
    <a:masterClrMapping/>
  </p:clrMapOvr>
  <mc:AlternateContent xmlns:mc="http://schemas.openxmlformats.org/markup-compatibility/2006" xmlns:p14="http://schemas.microsoft.com/office/powerpoint/2010/main">
    <mc:Choice Requires="p14">
      <p:transition spd="slow" p14:dur="2000" advTm="10353"/>
    </mc:Choice>
    <mc:Fallback xmlns="">
      <p:transition spd="slow" advTm="103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4578"/>
                                        </p:tgtEl>
                                        <p:attrNameLst>
                                          <p:attrName>style.visibility</p:attrName>
                                        </p:attrNameLst>
                                      </p:cBhvr>
                                      <p:to>
                                        <p:strVal val="visible"/>
                                      </p:to>
                                    </p:set>
                                    <p:animEffect transition="in" filter="fade">
                                      <p:cBhvr>
                                        <p:cTn id="7" dur="7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5B17646F-8894-A646-8F1E-CC18FC0CE525}"/>
              </a:ext>
            </a:extLst>
          </p:cNvPr>
          <p:cNvSpPr>
            <a:spLocks noGrp="1"/>
          </p:cNvSpPr>
          <p:nvPr>
            <p:ph type="title"/>
          </p:nvPr>
        </p:nvSpPr>
        <p:spPr>
          <a:xfrm>
            <a:off x="1691681" y="333194"/>
            <a:ext cx="6840759" cy="1325563"/>
          </a:xfrm>
        </p:spPr>
        <p:txBody>
          <a:bodyPr/>
          <a:lstStyle/>
          <a:p>
            <a:r>
              <a:rPr lang="es-MX" dirty="0"/>
              <a:t>ANAMNESIS</a:t>
            </a:r>
          </a:p>
        </p:txBody>
      </p:sp>
      <p:pic>
        <p:nvPicPr>
          <p:cNvPr id="4" name="Picture 5">
            <a:extLst>
              <a:ext uri="{FF2B5EF4-FFF2-40B4-BE49-F238E27FC236}">
                <a16:creationId xmlns:a16="http://schemas.microsoft.com/office/drawing/2014/main" xmlns="" id="{539016F0-7A6B-7E4B-8AC4-8EC8428F322B}"/>
              </a:ext>
            </a:extLst>
          </p:cNvPr>
          <p:cNvPicPr>
            <a:picLocks noChangeAspect="1"/>
          </p:cNvPicPr>
          <p:nvPr/>
        </p:nvPicPr>
        <p:blipFill rotWithShape="1">
          <a:blip r:embed="rId3"/>
          <a:srcRect l="39788" r="26372" b="-1"/>
          <a:stretch/>
        </p:blipFill>
        <p:spPr>
          <a:xfrm>
            <a:off x="21" y="10"/>
            <a:ext cx="1691660" cy="6857990"/>
          </a:xfrm>
          <a:prstGeom prst="rect">
            <a:avLst/>
          </a:prstGeom>
          <a:effectLst/>
        </p:spPr>
      </p:pic>
      <mc:AlternateContent xmlns:mc="http://schemas.openxmlformats.org/markup-compatibility/2006" xmlns:p14="http://schemas.microsoft.com/office/powerpoint/2010/main">
        <mc:Choice Requires="p14">
          <p:contentPart p14:bwMode="auto" r:id="rId4">
            <p14:nvContentPartPr>
              <p14:cNvPr id="5" name="Entrada de lápiz 4">
                <a:extLst>
                  <a:ext uri="{FF2B5EF4-FFF2-40B4-BE49-F238E27FC236}">
                    <a16:creationId xmlns:a16="http://schemas.microsoft.com/office/drawing/2014/main" xmlns="" id="{D24DD094-AD3E-964E-9B6E-F70E1416E39E}"/>
                  </a:ext>
                </a:extLst>
              </p14:cNvPr>
              <p14:cNvContentPartPr/>
              <p14:nvPr/>
            </p14:nvContentPartPr>
            <p14:xfrm>
              <a:off x="1832661" y="1562028"/>
              <a:ext cx="6341040" cy="95040"/>
            </p14:xfrm>
          </p:contentPart>
        </mc:Choice>
        <mc:Fallback xmlns="">
          <p:pic>
            <p:nvPicPr>
              <p:cNvPr id="5" name="Entrada de lápiz 4">
                <a:extLst>
                  <a:ext uri="{FF2B5EF4-FFF2-40B4-BE49-F238E27FC236}">
                    <a16:creationId xmlns:a16="http://schemas.microsoft.com/office/drawing/2014/main" id="{D24DD094-AD3E-964E-9B6E-F70E1416E39E}"/>
                  </a:ext>
                </a:extLst>
              </p:cNvPr>
              <p:cNvPicPr/>
              <p:nvPr/>
            </p:nvPicPr>
            <p:blipFill>
              <a:blip r:embed="rId5"/>
              <a:stretch>
                <a:fillRect/>
              </a:stretch>
            </p:blipFill>
            <p:spPr>
              <a:xfrm>
                <a:off x="1814661" y="1544028"/>
                <a:ext cx="6376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Entrada de lápiz 5">
                <a:extLst>
                  <a:ext uri="{FF2B5EF4-FFF2-40B4-BE49-F238E27FC236}">
                    <a16:creationId xmlns:a16="http://schemas.microsoft.com/office/drawing/2014/main" xmlns="" id="{6B70882D-C9AB-E04D-B184-DF5F6F3C21DC}"/>
                  </a:ext>
                </a:extLst>
              </p14:cNvPr>
              <p14:cNvContentPartPr/>
              <p14:nvPr/>
            </p14:nvContentPartPr>
            <p14:xfrm>
              <a:off x="1866501" y="1542228"/>
              <a:ext cx="6298200" cy="115920"/>
            </p14:xfrm>
          </p:contentPart>
        </mc:Choice>
        <mc:Fallback xmlns="">
          <p:pic>
            <p:nvPicPr>
              <p:cNvPr id="6" name="Entrada de lápiz 5">
                <a:extLst>
                  <a:ext uri="{FF2B5EF4-FFF2-40B4-BE49-F238E27FC236}">
                    <a16:creationId xmlns:a16="http://schemas.microsoft.com/office/drawing/2014/main" id="{6B70882D-C9AB-E04D-B184-DF5F6F3C21DC}"/>
                  </a:ext>
                </a:extLst>
              </p:cNvPr>
              <p:cNvPicPr/>
              <p:nvPr/>
            </p:nvPicPr>
            <p:blipFill>
              <a:blip r:embed="rId7"/>
              <a:stretch>
                <a:fillRect/>
              </a:stretch>
            </p:blipFill>
            <p:spPr>
              <a:xfrm>
                <a:off x="1857861" y="1533588"/>
                <a:ext cx="6315840" cy="133560"/>
              </a:xfrm>
              <a:prstGeom prst="rect">
                <a:avLst/>
              </a:prstGeom>
            </p:spPr>
          </p:pic>
        </mc:Fallback>
      </mc:AlternateContent>
      <p:sp>
        <p:nvSpPr>
          <p:cNvPr id="7" name="4 Forma libre">
            <a:extLst>
              <a:ext uri="{FF2B5EF4-FFF2-40B4-BE49-F238E27FC236}">
                <a16:creationId xmlns:a16="http://schemas.microsoft.com/office/drawing/2014/main" xmlns="" id="{BBC35773-1F9A-EA44-8F8B-9475D96F1862}"/>
              </a:ext>
            </a:extLst>
          </p:cNvPr>
          <p:cNvSpPr/>
          <p:nvPr/>
        </p:nvSpPr>
        <p:spPr>
          <a:xfrm>
            <a:off x="1471136" y="1929066"/>
            <a:ext cx="1675655" cy="1005393"/>
          </a:xfrm>
          <a:custGeom>
            <a:avLst/>
            <a:gdLst>
              <a:gd name="connsiteX0" fmla="*/ 0 w 1675655"/>
              <a:gd name="connsiteY0" fmla="*/ 0 h 1005393"/>
              <a:gd name="connsiteX1" fmla="*/ 1675655 w 1675655"/>
              <a:gd name="connsiteY1" fmla="*/ 0 h 1005393"/>
              <a:gd name="connsiteX2" fmla="*/ 1675655 w 1675655"/>
              <a:gd name="connsiteY2" fmla="*/ 1005393 h 1005393"/>
              <a:gd name="connsiteX3" fmla="*/ 0 w 1675655"/>
              <a:gd name="connsiteY3" fmla="*/ 1005393 h 1005393"/>
              <a:gd name="connsiteX4" fmla="*/ 0 w 1675655"/>
              <a:gd name="connsiteY4" fmla="*/ 0 h 1005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655" h="1005393">
                <a:moveTo>
                  <a:pt x="0" y="0"/>
                </a:moveTo>
                <a:lnTo>
                  <a:pt x="1675655" y="0"/>
                </a:lnTo>
                <a:lnTo>
                  <a:pt x="1675655" y="1005393"/>
                </a:lnTo>
                <a:lnTo>
                  <a:pt x="0" y="1005393"/>
                </a:lnTo>
                <a:lnTo>
                  <a:pt x="0" y="0"/>
                </a:lnTo>
                <a:close/>
              </a:path>
            </a:pathLst>
          </a:cu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3600" b="1" kern="1200" dirty="0">
                <a:solidFill>
                  <a:schemeClr val="tx1"/>
                </a:solidFill>
              </a:rPr>
              <a:t>Edad</a:t>
            </a:r>
            <a:endParaRPr lang="es-CL" sz="3600" b="1" kern="1200" dirty="0">
              <a:solidFill>
                <a:schemeClr val="tx1"/>
              </a:solidFill>
            </a:endParaRPr>
          </a:p>
        </p:txBody>
      </p:sp>
      <p:sp>
        <p:nvSpPr>
          <p:cNvPr id="9" name="5 Forma libre">
            <a:extLst>
              <a:ext uri="{FF2B5EF4-FFF2-40B4-BE49-F238E27FC236}">
                <a16:creationId xmlns:a16="http://schemas.microsoft.com/office/drawing/2014/main" xmlns="" id="{526E8049-A83B-7E42-ADA7-08DBBAF0BEBA}"/>
              </a:ext>
            </a:extLst>
          </p:cNvPr>
          <p:cNvSpPr/>
          <p:nvPr/>
        </p:nvSpPr>
        <p:spPr>
          <a:xfrm>
            <a:off x="3314358" y="1929066"/>
            <a:ext cx="1675655" cy="1005393"/>
          </a:xfrm>
          <a:custGeom>
            <a:avLst/>
            <a:gdLst>
              <a:gd name="connsiteX0" fmla="*/ 0 w 1675655"/>
              <a:gd name="connsiteY0" fmla="*/ 0 h 1005393"/>
              <a:gd name="connsiteX1" fmla="*/ 1675655 w 1675655"/>
              <a:gd name="connsiteY1" fmla="*/ 0 h 1005393"/>
              <a:gd name="connsiteX2" fmla="*/ 1675655 w 1675655"/>
              <a:gd name="connsiteY2" fmla="*/ 1005393 h 1005393"/>
              <a:gd name="connsiteX3" fmla="*/ 0 w 1675655"/>
              <a:gd name="connsiteY3" fmla="*/ 1005393 h 1005393"/>
              <a:gd name="connsiteX4" fmla="*/ 0 w 1675655"/>
              <a:gd name="connsiteY4" fmla="*/ 0 h 1005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655" h="1005393">
                <a:moveTo>
                  <a:pt x="0" y="0"/>
                </a:moveTo>
                <a:lnTo>
                  <a:pt x="1675655" y="0"/>
                </a:lnTo>
                <a:lnTo>
                  <a:pt x="1675655" y="1005393"/>
                </a:lnTo>
                <a:lnTo>
                  <a:pt x="0" y="1005393"/>
                </a:lnTo>
                <a:lnTo>
                  <a:pt x="0" y="0"/>
                </a:lnTo>
                <a:close/>
              </a:path>
            </a:pathLst>
          </a:cu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2400" b="1" kern="1200" dirty="0">
                <a:solidFill>
                  <a:schemeClr val="tx1"/>
                </a:solidFill>
              </a:rPr>
              <a:t>Tiempo de evolución</a:t>
            </a:r>
            <a:endParaRPr lang="es-CL" sz="2400" b="1" kern="1200" dirty="0">
              <a:solidFill>
                <a:schemeClr val="tx1"/>
              </a:solidFill>
            </a:endParaRPr>
          </a:p>
        </p:txBody>
      </p:sp>
      <p:sp>
        <p:nvSpPr>
          <p:cNvPr id="10" name="6 Forma libre">
            <a:extLst>
              <a:ext uri="{FF2B5EF4-FFF2-40B4-BE49-F238E27FC236}">
                <a16:creationId xmlns:a16="http://schemas.microsoft.com/office/drawing/2014/main" xmlns="" id="{133F4EA2-42EA-0444-9C42-06158D820911}"/>
              </a:ext>
            </a:extLst>
          </p:cNvPr>
          <p:cNvSpPr/>
          <p:nvPr/>
        </p:nvSpPr>
        <p:spPr>
          <a:xfrm>
            <a:off x="5157579" y="1929066"/>
            <a:ext cx="1675655" cy="1005393"/>
          </a:xfrm>
          <a:custGeom>
            <a:avLst/>
            <a:gdLst>
              <a:gd name="connsiteX0" fmla="*/ 0 w 1675655"/>
              <a:gd name="connsiteY0" fmla="*/ 0 h 1005393"/>
              <a:gd name="connsiteX1" fmla="*/ 1675655 w 1675655"/>
              <a:gd name="connsiteY1" fmla="*/ 0 h 1005393"/>
              <a:gd name="connsiteX2" fmla="*/ 1675655 w 1675655"/>
              <a:gd name="connsiteY2" fmla="*/ 1005393 h 1005393"/>
              <a:gd name="connsiteX3" fmla="*/ 0 w 1675655"/>
              <a:gd name="connsiteY3" fmla="*/ 1005393 h 1005393"/>
              <a:gd name="connsiteX4" fmla="*/ 0 w 1675655"/>
              <a:gd name="connsiteY4" fmla="*/ 0 h 1005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655" h="1005393">
                <a:moveTo>
                  <a:pt x="0" y="0"/>
                </a:moveTo>
                <a:lnTo>
                  <a:pt x="1675655" y="0"/>
                </a:lnTo>
                <a:lnTo>
                  <a:pt x="1675655" y="1005393"/>
                </a:lnTo>
                <a:lnTo>
                  <a:pt x="0" y="1005393"/>
                </a:lnTo>
                <a:lnTo>
                  <a:pt x="0" y="0"/>
                </a:lnTo>
                <a:close/>
              </a:path>
            </a:pathLst>
          </a:cu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2400" b="1" kern="1200" dirty="0">
                <a:solidFill>
                  <a:schemeClr val="tx1"/>
                </a:solidFill>
              </a:rPr>
              <a:t>Frecuencia </a:t>
            </a:r>
            <a:endParaRPr lang="es-CL" sz="2400" b="1" kern="1200" dirty="0">
              <a:solidFill>
                <a:schemeClr val="tx1"/>
              </a:solidFill>
            </a:endParaRPr>
          </a:p>
        </p:txBody>
      </p:sp>
      <p:sp>
        <p:nvSpPr>
          <p:cNvPr id="11" name="7 Forma libre">
            <a:extLst>
              <a:ext uri="{FF2B5EF4-FFF2-40B4-BE49-F238E27FC236}">
                <a16:creationId xmlns:a16="http://schemas.microsoft.com/office/drawing/2014/main" xmlns="" id="{CF3A3C43-231F-F840-821E-8A6716EC5070}"/>
              </a:ext>
            </a:extLst>
          </p:cNvPr>
          <p:cNvSpPr/>
          <p:nvPr/>
        </p:nvSpPr>
        <p:spPr>
          <a:xfrm>
            <a:off x="7000801" y="1929066"/>
            <a:ext cx="1675655" cy="1005393"/>
          </a:xfrm>
          <a:custGeom>
            <a:avLst/>
            <a:gdLst>
              <a:gd name="connsiteX0" fmla="*/ 0 w 1675655"/>
              <a:gd name="connsiteY0" fmla="*/ 0 h 1005393"/>
              <a:gd name="connsiteX1" fmla="*/ 1675655 w 1675655"/>
              <a:gd name="connsiteY1" fmla="*/ 0 h 1005393"/>
              <a:gd name="connsiteX2" fmla="*/ 1675655 w 1675655"/>
              <a:gd name="connsiteY2" fmla="*/ 1005393 h 1005393"/>
              <a:gd name="connsiteX3" fmla="*/ 0 w 1675655"/>
              <a:gd name="connsiteY3" fmla="*/ 1005393 h 1005393"/>
              <a:gd name="connsiteX4" fmla="*/ 0 w 1675655"/>
              <a:gd name="connsiteY4" fmla="*/ 0 h 1005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655" h="1005393">
                <a:moveTo>
                  <a:pt x="0" y="0"/>
                </a:moveTo>
                <a:lnTo>
                  <a:pt x="1675655" y="0"/>
                </a:lnTo>
                <a:lnTo>
                  <a:pt x="1675655" y="1005393"/>
                </a:lnTo>
                <a:lnTo>
                  <a:pt x="0" y="1005393"/>
                </a:lnTo>
                <a:lnTo>
                  <a:pt x="0" y="0"/>
                </a:lnTo>
                <a:close/>
              </a:path>
            </a:pathLst>
          </a:cu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spcFirstLastPara="0" vert="horz" wrap="square" lIns="49530" tIns="49530" rIns="49530" bIns="49530" numCol="1" spcCol="1270" anchor="ctr" anchorCtr="0">
            <a:noAutofit/>
          </a:bodyPr>
          <a:lstStyle/>
          <a:p>
            <a:pPr algn="ctr" defTabSz="577850">
              <a:lnSpc>
                <a:spcPct val="90000"/>
              </a:lnSpc>
              <a:spcBef>
                <a:spcPct val="0"/>
              </a:spcBef>
              <a:spcAft>
                <a:spcPct val="35000"/>
              </a:spcAft>
            </a:pPr>
            <a:r>
              <a:rPr lang="es-MX" b="1" kern="1200" dirty="0">
                <a:solidFill>
                  <a:schemeClr val="tx1"/>
                </a:solidFill>
              </a:rPr>
              <a:t> </a:t>
            </a:r>
          </a:p>
          <a:p>
            <a:pPr algn="ctr" defTabSz="577850">
              <a:lnSpc>
                <a:spcPct val="90000"/>
              </a:lnSpc>
              <a:spcBef>
                <a:spcPct val="0"/>
              </a:spcBef>
              <a:spcAft>
                <a:spcPct val="35000"/>
              </a:spcAft>
            </a:pPr>
            <a:r>
              <a:rPr lang="es-MX" b="1" dirty="0">
                <a:solidFill>
                  <a:schemeClr val="tx1"/>
                </a:solidFill>
              </a:rPr>
              <a:t>Tamaño, ubicación y duración de habones</a:t>
            </a:r>
            <a:endParaRPr lang="es-CL" b="1" dirty="0">
              <a:solidFill>
                <a:schemeClr val="tx1"/>
              </a:solidFill>
            </a:endParaRPr>
          </a:p>
          <a:p>
            <a:pPr lvl="0" algn="ctr" defTabSz="577850">
              <a:lnSpc>
                <a:spcPct val="90000"/>
              </a:lnSpc>
              <a:spcBef>
                <a:spcPct val="0"/>
              </a:spcBef>
              <a:spcAft>
                <a:spcPct val="35000"/>
              </a:spcAft>
            </a:pPr>
            <a:endParaRPr lang="es-CL" b="1" kern="1200" dirty="0">
              <a:solidFill>
                <a:schemeClr val="tx1"/>
              </a:solidFill>
            </a:endParaRPr>
          </a:p>
        </p:txBody>
      </p:sp>
      <p:sp>
        <p:nvSpPr>
          <p:cNvPr id="12" name="8 Forma libre">
            <a:extLst>
              <a:ext uri="{FF2B5EF4-FFF2-40B4-BE49-F238E27FC236}">
                <a16:creationId xmlns:a16="http://schemas.microsoft.com/office/drawing/2014/main" xmlns="" id="{10F4D349-5623-9F4E-909C-2DC9521CCD1D}"/>
              </a:ext>
            </a:extLst>
          </p:cNvPr>
          <p:cNvSpPr/>
          <p:nvPr/>
        </p:nvSpPr>
        <p:spPr>
          <a:xfrm>
            <a:off x="1471136" y="3102025"/>
            <a:ext cx="1675655" cy="1005393"/>
          </a:xfrm>
          <a:custGeom>
            <a:avLst/>
            <a:gdLst>
              <a:gd name="connsiteX0" fmla="*/ 0 w 1675655"/>
              <a:gd name="connsiteY0" fmla="*/ 0 h 1005393"/>
              <a:gd name="connsiteX1" fmla="*/ 1675655 w 1675655"/>
              <a:gd name="connsiteY1" fmla="*/ 0 h 1005393"/>
              <a:gd name="connsiteX2" fmla="*/ 1675655 w 1675655"/>
              <a:gd name="connsiteY2" fmla="*/ 1005393 h 1005393"/>
              <a:gd name="connsiteX3" fmla="*/ 0 w 1675655"/>
              <a:gd name="connsiteY3" fmla="*/ 1005393 h 1005393"/>
              <a:gd name="connsiteX4" fmla="*/ 0 w 1675655"/>
              <a:gd name="connsiteY4" fmla="*/ 0 h 1005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655" h="1005393">
                <a:moveTo>
                  <a:pt x="0" y="0"/>
                </a:moveTo>
                <a:lnTo>
                  <a:pt x="1675655" y="0"/>
                </a:lnTo>
                <a:lnTo>
                  <a:pt x="1675655" y="1005393"/>
                </a:lnTo>
                <a:lnTo>
                  <a:pt x="0" y="1005393"/>
                </a:lnTo>
                <a:lnTo>
                  <a:pt x="0" y="0"/>
                </a:lnTo>
                <a:close/>
              </a:path>
            </a:pathLst>
          </a:cu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2000" b="1" dirty="0" err="1">
                <a:solidFill>
                  <a:schemeClr val="tx1"/>
                </a:solidFill>
              </a:rPr>
              <a:t>Angioedema</a:t>
            </a:r>
            <a:r>
              <a:rPr lang="es-MX" sz="2000" b="1" dirty="0">
                <a:solidFill>
                  <a:schemeClr val="tx1"/>
                </a:solidFill>
              </a:rPr>
              <a:t>?</a:t>
            </a:r>
            <a:endParaRPr lang="es-CL" sz="2000" b="1" kern="1200" dirty="0">
              <a:solidFill>
                <a:schemeClr val="tx1"/>
              </a:solidFill>
            </a:endParaRPr>
          </a:p>
        </p:txBody>
      </p:sp>
      <p:sp>
        <p:nvSpPr>
          <p:cNvPr id="13" name="9 Forma libre">
            <a:extLst>
              <a:ext uri="{FF2B5EF4-FFF2-40B4-BE49-F238E27FC236}">
                <a16:creationId xmlns:a16="http://schemas.microsoft.com/office/drawing/2014/main" xmlns="" id="{CB96444C-C6B8-8E4E-9A59-668F2DBA7237}"/>
              </a:ext>
            </a:extLst>
          </p:cNvPr>
          <p:cNvSpPr/>
          <p:nvPr/>
        </p:nvSpPr>
        <p:spPr>
          <a:xfrm>
            <a:off x="3314358" y="3102025"/>
            <a:ext cx="1675655" cy="1005393"/>
          </a:xfrm>
          <a:custGeom>
            <a:avLst/>
            <a:gdLst>
              <a:gd name="connsiteX0" fmla="*/ 0 w 1675655"/>
              <a:gd name="connsiteY0" fmla="*/ 0 h 1005393"/>
              <a:gd name="connsiteX1" fmla="*/ 1675655 w 1675655"/>
              <a:gd name="connsiteY1" fmla="*/ 0 h 1005393"/>
              <a:gd name="connsiteX2" fmla="*/ 1675655 w 1675655"/>
              <a:gd name="connsiteY2" fmla="*/ 1005393 h 1005393"/>
              <a:gd name="connsiteX3" fmla="*/ 0 w 1675655"/>
              <a:gd name="connsiteY3" fmla="*/ 1005393 h 1005393"/>
              <a:gd name="connsiteX4" fmla="*/ 0 w 1675655"/>
              <a:gd name="connsiteY4" fmla="*/ 0 h 1005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655" h="1005393">
                <a:moveTo>
                  <a:pt x="0" y="0"/>
                </a:moveTo>
                <a:lnTo>
                  <a:pt x="1675655" y="0"/>
                </a:lnTo>
                <a:lnTo>
                  <a:pt x="1675655" y="1005393"/>
                </a:lnTo>
                <a:lnTo>
                  <a:pt x="0" y="1005393"/>
                </a:lnTo>
                <a:lnTo>
                  <a:pt x="0" y="0"/>
                </a:lnTo>
                <a:close/>
              </a:path>
            </a:pathLst>
          </a:cu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2400" b="1" dirty="0">
                <a:solidFill>
                  <a:schemeClr val="tx1"/>
                </a:solidFill>
              </a:rPr>
              <a:t>Variación diurna</a:t>
            </a:r>
            <a:endParaRPr lang="es-CL" sz="2400" b="1" kern="1200" dirty="0">
              <a:solidFill>
                <a:schemeClr val="tx1"/>
              </a:solidFill>
            </a:endParaRPr>
          </a:p>
        </p:txBody>
      </p:sp>
      <p:sp>
        <p:nvSpPr>
          <p:cNvPr id="14" name="10 Forma libre">
            <a:extLst>
              <a:ext uri="{FF2B5EF4-FFF2-40B4-BE49-F238E27FC236}">
                <a16:creationId xmlns:a16="http://schemas.microsoft.com/office/drawing/2014/main" xmlns="" id="{61B5F674-6B4D-9349-9AEA-099205B3F0B8}"/>
              </a:ext>
            </a:extLst>
          </p:cNvPr>
          <p:cNvSpPr/>
          <p:nvPr/>
        </p:nvSpPr>
        <p:spPr>
          <a:xfrm>
            <a:off x="5157579" y="3102025"/>
            <a:ext cx="1675655" cy="1005393"/>
          </a:xfrm>
          <a:custGeom>
            <a:avLst/>
            <a:gdLst>
              <a:gd name="connsiteX0" fmla="*/ 0 w 1675655"/>
              <a:gd name="connsiteY0" fmla="*/ 0 h 1005393"/>
              <a:gd name="connsiteX1" fmla="*/ 1675655 w 1675655"/>
              <a:gd name="connsiteY1" fmla="*/ 0 h 1005393"/>
              <a:gd name="connsiteX2" fmla="*/ 1675655 w 1675655"/>
              <a:gd name="connsiteY2" fmla="*/ 1005393 h 1005393"/>
              <a:gd name="connsiteX3" fmla="*/ 0 w 1675655"/>
              <a:gd name="connsiteY3" fmla="*/ 1005393 h 1005393"/>
              <a:gd name="connsiteX4" fmla="*/ 0 w 1675655"/>
              <a:gd name="connsiteY4" fmla="*/ 0 h 1005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655" h="1005393">
                <a:moveTo>
                  <a:pt x="0" y="0"/>
                </a:moveTo>
                <a:lnTo>
                  <a:pt x="1675655" y="0"/>
                </a:lnTo>
                <a:lnTo>
                  <a:pt x="1675655" y="1005393"/>
                </a:lnTo>
                <a:lnTo>
                  <a:pt x="0" y="1005393"/>
                </a:lnTo>
                <a:lnTo>
                  <a:pt x="0" y="0"/>
                </a:lnTo>
                <a:close/>
              </a:path>
            </a:pathLst>
          </a:cu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spcFirstLastPara="0" vert="horz" wrap="square" lIns="49530" tIns="49530" rIns="49530" bIns="49530" numCol="1" spcCol="1270" anchor="ctr" anchorCtr="0">
            <a:noAutofit/>
          </a:bodyPr>
          <a:lstStyle/>
          <a:p>
            <a:pPr algn="ctr" defTabSz="577850">
              <a:lnSpc>
                <a:spcPct val="90000"/>
              </a:lnSpc>
              <a:spcBef>
                <a:spcPct val="0"/>
              </a:spcBef>
              <a:spcAft>
                <a:spcPct val="35000"/>
              </a:spcAft>
            </a:pPr>
            <a:endParaRPr lang="es-MX" sz="2400" b="1" dirty="0">
              <a:solidFill>
                <a:schemeClr val="tx1"/>
              </a:solidFill>
            </a:endParaRPr>
          </a:p>
          <a:p>
            <a:pPr lvl="0" algn="ctr" defTabSz="577850">
              <a:lnSpc>
                <a:spcPct val="90000"/>
              </a:lnSpc>
              <a:spcBef>
                <a:spcPct val="0"/>
              </a:spcBef>
              <a:spcAft>
                <a:spcPct val="35000"/>
              </a:spcAft>
            </a:pPr>
            <a:endParaRPr lang="es-MX" sz="2400" b="1" dirty="0">
              <a:solidFill>
                <a:schemeClr val="tx1"/>
              </a:solidFill>
            </a:endParaRPr>
          </a:p>
          <a:p>
            <a:pPr lvl="0" algn="ctr" defTabSz="577850">
              <a:lnSpc>
                <a:spcPct val="90000"/>
              </a:lnSpc>
              <a:spcBef>
                <a:spcPct val="0"/>
              </a:spcBef>
              <a:spcAft>
                <a:spcPct val="35000"/>
              </a:spcAft>
            </a:pPr>
            <a:r>
              <a:rPr lang="es-MX" sz="2400" b="1" dirty="0">
                <a:solidFill>
                  <a:schemeClr val="tx1"/>
                </a:solidFill>
              </a:rPr>
              <a:t>Gatillantes?</a:t>
            </a:r>
            <a:endParaRPr lang="es-CL" sz="2400" b="1" dirty="0">
              <a:solidFill>
                <a:schemeClr val="tx1"/>
              </a:solidFill>
            </a:endParaRPr>
          </a:p>
          <a:p>
            <a:pPr algn="ctr" defTabSz="577850">
              <a:lnSpc>
                <a:spcPct val="90000"/>
              </a:lnSpc>
              <a:spcBef>
                <a:spcPct val="0"/>
              </a:spcBef>
              <a:spcAft>
                <a:spcPct val="35000"/>
              </a:spcAft>
            </a:pPr>
            <a:endParaRPr lang="es-CL" sz="2400" b="1" dirty="0">
              <a:solidFill>
                <a:schemeClr val="tx1"/>
              </a:solidFill>
            </a:endParaRPr>
          </a:p>
          <a:p>
            <a:pPr lvl="0" algn="ctr" defTabSz="577850">
              <a:lnSpc>
                <a:spcPct val="90000"/>
              </a:lnSpc>
              <a:spcBef>
                <a:spcPct val="0"/>
              </a:spcBef>
              <a:spcAft>
                <a:spcPct val="35000"/>
              </a:spcAft>
            </a:pPr>
            <a:endParaRPr lang="es-CL" sz="2400" b="1" kern="1200" dirty="0">
              <a:solidFill>
                <a:schemeClr val="tx1"/>
              </a:solidFill>
            </a:endParaRPr>
          </a:p>
        </p:txBody>
      </p:sp>
      <p:sp>
        <p:nvSpPr>
          <p:cNvPr id="15" name="11 Forma libre">
            <a:extLst>
              <a:ext uri="{FF2B5EF4-FFF2-40B4-BE49-F238E27FC236}">
                <a16:creationId xmlns:a16="http://schemas.microsoft.com/office/drawing/2014/main" xmlns="" id="{BB14CAD6-F9E6-1344-AC3F-4B11701F4A51}"/>
              </a:ext>
            </a:extLst>
          </p:cNvPr>
          <p:cNvSpPr/>
          <p:nvPr/>
        </p:nvSpPr>
        <p:spPr>
          <a:xfrm>
            <a:off x="7000801" y="3102025"/>
            <a:ext cx="1675655" cy="1005393"/>
          </a:xfrm>
          <a:custGeom>
            <a:avLst/>
            <a:gdLst>
              <a:gd name="connsiteX0" fmla="*/ 0 w 1675655"/>
              <a:gd name="connsiteY0" fmla="*/ 0 h 1005393"/>
              <a:gd name="connsiteX1" fmla="*/ 1675655 w 1675655"/>
              <a:gd name="connsiteY1" fmla="*/ 0 h 1005393"/>
              <a:gd name="connsiteX2" fmla="*/ 1675655 w 1675655"/>
              <a:gd name="connsiteY2" fmla="*/ 1005393 h 1005393"/>
              <a:gd name="connsiteX3" fmla="*/ 0 w 1675655"/>
              <a:gd name="connsiteY3" fmla="*/ 1005393 h 1005393"/>
              <a:gd name="connsiteX4" fmla="*/ 0 w 1675655"/>
              <a:gd name="connsiteY4" fmla="*/ 0 h 1005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655" h="1005393">
                <a:moveTo>
                  <a:pt x="0" y="0"/>
                </a:moveTo>
                <a:lnTo>
                  <a:pt x="1675655" y="0"/>
                </a:lnTo>
                <a:lnTo>
                  <a:pt x="1675655" y="1005393"/>
                </a:lnTo>
                <a:lnTo>
                  <a:pt x="0" y="1005393"/>
                </a:lnTo>
                <a:lnTo>
                  <a:pt x="0" y="0"/>
                </a:lnTo>
                <a:close/>
              </a:path>
            </a:pathLst>
          </a:cu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400" b="1" dirty="0">
                <a:solidFill>
                  <a:schemeClr val="tx1"/>
                </a:solidFill>
              </a:rPr>
              <a:t>Relación con ejercicio, alimentos, fármacos (AINES y otros), ciclo menstrual</a:t>
            </a:r>
            <a:endParaRPr lang="es-CL" sz="1400" b="1" dirty="0">
              <a:solidFill>
                <a:schemeClr val="tx1"/>
              </a:solidFill>
            </a:endParaRPr>
          </a:p>
        </p:txBody>
      </p:sp>
      <p:sp>
        <p:nvSpPr>
          <p:cNvPr id="16" name="12 Forma libre">
            <a:extLst>
              <a:ext uri="{FF2B5EF4-FFF2-40B4-BE49-F238E27FC236}">
                <a16:creationId xmlns:a16="http://schemas.microsoft.com/office/drawing/2014/main" xmlns="" id="{53CBD188-F5ED-4D4D-94F0-BEB59021DEAE}"/>
              </a:ext>
            </a:extLst>
          </p:cNvPr>
          <p:cNvSpPr/>
          <p:nvPr/>
        </p:nvSpPr>
        <p:spPr>
          <a:xfrm>
            <a:off x="1471136" y="4274984"/>
            <a:ext cx="1675655" cy="1005393"/>
          </a:xfrm>
          <a:custGeom>
            <a:avLst/>
            <a:gdLst>
              <a:gd name="connsiteX0" fmla="*/ 0 w 1675655"/>
              <a:gd name="connsiteY0" fmla="*/ 0 h 1005393"/>
              <a:gd name="connsiteX1" fmla="*/ 1675655 w 1675655"/>
              <a:gd name="connsiteY1" fmla="*/ 0 h 1005393"/>
              <a:gd name="connsiteX2" fmla="*/ 1675655 w 1675655"/>
              <a:gd name="connsiteY2" fmla="*/ 1005393 h 1005393"/>
              <a:gd name="connsiteX3" fmla="*/ 0 w 1675655"/>
              <a:gd name="connsiteY3" fmla="*/ 1005393 h 1005393"/>
              <a:gd name="connsiteX4" fmla="*/ 0 w 1675655"/>
              <a:gd name="connsiteY4" fmla="*/ 0 h 1005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655" h="1005393">
                <a:moveTo>
                  <a:pt x="0" y="0"/>
                </a:moveTo>
                <a:lnTo>
                  <a:pt x="1675655" y="0"/>
                </a:lnTo>
                <a:lnTo>
                  <a:pt x="1675655" y="1005393"/>
                </a:lnTo>
                <a:lnTo>
                  <a:pt x="0" y="1005393"/>
                </a:lnTo>
                <a:lnTo>
                  <a:pt x="0" y="0"/>
                </a:lnTo>
                <a:close/>
              </a:path>
            </a:pathLst>
          </a:cu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400" b="1" dirty="0">
                <a:solidFill>
                  <a:schemeClr val="tx1"/>
                </a:solidFill>
              </a:rPr>
              <a:t>Infección o enfermedad sistémica, psiquiátrica, psicosomática</a:t>
            </a:r>
            <a:endParaRPr lang="es-CL" sz="1400" b="1" dirty="0">
              <a:solidFill>
                <a:schemeClr val="tx1"/>
              </a:solidFill>
            </a:endParaRPr>
          </a:p>
        </p:txBody>
      </p:sp>
      <p:sp>
        <p:nvSpPr>
          <p:cNvPr id="17" name="13 Forma libre">
            <a:extLst>
              <a:ext uri="{FF2B5EF4-FFF2-40B4-BE49-F238E27FC236}">
                <a16:creationId xmlns:a16="http://schemas.microsoft.com/office/drawing/2014/main" xmlns="" id="{38BD325B-48CE-5745-94FB-9532B14E561F}"/>
              </a:ext>
            </a:extLst>
          </p:cNvPr>
          <p:cNvSpPr/>
          <p:nvPr/>
        </p:nvSpPr>
        <p:spPr>
          <a:xfrm>
            <a:off x="3314358" y="4274984"/>
            <a:ext cx="1675655" cy="1005393"/>
          </a:xfrm>
          <a:custGeom>
            <a:avLst/>
            <a:gdLst>
              <a:gd name="connsiteX0" fmla="*/ 0 w 1675655"/>
              <a:gd name="connsiteY0" fmla="*/ 0 h 1005393"/>
              <a:gd name="connsiteX1" fmla="*/ 1675655 w 1675655"/>
              <a:gd name="connsiteY1" fmla="*/ 0 h 1005393"/>
              <a:gd name="connsiteX2" fmla="*/ 1675655 w 1675655"/>
              <a:gd name="connsiteY2" fmla="*/ 1005393 h 1005393"/>
              <a:gd name="connsiteX3" fmla="*/ 0 w 1675655"/>
              <a:gd name="connsiteY3" fmla="*/ 1005393 h 1005393"/>
              <a:gd name="connsiteX4" fmla="*/ 0 w 1675655"/>
              <a:gd name="connsiteY4" fmla="*/ 0 h 1005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655" h="1005393">
                <a:moveTo>
                  <a:pt x="0" y="0"/>
                </a:moveTo>
                <a:lnTo>
                  <a:pt x="1675655" y="0"/>
                </a:lnTo>
                <a:lnTo>
                  <a:pt x="1675655" y="1005393"/>
                </a:lnTo>
                <a:lnTo>
                  <a:pt x="0" y="1005393"/>
                </a:lnTo>
                <a:lnTo>
                  <a:pt x="0" y="0"/>
                </a:lnTo>
                <a:close/>
              </a:path>
            </a:pathLst>
          </a:cu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spcFirstLastPara="0" vert="horz" wrap="square" lIns="49530" tIns="49530" rIns="49530" bIns="49530" numCol="1" spcCol="1270" anchor="ctr" anchorCtr="0">
            <a:noAutofit/>
          </a:bodyPr>
          <a:lstStyle/>
          <a:p>
            <a:pPr algn="ctr" defTabSz="577850">
              <a:lnSpc>
                <a:spcPct val="90000"/>
              </a:lnSpc>
              <a:spcBef>
                <a:spcPct val="0"/>
              </a:spcBef>
              <a:spcAft>
                <a:spcPct val="35000"/>
              </a:spcAft>
            </a:pPr>
            <a:endParaRPr lang="es-MX" sz="1600" b="1" dirty="0">
              <a:solidFill>
                <a:schemeClr val="tx1"/>
              </a:solidFill>
            </a:endParaRPr>
          </a:p>
          <a:p>
            <a:pPr algn="ctr" defTabSz="577850">
              <a:lnSpc>
                <a:spcPct val="90000"/>
              </a:lnSpc>
              <a:spcBef>
                <a:spcPct val="0"/>
              </a:spcBef>
              <a:spcAft>
                <a:spcPct val="35000"/>
              </a:spcAft>
            </a:pPr>
            <a:r>
              <a:rPr lang="es-MX" sz="1600" b="1" dirty="0">
                <a:solidFill>
                  <a:schemeClr val="tx1"/>
                </a:solidFill>
              </a:rPr>
              <a:t>Historia personal y familiar de alergias</a:t>
            </a:r>
            <a:endParaRPr lang="es-CL" sz="1600" b="1" dirty="0">
              <a:solidFill>
                <a:schemeClr val="tx1"/>
              </a:solidFill>
            </a:endParaRPr>
          </a:p>
          <a:p>
            <a:pPr lvl="0" algn="ctr" defTabSz="577850">
              <a:lnSpc>
                <a:spcPct val="90000"/>
              </a:lnSpc>
              <a:spcBef>
                <a:spcPct val="0"/>
              </a:spcBef>
              <a:spcAft>
                <a:spcPct val="35000"/>
              </a:spcAft>
            </a:pPr>
            <a:endParaRPr lang="es-CL" sz="1600" b="1" kern="1200" dirty="0">
              <a:solidFill>
                <a:schemeClr val="tx1"/>
              </a:solidFill>
            </a:endParaRPr>
          </a:p>
        </p:txBody>
      </p:sp>
      <p:sp>
        <p:nvSpPr>
          <p:cNvPr id="18" name="14 Forma libre">
            <a:extLst>
              <a:ext uri="{FF2B5EF4-FFF2-40B4-BE49-F238E27FC236}">
                <a16:creationId xmlns:a16="http://schemas.microsoft.com/office/drawing/2014/main" xmlns="" id="{F5B837A8-88A0-2441-860B-282F6EC02761}"/>
              </a:ext>
            </a:extLst>
          </p:cNvPr>
          <p:cNvSpPr/>
          <p:nvPr/>
        </p:nvSpPr>
        <p:spPr>
          <a:xfrm>
            <a:off x="5157579" y="4274984"/>
            <a:ext cx="1675655" cy="1005393"/>
          </a:xfrm>
          <a:custGeom>
            <a:avLst/>
            <a:gdLst>
              <a:gd name="connsiteX0" fmla="*/ 0 w 1675655"/>
              <a:gd name="connsiteY0" fmla="*/ 0 h 1005393"/>
              <a:gd name="connsiteX1" fmla="*/ 1675655 w 1675655"/>
              <a:gd name="connsiteY1" fmla="*/ 0 h 1005393"/>
              <a:gd name="connsiteX2" fmla="*/ 1675655 w 1675655"/>
              <a:gd name="connsiteY2" fmla="*/ 1005393 h 1005393"/>
              <a:gd name="connsiteX3" fmla="*/ 0 w 1675655"/>
              <a:gd name="connsiteY3" fmla="*/ 1005393 h 1005393"/>
              <a:gd name="connsiteX4" fmla="*/ 0 w 1675655"/>
              <a:gd name="connsiteY4" fmla="*/ 0 h 1005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655" h="1005393">
                <a:moveTo>
                  <a:pt x="0" y="0"/>
                </a:moveTo>
                <a:lnTo>
                  <a:pt x="1675655" y="0"/>
                </a:lnTo>
                <a:lnTo>
                  <a:pt x="1675655" y="1005393"/>
                </a:lnTo>
                <a:lnTo>
                  <a:pt x="0" y="1005393"/>
                </a:lnTo>
                <a:lnTo>
                  <a:pt x="0" y="0"/>
                </a:lnTo>
                <a:close/>
              </a:path>
            </a:pathLst>
          </a:cu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spcFirstLastPara="0" vert="horz" wrap="square" lIns="49530" tIns="49530" rIns="49530" bIns="49530" numCol="1" spcCol="1270" anchor="ctr" anchorCtr="0">
            <a:noAutofit/>
          </a:bodyPr>
          <a:lstStyle/>
          <a:p>
            <a:pPr algn="ctr" defTabSz="577850">
              <a:lnSpc>
                <a:spcPct val="90000"/>
              </a:lnSpc>
              <a:spcBef>
                <a:spcPct val="0"/>
              </a:spcBef>
              <a:spcAft>
                <a:spcPct val="35000"/>
              </a:spcAft>
            </a:pPr>
            <a:endParaRPr lang="es-MX" b="1" dirty="0">
              <a:solidFill>
                <a:schemeClr val="tx1"/>
              </a:solidFill>
            </a:endParaRPr>
          </a:p>
          <a:p>
            <a:pPr algn="ctr" defTabSz="577850">
              <a:lnSpc>
                <a:spcPct val="90000"/>
              </a:lnSpc>
              <a:spcBef>
                <a:spcPct val="0"/>
              </a:spcBef>
              <a:spcAft>
                <a:spcPct val="35000"/>
              </a:spcAft>
            </a:pPr>
            <a:r>
              <a:rPr lang="es-MX" b="1" dirty="0">
                <a:solidFill>
                  <a:schemeClr val="tx1"/>
                </a:solidFill>
              </a:rPr>
              <a:t>Ocurrencia en vacaciones, fines de semana</a:t>
            </a:r>
            <a:endParaRPr lang="es-CL" b="1" dirty="0">
              <a:solidFill>
                <a:schemeClr val="tx1"/>
              </a:solidFill>
            </a:endParaRPr>
          </a:p>
          <a:p>
            <a:pPr lvl="0" algn="ctr" defTabSz="577850">
              <a:lnSpc>
                <a:spcPct val="90000"/>
              </a:lnSpc>
              <a:spcBef>
                <a:spcPct val="0"/>
              </a:spcBef>
              <a:spcAft>
                <a:spcPct val="35000"/>
              </a:spcAft>
            </a:pPr>
            <a:endParaRPr lang="es-CL" b="1" kern="1200" dirty="0">
              <a:solidFill>
                <a:schemeClr val="tx1"/>
              </a:solidFill>
            </a:endParaRPr>
          </a:p>
        </p:txBody>
      </p:sp>
      <p:sp>
        <p:nvSpPr>
          <p:cNvPr id="19" name="15 Forma libre">
            <a:extLst>
              <a:ext uri="{FF2B5EF4-FFF2-40B4-BE49-F238E27FC236}">
                <a16:creationId xmlns:a16="http://schemas.microsoft.com/office/drawing/2014/main" xmlns="" id="{A57C8264-F824-574A-A80F-50D08F933029}"/>
              </a:ext>
            </a:extLst>
          </p:cNvPr>
          <p:cNvSpPr/>
          <p:nvPr/>
        </p:nvSpPr>
        <p:spPr>
          <a:xfrm>
            <a:off x="7000801" y="4274984"/>
            <a:ext cx="1675655" cy="1005393"/>
          </a:xfrm>
          <a:custGeom>
            <a:avLst/>
            <a:gdLst>
              <a:gd name="connsiteX0" fmla="*/ 0 w 1675655"/>
              <a:gd name="connsiteY0" fmla="*/ 0 h 1005393"/>
              <a:gd name="connsiteX1" fmla="*/ 1675655 w 1675655"/>
              <a:gd name="connsiteY1" fmla="*/ 0 h 1005393"/>
              <a:gd name="connsiteX2" fmla="*/ 1675655 w 1675655"/>
              <a:gd name="connsiteY2" fmla="*/ 1005393 h 1005393"/>
              <a:gd name="connsiteX3" fmla="*/ 0 w 1675655"/>
              <a:gd name="connsiteY3" fmla="*/ 1005393 h 1005393"/>
              <a:gd name="connsiteX4" fmla="*/ 0 w 1675655"/>
              <a:gd name="connsiteY4" fmla="*/ 0 h 1005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655" h="1005393">
                <a:moveTo>
                  <a:pt x="0" y="0"/>
                </a:moveTo>
                <a:lnTo>
                  <a:pt x="1675655" y="0"/>
                </a:lnTo>
                <a:lnTo>
                  <a:pt x="1675655" y="1005393"/>
                </a:lnTo>
                <a:lnTo>
                  <a:pt x="0" y="1005393"/>
                </a:lnTo>
                <a:lnTo>
                  <a:pt x="0" y="0"/>
                </a:lnTo>
                <a:close/>
              </a:path>
            </a:pathLst>
          </a:cu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2000" b="1" kern="1200" dirty="0">
                <a:solidFill>
                  <a:schemeClr val="tx1"/>
                </a:solidFill>
              </a:rPr>
              <a:t>Tabaquismo?</a:t>
            </a:r>
            <a:endParaRPr lang="es-CL" sz="2000" b="1" kern="1200" dirty="0">
              <a:solidFill>
                <a:schemeClr val="tx1"/>
              </a:solidFill>
            </a:endParaRPr>
          </a:p>
        </p:txBody>
      </p:sp>
      <p:sp>
        <p:nvSpPr>
          <p:cNvPr id="20" name="16 Forma libre">
            <a:extLst>
              <a:ext uri="{FF2B5EF4-FFF2-40B4-BE49-F238E27FC236}">
                <a16:creationId xmlns:a16="http://schemas.microsoft.com/office/drawing/2014/main" xmlns="" id="{E2640925-A85C-3440-93BF-E2857E0E47DF}"/>
              </a:ext>
            </a:extLst>
          </p:cNvPr>
          <p:cNvSpPr/>
          <p:nvPr/>
        </p:nvSpPr>
        <p:spPr>
          <a:xfrm>
            <a:off x="3314358" y="5447943"/>
            <a:ext cx="1675655" cy="1005393"/>
          </a:xfrm>
          <a:custGeom>
            <a:avLst/>
            <a:gdLst>
              <a:gd name="connsiteX0" fmla="*/ 0 w 1675655"/>
              <a:gd name="connsiteY0" fmla="*/ 0 h 1005393"/>
              <a:gd name="connsiteX1" fmla="*/ 1675655 w 1675655"/>
              <a:gd name="connsiteY1" fmla="*/ 0 h 1005393"/>
              <a:gd name="connsiteX2" fmla="*/ 1675655 w 1675655"/>
              <a:gd name="connsiteY2" fmla="*/ 1005393 h 1005393"/>
              <a:gd name="connsiteX3" fmla="*/ 0 w 1675655"/>
              <a:gd name="connsiteY3" fmla="*/ 1005393 h 1005393"/>
              <a:gd name="connsiteX4" fmla="*/ 0 w 1675655"/>
              <a:gd name="connsiteY4" fmla="*/ 0 h 1005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655" h="1005393">
                <a:moveTo>
                  <a:pt x="0" y="0"/>
                </a:moveTo>
                <a:lnTo>
                  <a:pt x="1675655" y="0"/>
                </a:lnTo>
                <a:lnTo>
                  <a:pt x="1675655" y="1005393"/>
                </a:lnTo>
                <a:lnTo>
                  <a:pt x="0" y="1005393"/>
                </a:lnTo>
                <a:lnTo>
                  <a:pt x="0" y="0"/>
                </a:lnTo>
                <a:close/>
              </a:path>
            </a:pathLst>
          </a:cu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b="1" kern="1200" dirty="0">
                <a:solidFill>
                  <a:schemeClr val="tx1"/>
                </a:solidFill>
              </a:rPr>
              <a:t>Ocupación, hobbies, estrés</a:t>
            </a:r>
            <a:endParaRPr lang="es-CL" b="1" kern="1200" dirty="0">
              <a:solidFill>
                <a:schemeClr val="tx1"/>
              </a:solidFill>
            </a:endParaRPr>
          </a:p>
        </p:txBody>
      </p:sp>
      <p:sp>
        <p:nvSpPr>
          <p:cNvPr id="21" name="17 Forma libre">
            <a:extLst>
              <a:ext uri="{FF2B5EF4-FFF2-40B4-BE49-F238E27FC236}">
                <a16:creationId xmlns:a16="http://schemas.microsoft.com/office/drawing/2014/main" xmlns="" id="{27FDD6F1-B57A-F143-8E66-18529CAA1473}"/>
              </a:ext>
            </a:extLst>
          </p:cNvPr>
          <p:cNvSpPr/>
          <p:nvPr/>
        </p:nvSpPr>
        <p:spPr>
          <a:xfrm>
            <a:off x="5157579" y="5447943"/>
            <a:ext cx="1675655" cy="1005393"/>
          </a:xfrm>
          <a:custGeom>
            <a:avLst/>
            <a:gdLst>
              <a:gd name="connsiteX0" fmla="*/ 0 w 1675655"/>
              <a:gd name="connsiteY0" fmla="*/ 0 h 1005393"/>
              <a:gd name="connsiteX1" fmla="*/ 1675655 w 1675655"/>
              <a:gd name="connsiteY1" fmla="*/ 0 h 1005393"/>
              <a:gd name="connsiteX2" fmla="*/ 1675655 w 1675655"/>
              <a:gd name="connsiteY2" fmla="*/ 1005393 h 1005393"/>
              <a:gd name="connsiteX3" fmla="*/ 0 w 1675655"/>
              <a:gd name="connsiteY3" fmla="*/ 1005393 h 1005393"/>
              <a:gd name="connsiteX4" fmla="*/ 0 w 1675655"/>
              <a:gd name="connsiteY4" fmla="*/ 0 h 1005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655" h="1005393">
                <a:moveTo>
                  <a:pt x="0" y="0"/>
                </a:moveTo>
                <a:lnTo>
                  <a:pt x="1675655" y="0"/>
                </a:lnTo>
                <a:lnTo>
                  <a:pt x="1675655" y="1005393"/>
                </a:lnTo>
                <a:lnTo>
                  <a:pt x="0" y="1005393"/>
                </a:lnTo>
                <a:lnTo>
                  <a:pt x="0" y="0"/>
                </a:lnTo>
                <a:close/>
              </a:path>
            </a:pathLst>
          </a:cu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b="1" kern="1200" dirty="0">
                <a:solidFill>
                  <a:schemeClr val="tx1"/>
                </a:solidFill>
              </a:rPr>
              <a:t>Calidad de vida</a:t>
            </a:r>
            <a:endParaRPr lang="es-CL" b="1" kern="1200" dirty="0">
              <a:solidFill>
                <a:schemeClr val="tx1"/>
              </a:solidFill>
            </a:endParaRPr>
          </a:p>
        </p:txBody>
      </p:sp>
    </p:spTree>
    <p:extLst>
      <p:ext uri="{BB962C8B-B14F-4D97-AF65-F5344CB8AC3E}">
        <p14:creationId xmlns:p14="http://schemas.microsoft.com/office/powerpoint/2010/main" val="185084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1000"/>
                                        <p:tgtEl>
                                          <p:spTgt spid="20"/>
                                        </p:tgtEl>
                                      </p:cBhvr>
                                    </p:animEffect>
                                    <p:anim calcmode="lin" valueType="num">
                                      <p:cBhvr>
                                        <p:cTn id="71" dur="1000" fill="hold"/>
                                        <p:tgtEl>
                                          <p:spTgt spid="20"/>
                                        </p:tgtEl>
                                        <p:attrNameLst>
                                          <p:attrName>ppt_x</p:attrName>
                                        </p:attrNameLst>
                                      </p:cBhvr>
                                      <p:tavLst>
                                        <p:tav tm="0">
                                          <p:val>
                                            <p:strVal val="#ppt_x"/>
                                          </p:val>
                                        </p:tav>
                                        <p:tav tm="100000">
                                          <p:val>
                                            <p:strVal val="#ppt_x"/>
                                          </p:val>
                                        </p:tav>
                                      </p:tavLst>
                                    </p:anim>
                                    <p:anim calcmode="lin" valueType="num">
                                      <p:cBhvr>
                                        <p:cTn id="7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xmlns="" id="{ECC07320-C2CA-4E29-8481-9D9E143C77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xmlns="" id="{E784721C-B278-FC41-AB5F-6EB4DE9ACBF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 r="29274"/>
          <a:stretch/>
        </p:blipFill>
        <p:spPr bwMode="auto">
          <a:xfrm rot="5400000">
            <a:off x="197116" y="-197116"/>
            <a:ext cx="6858000" cy="72522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Rectangle 90">
            <a:extLst>
              <a:ext uri="{FF2B5EF4-FFF2-40B4-BE49-F238E27FC236}">
                <a16:creationId xmlns:a16="http://schemas.microsoft.com/office/drawing/2014/main" xmlns="" id="{178FB36B-5BFE-42CA-BC60-1115E0D95E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1 Título"/>
          <p:cNvSpPr>
            <a:spLocks noGrp="1"/>
          </p:cNvSpPr>
          <p:nvPr>
            <p:ph type="title"/>
          </p:nvPr>
        </p:nvSpPr>
        <p:spPr>
          <a:xfrm>
            <a:off x="5951551" y="743447"/>
            <a:ext cx="2584324" cy="3692028"/>
          </a:xfrm>
          <a:no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rmAutofit/>
          </a:bodyPr>
          <a:lstStyle/>
          <a:p>
            <a:pPr algn="l">
              <a:lnSpc>
                <a:spcPct val="90000"/>
              </a:lnSpc>
            </a:pPr>
            <a:r>
              <a:rPr lang="en-US" sz="4500" dirty="0">
                <a:solidFill>
                  <a:schemeClr val="tx1"/>
                </a:solidFill>
                <a:latin typeface="+mj-lt"/>
                <a:ea typeface="+mj-ea"/>
                <a:cs typeface="+mj-cs"/>
              </a:rPr>
              <a:t>Caso </a:t>
            </a:r>
            <a:r>
              <a:rPr lang="en-US" sz="4500" dirty="0" err="1">
                <a:solidFill>
                  <a:schemeClr val="tx1"/>
                </a:solidFill>
                <a:latin typeface="+mj-lt"/>
                <a:ea typeface="+mj-ea"/>
                <a:cs typeface="+mj-cs"/>
              </a:rPr>
              <a:t>clínico</a:t>
            </a:r>
            <a:r>
              <a:rPr lang="en-US" sz="4500" dirty="0">
                <a:solidFill>
                  <a:schemeClr val="tx1"/>
                </a:solidFill>
                <a:latin typeface="+mj-lt"/>
                <a:ea typeface="+mj-ea"/>
                <a:cs typeface="+mj-cs"/>
              </a:rPr>
              <a:t> 1</a:t>
            </a:r>
          </a:p>
        </p:txBody>
      </p:sp>
      <p:sp>
        <p:nvSpPr>
          <p:cNvPr id="3" name="2 Marcador de contenido"/>
          <p:cNvSpPr>
            <a:spLocks noGrp="1"/>
          </p:cNvSpPr>
          <p:nvPr>
            <p:ph idx="1"/>
          </p:nvPr>
        </p:nvSpPr>
        <p:spPr>
          <a:xfrm>
            <a:off x="5951552" y="4629234"/>
            <a:ext cx="2584324" cy="1485319"/>
          </a:xfrm>
          <a:noFill/>
        </p:spPr>
        <p:txBody>
          <a:bodyPr vert="horz" lIns="91440" tIns="45720" rIns="91440" bIns="45720" rtlCol="0">
            <a:normAutofit/>
          </a:bodyPr>
          <a:lstStyle/>
          <a:p>
            <a:pPr marL="0" indent="0">
              <a:lnSpc>
                <a:spcPct val="90000"/>
              </a:lnSpc>
              <a:spcBef>
                <a:spcPts val="1000"/>
              </a:spcBef>
              <a:buNone/>
            </a:pPr>
            <a:r>
              <a:rPr lang="en-US" sz="2400" dirty="0"/>
              <a:t>Niño de 4 </a:t>
            </a:r>
            <a:r>
              <a:rPr lang="en-US" sz="2400" dirty="0" err="1"/>
              <a:t>años</a:t>
            </a:r>
            <a:endParaRPr lang="en-US" sz="2400" dirty="0"/>
          </a:p>
        </p:txBody>
      </p:sp>
    </p:spTree>
    <p:extLst>
      <p:ext uri="{BB962C8B-B14F-4D97-AF65-F5344CB8AC3E}">
        <p14:creationId xmlns:p14="http://schemas.microsoft.com/office/powerpoint/2010/main" val="170659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5" name="4 Forma libre"/>
          <p:cNvSpPr/>
          <p:nvPr/>
        </p:nvSpPr>
        <p:spPr>
          <a:xfrm>
            <a:off x="2627784" y="2060848"/>
            <a:ext cx="4135703" cy="2880320"/>
          </a:xfrm>
          <a:custGeom>
            <a:avLst/>
            <a:gdLst>
              <a:gd name="connsiteX0" fmla="*/ 0 w 1675655"/>
              <a:gd name="connsiteY0" fmla="*/ 0 h 1005393"/>
              <a:gd name="connsiteX1" fmla="*/ 1675655 w 1675655"/>
              <a:gd name="connsiteY1" fmla="*/ 0 h 1005393"/>
              <a:gd name="connsiteX2" fmla="*/ 1675655 w 1675655"/>
              <a:gd name="connsiteY2" fmla="*/ 1005393 h 1005393"/>
              <a:gd name="connsiteX3" fmla="*/ 0 w 1675655"/>
              <a:gd name="connsiteY3" fmla="*/ 1005393 h 1005393"/>
              <a:gd name="connsiteX4" fmla="*/ 0 w 1675655"/>
              <a:gd name="connsiteY4" fmla="*/ 0 h 1005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655" h="1005393">
                <a:moveTo>
                  <a:pt x="0" y="0"/>
                </a:moveTo>
                <a:lnTo>
                  <a:pt x="1675655" y="0"/>
                </a:lnTo>
                <a:lnTo>
                  <a:pt x="1675655" y="1005393"/>
                </a:lnTo>
                <a:lnTo>
                  <a:pt x="0" y="1005393"/>
                </a:lnTo>
                <a:lnTo>
                  <a:pt x="0" y="0"/>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4000" b="1" kern="1200" dirty="0">
                <a:solidFill>
                  <a:schemeClr val="tx1"/>
                </a:solidFill>
              </a:rPr>
              <a:t>¿Tiempo de evolución?</a:t>
            </a:r>
            <a:endParaRPr lang="es-CL" sz="4000" b="1" kern="1200" dirty="0">
              <a:solidFill>
                <a:schemeClr val="tx1"/>
              </a:solidFill>
            </a:endParaRPr>
          </a:p>
        </p:txBody>
      </p:sp>
    </p:spTree>
    <p:extLst>
      <p:ext uri="{BB962C8B-B14F-4D97-AF65-F5344CB8AC3E}">
        <p14:creationId xmlns:p14="http://schemas.microsoft.com/office/powerpoint/2010/main" val="75993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xmlns="" id="{CAB425C4-A1B2-D641-840F-B2BBACAE72B2}"/>
              </a:ext>
            </a:extLst>
          </p:cNvPr>
          <p:cNvPicPr>
            <a:picLocks noChangeAspect="1"/>
          </p:cNvPicPr>
          <p:nvPr/>
        </p:nvPicPr>
        <p:blipFill rotWithShape="1">
          <a:blip r:embed="rId2"/>
          <a:srcRect l="11000" r="-1" b="-1"/>
          <a:stretch/>
        </p:blipFill>
        <p:spPr>
          <a:xfrm>
            <a:off x="20" y="10"/>
            <a:ext cx="9143980" cy="6857990"/>
          </a:xfrm>
          <a:prstGeom prst="rect">
            <a:avLst/>
          </a:prstGeom>
        </p:spPr>
      </p:pic>
      <p:sp>
        <p:nvSpPr>
          <p:cNvPr id="72"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4882442" y="2714171"/>
            <a:ext cx="4261558" cy="415011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24578" name="Rectangle 4"/>
          <p:cNvSpPr>
            <a:spLocks noGrp="1" noChangeArrowheads="1"/>
          </p:cNvSpPr>
          <p:nvPr>
            <p:ph type="ctrTitle"/>
          </p:nvPr>
        </p:nvSpPr>
        <p:spPr>
          <a:xfrm>
            <a:off x="5306708" y="3734093"/>
            <a:ext cx="3709553" cy="1375542"/>
          </a:xfrm>
        </p:spPr>
        <p:txBody>
          <a:bodyPr>
            <a:normAutofit/>
          </a:bodyPr>
          <a:lstStyle/>
          <a:p>
            <a:pPr eaLnBrk="1" hangingPunct="1"/>
            <a:r>
              <a:rPr lang="es-ES" sz="3500" dirty="0"/>
              <a:t>URTICARIA AGUDA (UA)</a:t>
            </a:r>
          </a:p>
        </p:txBody>
      </p:sp>
      <p:sp>
        <p:nvSpPr>
          <p:cNvPr id="24579" name="Rectangle 5"/>
          <p:cNvSpPr>
            <a:spLocks noGrp="1" noChangeArrowheads="1"/>
          </p:cNvSpPr>
          <p:nvPr>
            <p:ph type="subTitle" idx="1"/>
          </p:nvPr>
        </p:nvSpPr>
        <p:spPr>
          <a:xfrm>
            <a:off x="5537637" y="5243376"/>
            <a:ext cx="3247697" cy="512463"/>
          </a:xfrm>
        </p:spPr>
        <p:txBody>
          <a:bodyPr>
            <a:normAutofit/>
          </a:bodyPr>
          <a:lstStyle/>
          <a:p>
            <a:pPr eaLnBrk="1" hangingPunct="1"/>
            <a:r>
              <a:rPr lang="es-CL" sz="1750" dirty="0"/>
              <a:t>MENOS DE 6 SEMANAS</a:t>
            </a:r>
          </a:p>
        </p:txBody>
      </p:sp>
      <p:cxnSp>
        <p:nvCxnSpPr>
          <p:cNvPr id="74" name="Straight Connector 73">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810703" y="5154215"/>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840620"/>
      </p:ext>
    </p:extLst>
  </p:cSld>
  <p:clrMapOvr>
    <a:masterClrMapping/>
  </p:clrMapOvr>
  <mc:AlternateContent xmlns:mc="http://schemas.openxmlformats.org/markup-compatibility/2006" xmlns:p14="http://schemas.microsoft.com/office/powerpoint/2010/main">
    <mc:Choice Requires="p14">
      <p:transition spd="slow" p14:dur="2000" advTm="10353"/>
    </mc:Choice>
    <mc:Fallback xmlns="">
      <p:transition spd="slow" advTm="103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4578"/>
                                        </p:tgtEl>
                                        <p:attrNameLst>
                                          <p:attrName>style.visibility</p:attrName>
                                        </p:attrNameLst>
                                      </p:cBhvr>
                                      <p:to>
                                        <p:strVal val="visible"/>
                                      </p:to>
                                    </p:set>
                                    <p:animEffect transition="in" filter="fade">
                                      <p:cBhvr>
                                        <p:cTn id="7" dur="7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5B17646F-8894-A646-8F1E-CC18FC0CE525}"/>
              </a:ext>
            </a:extLst>
          </p:cNvPr>
          <p:cNvSpPr>
            <a:spLocks noGrp="1"/>
          </p:cNvSpPr>
          <p:nvPr>
            <p:ph type="title"/>
          </p:nvPr>
        </p:nvSpPr>
        <p:spPr>
          <a:xfrm>
            <a:off x="1691681" y="333194"/>
            <a:ext cx="6624735" cy="1325563"/>
          </a:xfrm>
        </p:spPr>
        <p:txBody>
          <a:bodyPr/>
          <a:lstStyle/>
          <a:p>
            <a:r>
              <a:rPr lang="es-MX" dirty="0"/>
              <a:t>LO QUE DEBO SABER</a:t>
            </a:r>
          </a:p>
        </p:txBody>
      </p:sp>
      <p:pic>
        <p:nvPicPr>
          <p:cNvPr id="4" name="Picture 5">
            <a:extLst>
              <a:ext uri="{FF2B5EF4-FFF2-40B4-BE49-F238E27FC236}">
                <a16:creationId xmlns:a16="http://schemas.microsoft.com/office/drawing/2014/main" xmlns="" id="{539016F0-7A6B-7E4B-8AC4-8EC8428F322B}"/>
              </a:ext>
            </a:extLst>
          </p:cNvPr>
          <p:cNvPicPr>
            <a:picLocks noChangeAspect="1"/>
          </p:cNvPicPr>
          <p:nvPr/>
        </p:nvPicPr>
        <p:blipFill rotWithShape="1">
          <a:blip r:embed="rId2"/>
          <a:srcRect l="39788" r="26372" b="-1"/>
          <a:stretch/>
        </p:blipFill>
        <p:spPr>
          <a:xfrm>
            <a:off x="21" y="10"/>
            <a:ext cx="1691660" cy="6857990"/>
          </a:xfrm>
          <a:prstGeom prst="rect">
            <a:avLst/>
          </a:prstGeom>
          <a:effectLst/>
        </p:spPr>
      </p:pic>
      <mc:AlternateContent xmlns:mc="http://schemas.openxmlformats.org/markup-compatibility/2006" xmlns:p14="http://schemas.microsoft.com/office/powerpoint/2010/main">
        <mc:Choice Requires="p14">
          <p:contentPart p14:bwMode="auto" r:id="rId3">
            <p14:nvContentPartPr>
              <p14:cNvPr id="5" name="Entrada de lápiz 4">
                <a:extLst>
                  <a:ext uri="{FF2B5EF4-FFF2-40B4-BE49-F238E27FC236}">
                    <a16:creationId xmlns:a16="http://schemas.microsoft.com/office/drawing/2014/main" xmlns="" id="{D24DD094-AD3E-964E-9B6E-F70E1416E39E}"/>
                  </a:ext>
                </a:extLst>
              </p14:cNvPr>
              <p14:cNvContentPartPr/>
              <p14:nvPr/>
            </p14:nvContentPartPr>
            <p14:xfrm>
              <a:off x="1832661" y="1562028"/>
              <a:ext cx="6341040" cy="95040"/>
            </p14:xfrm>
          </p:contentPart>
        </mc:Choice>
        <mc:Fallback xmlns="">
          <p:pic>
            <p:nvPicPr>
              <p:cNvPr id="5" name="Entrada de lápiz 4">
                <a:extLst>
                  <a:ext uri="{FF2B5EF4-FFF2-40B4-BE49-F238E27FC236}">
                    <a16:creationId xmlns:a16="http://schemas.microsoft.com/office/drawing/2014/main" id="{D24DD094-AD3E-964E-9B6E-F70E1416E39E}"/>
                  </a:ext>
                </a:extLst>
              </p:cNvPr>
              <p:cNvPicPr/>
              <p:nvPr/>
            </p:nvPicPr>
            <p:blipFill>
              <a:blip r:embed="rId4"/>
              <a:stretch>
                <a:fillRect/>
              </a:stretch>
            </p:blipFill>
            <p:spPr>
              <a:xfrm>
                <a:off x="1814661" y="1544028"/>
                <a:ext cx="6376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Entrada de lápiz 5">
                <a:extLst>
                  <a:ext uri="{FF2B5EF4-FFF2-40B4-BE49-F238E27FC236}">
                    <a16:creationId xmlns:a16="http://schemas.microsoft.com/office/drawing/2014/main" xmlns="" id="{6B70882D-C9AB-E04D-B184-DF5F6F3C21DC}"/>
                  </a:ext>
                </a:extLst>
              </p14:cNvPr>
              <p14:cNvContentPartPr/>
              <p14:nvPr/>
            </p14:nvContentPartPr>
            <p14:xfrm>
              <a:off x="1866501" y="1542228"/>
              <a:ext cx="6298200" cy="115920"/>
            </p14:xfrm>
          </p:contentPart>
        </mc:Choice>
        <mc:Fallback xmlns="">
          <p:pic>
            <p:nvPicPr>
              <p:cNvPr id="6" name="Entrada de lápiz 5">
                <a:extLst>
                  <a:ext uri="{FF2B5EF4-FFF2-40B4-BE49-F238E27FC236}">
                    <a16:creationId xmlns:a16="http://schemas.microsoft.com/office/drawing/2014/main" id="{6B70882D-C9AB-E04D-B184-DF5F6F3C21DC}"/>
                  </a:ext>
                </a:extLst>
              </p:cNvPr>
              <p:cNvPicPr/>
              <p:nvPr/>
            </p:nvPicPr>
            <p:blipFill>
              <a:blip r:embed="rId6"/>
              <a:stretch>
                <a:fillRect/>
              </a:stretch>
            </p:blipFill>
            <p:spPr>
              <a:xfrm>
                <a:off x="1857861" y="1533588"/>
                <a:ext cx="6315840" cy="133560"/>
              </a:xfrm>
              <a:prstGeom prst="rect">
                <a:avLst/>
              </a:prstGeom>
            </p:spPr>
          </p:pic>
        </mc:Fallback>
      </mc:AlternateContent>
      <p:sp>
        <p:nvSpPr>
          <p:cNvPr id="7" name="2 Marcador de contenido">
            <a:extLst>
              <a:ext uri="{FF2B5EF4-FFF2-40B4-BE49-F238E27FC236}">
                <a16:creationId xmlns:a16="http://schemas.microsoft.com/office/drawing/2014/main" xmlns="" id="{303FC9E2-9476-8C46-93D4-15AB51C56E57}"/>
              </a:ext>
            </a:extLst>
          </p:cNvPr>
          <p:cNvSpPr txBox="1">
            <a:spLocks/>
          </p:cNvSpPr>
          <p:nvPr/>
        </p:nvSpPr>
        <p:spPr>
          <a:xfrm>
            <a:off x="1866500" y="1991941"/>
            <a:ext cx="6820299" cy="413422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MX" dirty="0"/>
              <a:t>Frecuencia de UA: </a:t>
            </a:r>
          </a:p>
          <a:p>
            <a:pPr lvl="1"/>
            <a:r>
              <a:rPr lang="es-MX" dirty="0"/>
              <a:t>&gt;20% en población general</a:t>
            </a:r>
          </a:p>
          <a:p>
            <a:r>
              <a:rPr lang="es-MX" dirty="0"/>
              <a:t>90% resuelve dentro de 3 semanas</a:t>
            </a:r>
          </a:p>
          <a:p>
            <a:r>
              <a:rPr lang="es-MX" dirty="0"/>
              <a:t>Generalmente idiopática</a:t>
            </a:r>
          </a:p>
          <a:p>
            <a:r>
              <a:rPr lang="es-MX" dirty="0"/>
              <a:t>Es vital definir riesgo de anafilaxia</a:t>
            </a:r>
          </a:p>
          <a:p>
            <a:endParaRPr lang="es-CL" dirty="0"/>
          </a:p>
        </p:txBody>
      </p:sp>
    </p:spTree>
    <p:extLst>
      <p:ext uri="{BB962C8B-B14F-4D97-AF65-F5344CB8AC3E}">
        <p14:creationId xmlns:p14="http://schemas.microsoft.com/office/powerpoint/2010/main" val="1110258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5B17646F-8894-A646-8F1E-CC18FC0CE525}"/>
              </a:ext>
            </a:extLst>
          </p:cNvPr>
          <p:cNvSpPr>
            <a:spLocks noGrp="1"/>
          </p:cNvSpPr>
          <p:nvPr>
            <p:ph type="title"/>
          </p:nvPr>
        </p:nvSpPr>
        <p:spPr>
          <a:xfrm>
            <a:off x="1691681" y="333194"/>
            <a:ext cx="7056782" cy="1325563"/>
          </a:xfrm>
        </p:spPr>
        <p:txBody>
          <a:bodyPr/>
          <a:lstStyle/>
          <a:p>
            <a:r>
              <a:rPr lang="es-MX" dirty="0"/>
              <a:t>LO QUE DEBO PREGUNTAR</a:t>
            </a:r>
          </a:p>
        </p:txBody>
      </p:sp>
      <p:pic>
        <p:nvPicPr>
          <p:cNvPr id="4" name="Picture 5">
            <a:extLst>
              <a:ext uri="{FF2B5EF4-FFF2-40B4-BE49-F238E27FC236}">
                <a16:creationId xmlns:a16="http://schemas.microsoft.com/office/drawing/2014/main" xmlns="" id="{539016F0-7A6B-7E4B-8AC4-8EC8428F322B}"/>
              </a:ext>
            </a:extLst>
          </p:cNvPr>
          <p:cNvPicPr>
            <a:picLocks noChangeAspect="1"/>
          </p:cNvPicPr>
          <p:nvPr/>
        </p:nvPicPr>
        <p:blipFill rotWithShape="1">
          <a:blip r:embed="rId2"/>
          <a:srcRect l="39788" r="26372" b="-1"/>
          <a:stretch/>
        </p:blipFill>
        <p:spPr>
          <a:xfrm>
            <a:off x="21" y="10"/>
            <a:ext cx="1691660" cy="6857990"/>
          </a:xfrm>
          <a:prstGeom prst="rect">
            <a:avLst/>
          </a:prstGeom>
          <a:effectLst/>
        </p:spPr>
      </p:pic>
      <mc:AlternateContent xmlns:mc="http://schemas.openxmlformats.org/markup-compatibility/2006" xmlns:p14="http://schemas.microsoft.com/office/powerpoint/2010/main">
        <mc:Choice Requires="p14">
          <p:contentPart p14:bwMode="auto" r:id="rId3">
            <p14:nvContentPartPr>
              <p14:cNvPr id="5" name="Entrada de lápiz 4">
                <a:extLst>
                  <a:ext uri="{FF2B5EF4-FFF2-40B4-BE49-F238E27FC236}">
                    <a16:creationId xmlns:a16="http://schemas.microsoft.com/office/drawing/2014/main" xmlns="" id="{D24DD094-AD3E-964E-9B6E-F70E1416E39E}"/>
                  </a:ext>
                </a:extLst>
              </p14:cNvPr>
              <p14:cNvContentPartPr/>
              <p14:nvPr/>
            </p14:nvContentPartPr>
            <p14:xfrm>
              <a:off x="1832661" y="1562028"/>
              <a:ext cx="6341040" cy="95040"/>
            </p14:xfrm>
          </p:contentPart>
        </mc:Choice>
        <mc:Fallback xmlns="">
          <p:pic>
            <p:nvPicPr>
              <p:cNvPr id="5" name="Entrada de lápiz 4">
                <a:extLst>
                  <a:ext uri="{FF2B5EF4-FFF2-40B4-BE49-F238E27FC236}">
                    <a16:creationId xmlns:a16="http://schemas.microsoft.com/office/drawing/2014/main" id="{D24DD094-AD3E-964E-9B6E-F70E1416E39E}"/>
                  </a:ext>
                </a:extLst>
              </p:cNvPr>
              <p:cNvPicPr/>
              <p:nvPr/>
            </p:nvPicPr>
            <p:blipFill>
              <a:blip r:embed="rId4"/>
              <a:stretch>
                <a:fillRect/>
              </a:stretch>
            </p:blipFill>
            <p:spPr>
              <a:xfrm>
                <a:off x="1814661" y="1544028"/>
                <a:ext cx="6376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Entrada de lápiz 5">
                <a:extLst>
                  <a:ext uri="{FF2B5EF4-FFF2-40B4-BE49-F238E27FC236}">
                    <a16:creationId xmlns:a16="http://schemas.microsoft.com/office/drawing/2014/main" xmlns="" id="{6B70882D-C9AB-E04D-B184-DF5F6F3C21DC}"/>
                  </a:ext>
                </a:extLst>
              </p14:cNvPr>
              <p14:cNvContentPartPr/>
              <p14:nvPr/>
            </p14:nvContentPartPr>
            <p14:xfrm>
              <a:off x="1866501" y="1542228"/>
              <a:ext cx="6298200" cy="115920"/>
            </p14:xfrm>
          </p:contentPart>
        </mc:Choice>
        <mc:Fallback xmlns="">
          <p:pic>
            <p:nvPicPr>
              <p:cNvPr id="6" name="Entrada de lápiz 5">
                <a:extLst>
                  <a:ext uri="{FF2B5EF4-FFF2-40B4-BE49-F238E27FC236}">
                    <a16:creationId xmlns:a16="http://schemas.microsoft.com/office/drawing/2014/main" id="{6B70882D-C9AB-E04D-B184-DF5F6F3C21DC}"/>
                  </a:ext>
                </a:extLst>
              </p:cNvPr>
              <p:cNvPicPr/>
              <p:nvPr/>
            </p:nvPicPr>
            <p:blipFill>
              <a:blip r:embed="rId6"/>
              <a:stretch>
                <a:fillRect/>
              </a:stretch>
            </p:blipFill>
            <p:spPr>
              <a:xfrm>
                <a:off x="1857861" y="1533588"/>
                <a:ext cx="6315840" cy="133560"/>
              </a:xfrm>
              <a:prstGeom prst="rect">
                <a:avLst/>
              </a:prstGeom>
            </p:spPr>
          </p:pic>
        </mc:Fallback>
      </mc:AlternateContent>
      <p:grpSp>
        <p:nvGrpSpPr>
          <p:cNvPr id="7" name="16 Grupo">
            <a:extLst>
              <a:ext uri="{FF2B5EF4-FFF2-40B4-BE49-F238E27FC236}">
                <a16:creationId xmlns:a16="http://schemas.microsoft.com/office/drawing/2014/main" xmlns="" id="{5601A70B-20D7-1747-AFE7-91E9D8BCD3BC}"/>
              </a:ext>
            </a:extLst>
          </p:cNvPr>
          <p:cNvGrpSpPr/>
          <p:nvPr/>
        </p:nvGrpSpPr>
        <p:grpSpPr>
          <a:xfrm>
            <a:off x="1866500" y="1991941"/>
            <a:ext cx="6881963" cy="4732520"/>
            <a:chOff x="467544" y="620688"/>
            <a:chExt cx="8280920" cy="6103773"/>
          </a:xfrm>
        </p:grpSpPr>
        <p:grpSp>
          <p:nvGrpSpPr>
            <p:cNvPr id="9" name="9 Grupo">
              <a:extLst>
                <a:ext uri="{FF2B5EF4-FFF2-40B4-BE49-F238E27FC236}">
                  <a16:creationId xmlns:a16="http://schemas.microsoft.com/office/drawing/2014/main" xmlns="" id="{5EB3407B-ADFA-A044-8CA6-A1C2FB355370}"/>
                </a:ext>
              </a:extLst>
            </p:cNvPr>
            <p:cNvGrpSpPr/>
            <p:nvPr/>
          </p:nvGrpSpPr>
          <p:grpSpPr>
            <a:xfrm>
              <a:off x="539552" y="620688"/>
              <a:ext cx="8208912" cy="5688631"/>
              <a:chOff x="539552" y="620688"/>
              <a:chExt cx="8208912" cy="5688631"/>
            </a:xfrm>
          </p:grpSpPr>
          <p:sp>
            <p:nvSpPr>
              <p:cNvPr id="13" name="10 Forma libre">
                <a:extLst>
                  <a:ext uri="{FF2B5EF4-FFF2-40B4-BE49-F238E27FC236}">
                    <a16:creationId xmlns:a16="http://schemas.microsoft.com/office/drawing/2014/main" xmlns="" id="{BD48033C-8CB0-444C-9104-0B567EF71286}"/>
                  </a:ext>
                </a:extLst>
              </p:cNvPr>
              <p:cNvSpPr/>
              <p:nvPr/>
            </p:nvSpPr>
            <p:spPr>
              <a:xfrm>
                <a:off x="539552" y="620688"/>
                <a:ext cx="8208912" cy="1777697"/>
              </a:xfrm>
              <a:custGeom>
                <a:avLst/>
                <a:gdLst>
                  <a:gd name="connsiteX0" fmla="*/ 0 w 8208912"/>
                  <a:gd name="connsiteY0" fmla="*/ 177770 h 1777697"/>
                  <a:gd name="connsiteX1" fmla="*/ 177770 w 8208912"/>
                  <a:gd name="connsiteY1" fmla="*/ 0 h 1777697"/>
                  <a:gd name="connsiteX2" fmla="*/ 8031142 w 8208912"/>
                  <a:gd name="connsiteY2" fmla="*/ 0 h 1777697"/>
                  <a:gd name="connsiteX3" fmla="*/ 8208912 w 8208912"/>
                  <a:gd name="connsiteY3" fmla="*/ 177770 h 1777697"/>
                  <a:gd name="connsiteX4" fmla="*/ 8208912 w 8208912"/>
                  <a:gd name="connsiteY4" fmla="*/ 1599927 h 1777697"/>
                  <a:gd name="connsiteX5" fmla="*/ 8031142 w 8208912"/>
                  <a:gd name="connsiteY5" fmla="*/ 1777697 h 1777697"/>
                  <a:gd name="connsiteX6" fmla="*/ 177770 w 8208912"/>
                  <a:gd name="connsiteY6" fmla="*/ 1777697 h 1777697"/>
                  <a:gd name="connsiteX7" fmla="*/ 0 w 8208912"/>
                  <a:gd name="connsiteY7" fmla="*/ 1599927 h 1777697"/>
                  <a:gd name="connsiteX8" fmla="*/ 0 w 8208912"/>
                  <a:gd name="connsiteY8" fmla="*/ 177770 h 1777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8912" h="1777697">
                    <a:moveTo>
                      <a:pt x="0" y="177770"/>
                    </a:moveTo>
                    <a:cubicBezTo>
                      <a:pt x="0" y="79590"/>
                      <a:pt x="79590" y="0"/>
                      <a:pt x="177770" y="0"/>
                    </a:cubicBezTo>
                    <a:lnTo>
                      <a:pt x="8031142" y="0"/>
                    </a:lnTo>
                    <a:cubicBezTo>
                      <a:pt x="8129322" y="0"/>
                      <a:pt x="8208912" y="79590"/>
                      <a:pt x="8208912" y="177770"/>
                    </a:cubicBezTo>
                    <a:lnTo>
                      <a:pt x="8208912" y="1599927"/>
                    </a:lnTo>
                    <a:cubicBezTo>
                      <a:pt x="8208912" y="1698107"/>
                      <a:pt x="8129322" y="1777697"/>
                      <a:pt x="8031142" y="1777697"/>
                    </a:cubicBezTo>
                    <a:lnTo>
                      <a:pt x="177770" y="1777697"/>
                    </a:lnTo>
                    <a:cubicBezTo>
                      <a:pt x="79590" y="1777697"/>
                      <a:pt x="0" y="1698107"/>
                      <a:pt x="0" y="1599927"/>
                    </a:cubicBezTo>
                    <a:lnTo>
                      <a:pt x="0" y="17777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952902" tIns="133350" rIns="133351" bIns="133350" numCol="1" spcCol="1270" anchor="ctr" anchorCtr="0">
                <a:noAutofit/>
              </a:bodyPr>
              <a:lstStyle/>
              <a:p>
                <a:pPr lvl="0" algn="l" defTabSz="1555750">
                  <a:lnSpc>
                    <a:spcPct val="90000"/>
                  </a:lnSpc>
                  <a:spcBef>
                    <a:spcPct val="0"/>
                  </a:spcBef>
                  <a:spcAft>
                    <a:spcPct val="35000"/>
                  </a:spcAft>
                </a:pPr>
                <a:r>
                  <a:rPr lang="es-MX" sz="3200" kern="1200" dirty="0"/>
                  <a:t>EDAD</a:t>
                </a:r>
                <a:endParaRPr lang="es-CL" sz="3200" kern="1200" dirty="0"/>
              </a:p>
            </p:txBody>
          </p:sp>
          <p:sp>
            <p:nvSpPr>
              <p:cNvPr id="14" name="11 Rectángulo redondeado">
                <a:extLst>
                  <a:ext uri="{FF2B5EF4-FFF2-40B4-BE49-F238E27FC236}">
                    <a16:creationId xmlns:a16="http://schemas.microsoft.com/office/drawing/2014/main" xmlns="" id="{84908597-680A-4E40-86BE-91D1264EB67C}"/>
                  </a:ext>
                </a:extLst>
              </p:cNvPr>
              <p:cNvSpPr/>
              <p:nvPr/>
            </p:nvSpPr>
            <p:spPr>
              <a:xfrm>
                <a:off x="717321" y="798457"/>
                <a:ext cx="1641782" cy="1422158"/>
              </a:xfrm>
              <a:prstGeom prst="roundRect">
                <a:avLst>
                  <a:gd name="adj" fmla="val 10000"/>
                </a:avLst>
              </a:prstGeom>
            </p:spPr>
            <p:style>
              <a:lnRef idx="1">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15" name="12 Forma libre">
                <a:extLst>
                  <a:ext uri="{FF2B5EF4-FFF2-40B4-BE49-F238E27FC236}">
                    <a16:creationId xmlns:a16="http://schemas.microsoft.com/office/drawing/2014/main" xmlns="" id="{4936B055-EBBC-8646-BBB8-DA97D0BDDFDC}"/>
                  </a:ext>
                </a:extLst>
              </p:cNvPr>
              <p:cNvSpPr/>
              <p:nvPr/>
            </p:nvSpPr>
            <p:spPr>
              <a:xfrm>
                <a:off x="539552" y="2576155"/>
                <a:ext cx="8208912" cy="1777697"/>
              </a:xfrm>
              <a:custGeom>
                <a:avLst/>
                <a:gdLst>
                  <a:gd name="connsiteX0" fmla="*/ 0 w 8208912"/>
                  <a:gd name="connsiteY0" fmla="*/ 177770 h 1777697"/>
                  <a:gd name="connsiteX1" fmla="*/ 177770 w 8208912"/>
                  <a:gd name="connsiteY1" fmla="*/ 0 h 1777697"/>
                  <a:gd name="connsiteX2" fmla="*/ 8031142 w 8208912"/>
                  <a:gd name="connsiteY2" fmla="*/ 0 h 1777697"/>
                  <a:gd name="connsiteX3" fmla="*/ 8208912 w 8208912"/>
                  <a:gd name="connsiteY3" fmla="*/ 177770 h 1777697"/>
                  <a:gd name="connsiteX4" fmla="*/ 8208912 w 8208912"/>
                  <a:gd name="connsiteY4" fmla="*/ 1599927 h 1777697"/>
                  <a:gd name="connsiteX5" fmla="*/ 8031142 w 8208912"/>
                  <a:gd name="connsiteY5" fmla="*/ 1777697 h 1777697"/>
                  <a:gd name="connsiteX6" fmla="*/ 177770 w 8208912"/>
                  <a:gd name="connsiteY6" fmla="*/ 1777697 h 1777697"/>
                  <a:gd name="connsiteX7" fmla="*/ 0 w 8208912"/>
                  <a:gd name="connsiteY7" fmla="*/ 1599927 h 1777697"/>
                  <a:gd name="connsiteX8" fmla="*/ 0 w 8208912"/>
                  <a:gd name="connsiteY8" fmla="*/ 177770 h 1777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8912" h="1777697">
                    <a:moveTo>
                      <a:pt x="0" y="177770"/>
                    </a:moveTo>
                    <a:cubicBezTo>
                      <a:pt x="0" y="79590"/>
                      <a:pt x="79590" y="0"/>
                      <a:pt x="177770" y="0"/>
                    </a:cubicBezTo>
                    <a:lnTo>
                      <a:pt x="8031142" y="0"/>
                    </a:lnTo>
                    <a:cubicBezTo>
                      <a:pt x="8129322" y="0"/>
                      <a:pt x="8208912" y="79590"/>
                      <a:pt x="8208912" y="177770"/>
                    </a:cubicBezTo>
                    <a:lnTo>
                      <a:pt x="8208912" y="1599927"/>
                    </a:lnTo>
                    <a:cubicBezTo>
                      <a:pt x="8208912" y="1698107"/>
                      <a:pt x="8129322" y="1777697"/>
                      <a:pt x="8031142" y="1777697"/>
                    </a:cubicBezTo>
                    <a:lnTo>
                      <a:pt x="177770" y="1777697"/>
                    </a:lnTo>
                    <a:cubicBezTo>
                      <a:pt x="79590" y="1777697"/>
                      <a:pt x="0" y="1698107"/>
                      <a:pt x="0" y="1599927"/>
                    </a:cubicBezTo>
                    <a:lnTo>
                      <a:pt x="0" y="17777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spcFirstLastPara="0" vert="horz" wrap="square" lIns="1952902" tIns="133350" rIns="133351" bIns="133350" numCol="1" spcCol="1270" anchor="ctr" anchorCtr="0">
                <a:noAutofit/>
              </a:bodyPr>
              <a:lstStyle/>
              <a:p>
                <a:pPr lvl="0" algn="l" defTabSz="1555750">
                  <a:lnSpc>
                    <a:spcPct val="90000"/>
                  </a:lnSpc>
                  <a:spcBef>
                    <a:spcPct val="0"/>
                  </a:spcBef>
                  <a:spcAft>
                    <a:spcPct val="35000"/>
                  </a:spcAft>
                </a:pPr>
                <a:r>
                  <a:rPr lang="es-CL" sz="3200" kern="1200" dirty="0"/>
                  <a:t>Relación con ejercicio, alimentos, fármacos (AINES y otros), ciclo menstrual</a:t>
                </a:r>
              </a:p>
            </p:txBody>
          </p:sp>
          <p:sp>
            <p:nvSpPr>
              <p:cNvPr id="16" name="13 Rectángulo redondeado">
                <a:extLst>
                  <a:ext uri="{FF2B5EF4-FFF2-40B4-BE49-F238E27FC236}">
                    <a16:creationId xmlns:a16="http://schemas.microsoft.com/office/drawing/2014/main" xmlns="" id="{4FD73A67-F082-BA4C-AD18-955D4232CF91}"/>
                  </a:ext>
                </a:extLst>
              </p:cNvPr>
              <p:cNvSpPr/>
              <p:nvPr/>
            </p:nvSpPr>
            <p:spPr>
              <a:xfrm>
                <a:off x="717321" y="2753924"/>
                <a:ext cx="1641782" cy="1422158"/>
              </a:xfrm>
              <a:prstGeom prst="roundRect">
                <a:avLst>
                  <a:gd name="adj" fmla="val 10000"/>
                </a:avLst>
              </a:prstGeom>
            </p:spPr>
            <p:style>
              <a:lnRef idx="1">
                <a:schemeClr val="lt1">
                  <a:hueOff val="0"/>
                  <a:satOff val="0"/>
                  <a:lumOff val="0"/>
                  <a:alphaOff val="0"/>
                </a:schemeClr>
              </a:lnRef>
              <a:fillRef idx="1">
                <a:schemeClr val="accent5">
                  <a:tint val="50000"/>
                  <a:hueOff val="-5341183"/>
                  <a:satOff val="23809"/>
                  <a:lumOff val="2104"/>
                  <a:alphaOff val="0"/>
                </a:schemeClr>
              </a:fillRef>
              <a:effectRef idx="1">
                <a:schemeClr val="accent5">
                  <a:tint val="50000"/>
                  <a:hueOff val="-5341183"/>
                  <a:satOff val="23809"/>
                  <a:lumOff val="2104"/>
                  <a:alphaOff val="0"/>
                </a:schemeClr>
              </a:effectRef>
              <a:fontRef idx="minor">
                <a:schemeClr val="lt1">
                  <a:hueOff val="0"/>
                  <a:satOff val="0"/>
                  <a:lumOff val="0"/>
                  <a:alphaOff val="0"/>
                </a:schemeClr>
              </a:fontRef>
            </p:style>
          </p:sp>
          <p:sp>
            <p:nvSpPr>
              <p:cNvPr id="17" name="14 Forma libre">
                <a:extLst>
                  <a:ext uri="{FF2B5EF4-FFF2-40B4-BE49-F238E27FC236}">
                    <a16:creationId xmlns:a16="http://schemas.microsoft.com/office/drawing/2014/main" xmlns="" id="{3A407A6C-D3B5-5F40-BB3D-4F704C85546B}"/>
                  </a:ext>
                </a:extLst>
              </p:cNvPr>
              <p:cNvSpPr/>
              <p:nvPr/>
            </p:nvSpPr>
            <p:spPr>
              <a:xfrm>
                <a:off x="539552" y="4531622"/>
                <a:ext cx="8208912" cy="1777697"/>
              </a:xfrm>
              <a:custGeom>
                <a:avLst/>
                <a:gdLst>
                  <a:gd name="connsiteX0" fmla="*/ 0 w 8208912"/>
                  <a:gd name="connsiteY0" fmla="*/ 177770 h 1777697"/>
                  <a:gd name="connsiteX1" fmla="*/ 177770 w 8208912"/>
                  <a:gd name="connsiteY1" fmla="*/ 0 h 1777697"/>
                  <a:gd name="connsiteX2" fmla="*/ 8031142 w 8208912"/>
                  <a:gd name="connsiteY2" fmla="*/ 0 h 1777697"/>
                  <a:gd name="connsiteX3" fmla="*/ 8208912 w 8208912"/>
                  <a:gd name="connsiteY3" fmla="*/ 177770 h 1777697"/>
                  <a:gd name="connsiteX4" fmla="*/ 8208912 w 8208912"/>
                  <a:gd name="connsiteY4" fmla="*/ 1599927 h 1777697"/>
                  <a:gd name="connsiteX5" fmla="*/ 8031142 w 8208912"/>
                  <a:gd name="connsiteY5" fmla="*/ 1777697 h 1777697"/>
                  <a:gd name="connsiteX6" fmla="*/ 177770 w 8208912"/>
                  <a:gd name="connsiteY6" fmla="*/ 1777697 h 1777697"/>
                  <a:gd name="connsiteX7" fmla="*/ 0 w 8208912"/>
                  <a:gd name="connsiteY7" fmla="*/ 1599927 h 1777697"/>
                  <a:gd name="connsiteX8" fmla="*/ 0 w 8208912"/>
                  <a:gd name="connsiteY8" fmla="*/ 177770 h 1777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8912" h="1777697">
                    <a:moveTo>
                      <a:pt x="0" y="177770"/>
                    </a:moveTo>
                    <a:cubicBezTo>
                      <a:pt x="0" y="79590"/>
                      <a:pt x="79590" y="0"/>
                      <a:pt x="177770" y="0"/>
                    </a:cubicBezTo>
                    <a:lnTo>
                      <a:pt x="8031142" y="0"/>
                    </a:lnTo>
                    <a:cubicBezTo>
                      <a:pt x="8129322" y="0"/>
                      <a:pt x="8208912" y="79590"/>
                      <a:pt x="8208912" y="177770"/>
                    </a:cubicBezTo>
                    <a:lnTo>
                      <a:pt x="8208912" y="1599927"/>
                    </a:lnTo>
                    <a:cubicBezTo>
                      <a:pt x="8208912" y="1698107"/>
                      <a:pt x="8129322" y="1777697"/>
                      <a:pt x="8031142" y="1777697"/>
                    </a:cubicBezTo>
                    <a:lnTo>
                      <a:pt x="177770" y="1777697"/>
                    </a:lnTo>
                    <a:cubicBezTo>
                      <a:pt x="79590" y="1777697"/>
                      <a:pt x="0" y="1698107"/>
                      <a:pt x="0" y="1599927"/>
                    </a:cubicBezTo>
                    <a:lnTo>
                      <a:pt x="0" y="17777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spcFirstLastPara="0" vert="horz" wrap="square" lIns="1952902" tIns="133350" rIns="133351" bIns="133350" numCol="1" spcCol="1270" anchor="ctr" anchorCtr="0">
                <a:noAutofit/>
              </a:bodyPr>
              <a:lstStyle/>
              <a:p>
                <a:pPr lvl="0" algn="l" defTabSz="1555750">
                  <a:lnSpc>
                    <a:spcPct val="90000"/>
                  </a:lnSpc>
                  <a:spcBef>
                    <a:spcPct val="0"/>
                  </a:spcBef>
                  <a:spcAft>
                    <a:spcPct val="35000"/>
                  </a:spcAft>
                </a:pPr>
                <a:r>
                  <a:rPr lang="es-MX" sz="3200" b="0" kern="1200" dirty="0"/>
                  <a:t>Infección o enfermedad sistémica, psiquiátrica, psicosomática</a:t>
                </a:r>
                <a:endParaRPr lang="es-CL" sz="3200" b="0" kern="1200" dirty="0"/>
              </a:p>
            </p:txBody>
          </p:sp>
          <p:sp>
            <p:nvSpPr>
              <p:cNvPr id="18" name="15 Rectángulo redondeado">
                <a:extLst>
                  <a:ext uri="{FF2B5EF4-FFF2-40B4-BE49-F238E27FC236}">
                    <a16:creationId xmlns:a16="http://schemas.microsoft.com/office/drawing/2014/main" xmlns="" id="{31C51D49-3D34-A440-86FE-C847AD04FF57}"/>
                  </a:ext>
                </a:extLst>
              </p:cNvPr>
              <p:cNvSpPr/>
              <p:nvPr/>
            </p:nvSpPr>
            <p:spPr>
              <a:xfrm>
                <a:off x="717321" y="4709392"/>
                <a:ext cx="1641782" cy="1422158"/>
              </a:xfrm>
              <a:prstGeom prst="roundRect">
                <a:avLst>
                  <a:gd name="adj" fmla="val 10000"/>
                </a:avLst>
              </a:prstGeom>
            </p:spPr>
            <p:style>
              <a:lnRef idx="1">
                <a:schemeClr val="lt1">
                  <a:hueOff val="0"/>
                  <a:satOff val="0"/>
                  <a:lumOff val="0"/>
                  <a:alphaOff val="0"/>
                </a:schemeClr>
              </a:lnRef>
              <a:fillRef idx="1">
                <a:schemeClr val="accent5">
                  <a:tint val="50000"/>
                  <a:hueOff val="-10682366"/>
                  <a:satOff val="47617"/>
                  <a:lumOff val="4207"/>
                  <a:alphaOff val="0"/>
                </a:schemeClr>
              </a:fillRef>
              <a:effectRef idx="1">
                <a:schemeClr val="accent5">
                  <a:tint val="50000"/>
                  <a:hueOff val="-10682366"/>
                  <a:satOff val="47617"/>
                  <a:lumOff val="4207"/>
                  <a:alphaOff val="0"/>
                </a:schemeClr>
              </a:effectRef>
              <a:fontRef idx="minor">
                <a:schemeClr val="lt1">
                  <a:hueOff val="0"/>
                  <a:satOff val="0"/>
                  <a:lumOff val="0"/>
                  <a:alphaOff val="0"/>
                </a:schemeClr>
              </a:fontRef>
            </p:style>
          </p:sp>
        </p:grpSp>
        <p:pic>
          <p:nvPicPr>
            <p:cNvPr id="10" name="Picture 2" descr="C:\Users\Alicia\AppData\Local\Microsoft\Windows\Temporary Internet Files\Content.IE5\CF31E1QK\MP900409609[1].jpg">
              <a:extLst>
                <a:ext uri="{FF2B5EF4-FFF2-40B4-BE49-F238E27FC236}">
                  <a16:creationId xmlns:a16="http://schemas.microsoft.com/office/drawing/2014/main" xmlns="" id="{53157E47-D521-CD47-8F86-B76D00869F9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33796"/>
            <a:stretch/>
          </p:blipFill>
          <p:spPr bwMode="auto">
            <a:xfrm>
              <a:off x="709905" y="997285"/>
              <a:ext cx="1701855" cy="11355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Alicia\AppData\Local\Microsoft\Windows\Temporary Internet Files\Content.IE5\XB3N9J53\MP900427606[1].jpg">
              <a:extLst>
                <a:ext uri="{FF2B5EF4-FFF2-40B4-BE49-F238E27FC236}">
                  <a16:creationId xmlns:a16="http://schemas.microsoft.com/office/drawing/2014/main" xmlns="" id="{03D23B5B-2438-604D-A9CA-1139AA12CA5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75" t="27431" r="26210"/>
            <a:stretch/>
          </p:blipFill>
          <p:spPr bwMode="auto">
            <a:xfrm>
              <a:off x="848075" y="2636912"/>
              <a:ext cx="1491677" cy="16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Alicia\AppData\Local\Microsoft\Windows\Temporary Internet Files\Content.IE5\F7QL3IKO\MC900232137[1].wmf">
              <a:extLst>
                <a:ext uri="{FF2B5EF4-FFF2-40B4-BE49-F238E27FC236}">
                  <a16:creationId xmlns:a16="http://schemas.microsoft.com/office/drawing/2014/main" xmlns="" id="{AFF15840-C176-6847-B03B-237DE3036BD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7544" y="4527487"/>
              <a:ext cx="2043065" cy="219697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19278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xmlns="" id="{CAB425C4-A1B2-D641-840F-B2BBACAE72B2}"/>
              </a:ext>
            </a:extLst>
          </p:cNvPr>
          <p:cNvPicPr>
            <a:picLocks noChangeAspect="1"/>
          </p:cNvPicPr>
          <p:nvPr/>
        </p:nvPicPr>
        <p:blipFill rotWithShape="1">
          <a:blip r:embed="rId2"/>
          <a:srcRect l="11000" r="-1" b="-1"/>
          <a:stretch/>
        </p:blipFill>
        <p:spPr>
          <a:xfrm>
            <a:off x="20" y="10"/>
            <a:ext cx="9143980" cy="6857990"/>
          </a:xfrm>
          <a:prstGeom prst="rect">
            <a:avLst/>
          </a:prstGeom>
        </p:spPr>
      </p:pic>
      <p:sp>
        <p:nvSpPr>
          <p:cNvPr id="72"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4882442" y="2714171"/>
            <a:ext cx="4261558" cy="415011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24578" name="Rectangle 4"/>
          <p:cNvSpPr>
            <a:spLocks noGrp="1" noChangeArrowheads="1"/>
          </p:cNvSpPr>
          <p:nvPr>
            <p:ph type="ctrTitle"/>
          </p:nvPr>
        </p:nvSpPr>
        <p:spPr>
          <a:xfrm>
            <a:off x="5306708" y="3734093"/>
            <a:ext cx="3709553" cy="1375542"/>
          </a:xfrm>
        </p:spPr>
        <p:txBody>
          <a:bodyPr>
            <a:normAutofit/>
          </a:bodyPr>
          <a:lstStyle/>
          <a:p>
            <a:pPr eaLnBrk="1" hangingPunct="1"/>
            <a:r>
              <a:rPr lang="es-ES" sz="3500" dirty="0"/>
              <a:t>DEFINICIONES</a:t>
            </a:r>
          </a:p>
        </p:txBody>
      </p:sp>
      <p:sp>
        <p:nvSpPr>
          <p:cNvPr id="24579" name="Rectangle 5"/>
          <p:cNvSpPr>
            <a:spLocks noGrp="1" noChangeArrowheads="1"/>
          </p:cNvSpPr>
          <p:nvPr>
            <p:ph type="subTitle" idx="1"/>
          </p:nvPr>
        </p:nvSpPr>
        <p:spPr>
          <a:xfrm>
            <a:off x="5537637" y="5243376"/>
            <a:ext cx="3247697" cy="512463"/>
          </a:xfrm>
        </p:spPr>
        <p:txBody>
          <a:bodyPr>
            <a:normAutofit/>
          </a:bodyPr>
          <a:lstStyle/>
          <a:p>
            <a:pPr eaLnBrk="1" hangingPunct="1"/>
            <a:endParaRPr lang="es-CL" sz="1750"/>
          </a:p>
        </p:txBody>
      </p:sp>
      <p:cxnSp>
        <p:nvCxnSpPr>
          <p:cNvPr id="74" name="Straight Connector 73">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810703" y="5154215"/>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285333"/>
      </p:ext>
    </p:extLst>
  </p:cSld>
  <p:clrMapOvr>
    <a:masterClrMapping/>
  </p:clrMapOvr>
  <mc:AlternateContent xmlns:mc="http://schemas.openxmlformats.org/markup-compatibility/2006" xmlns:p14="http://schemas.microsoft.com/office/powerpoint/2010/main">
    <mc:Choice Requires="p14">
      <p:transition spd="slow" p14:dur="2000" advTm="10353"/>
    </mc:Choice>
    <mc:Fallback xmlns="">
      <p:transition spd="slow" advTm="103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4578"/>
                                        </p:tgtEl>
                                        <p:attrNameLst>
                                          <p:attrName>style.visibility</p:attrName>
                                        </p:attrNameLst>
                                      </p:cBhvr>
                                      <p:to>
                                        <p:strVal val="visible"/>
                                      </p:to>
                                    </p:set>
                                    <p:animEffect transition="in" filter="fade">
                                      <p:cBhvr>
                                        <p:cTn id="7" dur="7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5B17646F-8894-A646-8F1E-CC18FC0CE525}"/>
              </a:ext>
            </a:extLst>
          </p:cNvPr>
          <p:cNvSpPr>
            <a:spLocks noGrp="1"/>
          </p:cNvSpPr>
          <p:nvPr>
            <p:ph type="title"/>
          </p:nvPr>
        </p:nvSpPr>
        <p:spPr>
          <a:xfrm>
            <a:off x="1691681" y="333194"/>
            <a:ext cx="6624735" cy="1325563"/>
          </a:xfrm>
        </p:spPr>
        <p:txBody>
          <a:bodyPr/>
          <a:lstStyle/>
          <a:p>
            <a:r>
              <a:rPr lang="es-MX" dirty="0"/>
              <a:t>CAUSAS</a:t>
            </a:r>
          </a:p>
        </p:txBody>
      </p:sp>
      <p:pic>
        <p:nvPicPr>
          <p:cNvPr id="4" name="Picture 5">
            <a:extLst>
              <a:ext uri="{FF2B5EF4-FFF2-40B4-BE49-F238E27FC236}">
                <a16:creationId xmlns:a16="http://schemas.microsoft.com/office/drawing/2014/main" xmlns="" id="{539016F0-7A6B-7E4B-8AC4-8EC8428F322B}"/>
              </a:ext>
            </a:extLst>
          </p:cNvPr>
          <p:cNvPicPr>
            <a:picLocks noChangeAspect="1"/>
          </p:cNvPicPr>
          <p:nvPr/>
        </p:nvPicPr>
        <p:blipFill rotWithShape="1">
          <a:blip r:embed="rId3"/>
          <a:srcRect l="39788" r="26372" b="-1"/>
          <a:stretch/>
        </p:blipFill>
        <p:spPr>
          <a:xfrm>
            <a:off x="21" y="10"/>
            <a:ext cx="1691660" cy="6857990"/>
          </a:xfrm>
          <a:prstGeom prst="rect">
            <a:avLst/>
          </a:prstGeom>
          <a:effectLst/>
        </p:spPr>
      </p:pic>
      <mc:AlternateContent xmlns:mc="http://schemas.openxmlformats.org/markup-compatibility/2006" xmlns:p14="http://schemas.microsoft.com/office/powerpoint/2010/main">
        <mc:Choice Requires="p14">
          <p:contentPart p14:bwMode="auto" r:id="rId4">
            <p14:nvContentPartPr>
              <p14:cNvPr id="5" name="Entrada de lápiz 4">
                <a:extLst>
                  <a:ext uri="{FF2B5EF4-FFF2-40B4-BE49-F238E27FC236}">
                    <a16:creationId xmlns:a16="http://schemas.microsoft.com/office/drawing/2014/main" xmlns="" id="{D24DD094-AD3E-964E-9B6E-F70E1416E39E}"/>
                  </a:ext>
                </a:extLst>
              </p14:cNvPr>
              <p14:cNvContentPartPr/>
              <p14:nvPr/>
            </p14:nvContentPartPr>
            <p14:xfrm>
              <a:off x="1832661" y="1562028"/>
              <a:ext cx="6341040" cy="95040"/>
            </p14:xfrm>
          </p:contentPart>
        </mc:Choice>
        <mc:Fallback xmlns="">
          <p:pic>
            <p:nvPicPr>
              <p:cNvPr id="5" name="Entrada de lápiz 4">
                <a:extLst>
                  <a:ext uri="{FF2B5EF4-FFF2-40B4-BE49-F238E27FC236}">
                    <a16:creationId xmlns:a16="http://schemas.microsoft.com/office/drawing/2014/main" id="{D24DD094-AD3E-964E-9B6E-F70E1416E39E}"/>
                  </a:ext>
                </a:extLst>
              </p:cNvPr>
              <p:cNvPicPr/>
              <p:nvPr/>
            </p:nvPicPr>
            <p:blipFill>
              <a:blip r:embed="rId5"/>
              <a:stretch>
                <a:fillRect/>
              </a:stretch>
            </p:blipFill>
            <p:spPr>
              <a:xfrm>
                <a:off x="1814661" y="1544028"/>
                <a:ext cx="6376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Entrada de lápiz 5">
                <a:extLst>
                  <a:ext uri="{FF2B5EF4-FFF2-40B4-BE49-F238E27FC236}">
                    <a16:creationId xmlns:a16="http://schemas.microsoft.com/office/drawing/2014/main" xmlns="" id="{6B70882D-C9AB-E04D-B184-DF5F6F3C21DC}"/>
                  </a:ext>
                </a:extLst>
              </p14:cNvPr>
              <p14:cNvContentPartPr/>
              <p14:nvPr/>
            </p14:nvContentPartPr>
            <p14:xfrm>
              <a:off x="1866501" y="1542228"/>
              <a:ext cx="6298200" cy="115920"/>
            </p14:xfrm>
          </p:contentPart>
        </mc:Choice>
        <mc:Fallback xmlns="">
          <p:pic>
            <p:nvPicPr>
              <p:cNvPr id="6" name="Entrada de lápiz 5">
                <a:extLst>
                  <a:ext uri="{FF2B5EF4-FFF2-40B4-BE49-F238E27FC236}">
                    <a16:creationId xmlns:a16="http://schemas.microsoft.com/office/drawing/2014/main" id="{6B70882D-C9AB-E04D-B184-DF5F6F3C21DC}"/>
                  </a:ext>
                </a:extLst>
              </p:cNvPr>
              <p:cNvPicPr/>
              <p:nvPr/>
            </p:nvPicPr>
            <p:blipFill>
              <a:blip r:embed="rId7"/>
              <a:stretch>
                <a:fillRect/>
              </a:stretch>
            </p:blipFill>
            <p:spPr>
              <a:xfrm>
                <a:off x="1857861" y="1533588"/>
                <a:ext cx="6315840" cy="133560"/>
              </a:xfrm>
              <a:prstGeom prst="rect">
                <a:avLst/>
              </a:prstGeom>
            </p:spPr>
          </p:pic>
        </mc:Fallback>
      </mc:AlternateContent>
      <p:grpSp>
        <p:nvGrpSpPr>
          <p:cNvPr id="8" name="3 Grupo">
            <a:extLst>
              <a:ext uri="{FF2B5EF4-FFF2-40B4-BE49-F238E27FC236}">
                <a16:creationId xmlns:a16="http://schemas.microsoft.com/office/drawing/2014/main" xmlns="" id="{7F68BCB7-49B5-5841-A77A-87608D77369E}"/>
              </a:ext>
            </a:extLst>
          </p:cNvPr>
          <p:cNvGrpSpPr/>
          <p:nvPr/>
        </p:nvGrpSpPr>
        <p:grpSpPr>
          <a:xfrm>
            <a:off x="827584" y="1835188"/>
            <a:ext cx="8211656" cy="4875688"/>
            <a:chOff x="1259632" y="1268760"/>
            <a:chExt cx="7200800" cy="5328592"/>
          </a:xfrm>
        </p:grpSpPr>
        <p:grpSp>
          <p:nvGrpSpPr>
            <p:cNvPr id="10" name="4 Grupo">
              <a:extLst>
                <a:ext uri="{FF2B5EF4-FFF2-40B4-BE49-F238E27FC236}">
                  <a16:creationId xmlns:a16="http://schemas.microsoft.com/office/drawing/2014/main" xmlns="" id="{953F2110-98AB-5A41-88DA-AE1E24126435}"/>
                </a:ext>
              </a:extLst>
            </p:cNvPr>
            <p:cNvGrpSpPr/>
            <p:nvPr/>
          </p:nvGrpSpPr>
          <p:grpSpPr>
            <a:xfrm>
              <a:off x="1259632" y="1268760"/>
              <a:ext cx="7200800" cy="5328592"/>
              <a:chOff x="1524000" y="1397000"/>
              <a:chExt cx="6096000" cy="4064000"/>
            </a:xfrm>
          </p:grpSpPr>
          <p:graphicFrame>
            <p:nvGraphicFramePr>
              <p:cNvPr id="13" name="5 Diagrama">
                <a:extLst>
                  <a:ext uri="{FF2B5EF4-FFF2-40B4-BE49-F238E27FC236}">
                    <a16:creationId xmlns:a16="http://schemas.microsoft.com/office/drawing/2014/main" xmlns="" id="{E38B7A88-0BC7-3446-81D8-520A3A7C140E}"/>
                  </a:ext>
                </a:extLst>
              </p:cNvPr>
              <p:cNvGraphicFramePr/>
              <p:nvPr>
                <p:extLst>
                  <p:ext uri="{D42A27DB-BD31-4B8C-83A1-F6EECF244321}">
                    <p14:modId xmlns:p14="http://schemas.microsoft.com/office/powerpoint/2010/main" val="133242675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4" name="Picture 2" descr="C:\Users\Alicia\AppData\Local\Microsoft\Windows\Temporary Internet Files\Content.IE5\CF31E1QK\MC900432423[1].wmf">
                <a:extLst>
                  <a:ext uri="{FF2B5EF4-FFF2-40B4-BE49-F238E27FC236}">
                    <a16:creationId xmlns:a16="http://schemas.microsoft.com/office/drawing/2014/main" xmlns="" id="{FA792CDB-AF2C-D841-94CE-7B48A55E9F50}"/>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90989" y="1619843"/>
                <a:ext cx="1571652" cy="14491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Alicia\AppData\Local\Microsoft\Windows\Temporary Internet Files\Content.IE5\XB3N9J53\MC900292562[1].wmf">
                <a:extLst>
                  <a:ext uri="{FF2B5EF4-FFF2-40B4-BE49-F238E27FC236}">
                    <a16:creationId xmlns:a16="http://schemas.microsoft.com/office/drawing/2014/main" xmlns="" id="{3711B4AC-5925-404E-9849-A57A161FDA3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04027" y="1735442"/>
                <a:ext cx="1534479" cy="13335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Alicia\AppData\Local\Microsoft\Windows\Temporary Internet Files\Content.IE5\F7QL3IKO\MC900215906[1].wmf">
                <a:extLst>
                  <a:ext uri="{FF2B5EF4-FFF2-40B4-BE49-F238E27FC236}">
                    <a16:creationId xmlns:a16="http://schemas.microsoft.com/office/drawing/2014/main" xmlns="" id="{030DEF47-03DA-8D4B-9BB8-3EFA30FA42F5}"/>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89682" y="1617171"/>
                <a:ext cx="1322582" cy="1405526"/>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3" descr="C:\Users\Alicia\AppData\Local\Microsoft\Windows\Temporary Internet Files\Content.IE5\CF31E1QK\MC900349151[1].wmf">
              <a:extLst>
                <a:ext uri="{FF2B5EF4-FFF2-40B4-BE49-F238E27FC236}">
                  <a16:creationId xmlns:a16="http://schemas.microsoft.com/office/drawing/2014/main" xmlns="" id="{2C067A23-CFCC-1644-94F5-7E1A5E90C18A}"/>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32240" y="1772816"/>
              <a:ext cx="1590113" cy="16275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92865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xmlns="" id="{D2AB8575-C939-A345-B72C-8A86742473C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 r="29274"/>
          <a:stretch/>
        </p:blipFill>
        <p:spPr bwMode="auto">
          <a:xfrm rot="5400000">
            <a:off x="197116" y="-197116"/>
            <a:ext cx="6858000" cy="72522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6">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1 Título"/>
          <p:cNvSpPr>
            <a:spLocks noGrp="1"/>
          </p:cNvSpPr>
          <p:nvPr>
            <p:ph type="title"/>
          </p:nvPr>
        </p:nvSpPr>
        <p:spPr>
          <a:xfrm>
            <a:off x="5648707" y="365125"/>
            <a:ext cx="2866642" cy="1899912"/>
          </a:xfrm>
        </p:spPr>
        <p:style>
          <a:lnRef idx="1">
            <a:schemeClr val="accent1"/>
          </a:lnRef>
          <a:fillRef idx="2">
            <a:schemeClr val="accent1"/>
          </a:fillRef>
          <a:effectRef idx="1">
            <a:schemeClr val="accent1"/>
          </a:effectRef>
          <a:fontRef idx="minor">
            <a:schemeClr val="dk1"/>
          </a:fontRef>
        </p:style>
        <p:txBody>
          <a:bodyPr>
            <a:normAutofit/>
          </a:bodyPr>
          <a:lstStyle/>
          <a:p>
            <a:r>
              <a:rPr lang="es-MX" sz="3500"/>
              <a:t>Caso clínico 1</a:t>
            </a:r>
            <a:endParaRPr lang="es-CL" sz="3500"/>
          </a:p>
        </p:txBody>
      </p:sp>
      <p:sp>
        <p:nvSpPr>
          <p:cNvPr id="3" name="2 Marcador de contenido"/>
          <p:cNvSpPr>
            <a:spLocks noGrp="1"/>
          </p:cNvSpPr>
          <p:nvPr>
            <p:ph idx="1"/>
          </p:nvPr>
        </p:nvSpPr>
        <p:spPr>
          <a:xfrm>
            <a:off x="5648707" y="2434201"/>
            <a:ext cx="2866642" cy="3742762"/>
          </a:xfrm>
        </p:spPr>
        <p:txBody>
          <a:bodyPr>
            <a:normAutofit/>
          </a:bodyPr>
          <a:lstStyle/>
          <a:p>
            <a:r>
              <a:rPr lang="es-MX" sz="1700" dirty="0"/>
              <a:t>Cursando cuadro gripal desde hace 5 días </a:t>
            </a:r>
          </a:p>
          <a:p>
            <a:r>
              <a:rPr lang="es-MX" sz="1700" dirty="0"/>
              <a:t>Se indicó ibuprofeno que recibió en 3 oportunidades, última dosis 48 hrs antes de las lesiones</a:t>
            </a:r>
          </a:p>
          <a:p>
            <a:endParaRPr lang="es-CL" sz="1700" dirty="0"/>
          </a:p>
        </p:txBody>
      </p:sp>
    </p:spTree>
    <p:extLst>
      <p:ext uri="{BB962C8B-B14F-4D97-AF65-F5344CB8AC3E}">
        <p14:creationId xmlns:p14="http://schemas.microsoft.com/office/powerpoint/2010/main" val="1061647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5B17646F-8894-A646-8F1E-CC18FC0CE525}"/>
              </a:ext>
            </a:extLst>
          </p:cNvPr>
          <p:cNvSpPr>
            <a:spLocks noGrp="1"/>
          </p:cNvSpPr>
          <p:nvPr>
            <p:ph type="title"/>
          </p:nvPr>
        </p:nvSpPr>
        <p:spPr>
          <a:xfrm>
            <a:off x="1691681" y="333194"/>
            <a:ext cx="7055916" cy="1325563"/>
          </a:xfrm>
        </p:spPr>
        <p:txBody>
          <a:bodyPr/>
          <a:lstStyle/>
          <a:p>
            <a:r>
              <a:rPr lang="es-MX" dirty="0"/>
              <a:t>CUÁNDO ESTUDIAR UA</a:t>
            </a:r>
          </a:p>
        </p:txBody>
      </p:sp>
      <p:pic>
        <p:nvPicPr>
          <p:cNvPr id="4" name="Picture 5">
            <a:extLst>
              <a:ext uri="{FF2B5EF4-FFF2-40B4-BE49-F238E27FC236}">
                <a16:creationId xmlns:a16="http://schemas.microsoft.com/office/drawing/2014/main" xmlns="" id="{539016F0-7A6B-7E4B-8AC4-8EC8428F322B}"/>
              </a:ext>
            </a:extLst>
          </p:cNvPr>
          <p:cNvPicPr>
            <a:picLocks noChangeAspect="1"/>
          </p:cNvPicPr>
          <p:nvPr/>
        </p:nvPicPr>
        <p:blipFill rotWithShape="1">
          <a:blip r:embed="rId3"/>
          <a:srcRect l="39788" r="26372" b="-1"/>
          <a:stretch/>
        </p:blipFill>
        <p:spPr>
          <a:xfrm>
            <a:off x="21" y="10"/>
            <a:ext cx="1691660" cy="6857990"/>
          </a:xfrm>
          <a:prstGeom prst="rect">
            <a:avLst/>
          </a:prstGeom>
          <a:effectLst/>
        </p:spPr>
      </p:pic>
      <mc:AlternateContent xmlns:mc="http://schemas.openxmlformats.org/markup-compatibility/2006" xmlns:p14="http://schemas.microsoft.com/office/powerpoint/2010/main">
        <mc:Choice Requires="p14">
          <p:contentPart p14:bwMode="auto" r:id="rId4">
            <p14:nvContentPartPr>
              <p14:cNvPr id="5" name="Entrada de lápiz 4">
                <a:extLst>
                  <a:ext uri="{FF2B5EF4-FFF2-40B4-BE49-F238E27FC236}">
                    <a16:creationId xmlns:a16="http://schemas.microsoft.com/office/drawing/2014/main" xmlns="" id="{D24DD094-AD3E-964E-9B6E-F70E1416E39E}"/>
                  </a:ext>
                </a:extLst>
              </p14:cNvPr>
              <p14:cNvContentPartPr/>
              <p14:nvPr/>
            </p14:nvContentPartPr>
            <p14:xfrm>
              <a:off x="1832661" y="1562028"/>
              <a:ext cx="6341040" cy="95040"/>
            </p14:xfrm>
          </p:contentPart>
        </mc:Choice>
        <mc:Fallback xmlns="">
          <p:pic>
            <p:nvPicPr>
              <p:cNvPr id="5" name="Entrada de lápiz 4">
                <a:extLst>
                  <a:ext uri="{FF2B5EF4-FFF2-40B4-BE49-F238E27FC236}">
                    <a16:creationId xmlns:a16="http://schemas.microsoft.com/office/drawing/2014/main" id="{D24DD094-AD3E-964E-9B6E-F70E1416E39E}"/>
                  </a:ext>
                </a:extLst>
              </p:cNvPr>
              <p:cNvPicPr/>
              <p:nvPr/>
            </p:nvPicPr>
            <p:blipFill>
              <a:blip r:embed="rId5"/>
              <a:stretch>
                <a:fillRect/>
              </a:stretch>
            </p:blipFill>
            <p:spPr>
              <a:xfrm>
                <a:off x="1814661" y="1544028"/>
                <a:ext cx="6376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Entrada de lápiz 5">
                <a:extLst>
                  <a:ext uri="{FF2B5EF4-FFF2-40B4-BE49-F238E27FC236}">
                    <a16:creationId xmlns:a16="http://schemas.microsoft.com/office/drawing/2014/main" xmlns="" id="{6B70882D-C9AB-E04D-B184-DF5F6F3C21DC}"/>
                  </a:ext>
                </a:extLst>
              </p14:cNvPr>
              <p14:cNvContentPartPr/>
              <p14:nvPr/>
            </p14:nvContentPartPr>
            <p14:xfrm>
              <a:off x="1866501" y="1542228"/>
              <a:ext cx="6298200" cy="115920"/>
            </p14:xfrm>
          </p:contentPart>
        </mc:Choice>
        <mc:Fallback xmlns="">
          <p:pic>
            <p:nvPicPr>
              <p:cNvPr id="6" name="Entrada de lápiz 5">
                <a:extLst>
                  <a:ext uri="{FF2B5EF4-FFF2-40B4-BE49-F238E27FC236}">
                    <a16:creationId xmlns:a16="http://schemas.microsoft.com/office/drawing/2014/main" id="{6B70882D-C9AB-E04D-B184-DF5F6F3C21DC}"/>
                  </a:ext>
                </a:extLst>
              </p:cNvPr>
              <p:cNvPicPr/>
              <p:nvPr/>
            </p:nvPicPr>
            <p:blipFill>
              <a:blip r:embed="rId7"/>
              <a:stretch>
                <a:fillRect/>
              </a:stretch>
            </p:blipFill>
            <p:spPr>
              <a:xfrm>
                <a:off x="1857861" y="1533588"/>
                <a:ext cx="6315840" cy="133560"/>
              </a:xfrm>
              <a:prstGeom prst="rect">
                <a:avLst/>
              </a:prstGeom>
            </p:spPr>
          </p:pic>
        </mc:Fallback>
      </mc:AlternateContent>
      <p:grpSp>
        <p:nvGrpSpPr>
          <p:cNvPr id="7" name="14 Grupo">
            <a:extLst>
              <a:ext uri="{FF2B5EF4-FFF2-40B4-BE49-F238E27FC236}">
                <a16:creationId xmlns:a16="http://schemas.microsoft.com/office/drawing/2014/main" xmlns="" id="{D040AC9B-485C-2540-9F9C-39B4E2E94A07}"/>
              </a:ext>
            </a:extLst>
          </p:cNvPr>
          <p:cNvGrpSpPr/>
          <p:nvPr/>
        </p:nvGrpSpPr>
        <p:grpSpPr>
          <a:xfrm>
            <a:off x="1271185" y="2276872"/>
            <a:ext cx="7488832" cy="3388694"/>
            <a:chOff x="576063" y="476985"/>
            <a:chExt cx="8453537" cy="4453328"/>
          </a:xfrm>
        </p:grpSpPr>
        <p:grpSp>
          <p:nvGrpSpPr>
            <p:cNvPr id="9" name="8 Grupo">
              <a:extLst>
                <a:ext uri="{FF2B5EF4-FFF2-40B4-BE49-F238E27FC236}">
                  <a16:creationId xmlns:a16="http://schemas.microsoft.com/office/drawing/2014/main" xmlns="" id="{3A69F63C-1AB4-7D40-B002-289745CC52C7}"/>
                </a:ext>
              </a:extLst>
            </p:cNvPr>
            <p:cNvGrpSpPr/>
            <p:nvPr/>
          </p:nvGrpSpPr>
          <p:grpSpPr>
            <a:xfrm>
              <a:off x="576063" y="476985"/>
              <a:ext cx="5220072" cy="4453328"/>
              <a:chOff x="576063" y="476985"/>
              <a:chExt cx="5220072" cy="4453328"/>
            </a:xfrm>
          </p:grpSpPr>
          <p:sp>
            <p:nvSpPr>
              <p:cNvPr id="12" name="9 Forma libre">
                <a:extLst>
                  <a:ext uri="{FF2B5EF4-FFF2-40B4-BE49-F238E27FC236}">
                    <a16:creationId xmlns:a16="http://schemas.microsoft.com/office/drawing/2014/main" xmlns="" id="{0BF45FA6-8E8F-EB43-B97E-426F1D61E965}"/>
                  </a:ext>
                </a:extLst>
              </p:cNvPr>
              <p:cNvSpPr/>
              <p:nvPr/>
            </p:nvSpPr>
            <p:spPr>
              <a:xfrm>
                <a:off x="576063" y="476985"/>
                <a:ext cx="2048951" cy="1829988"/>
              </a:xfrm>
              <a:custGeom>
                <a:avLst/>
                <a:gdLst>
                  <a:gd name="connsiteX0" fmla="*/ 0 w 2048951"/>
                  <a:gd name="connsiteY0" fmla="*/ 914994 h 1829988"/>
                  <a:gd name="connsiteX1" fmla="*/ 1024476 w 2048951"/>
                  <a:gd name="connsiteY1" fmla="*/ 0 h 1829988"/>
                  <a:gd name="connsiteX2" fmla="*/ 2048952 w 2048951"/>
                  <a:gd name="connsiteY2" fmla="*/ 914994 h 1829988"/>
                  <a:gd name="connsiteX3" fmla="*/ 1024476 w 2048951"/>
                  <a:gd name="connsiteY3" fmla="*/ 1829988 h 1829988"/>
                  <a:gd name="connsiteX4" fmla="*/ 0 w 2048951"/>
                  <a:gd name="connsiteY4" fmla="*/ 914994 h 1829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8951" h="1829988">
                    <a:moveTo>
                      <a:pt x="0" y="914994"/>
                    </a:moveTo>
                    <a:cubicBezTo>
                      <a:pt x="0" y="409657"/>
                      <a:pt x="458674" y="0"/>
                      <a:pt x="1024476" y="0"/>
                    </a:cubicBezTo>
                    <a:cubicBezTo>
                      <a:pt x="1590278" y="0"/>
                      <a:pt x="2048952" y="409657"/>
                      <a:pt x="2048952" y="914994"/>
                    </a:cubicBezTo>
                    <a:cubicBezTo>
                      <a:pt x="2048952" y="1420331"/>
                      <a:pt x="1590278" y="1829988"/>
                      <a:pt x="1024476" y="1829988"/>
                    </a:cubicBezTo>
                    <a:cubicBezTo>
                      <a:pt x="458674" y="1829988"/>
                      <a:pt x="0" y="1420331"/>
                      <a:pt x="0" y="91499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330542" tIns="298476" rIns="330542" bIns="298476" numCol="1" spcCol="1270" anchor="ctr" anchorCtr="0">
                <a:noAutofit/>
              </a:bodyPr>
              <a:lstStyle/>
              <a:p>
                <a:pPr lvl="0" algn="ctr" defTabSz="1066800">
                  <a:lnSpc>
                    <a:spcPct val="90000"/>
                  </a:lnSpc>
                  <a:spcBef>
                    <a:spcPct val="0"/>
                  </a:spcBef>
                  <a:spcAft>
                    <a:spcPct val="35000"/>
                  </a:spcAft>
                </a:pPr>
                <a:r>
                  <a:rPr lang="es-MX" sz="2000" kern="1200" dirty="0"/>
                  <a:t>Anamnesis</a:t>
                </a:r>
                <a:endParaRPr lang="es-CL" sz="2000" kern="1200" dirty="0"/>
              </a:p>
            </p:txBody>
          </p:sp>
          <p:sp>
            <p:nvSpPr>
              <p:cNvPr id="13" name="10 Forma libre">
                <a:extLst>
                  <a:ext uri="{FF2B5EF4-FFF2-40B4-BE49-F238E27FC236}">
                    <a16:creationId xmlns:a16="http://schemas.microsoft.com/office/drawing/2014/main" xmlns="" id="{645A23D1-E9C0-114A-8BC5-F491D9506446}"/>
                  </a:ext>
                </a:extLst>
              </p:cNvPr>
              <p:cNvSpPr/>
              <p:nvPr/>
            </p:nvSpPr>
            <p:spPr>
              <a:xfrm>
                <a:off x="1211642" y="2415865"/>
                <a:ext cx="777794" cy="777794"/>
              </a:xfrm>
              <a:custGeom>
                <a:avLst/>
                <a:gdLst>
                  <a:gd name="connsiteX0" fmla="*/ 103097 w 777794"/>
                  <a:gd name="connsiteY0" fmla="*/ 297428 h 777794"/>
                  <a:gd name="connsiteX1" fmla="*/ 297428 w 777794"/>
                  <a:gd name="connsiteY1" fmla="*/ 297428 h 777794"/>
                  <a:gd name="connsiteX2" fmla="*/ 297428 w 777794"/>
                  <a:gd name="connsiteY2" fmla="*/ 103097 h 777794"/>
                  <a:gd name="connsiteX3" fmla="*/ 480366 w 777794"/>
                  <a:gd name="connsiteY3" fmla="*/ 103097 h 777794"/>
                  <a:gd name="connsiteX4" fmla="*/ 480366 w 777794"/>
                  <a:gd name="connsiteY4" fmla="*/ 297428 h 777794"/>
                  <a:gd name="connsiteX5" fmla="*/ 674697 w 777794"/>
                  <a:gd name="connsiteY5" fmla="*/ 297428 h 777794"/>
                  <a:gd name="connsiteX6" fmla="*/ 674697 w 777794"/>
                  <a:gd name="connsiteY6" fmla="*/ 480366 h 777794"/>
                  <a:gd name="connsiteX7" fmla="*/ 480366 w 777794"/>
                  <a:gd name="connsiteY7" fmla="*/ 480366 h 777794"/>
                  <a:gd name="connsiteX8" fmla="*/ 480366 w 777794"/>
                  <a:gd name="connsiteY8" fmla="*/ 674697 h 777794"/>
                  <a:gd name="connsiteX9" fmla="*/ 297428 w 777794"/>
                  <a:gd name="connsiteY9" fmla="*/ 674697 h 777794"/>
                  <a:gd name="connsiteX10" fmla="*/ 297428 w 777794"/>
                  <a:gd name="connsiteY10" fmla="*/ 480366 h 777794"/>
                  <a:gd name="connsiteX11" fmla="*/ 103097 w 777794"/>
                  <a:gd name="connsiteY11" fmla="*/ 480366 h 777794"/>
                  <a:gd name="connsiteX12" fmla="*/ 103097 w 777794"/>
                  <a:gd name="connsiteY12" fmla="*/ 297428 h 77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7794" h="777794">
                    <a:moveTo>
                      <a:pt x="103097" y="297428"/>
                    </a:moveTo>
                    <a:lnTo>
                      <a:pt x="297428" y="297428"/>
                    </a:lnTo>
                    <a:lnTo>
                      <a:pt x="297428" y="103097"/>
                    </a:lnTo>
                    <a:lnTo>
                      <a:pt x="480366" y="103097"/>
                    </a:lnTo>
                    <a:lnTo>
                      <a:pt x="480366" y="297428"/>
                    </a:lnTo>
                    <a:lnTo>
                      <a:pt x="674697" y="297428"/>
                    </a:lnTo>
                    <a:lnTo>
                      <a:pt x="674697" y="480366"/>
                    </a:lnTo>
                    <a:lnTo>
                      <a:pt x="480366" y="480366"/>
                    </a:lnTo>
                    <a:lnTo>
                      <a:pt x="480366" y="674697"/>
                    </a:lnTo>
                    <a:lnTo>
                      <a:pt x="297428" y="674697"/>
                    </a:lnTo>
                    <a:lnTo>
                      <a:pt x="297428" y="480366"/>
                    </a:lnTo>
                    <a:lnTo>
                      <a:pt x="103097" y="480366"/>
                    </a:lnTo>
                    <a:lnTo>
                      <a:pt x="103097" y="297428"/>
                    </a:lnTo>
                    <a:close/>
                  </a:path>
                </a:pathLst>
              </a:custGeom>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03097" tIns="297428" rIns="103097" bIns="297428" numCol="1" spcCol="1270" anchor="ctr" anchorCtr="0">
                <a:noAutofit/>
              </a:bodyPr>
              <a:lstStyle/>
              <a:p>
                <a:pPr lvl="0" algn="ctr" defTabSz="577850">
                  <a:lnSpc>
                    <a:spcPct val="90000"/>
                  </a:lnSpc>
                  <a:spcBef>
                    <a:spcPct val="0"/>
                  </a:spcBef>
                  <a:spcAft>
                    <a:spcPct val="35000"/>
                  </a:spcAft>
                </a:pPr>
                <a:endParaRPr lang="es-CL" sz="1100" kern="1200"/>
              </a:p>
            </p:txBody>
          </p:sp>
          <p:sp>
            <p:nvSpPr>
              <p:cNvPr id="14" name="11 Forma libre">
                <a:extLst>
                  <a:ext uri="{FF2B5EF4-FFF2-40B4-BE49-F238E27FC236}">
                    <a16:creationId xmlns:a16="http://schemas.microsoft.com/office/drawing/2014/main" xmlns="" id="{A5C4101F-CF01-D744-B265-ED8FAAE01832}"/>
                  </a:ext>
                </a:extLst>
              </p:cNvPr>
              <p:cNvSpPr/>
              <p:nvPr/>
            </p:nvSpPr>
            <p:spPr>
              <a:xfrm>
                <a:off x="611581" y="3302551"/>
                <a:ext cx="1977917" cy="1627762"/>
              </a:xfrm>
              <a:custGeom>
                <a:avLst/>
                <a:gdLst>
                  <a:gd name="connsiteX0" fmla="*/ 0 w 1977917"/>
                  <a:gd name="connsiteY0" fmla="*/ 813881 h 1627762"/>
                  <a:gd name="connsiteX1" fmla="*/ 988959 w 1977917"/>
                  <a:gd name="connsiteY1" fmla="*/ 0 h 1627762"/>
                  <a:gd name="connsiteX2" fmla="*/ 1977918 w 1977917"/>
                  <a:gd name="connsiteY2" fmla="*/ 813881 h 1627762"/>
                  <a:gd name="connsiteX3" fmla="*/ 988959 w 1977917"/>
                  <a:gd name="connsiteY3" fmla="*/ 1627762 h 1627762"/>
                  <a:gd name="connsiteX4" fmla="*/ 0 w 1977917"/>
                  <a:gd name="connsiteY4" fmla="*/ 813881 h 162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7917" h="1627762">
                    <a:moveTo>
                      <a:pt x="0" y="813881"/>
                    </a:moveTo>
                    <a:cubicBezTo>
                      <a:pt x="0" y="364387"/>
                      <a:pt x="442772" y="0"/>
                      <a:pt x="988959" y="0"/>
                    </a:cubicBezTo>
                    <a:cubicBezTo>
                      <a:pt x="1535146" y="0"/>
                      <a:pt x="1977918" y="364387"/>
                      <a:pt x="1977918" y="813881"/>
                    </a:cubicBezTo>
                    <a:cubicBezTo>
                      <a:pt x="1977918" y="1263375"/>
                      <a:pt x="1535146" y="1627762"/>
                      <a:pt x="988959" y="1627762"/>
                    </a:cubicBezTo>
                    <a:cubicBezTo>
                      <a:pt x="442772" y="1627762"/>
                      <a:pt x="0" y="1263375"/>
                      <a:pt x="0" y="813881"/>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spcFirstLastPara="0" vert="horz" wrap="square" lIns="330299" tIns="279020" rIns="330299" bIns="279020" numCol="1" spcCol="1270" anchor="ctr" anchorCtr="0">
                <a:noAutofit/>
              </a:bodyPr>
              <a:lstStyle/>
              <a:p>
                <a:pPr lvl="0" algn="ctr" defTabSz="1422400">
                  <a:lnSpc>
                    <a:spcPct val="90000"/>
                  </a:lnSpc>
                  <a:spcBef>
                    <a:spcPct val="0"/>
                  </a:spcBef>
                  <a:spcAft>
                    <a:spcPct val="35000"/>
                  </a:spcAft>
                </a:pPr>
                <a:r>
                  <a:rPr lang="es-MX" sz="2400" kern="1200" dirty="0"/>
                  <a:t>Examen físico</a:t>
                </a:r>
                <a:endParaRPr lang="es-CL" sz="2400" kern="1200" dirty="0"/>
              </a:p>
            </p:txBody>
          </p:sp>
          <p:sp>
            <p:nvSpPr>
              <p:cNvPr id="15" name="12 Forma libre">
                <a:extLst>
                  <a:ext uri="{FF2B5EF4-FFF2-40B4-BE49-F238E27FC236}">
                    <a16:creationId xmlns:a16="http://schemas.microsoft.com/office/drawing/2014/main" xmlns="" id="{483CFEE4-D2FF-9D41-8916-854037284B23}"/>
                  </a:ext>
                </a:extLst>
              </p:cNvPr>
              <p:cNvSpPr/>
              <p:nvPr/>
            </p:nvSpPr>
            <p:spPr>
              <a:xfrm>
                <a:off x="2826169" y="2454218"/>
                <a:ext cx="426445" cy="498861"/>
              </a:xfrm>
              <a:custGeom>
                <a:avLst/>
                <a:gdLst>
                  <a:gd name="connsiteX0" fmla="*/ 0 w 426445"/>
                  <a:gd name="connsiteY0" fmla="*/ 99772 h 498861"/>
                  <a:gd name="connsiteX1" fmla="*/ 213223 w 426445"/>
                  <a:gd name="connsiteY1" fmla="*/ 99772 h 498861"/>
                  <a:gd name="connsiteX2" fmla="*/ 213223 w 426445"/>
                  <a:gd name="connsiteY2" fmla="*/ 0 h 498861"/>
                  <a:gd name="connsiteX3" fmla="*/ 426445 w 426445"/>
                  <a:gd name="connsiteY3" fmla="*/ 249431 h 498861"/>
                  <a:gd name="connsiteX4" fmla="*/ 213223 w 426445"/>
                  <a:gd name="connsiteY4" fmla="*/ 498861 h 498861"/>
                  <a:gd name="connsiteX5" fmla="*/ 213223 w 426445"/>
                  <a:gd name="connsiteY5" fmla="*/ 399089 h 498861"/>
                  <a:gd name="connsiteX6" fmla="*/ 0 w 426445"/>
                  <a:gd name="connsiteY6" fmla="*/ 399089 h 498861"/>
                  <a:gd name="connsiteX7" fmla="*/ 0 w 426445"/>
                  <a:gd name="connsiteY7" fmla="*/ 99772 h 4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445" h="498861">
                    <a:moveTo>
                      <a:pt x="0" y="99772"/>
                    </a:moveTo>
                    <a:lnTo>
                      <a:pt x="213223" y="99772"/>
                    </a:lnTo>
                    <a:lnTo>
                      <a:pt x="213223" y="0"/>
                    </a:lnTo>
                    <a:lnTo>
                      <a:pt x="426445" y="249431"/>
                    </a:lnTo>
                    <a:lnTo>
                      <a:pt x="213223" y="498861"/>
                    </a:lnTo>
                    <a:lnTo>
                      <a:pt x="213223" y="399089"/>
                    </a:lnTo>
                    <a:lnTo>
                      <a:pt x="0" y="399089"/>
                    </a:lnTo>
                    <a:lnTo>
                      <a:pt x="0" y="99772"/>
                    </a:lnTo>
                    <a:close/>
                  </a:path>
                </a:pathLst>
              </a:custGeom>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spcFirstLastPara="0" vert="horz" wrap="square" lIns="0" tIns="99772" rIns="127933" bIns="99772" numCol="1" spcCol="1270" anchor="ctr" anchorCtr="0">
                <a:noAutofit/>
              </a:bodyPr>
              <a:lstStyle/>
              <a:p>
                <a:pPr lvl="0" algn="ctr" defTabSz="933450">
                  <a:lnSpc>
                    <a:spcPct val="90000"/>
                  </a:lnSpc>
                  <a:spcBef>
                    <a:spcPct val="0"/>
                  </a:spcBef>
                  <a:spcAft>
                    <a:spcPct val="35000"/>
                  </a:spcAft>
                </a:pPr>
                <a:endParaRPr lang="es-CL" kern="1200"/>
              </a:p>
            </p:txBody>
          </p:sp>
          <p:sp>
            <p:nvSpPr>
              <p:cNvPr id="16" name="13 Forma libre">
                <a:extLst>
                  <a:ext uri="{FF2B5EF4-FFF2-40B4-BE49-F238E27FC236}">
                    <a16:creationId xmlns:a16="http://schemas.microsoft.com/office/drawing/2014/main" xmlns="" id="{7D728A23-8419-BE4C-9718-03EC95CDAB5C}"/>
                  </a:ext>
                </a:extLst>
              </p:cNvPr>
              <p:cNvSpPr/>
              <p:nvPr/>
            </p:nvSpPr>
            <p:spPr>
              <a:xfrm>
                <a:off x="3429630" y="1628804"/>
                <a:ext cx="2366505" cy="2149689"/>
              </a:xfrm>
              <a:custGeom>
                <a:avLst/>
                <a:gdLst>
                  <a:gd name="connsiteX0" fmla="*/ 0 w 2366505"/>
                  <a:gd name="connsiteY0" fmla="*/ 1074845 h 2149689"/>
                  <a:gd name="connsiteX1" fmla="*/ 1183253 w 2366505"/>
                  <a:gd name="connsiteY1" fmla="*/ 0 h 2149689"/>
                  <a:gd name="connsiteX2" fmla="*/ 2366506 w 2366505"/>
                  <a:gd name="connsiteY2" fmla="*/ 1074845 h 2149689"/>
                  <a:gd name="connsiteX3" fmla="*/ 1183253 w 2366505"/>
                  <a:gd name="connsiteY3" fmla="*/ 2149690 h 2149689"/>
                  <a:gd name="connsiteX4" fmla="*/ 0 w 2366505"/>
                  <a:gd name="connsiteY4" fmla="*/ 1074845 h 214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6505" h="2149689">
                    <a:moveTo>
                      <a:pt x="0" y="1074845"/>
                    </a:moveTo>
                    <a:cubicBezTo>
                      <a:pt x="0" y="481224"/>
                      <a:pt x="529760" y="0"/>
                      <a:pt x="1183253" y="0"/>
                    </a:cubicBezTo>
                    <a:cubicBezTo>
                      <a:pt x="1836746" y="0"/>
                      <a:pt x="2366506" y="481224"/>
                      <a:pt x="2366506" y="1074845"/>
                    </a:cubicBezTo>
                    <a:cubicBezTo>
                      <a:pt x="2366506" y="1668466"/>
                      <a:pt x="1836746" y="2149690"/>
                      <a:pt x="1183253" y="2149690"/>
                    </a:cubicBezTo>
                    <a:cubicBezTo>
                      <a:pt x="529760" y="2149690"/>
                      <a:pt x="0" y="1668466"/>
                      <a:pt x="0" y="1074845"/>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spcFirstLastPara="0" vert="horz" wrap="square" lIns="385937" tIns="354185" rIns="385937" bIns="354185" numCol="1" spcCol="1270" anchor="ctr" anchorCtr="0">
                <a:noAutofit/>
              </a:bodyPr>
              <a:lstStyle/>
              <a:p>
                <a:pPr lvl="0" algn="ctr" defTabSz="1377950">
                  <a:lnSpc>
                    <a:spcPct val="90000"/>
                  </a:lnSpc>
                  <a:spcBef>
                    <a:spcPct val="0"/>
                  </a:spcBef>
                  <a:spcAft>
                    <a:spcPct val="35000"/>
                  </a:spcAft>
                </a:pPr>
                <a:r>
                  <a:rPr lang="es-MX" sz="2400" kern="1200" dirty="0"/>
                  <a:t>Etiología?</a:t>
                </a:r>
                <a:endParaRPr lang="es-CL" sz="2400" kern="1200" dirty="0"/>
              </a:p>
            </p:txBody>
          </p:sp>
        </p:grpSp>
        <p:sp>
          <p:nvSpPr>
            <p:cNvPr id="10" name="5 Flecha derecha">
              <a:extLst>
                <a:ext uri="{FF2B5EF4-FFF2-40B4-BE49-F238E27FC236}">
                  <a16:creationId xmlns:a16="http://schemas.microsoft.com/office/drawing/2014/main" xmlns="" id="{1D377EC0-CD09-0242-85ED-46C0250639B8}"/>
                </a:ext>
              </a:extLst>
            </p:cNvPr>
            <p:cNvSpPr/>
            <p:nvPr/>
          </p:nvSpPr>
          <p:spPr>
            <a:xfrm>
              <a:off x="6084168" y="2420888"/>
              <a:ext cx="569177" cy="601634"/>
            </a:xfrm>
            <a:prstGeom prst="rightArrow">
              <a:avLst/>
            </a:prstGeom>
            <a:ln>
              <a:solidFill>
                <a:schemeClr val="bg1">
                  <a:lumMod val="85000"/>
                </a:schemeClr>
              </a:solidFill>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s-CL" sz="1400"/>
            </a:p>
          </p:txBody>
        </p:sp>
        <p:sp>
          <p:nvSpPr>
            <p:cNvPr id="11" name="6 Elipse">
              <a:extLst>
                <a:ext uri="{FF2B5EF4-FFF2-40B4-BE49-F238E27FC236}">
                  <a16:creationId xmlns:a16="http://schemas.microsoft.com/office/drawing/2014/main" xmlns="" id="{D4D444BF-244D-5440-8060-68E484BD0FDF}"/>
                </a:ext>
              </a:extLst>
            </p:cNvPr>
            <p:cNvSpPr/>
            <p:nvPr/>
          </p:nvSpPr>
          <p:spPr>
            <a:xfrm>
              <a:off x="6804248" y="1556792"/>
              <a:ext cx="2225352" cy="2232248"/>
            </a:xfrm>
            <a:prstGeom prst="ellipse">
              <a:avLst/>
            </a:prstGeom>
            <a:ln>
              <a:solidFill>
                <a:schemeClr val="bg1">
                  <a:lumMod val="75000"/>
                </a:schemeClr>
              </a:solidFill>
            </a:ln>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2000" dirty="0"/>
                <a:t>Exámenes</a:t>
              </a:r>
              <a:endParaRPr lang="es-CL" sz="2000" dirty="0"/>
            </a:p>
          </p:txBody>
        </p:sp>
      </p:grpSp>
    </p:spTree>
    <p:extLst>
      <p:ext uri="{BB962C8B-B14F-4D97-AF65-F5344CB8AC3E}">
        <p14:creationId xmlns:p14="http://schemas.microsoft.com/office/powerpoint/2010/main" val="341047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5B17646F-8894-A646-8F1E-CC18FC0CE525}"/>
              </a:ext>
            </a:extLst>
          </p:cNvPr>
          <p:cNvSpPr>
            <a:spLocks noGrp="1"/>
          </p:cNvSpPr>
          <p:nvPr>
            <p:ph type="title"/>
          </p:nvPr>
        </p:nvSpPr>
        <p:spPr>
          <a:xfrm>
            <a:off x="1691681" y="333194"/>
            <a:ext cx="7055916" cy="1325563"/>
          </a:xfrm>
        </p:spPr>
        <p:txBody>
          <a:bodyPr/>
          <a:lstStyle/>
          <a:p>
            <a:r>
              <a:rPr lang="es-MX" dirty="0"/>
              <a:t>QUÉ EXÁMENES PEDIR EN UA</a:t>
            </a:r>
          </a:p>
        </p:txBody>
      </p:sp>
      <p:pic>
        <p:nvPicPr>
          <p:cNvPr id="4" name="Picture 5">
            <a:extLst>
              <a:ext uri="{FF2B5EF4-FFF2-40B4-BE49-F238E27FC236}">
                <a16:creationId xmlns:a16="http://schemas.microsoft.com/office/drawing/2014/main" xmlns="" id="{539016F0-7A6B-7E4B-8AC4-8EC8428F322B}"/>
              </a:ext>
            </a:extLst>
          </p:cNvPr>
          <p:cNvPicPr>
            <a:picLocks noChangeAspect="1"/>
          </p:cNvPicPr>
          <p:nvPr/>
        </p:nvPicPr>
        <p:blipFill rotWithShape="1">
          <a:blip r:embed="rId3"/>
          <a:srcRect l="39788" r="26372" b="-1"/>
          <a:stretch/>
        </p:blipFill>
        <p:spPr>
          <a:xfrm>
            <a:off x="21" y="10"/>
            <a:ext cx="1691660" cy="6857990"/>
          </a:xfrm>
          <a:prstGeom prst="rect">
            <a:avLst/>
          </a:prstGeom>
          <a:effectLst/>
        </p:spPr>
      </p:pic>
      <mc:AlternateContent xmlns:mc="http://schemas.openxmlformats.org/markup-compatibility/2006" xmlns:p14="http://schemas.microsoft.com/office/powerpoint/2010/main">
        <mc:Choice Requires="p14">
          <p:contentPart p14:bwMode="auto" r:id="rId4">
            <p14:nvContentPartPr>
              <p14:cNvPr id="5" name="Entrada de lápiz 4">
                <a:extLst>
                  <a:ext uri="{FF2B5EF4-FFF2-40B4-BE49-F238E27FC236}">
                    <a16:creationId xmlns:a16="http://schemas.microsoft.com/office/drawing/2014/main" xmlns="" id="{D24DD094-AD3E-964E-9B6E-F70E1416E39E}"/>
                  </a:ext>
                </a:extLst>
              </p14:cNvPr>
              <p14:cNvContentPartPr/>
              <p14:nvPr/>
            </p14:nvContentPartPr>
            <p14:xfrm>
              <a:off x="1832661" y="1562028"/>
              <a:ext cx="6341040" cy="95040"/>
            </p14:xfrm>
          </p:contentPart>
        </mc:Choice>
        <mc:Fallback xmlns="">
          <p:pic>
            <p:nvPicPr>
              <p:cNvPr id="5" name="Entrada de lápiz 4">
                <a:extLst>
                  <a:ext uri="{FF2B5EF4-FFF2-40B4-BE49-F238E27FC236}">
                    <a16:creationId xmlns:a16="http://schemas.microsoft.com/office/drawing/2014/main" id="{D24DD094-AD3E-964E-9B6E-F70E1416E39E}"/>
                  </a:ext>
                </a:extLst>
              </p:cNvPr>
              <p:cNvPicPr/>
              <p:nvPr/>
            </p:nvPicPr>
            <p:blipFill>
              <a:blip r:embed="rId5"/>
              <a:stretch>
                <a:fillRect/>
              </a:stretch>
            </p:blipFill>
            <p:spPr>
              <a:xfrm>
                <a:off x="1814661" y="1544028"/>
                <a:ext cx="6376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Entrada de lápiz 5">
                <a:extLst>
                  <a:ext uri="{FF2B5EF4-FFF2-40B4-BE49-F238E27FC236}">
                    <a16:creationId xmlns:a16="http://schemas.microsoft.com/office/drawing/2014/main" xmlns="" id="{6B70882D-C9AB-E04D-B184-DF5F6F3C21DC}"/>
                  </a:ext>
                </a:extLst>
              </p14:cNvPr>
              <p14:cNvContentPartPr/>
              <p14:nvPr/>
            </p14:nvContentPartPr>
            <p14:xfrm>
              <a:off x="1866501" y="1542228"/>
              <a:ext cx="6298200" cy="115920"/>
            </p14:xfrm>
          </p:contentPart>
        </mc:Choice>
        <mc:Fallback xmlns="">
          <p:pic>
            <p:nvPicPr>
              <p:cNvPr id="6" name="Entrada de lápiz 5">
                <a:extLst>
                  <a:ext uri="{FF2B5EF4-FFF2-40B4-BE49-F238E27FC236}">
                    <a16:creationId xmlns:a16="http://schemas.microsoft.com/office/drawing/2014/main" id="{6B70882D-C9AB-E04D-B184-DF5F6F3C21DC}"/>
                  </a:ext>
                </a:extLst>
              </p:cNvPr>
              <p:cNvPicPr/>
              <p:nvPr/>
            </p:nvPicPr>
            <p:blipFill>
              <a:blip r:embed="rId7"/>
              <a:stretch>
                <a:fillRect/>
              </a:stretch>
            </p:blipFill>
            <p:spPr>
              <a:xfrm>
                <a:off x="1857861" y="1533588"/>
                <a:ext cx="6315840" cy="133560"/>
              </a:xfrm>
              <a:prstGeom prst="rect">
                <a:avLst/>
              </a:prstGeom>
            </p:spPr>
          </p:pic>
        </mc:Fallback>
      </mc:AlternateContent>
      <p:sp>
        <p:nvSpPr>
          <p:cNvPr id="17" name="2 Marcador de contenido">
            <a:extLst>
              <a:ext uri="{FF2B5EF4-FFF2-40B4-BE49-F238E27FC236}">
                <a16:creationId xmlns:a16="http://schemas.microsoft.com/office/drawing/2014/main" xmlns="" id="{203B34C7-CAE0-FF49-841C-A37BF08FF2E7}"/>
              </a:ext>
            </a:extLst>
          </p:cNvPr>
          <p:cNvSpPr txBox="1">
            <a:spLocks/>
          </p:cNvSpPr>
          <p:nvPr/>
        </p:nvSpPr>
        <p:spPr>
          <a:xfrm>
            <a:off x="1866500" y="1991941"/>
            <a:ext cx="6820299" cy="413422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MX" dirty="0"/>
              <a:t>PT e IgE son útiles en estudio de urticaria aguda de posible causa alérgica</a:t>
            </a:r>
          </a:p>
          <a:p>
            <a:r>
              <a:rPr lang="es-MX" dirty="0"/>
              <a:t>Aunque la etiología viral es frecuente, no se recomienda su búsqueda ni terapia antiviral empírica.</a:t>
            </a:r>
          </a:p>
          <a:p>
            <a:r>
              <a:rPr lang="es-MX" dirty="0"/>
              <a:t>En &gt;50% no se precisa causa</a:t>
            </a:r>
            <a:r>
              <a:rPr lang="es-MX" dirty="0">
                <a:sym typeface="Wingdings" panose="05000000000000000000" pitchFamily="2" charset="2"/>
              </a:rPr>
              <a:t>UA espontánea</a:t>
            </a:r>
            <a:endParaRPr lang="es-MX" dirty="0"/>
          </a:p>
          <a:p>
            <a:endParaRPr lang="es-CL" dirty="0"/>
          </a:p>
          <a:p>
            <a:endParaRPr lang="es-CL" dirty="0"/>
          </a:p>
        </p:txBody>
      </p:sp>
    </p:spTree>
    <p:extLst>
      <p:ext uri="{BB962C8B-B14F-4D97-AF65-F5344CB8AC3E}">
        <p14:creationId xmlns:p14="http://schemas.microsoft.com/office/powerpoint/2010/main" val="4249886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5B17646F-8894-A646-8F1E-CC18FC0CE525}"/>
              </a:ext>
            </a:extLst>
          </p:cNvPr>
          <p:cNvSpPr>
            <a:spLocks noGrp="1"/>
          </p:cNvSpPr>
          <p:nvPr>
            <p:ph type="title"/>
          </p:nvPr>
        </p:nvSpPr>
        <p:spPr>
          <a:xfrm>
            <a:off x="1691681" y="333194"/>
            <a:ext cx="7055916" cy="1325563"/>
          </a:xfrm>
        </p:spPr>
        <p:txBody>
          <a:bodyPr/>
          <a:lstStyle/>
          <a:p>
            <a:r>
              <a:rPr lang="es-MX" dirty="0"/>
              <a:t>CÓMO TRATAR LA UA</a:t>
            </a:r>
          </a:p>
        </p:txBody>
      </p:sp>
      <p:pic>
        <p:nvPicPr>
          <p:cNvPr id="4" name="Picture 5">
            <a:extLst>
              <a:ext uri="{FF2B5EF4-FFF2-40B4-BE49-F238E27FC236}">
                <a16:creationId xmlns:a16="http://schemas.microsoft.com/office/drawing/2014/main" xmlns="" id="{539016F0-7A6B-7E4B-8AC4-8EC8428F322B}"/>
              </a:ext>
            </a:extLst>
          </p:cNvPr>
          <p:cNvPicPr>
            <a:picLocks noChangeAspect="1"/>
          </p:cNvPicPr>
          <p:nvPr/>
        </p:nvPicPr>
        <p:blipFill rotWithShape="1">
          <a:blip r:embed="rId3"/>
          <a:srcRect l="39788" r="26372" b="-1"/>
          <a:stretch/>
        </p:blipFill>
        <p:spPr>
          <a:xfrm>
            <a:off x="21" y="10"/>
            <a:ext cx="1691660" cy="6857990"/>
          </a:xfrm>
          <a:prstGeom prst="rect">
            <a:avLst/>
          </a:prstGeom>
          <a:effectLst/>
        </p:spPr>
      </p:pic>
      <mc:AlternateContent xmlns:mc="http://schemas.openxmlformats.org/markup-compatibility/2006" xmlns:p14="http://schemas.microsoft.com/office/powerpoint/2010/main">
        <mc:Choice Requires="p14">
          <p:contentPart p14:bwMode="auto" r:id="rId4">
            <p14:nvContentPartPr>
              <p14:cNvPr id="5" name="Entrada de lápiz 4">
                <a:extLst>
                  <a:ext uri="{FF2B5EF4-FFF2-40B4-BE49-F238E27FC236}">
                    <a16:creationId xmlns:a16="http://schemas.microsoft.com/office/drawing/2014/main" xmlns="" id="{D24DD094-AD3E-964E-9B6E-F70E1416E39E}"/>
                  </a:ext>
                </a:extLst>
              </p14:cNvPr>
              <p14:cNvContentPartPr/>
              <p14:nvPr/>
            </p14:nvContentPartPr>
            <p14:xfrm>
              <a:off x="1832661" y="1562028"/>
              <a:ext cx="6341040" cy="95040"/>
            </p14:xfrm>
          </p:contentPart>
        </mc:Choice>
        <mc:Fallback xmlns="">
          <p:pic>
            <p:nvPicPr>
              <p:cNvPr id="5" name="Entrada de lápiz 4">
                <a:extLst>
                  <a:ext uri="{FF2B5EF4-FFF2-40B4-BE49-F238E27FC236}">
                    <a16:creationId xmlns:a16="http://schemas.microsoft.com/office/drawing/2014/main" id="{D24DD094-AD3E-964E-9B6E-F70E1416E39E}"/>
                  </a:ext>
                </a:extLst>
              </p:cNvPr>
              <p:cNvPicPr/>
              <p:nvPr/>
            </p:nvPicPr>
            <p:blipFill>
              <a:blip r:embed="rId5"/>
              <a:stretch>
                <a:fillRect/>
              </a:stretch>
            </p:blipFill>
            <p:spPr>
              <a:xfrm>
                <a:off x="1814661" y="1544028"/>
                <a:ext cx="6376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Entrada de lápiz 5">
                <a:extLst>
                  <a:ext uri="{FF2B5EF4-FFF2-40B4-BE49-F238E27FC236}">
                    <a16:creationId xmlns:a16="http://schemas.microsoft.com/office/drawing/2014/main" xmlns="" id="{6B70882D-C9AB-E04D-B184-DF5F6F3C21DC}"/>
                  </a:ext>
                </a:extLst>
              </p14:cNvPr>
              <p14:cNvContentPartPr/>
              <p14:nvPr/>
            </p14:nvContentPartPr>
            <p14:xfrm>
              <a:off x="1866501" y="1542228"/>
              <a:ext cx="6298200" cy="115920"/>
            </p14:xfrm>
          </p:contentPart>
        </mc:Choice>
        <mc:Fallback xmlns="">
          <p:pic>
            <p:nvPicPr>
              <p:cNvPr id="6" name="Entrada de lápiz 5">
                <a:extLst>
                  <a:ext uri="{FF2B5EF4-FFF2-40B4-BE49-F238E27FC236}">
                    <a16:creationId xmlns:a16="http://schemas.microsoft.com/office/drawing/2014/main" id="{6B70882D-C9AB-E04D-B184-DF5F6F3C21DC}"/>
                  </a:ext>
                </a:extLst>
              </p:cNvPr>
              <p:cNvPicPr/>
              <p:nvPr/>
            </p:nvPicPr>
            <p:blipFill>
              <a:blip r:embed="rId7"/>
              <a:stretch>
                <a:fillRect/>
              </a:stretch>
            </p:blipFill>
            <p:spPr>
              <a:xfrm>
                <a:off x="1857861" y="1533588"/>
                <a:ext cx="6315840" cy="133560"/>
              </a:xfrm>
              <a:prstGeom prst="rect">
                <a:avLst/>
              </a:prstGeom>
            </p:spPr>
          </p:pic>
        </mc:Fallback>
      </mc:AlternateContent>
      <p:sp>
        <p:nvSpPr>
          <p:cNvPr id="17" name="2 Marcador de contenido">
            <a:extLst>
              <a:ext uri="{FF2B5EF4-FFF2-40B4-BE49-F238E27FC236}">
                <a16:creationId xmlns:a16="http://schemas.microsoft.com/office/drawing/2014/main" xmlns="" id="{203B34C7-CAE0-FF49-841C-A37BF08FF2E7}"/>
              </a:ext>
            </a:extLst>
          </p:cNvPr>
          <p:cNvSpPr txBox="1">
            <a:spLocks/>
          </p:cNvSpPr>
          <p:nvPr/>
        </p:nvSpPr>
        <p:spPr>
          <a:xfrm>
            <a:off x="1866500" y="1991941"/>
            <a:ext cx="6820299" cy="413422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MX" dirty="0"/>
              <a:t>Evitar AINES, ropa apretada, ejercicio</a:t>
            </a:r>
          </a:p>
          <a:p>
            <a:r>
              <a:rPr lang="es-MX" dirty="0"/>
              <a:t>Dietas de eliminación empíricas están </a:t>
            </a:r>
            <a:r>
              <a:rPr lang="es-MX" b="1" u="sng" dirty="0"/>
              <a:t>proscritas</a:t>
            </a:r>
          </a:p>
          <a:p>
            <a:endParaRPr lang="es-CL" dirty="0"/>
          </a:p>
          <a:p>
            <a:endParaRPr lang="es-CL" dirty="0"/>
          </a:p>
        </p:txBody>
      </p:sp>
      <p:sp>
        <p:nvSpPr>
          <p:cNvPr id="7" name="Forma libre 6">
            <a:extLst>
              <a:ext uri="{FF2B5EF4-FFF2-40B4-BE49-F238E27FC236}">
                <a16:creationId xmlns:a16="http://schemas.microsoft.com/office/drawing/2014/main" xmlns="" id="{2D4F1949-C8C6-9A4E-A3F2-2BC0F7794513}"/>
              </a:ext>
            </a:extLst>
          </p:cNvPr>
          <p:cNvSpPr/>
          <p:nvPr/>
        </p:nvSpPr>
        <p:spPr>
          <a:xfrm>
            <a:off x="2077247" y="3798821"/>
            <a:ext cx="6593933" cy="575639"/>
          </a:xfrm>
          <a:custGeom>
            <a:avLst/>
            <a:gdLst>
              <a:gd name="connsiteX0" fmla="*/ 0 w 6593933"/>
              <a:gd name="connsiteY0" fmla="*/ 95942 h 575639"/>
              <a:gd name="connsiteX1" fmla="*/ 95942 w 6593933"/>
              <a:gd name="connsiteY1" fmla="*/ 0 h 575639"/>
              <a:gd name="connsiteX2" fmla="*/ 6497991 w 6593933"/>
              <a:gd name="connsiteY2" fmla="*/ 0 h 575639"/>
              <a:gd name="connsiteX3" fmla="*/ 6593933 w 6593933"/>
              <a:gd name="connsiteY3" fmla="*/ 95942 h 575639"/>
              <a:gd name="connsiteX4" fmla="*/ 6593933 w 6593933"/>
              <a:gd name="connsiteY4" fmla="*/ 479697 h 575639"/>
              <a:gd name="connsiteX5" fmla="*/ 6497991 w 6593933"/>
              <a:gd name="connsiteY5" fmla="*/ 575639 h 575639"/>
              <a:gd name="connsiteX6" fmla="*/ 95942 w 6593933"/>
              <a:gd name="connsiteY6" fmla="*/ 575639 h 575639"/>
              <a:gd name="connsiteX7" fmla="*/ 0 w 6593933"/>
              <a:gd name="connsiteY7" fmla="*/ 479697 h 575639"/>
              <a:gd name="connsiteX8" fmla="*/ 0 w 6593933"/>
              <a:gd name="connsiteY8" fmla="*/ 95942 h 5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93933" h="575639">
                <a:moveTo>
                  <a:pt x="0" y="95942"/>
                </a:moveTo>
                <a:cubicBezTo>
                  <a:pt x="0" y="42955"/>
                  <a:pt x="42955" y="0"/>
                  <a:pt x="95942" y="0"/>
                </a:cubicBezTo>
                <a:lnTo>
                  <a:pt x="6497991" y="0"/>
                </a:lnTo>
                <a:cubicBezTo>
                  <a:pt x="6550978" y="0"/>
                  <a:pt x="6593933" y="42955"/>
                  <a:pt x="6593933" y="95942"/>
                </a:cubicBezTo>
                <a:lnTo>
                  <a:pt x="6593933" y="479697"/>
                </a:lnTo>
                <a:cubicBezTo>
                  <a:pt x="6593933" y="532684"/>
                  <a:pt x="6550978" y="575639"/>
                  <a:pt x="6497991" y="575639"/>
                </a:cubicBezTo>
                <a:lnTo>
                  <a:pt x="95942" y="575639"/>
                </a:lnTo>
                <a:cubicBezTo>
                  <a:pt x="42955" y="575639"/>
                  <a:pt x="0" y="532684"/>
                  <a:pt x="0" y="479697"/>
                </a:cubicBezTo>
                <a:lnTo>
                  <a:pt x="0" y="95942"/>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9540" tIns="119540" rIns="119540" bIns="119540" numCol="1" spcCol="1270" anchor="ctr" anchorCtr="0">
            <a:noAutofit/>
          </a:bodyPr>
          <a:lstStyle/>
          <a:p>
            <a:pPr marL="0" lvl="0" indent="0" algn="l" defTabSz="1066800">
              <a:lnSpc>
                <a:spcPct val="90000"/>
              </a:lnSpc>
              <a:spcBef>
                <a:spcPct val="0"/>
              </a:spcBef>
              <a:spcAft>
                <a:spcPct val="35000"/>
              </a:spcAft>
              <a:buNone/>
            </a:pPr>
            <a:r>
              <a:rPr lang="es-MX" sz="2400" b="0" u="none" kern="1200" dirty="0"/>
              <a:t>¿EPINEFRINA?</a:t>
            </a:r>
          </a:p>
        </p:txBody>
      </p:sp>
      <p:sp>
        <p:nvSpPr>
          <p:cNvPr id="10" name="Forma libre 9">
            <a:extLst>
              <a:ext uri="{FF2B5EF4-FFF2-40B4-BE49-F238E27FC236}">
                <a16:creationId xmlns:a16="http://schemas.microsoft.com/office/drawing/2014/main" xmlns="" id="{601E8131-F6B5-D447-A202-989603532B78}"/>
              </a:ext>
            </a:extLst>
          </p:cNvPr>
          <p:cNvSpPr/>
          <p:nvPr/>
        </p:nvSpPr>
        <p:spPr>
          <a:xfrm>
            <a:off x="2077247" y="4443581"/>
            <a:ext cx="6593933" cy="575639"/>
          </a:xfrm>
          <a:custGeom>
            <a:avLst/>
            <a:gdLst>
              <a:gd name="connsiteX0" fmla="*/ 0 w 6593933"/>
              <a:gd name="connsiteY0" fmla="*/ 95942 h 575639"/>
              <a:gd name="connsiteX1" fmla="*/ 95942 w 6593933"/>
              <a:gd name="connsiteY1" fmla="*/ 0 h 575639"/>
              <a:gd name="connsiteX2" fmla="*/ 6497991 w 6593933"/>
              <a:gd name="connsiteY2" fmla="*/ 0 h 575639"/>
              <a:gd name="connsiteX3" fmla="*/ 6593933 w 6593933"/>
              <a:gd name="connsiteY3" fmla="*/ 95942 h 575639"/>
              <a:gd name="connsiteX4" fmla="*/ 6593933 w 6593933"/>
              <a:gd name="connsiteY4" fmla="*/ 479697 h 575639"/>
              <a:gd name="connsiteX5" fmla="*/ 6497991 w 6593933"/>
              <a:gd name="connsiteY5" fmla="*/ 575639 h 575639"/>
              <a:gd name="connsiteX6" fmla="*/ 95942 w 6593933"/>
              <a:gd name="connsiteY6" fmla="*/ 575639 h 575639"/>
              <a:gd name="connsiteX7" fmla="*/ 0 w 6593933"/>
              <a:gd name="connsiteY7" fmla="*/ 479697 h 575639"/>
              <a:gd name="connsiteX8" fmla="*/ 0 w 6593933"/>
              <a:gd name="connsiteY8" fmla="*/ 95942 h 5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93933" h="575639">
                <a:moveTo>
                  <a:pt x="0" y="95942"/>
                </a:moveTo>
                <a:cubicBezTo>
                  <a:pt x="0" y="42955"/>
                  <a:pt x="42955" y="0"/>
                  <a:pt x="95942" y="0"/>
                </a:cubicBezTo>
                <a:lnTo>
                  <a:pt x="6497991" y="0"/>
                </a:lnTo>
                <a:cubicBezTo>
                  <a:pt x="6550978" y="0"/>
                  <a:pt x="6593933" y="42955"/>
                  <a:pt x="6593933" y="95942"/>
                </a:cubicBezTo>
                <a:lnTo>
                  <a:pt x="6593933" y="479697"/>
                </a:lnTo>
                <a:cubicBezTo>
                  <a:pt x="6593933" y="532684"/>
                  <a:pt x="6550978" y="575639"/>
                  <a:pt x="6497991" y="575639"/>
                </a:cubicBezTo>
                <a:lnTo>
                  <a:pt x="95942" y="575639"/>
                </a:lnTo>
                <a:cubicBezTo>
                  <a:pt x="42955" y="575639"/>
                  <a:pt x="0" y="532684"/>
                  <a:pt x="0" y="479697"/>
                </a:cubicBezTo>
                <a:lnTo>
                  <a:pt x="0" y="95942"/>
                </a:lnTo>
                <a:close/>
              </a:path>
            </a:pathLst>
          </a:custGeom>
        </p:spPr>
        <p:style>
          <a:lnRef idx="2">
            <a:schemeClr val="lt1">
              <a:hueOff val="0"/>
              <a:satOff val="0"/>
              <a:lumOff val="0"/>
              <a:alphaOff val="0"/>
            </a:schemeClr>
          </a:lnRef>
          <a:fillRef idx="1">
            <a:schemeClr val="accent4">
              <a:hueOff val="-1488257"/>
              <a:satOff val="8966"/>
              <a:lumOff val="719"/>
              <a:alphaOff val="0"/>
            </a:schemeClr>
          </a:fillRef>
          <a:effectRef idx="0">
            <a:schemeClr val="accent4">
              <a:hueOff val="-1488257"/>
              <a:satOff val="8966"/>
              <a:lumOff val="719"/>
              <a:alphaOff val="0"/>
            </a:schemeClr>
          </a:effectRef>
          <a:fontRef idx="minor">
            <a:schemeClr val="lt1"/>
          </a:fontRef>
        </p:style>
        <p:txBody>
          <a:bodyPr spcFirstLastPara="0" vert="horz" wrap="square" lIns="119540" tIns="119540" rIns="119540" bIns="119540" numCol="1" spcCol="1270" anchor="ctr" anchorCtr="0">
            <a:noAutofit/>
          </a:bodyPr>
          <a:lstStyle/>
          <a:p>
            <a:pPr marL="0" lvl="0" indent="0" algn="l" defTabSz="1066800">
              <a:lnSpc>
                <a:spcPct val="90000"/>
              </a:lnSpc>
              <a:spcBef>
                <a:spcPct val="0"/>
              </a:spcBef>
              <a:spcAft>
                <a:spcPct val="35000"/>
              </a:spcAft>
              <a:buNone/>
            </a:pPr>
            <a:r>
              <a:rPr lang="es-MX" sz="2400" kern="1200" dirty="0"/>
              <a:t>Antihistamínicos de 2°generación</a:t>
            </a:r>
          </a:p>
        </p:txBody>
      </p:sp>
      <p:sp>
        <p:nvSpPr>
          <p:cNvPr id="11" name="Forma libre 10">
            <a:extLst>
              <a:ext uri="{FF2B5EF4-FFF2-40B4-BE49-F238E27FC236}">
                <a16:creationId xmlns:a16="http://schemas.microsoft.com/office/drawing/2014/main" xmlns="" id="{A4CB2F94-6752-0148-BD8F-15BBE12EB672}"/>
              </a:ext>
            </a:extLst>
          </p:cNvPr>
          <p:cNvSpPr/>
          <p:nvPr/>
        </p:nvSpPr>
        <p:spPr>
          <a:xfrm>
            <a:off x="2077247" y="5088341"/>
            <a:ext cx="6593933" cy="575639"/>
          </a:xfrm>
          <a:custGeom>
            <a:avLst/>
            <a:gdLst>
              <a:gd name="connsiteX0" fmla="*/ 0 w 6593933"/>
              <a:gd name="connsiteY0" fmla="*/ 95942 h 575639"/>
              <a:gd name="connsiteX1" fmla="*/ 95942 w 6593933"/>
              <a:gd name="connsiteY1" fmla="*/ 0 h 575639"/>
              <a:gd name="connsiteX2" fmla="*/ 6497991 w 6593933"/>
              <a:gd name="connsiteY2" fmla="*/ 0 h 575639"/>
              <a:gd name="connsiteX3" fmla="*/ 6593933 w 6593933"/>
              <a:gd name="connsiteY3" fmla="*/ 95942 h 575639"/>
              <a:gd name="connsiteX4" fmla="*/ 6593933 w 6593933"/>
              <a:gd name="connsiteY4" fmla="*/ 479697 h 575639"/>
              <a:gd name="connsiteX5" fmla="*/ 6497991 w 6593933"/>
              <a:gd name="connsiteY5" fmla="*/ 575639 h 575639"/>
              <a:gd name="connsiteX6" fmla="*/ 95942 w 6593933"/>
              <a:gd name="connsiteY6" fmla="*/ 575639 h 575639"/>
              <a:gd name="connsiteX7" fmla="*/ 0 w 6593933"/>
              <a:gd name="connsiteY7" fmla="*/ 479697 h 575639"/>
              <a:gd name="connsiteX8" fmla="*/ 0 w 6593933"/>
              <a:gd name="connsiteY8" fmla="*/ 95942 h 5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93933" h="575639">
                <a:moveTo>
                  <a:pt x="0" y="95942"/>
                </a:moveTo>
                <a:cubicBezTo>
                  <a:pt x="0" y="42955"/>
                  <a:pt x="42955" y="0"/>
                  <a:pt x="95942" y="0"/>
                </a:cubicBezTo>
                <a:lnTo>
                  <a:pt x="6497991" y="0"/>
                </a:lnTo>
                <a:cubicBezTo>
                  <a:pt x="6550978" y="0"/>
                  <a:pt x="6593933" y="42955"/>
                  <a:pt x="6593933" y="95942"/>
                </a:cubicBezTo>
                <a:lnTo>
                  <a:pt x="6593933" y="479697"/>
                </a:lnTo>
                <a:cubicBezTo>
                  <a:pt x="6593933" y="532684"/>
                  <a:pt x="6550978" y="575639"/>
                  <a:pt x="6497991" y="575639"/>
                </a:cubicBezTo>
                <a:lnTo>
                  <a:pt x="95942" y="575639"/>
                </a:lnTo>
                <a:cubicBezTo>
                  <a:pt x="42955" y="575639"/>
                  <a:pt x="0" y="532684"/>
                  <a:pt x="0" y="479697"/>
                </a:cubicBezTo>
                <a:lnTo>
                  <a:pt x="0" y="95942"/>
                </a:lnTo>
                <a:close/>
              </a:path>
            </a:pathLst>
          </a:custGeom>
        </p:spPr>
        <p:style>
          <a:lnRef idx="2">
            <a:schemeClr val="lt1">
              <a:hueOff val="0"/>
              <a:satOff val="0"/>
              <a:lumOff val="0"/>
              <a:alphaOff val="0"/>
            </a:schemeClr>
          </a:lnRef>
          <a:fillRef idx="1">
            <a:schemeClr val="accent4">
              <a:hueOff val="-2976513"/>
              <a:satOff val="17933"/>
              <a:lumOff val="1437"/>
              <a:alphaOff val="0"/>
            </a:schemeClr>
          </a:fillRef>
          <a:effectRef idx="0">
            <a:schemeClr val="accent4">
              <a:hueOff val="-2976513"/>
              <a:satOff val="17933"/>
              <a:lumOff val="1437"/>
              <a:alphaOff val="0"/>
            </a:schemeClr>
          </a:effectRef>
          <a:fontRef idx="minor">
            <a:schemeClr val="lt1"/>
          </a:fontRef>
        </p:style>
        <p:txBody>
          <a:bodyPr spcFirstLastPara="0" vert="horz" wrap="square" lIns="119540" tIns="119540" rIns="119540" bIns="119540" numCol="1" spcCol="1270" anchor="ctr" anchorCtr="0">
            <a:noAutofit/>
          </a:bodyPr>
          <a:lstStyle/>
          <a:p>
            <a:pPr marL="0" lvl="0" indent="0" algn="l" defTabSz="1066800">
              <a:lnSpc>
                <a:spcPct val="90000"/>
              </a:lnSpc>
              <a:spcBef>
                <a:spcPct val="0"/>
              </a:spcBef>
              <a:spcAft>
                <a:spcPct val="35000"/>
              </a:spcAft>
              <a:buNone/>
            </a:pPr>
            <a:r>
              <a:rPr lang="es-MX" sz="2400" kern="1200" dirty="0"/>
              <a:t>Glucocorticoides orales en pulso corto</a:t>
            </a:r>
          </a:p>
        </p:txBody>
      </p:sp>
      <p:sp>
        <p:nvSpPr>
          <p:cNvPr id="12" name="Forma libre 11">
            <a:extLst>
              <a:ext uri="{FF2B5EF4-FFF2-40B4-BE49-F238E27FC236}">
                <a16:creationId xmlns:a16="http://schemas.microsoft.com/office/drawing/2014/main" xmlns="" id="{F340C4B7-2A9D-3740-8759-CEFD69D90A69}"/>
              </a:ext>
            </a:extLst>
          </p:cNvPr>
          <p:cNvSpPr/>
          <p:nvPr/>
        </p:nvSpPr>
        <p:spPr>
          <a:xfrm>
            <a:off x="2077247" y="5733101"/>
            <a:ext cx="6593933" cy="575639"/>
          </a:xfrm>
          <a:custGeom>
            <a:avLst/>
            <a:gdLst>
              <a:gd name="connsiteX0" fmla="*/ 0 w 6593933"/>
              <a:gd name="connsiteY0" fmla="*/ 95942 h 575639"/>
              <a:gd name="connsiteX1" fmla="*/ 95942 w 6593933"/>
              <a:gd name="connsiteY1" fmla="*/ 0 h 575639"/>
              <a:gd name="connsiteX2" fmla="*/ 6497991 w 6593933"/>
              <a:gd name="connsiteY2" fmla="*/ 0 h 575639"/>
              <a:gd name="connsiteX3" fmla="*/ 6593933 w 6593933"/>
              <a:gd name="connsiteY3" fmla="*/ 95942 h 575639"/>
              <a:gd name="connsiteX4" fmla="*/ 6593933 w 6593933"/>
              <a:gd name="connsiteY4" fmla="*/ 479697 h 575639"/>
              <a:gd name="connsiteX5" fmla="*/ 6497991 w 6593933"/>
              <a:gd name="connsiteY5" fmla="*/ 575639 h 575639"/>
              <a:gd name="connsiteX6" fmla="*/ 95942 w 6593933"/>
              <a:gd name="connsiteY6" fmla="*/ 575639 h 575639"/>
              <a:gd name="connsiteX7" fmla="*/ 0 w 6593933"/>
              <a:gd name="connsiteY7" fmla="*/ 479697 h 575639"/>
              <a:gd name="connsiteX8" fmla="*/ 0 w 6593933"/>
              <a:gd name="connsiteY8" fmla="*/ 95942 h 5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93933" h="575639">
                <a:moveTo>
                  <a:pt x="0" y="95942"/>
                </a:moveTo>
                <a:cubicBezTo>
                  <a:pt x="0" y="42955"/>
                  <a:pt x="42955" y="0"/>
                  <a:pt x="95942" y="0"/>
                </a:cubicBezTo>
                <a:lnTo>
                  <a:pt x="6497991" y="0"/>
                </a:lnTo>
                <a:cubicBezTo>
                  <a:pt x="6550978" y="0"/>
                  <a:pt x="6593933" y="42955"/>
                  <a:pt x="6593933" y="95942"/>
                </a:cubicBezTo>
                <a:lnTo>
                  <a:pt x="6593933" y="479697"/>
                </a:lnTo>
                <a:cubicBezTo>
                  <a:pt x="6593933" y="532684"/>
                  <a:pt x="6550978" y="575639"/>
                  <a:pt x="6497991" y="575639"/>
                </a:cubicBezTo>
                <a:lnTo>
                  <a:pt x="95942" y="575639"/>
                </a:lnTo>
                <a:cubicBezTo>
                  <a:pt x="42955" y="575639"/>
                  <a:pt x="0" y="532684"/>
                  <a:pt x="0" y="479697"/>
                </a:cubicBezTo>
                <a:lnTo>
                  <a:pt x="0" y="95942"/>
                </a:lnTo>
                <a:close/>
              </a:path>
            </a:pathLst>
          </a:custGeom>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119540" tIns="119540" rIns="119540" bIns="119540" numCol="1" spcCol="1270" anchor="ctr" anchorCtr="0">
            <a:noAutofit/>
          </a:bodyPr>
          <a:lstStyle/>
          <a:p>
            <a:pPr marL="0" lvl="0" indent="0" algn="l" defTabSz="1066800">
              <a:lnSpc>
                <a:spcPct val="90000"/>
              </a:lnSpc>
              <a:spcBef>
                <a:spcPct val="0"/>
              </a:spcBef>
              <a:spcAft>
                <a:spcPct val="35000"/>
              </a:spcAft>
              <a:buNone/>
            </a:pPr>
            <a:r>
              <a:rPr lang="es-CL" sz="2400" kern="1200"/>
              <a:t>Segunda línea: aumentar hasta 4x </a:t>
            </a:r>
            <a:endParaRPr lang="es-MX" sz="2400" kern="1200"/>
          </a:p>
        </p:txBody>
      </p:sp>
    </p:spTree>
    <p:extLst>
      <p:ext uri="{BB962C8B-B14F-4D97-AF65-F5344CB8AC3E}">
        <p14:creationId xmlns:p14="http://schemas.microsoft.com/office/powerpoint/2010/main" val="384821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3">
            <a:extLst>
              <a:ext uri="{FF2B5EF4-FFF2-40B4-BE49-F238E27FC236}">
                <a16:creationId xmlns:a16="http://schemas.microsoft.com/office/drawing/2014/main" xmlns="" id="{06DA9DF9-31F7-4056-B42E-878CC92417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1 Título"/>
          <p:cNvSpPr>
            <a:spLocks noGrp="1"/>
          </p:cNvSpPr>
          <p:nvPr>
            <p:ph type="title"/>
          </p:nvPr>
        </p:nvSpPr>
        <p:spPr>
          <a:xfrm>
            <a:off x="482601" y="643467"/>
            <a:ext cx="3465438" cy="4567137"/>
          </a:xfrm>
          <a:no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rmAutofit/>
          </a:bodyPr>
          <a:lstStyle/>
          <a:p>
            <a:pPr algn="l">
              <a:lnSpc>
                <a:spcPct val="90000"/>
              </a:lnSpc>
            </a:pPr>
            <a:r>
              <a:rPr lang="en-US" sz="3800">
                <a:solidFill>
                  <a:schemeClr val="tx1"/>
                </a:solidFill>
                <a:latin typeface="+mj-lt"/>
                <a:ea typeface="+mj-ea"/>
                <a:cs typeface="+mj-cs"/>
              </a:rPr>
              <a:t/>
            </a:r>
            <a:br>
              <a:rPr lang="en-US" sz="3800">
                <a:solidFill>
                  <a:schemeClr val="tx1"/>
                </a:solidFill>
                <a:latin typeface="+mj-lt"/>
                <a:ea typeface="+mj-ea"/>
                <a:cs typeface="+mj-cs"/>
              </a:rPr>
            </a:br>
            <a:r>
              <a:rPr lang="en-US" sz="3800">
                <a:solidFill>
                  <a:schemeClr val="tx1"/>
                </a:solidFill>
                <a:latin typeface="+mj-lt"/>
                <a:ea typeface="+mj-ea"/>
                <a:cs typeface="+mj-cs"/>
              </a:rPr>
              <a:t/>
            </a:r>
            <a:br>
              <a:rPr lang="en-US" sz="3800">
                <a:solidFill>
                  <a:schemeClr val="tx1"/>
                </a:solidFill>
                <a:latin typeface="+mj-lt"/>
                <a:ea typeface="+mj-ea"/>
                <a:cs typeface="+mj-cs"/>
              </a:rPr>
            </a:br>
            <a:r>
              <a:rPr lang="en-US" sz="3800">
                <a:solidFill>
                  <a:schemeClr val="tx1"/>
                </a:solidFill>
                <a:latin typeface="+mj-lt"/>
                <a:ea typeface="+mj-ea"/>
                <a:cs typeface="+mj-cs"/>
              </a:rPr>
              <a:t/>
            </a:r>
            <a:br>
              <a:rPr lang="en-US" sz="3800">
                <a:solidFill>
                  <a:schemeClr val="tx1"/>
                </a:solidFill>
                <a:latin typeface="+mj-lt"/>
                <a:ea typeface="+mj-ea"/>
                <a:cs typeface="+mj-cs"/>
              </a:rPr>
            </a:br>
            <a:r>
              <a:rPr lang="en-US" sz="3800">
                <a:solidFill>
                  <a:schemeClr val="tx1"/>
                </a:solidFill>
                <a:latin typeface="+mj-lt"/>
                <a:ea typeface="+mj-ea"/>
                <a:cs typeface="+mj-cs"/>
              </a:rPr>
              <a:t/>
            </a:r>
            <a:br>
              <a:rPr lang="en-US" sz="3800">
                <a:solidFill>
                  <a:schemeClr val="tx1"/>
                </a:solidFill>
                <a:latin typeface="+mj-lt"/>
                <a:ea typeface="+mj-ea"/>
                <a:cs typeface="+mj-cs"/>
              </a:rPr>
            </a:br>
            <a:r>
              <a:rPr lang="en-US" sz="3800">
                <a:solidFill>
                  <a:schemeClr val="tx1"/>
                </a:solidFill>
                <a:latin typeface="+mj-lt"/>
                <a:ea typeface="+mj-ea"/>
                <a:cs typeface="+mj-cs"/>
              </a:rPr>
              <a:t/>
            </a:r>
            <a:br>
              <a:rPr lang="en-US" sz="3800">
                <a:solidFill>
                  <a:schemeClr val="tx1"/>
                </a:solidFill>
                <a:latin typeface="+mj-lt"/>
                <a:ea typeface="+mj-ea"/>
                <a:cs typeface="+mj-cs"/>
              </a:rPr>
            </a:br>
            <a:r>
              <a:rPr lang="en-US" sz="3800">
                <a:solidFill>
                  <a:schemeClr val="tx1"/>
                </a:solidFill>
                <a:latin typeface="+mj-lt"/>
                <a:ea typeface="+mj-ea"/>
                <a:cs typeface="+mj-cs"/>
              </a:rPr>
              <a:t/>
            </a:r>
            <a:br>
              <a:rPr lang="en-US" sz="3800">
                <a:solidFill>
                  <a:schemeClr val="tx1"/>
                </a:solidFill>
                <a:latin typeface="+mj-lt"/>
                <a:ea typeface="+mj-ea"/>
                <a:cs typeface="+mj-cs"/>
              </a:rPr>
            </a:br>
            <a:r>
              <a:rPr lang="en-US" sz="3800">
                <a:solidFill>
                  <a:schemeClr val="tx1"/>
                </a:solidFill>
                <a:latin typeface="+mj-lt"/>
                <a:ea typeface="+mj-ea"/>
                <a:cs typeface="+mj-cs"/>
              </a:rPr>
              <a:t>Caso clínico 2</a:t>
            </a:r>
          </a:p>
        </p:txBody>
      </p:sp>
      <p:sp>
        <p:nvSpPr>
          <p:cNvPr id="9" name="Content Placeholder 9">
            <a:extLst>
              <a:ext uri="{FF2B5EF4-FFF2-40B4-BE49-F238E27FC236}">
                <a16:creationId xmlns:a16="http://schemas.microsoft.com/office/drawing/2014/main" xmlns="" id="{31945FAB-D7AD-4457-97C2-4B2989CA6BF0}"/>
              </a:ext>
            </a:extLst>
          </p:cNvPr>
          <p:cNvSpPr>
            <a:spLocks noGrp="1"/>
          </p:cNvSpPr>
          <p:nvPr>
            <p:ph idx="1"/>
          </p:nvPr>
        </p:nvSpPr>
        <p:spPr>
          <a:xfrm>
            <a:off x="482600" y="5277684"/>
            <a:ext cx="3465438" cy="775494"/>
          </a:xfrm>
        </p:spPr>
        <p:txBody>
          <a:bodyPr vert="horz" lIns="91440" tIns="45720" rIns="91440" bIns="45720" rtlCol="0">
            <a:normAutofit/>
          </a:bodyPr>
          <a:lstStyle/>
          <a:p>
            <a:pPr marL="0" indent="0">
              <a:lnSpc>
                <a:spcPct val="90000"/>
              </a:lnSpc>
              <a:spcBef>
                <a:spcPts val="1000"/>
              </a:spcBef>
              <a:buNone/>
            </a:pPr>
            <a:r>
              <a:rPr lang="en-US" sz="2400" dirty="0" err="1"/>
              <a:t>Mujer</a:t>
            </a:r>
            <a:r>
              <a:rPr lang="en-US" sz="2400" dirty="0"/>
              <a:t> 35 </a:t>
            </a:r>
            <a:r>
              <a:rPr lang="en-US" sz="2400" dirty="0" err="1"/>
              <a:t>años</a:t>
            </a:r>
            <a:endParaRPr lang="en-US" sz="2400" dirty="0"/>
          </a:p>
        </p:txBody>
      </p:sp>
      <p:pic>
        <p:nvPicPr>
          <p:cNvPr id="7" name="Picture 2">
            <a:extLst>
              <a:ext uri="{FF2B5EF4-FFF2-40B4-BE49-F238E27FC236}">
                <a16:creationId xmlns:a16="http://schemas.microsoft.com/office/drawing/2014/main" xmlns="" id="{2F44726E-A24B-4A45-A8D8-09F90D55C6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401" r="7292"/>
          <a:stretch/>
        </p:blipFill>
        <p:spPr bwMode="auto">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6449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5" name="4 Forma libre"/>
          <p:cNvSpPr/>
          <p:nvPr/>
        </p:nvSpPr>
        <p:spPr>
          <a:xfrm>
            <a:off x="2627784" y="2060848"/>
            <a:ext cx="4135703" cy="2880320"/>
          </a:xfrm>
          <a:custGeom>
            <a:avLst/>
            <a:gdLst>
              <a:gd name="connsiteX0" fmla="*/ 0 w 1675655"/>
              <a:gd name="connsiteY0" fmla="*/ 0 h 1005393"/>
              <a:gd name="connsiteX1" fmla="*/ 1675655 w 1675655"/>
              <a:gd name="connsiteY1" fmla="*/ 0 h 1005393"/>
              <a:gd name="connsiteX2" fmla="*/ 1675655 w 1675655"/>
              <a:gd name="connsiteY2" fmla="*/ 1005393 h 1005393"/>
              <a:gd name="connsiteX3" fmla="*/ 0 w 1675655"/>
              <a:gd name="connsiteY3" fmla="*/ 1005393 h 1005393"/>
              <a:gd name="connsiteX4" fmla="*/ 0 w 1675655"/>
              <a:gd name="connsiteY4" fmla="*/ 0 h 1005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655" h="1005393">
                <a:moveTo>
                  <a:pt x="0" y="0"/>
                </a:moveTo>
                <a:lnTo>
                  <a:pt x="1675655" y="0"/>
                </a:lnTo>
                <a:lnTo>
                  <a:pt x="1675655" y="1005393"/>
                </a:lnTo>
                <a:lnTo>
                  <a:pt x="0" y="1005393"/>
                </a:lnTo>
                <a:lnTo>
                  <a:pt x="0" y="0"/>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4000" b="1" dirty="0">
                <a:solidFill>
                  <a:schemeClr val="tx1"/>
                </a:solidFill>
              </a:rPr>
              <a:t>¿</a:t>
            </a:r>
            <a:r>
              <a:rPr lang="es-MX" sz="4000" b="1" kern="1200" dirty="0">
                <a:solidFill>
                  <a:schemeClr val="tx1"/>
                </a:solidFill>
              </a:rPr>
              <a:t>Tiempo de evolución?</a:t>
            </a:r>
            <a:endParaRPr lang="es-CL" sz="4000" b="1" kern="1200" dirty="0">
              <a:solidFill>
                <a:schemeClr val="tx1"/>
              </a:solidFill>
            </a:endParaRPr>
          </a:p>
        </p:txBody>
      </p:sp>
    </p:spTree>
    <p:extLst>
      <p:ext uri="{BB962C8B-B14F-4D97-AF65-F5344CB8AC3E}">
        <p14:creationId xmlns:p14="http://schemas.microsoft.com/office/powerpoint/2010/main" val="171721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xmlns="" id="{CAB425C4-A1B2-D641-840F-B2BBACAE72B2}"/>
              </a:ext>
            </a:extLst>
          </p:cNvPr>
          <p:cNvPicPr>
            <a:picLocks noChangeAspect="1"/>
          </p:cNvPicPr>
          <p:nvPr/>
        </p:nvPicPr>
        <p:blipFill rotWithShape="1">
          <a:blip r:embed="rId2"/>
          <a:srcRect l="11000" r="-1" b="-1"/>
          <a:stretch/>
        </p:blipFill>
        <p:spPr>
          <a:xfrm>
            <a:off x="20" y="10"/>
            <a:ext cx="9143980" cy="6857990"/>
          </a:xfrm>
          <a:prstGeom prst="rect">
            <a:avLst/>
          </a:prstGeom>
        </p:spPr>
      </p:pic>
      <p:sp>
        <p:nvSpPr>
          <p:cNvPr id="72"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4882442" y="2714171"/>
            <a:ext cx="4261558" cy="415011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24578" name="Rectangle 4"/>
          <p:cNvSpPr>
            <a:spLocks noGrp="1" noChangeArrowheads="1"/>
          </p:cNvSpPr>
          <p:nvPr>
            <p:ph type="ctrTitle"/>
          </p:nvPr>
        </p:nvSpPr>
        <p:spPr>
          <a:xfrm>
            <a:off x="5306708" y="3734093"/>
            <a:ext cx="3709553" cy="1375542"/>
          </a:xfrm>
        </p:spPr>
        <p:txBody>
          <a:bodyPr>
            <a:normAutofit/>
          </a:bodyPr>
          <a:lstStyle/>
          <a:p>
            <a:pPr eaLnBrk="1" hangingPunct="1"/>
            <a:r>
              <a:rPr lang="es-ES" sz="3500" dirty="0"/>
              <a:t>URTICARIA CRÓNICA (UC)</a:t>
            </a:r>
          </a:p>
        </p:txBody>
      </p:sp>
      <p:sp>
        <p:nvSpPr>
          <p:cNvPr id="24579" name="Rectangle 5"/>
          <p:cNvSpPr>
            <a:spLocks noGrp="1" noChangeArrowheads="1"/>
          </p:cNvSpPr>
          <p:nvPr>
            <p:ph type="subTitle" idx="1"/>
          </p:nvPr>
        </p:nvSpPr>
        <p:spPr>
          <a:xfrm>
            <a:off x="5537637" y="5243376"/>
            <a:ext cx="3247697" cy="512463"/>
          </a:xfrm>
        </p:spPr>
        <p:txBody>
          <a:bodyPr>
            <a:normAutofit/>
          </a:bodyPr>
          <a:lstStyle/>
          <a:p>
            <a:pPr eaLnBrk="1" hangingPunct="1"/>
            <a:r>
              <a:rPr lang="es-CL" sz="1750" dirty="0"/>
              <a:t>MÁS DE 6 SEMANAS</a:t>
            </a:r>
          </a:p>
        </p:txBody>
      </p:sp>
      <p:cxnSp>
        <p:nvCxnSpPr>
          <p:cNvPr id="74" name="Straight Connector 73">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810703" y="5154215"/>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470466"/>
      </p:ext>
    </p:extLst>
  </p:cSld>
  <p:clrMapOvr>
    <a:masterClrMapping/>
  </p:clrMapOvr>
  <mc:AlternateContent xmlns:mc="http://schemas.openxmlformats.org/markup-compatibility/2006" xmlns:p14="http://schemas.microsoft.com/office/powerpoint/2010/main">
    <mc:Choice Requires="p14">
      <p:transition spd="slow" p14:dur="2000" advTm="10353"/>
    </mc:Choice>
    <mc:Fallback xmlns="">
      <p:transition spd="slow" advTm="103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4578"/>
                                        </p:tgtEl>
                                        <p:attrNameLst>
                                          <p:attrName>style.visibility</p:attrName>
                                        </p:attrNameLst>
                                      </p:cBhvr>
                                      <p:to>
                                        <p:strVal val="visible"/>
                                      </p:to>
                                    </p:set>
                                    <p:animEffect transition="in" filter="fade">
                                      <p:cBhvr>
                                        <p:cTn id="7" dur="7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5B17646F-8894-A646-8F1E-CC18FC0CE525}"/>
              </a:ext>
            </a:extLst>
          </p:cNvPr>
          <p:cNvSpPr>
            <a:spLocks noGrp="1"/>
          </p:cNvSpPr>
          <p:nvPr>
            <p:ph type="title"/>
          </p:nvPr>
        </p:nvSpPr>
        <p:spPr>
          <a:xfrm>
            <a:off x="1691681" y="333194"/>
            <a:ext cx="6624735" cy="1325563"/>
          </a:xfrm>
        </p:spPr>
        <p:txBody>
          <a:bodyPr/>
          <a:lstStyle/>
          <a:p>
            <a:r>
              <a:rPr lang="es-MX" dirty="0"/>
              <a:t>LO QUE DEBO SABER</a:t>
            </a:r>
          </a:p>
        </p:txBody>
      </p:sp>
      <p:pic>
        <p:nvPicPr>
          <p:cNvPr id="4" name="Picture 5">
            <a:extLst>
              <a:ext uri="{FF2B5EF4-FFF2-40B4-BE49-F238E27FC236}">
                <a16:creationId xmlns:a16="http://schemas.microsoft.com/office/drawing/2014/main" xmlns="" id="{539016F0-7A6B-7E4B-8AC4-8EC8428F322B}"/>
              </a:ext>
            </a:extLst>
          </p:cNvPr>
          <p:cNvPicPr>
            <a:picLocks noChangeAspect="1"/>
          </p:cNvPicPr>
          <p:nvPr/>
        </p:nvPicPr>
        <p:blipFill rotWithShape="1">
          <a:blip r:embed="rId2"/>
          <a:srcRect l="39788" r="26372" b="-1"/>
          <a:stretch/>
        </p:blipFill>
        <p:spPr>
          <a:xfrm>
            <a:off x="21" y="10"/>
            <a:ext cx="1691660" cy="6857990"/>
          </a:xfrm>
          <a:prstGeom prst="rect">
            <a:avLst/>
          </a:prstGeom>
          <a:effectLst/>
        </p:spPr>
      </p:pic>
      <mc:AlternateContent xmlns:mc="http://schemas.openxmlformats.org/markup-compatibility/2006" xmlns:p14="http://schemas.microsoft.com/office/powerpoint/2010/main">
        <mc:Choice Requires="p14">
          <p:contentPart p14:bwMode="auto" r:id="rId3">
            <p14:nvContentPartPr>
              <p14:cNvPr id="5" name="Entrada de lápiz 4">
                <a:extLst>
                  <a:ext uri="{FF2B5EF4-FFF2-40B4-BE49-F238E27FC236}">
                    <a16:creationId xmlns:a16="http://schemas.microsoft.com/office/drawing/2014/main" xmlns="" id="{D24DD094-AD3E-964E-9B6E-F70E1416E39E}"/>
                  </a:ext>
                </a:extLst>
              </p14:cNvPr>
              <p14:cNvContentPartPr/>
              <p14:nvPr/>
            </p14:nvContentPartPr>
            <p14:xfrm>
              <a:off x="1832661" y="1562028"/>
              <a:ext cx="6341040" cy="95040"/>
            </p14:xfrm>
          </p:contentPart>
        </mc:Choice>
        <mc:Fallback xmlns="">
          <p:pic>
            <p:nvPicPr>
              <p:cNvPr id="5" name="Entrada de lápiz 4">
                <a:extLst>
                  <a:ext uri="{FF2B5EF4-FFF2-40B4-BE49-F238E27FC236}">
                    <a16:creationId xmlns:a16="http://schemas.microsoft.com/office/drawing/2014/main" id="{D24DD094-AD3E-964E-9B6E-F70E1416E39E}"/>
                  </a:ext>
                </a:extLst>
              </p:cNvPr>
              <p:cNvPicPr/>
              <p:nvPr/>
            </p:nvPicPr>
            <p:blipFill>
              <a:blip r:embed="rId4"/>
              <a:stretch>
                <a:fillRect/>
              </a:stretch>
            </p:blipFill>
            <p:spPr>
              <a:xfrm>
                <a:off x="1814661" y="1544028"/>
                <a:ext cx="6376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Entrada de lápiz 5">
                <a:extLst>
                  <a:ext uri="{FF2B5EF4-FFF2-40B4-BE49-F238E27FC236}">
                    <a16:creationId xmlns:a16="http://schemas.microsoft.com/office/drawing/2014/main" xmlns="" id="{6B70882D-C9AB-E04D-B184-DF5F6F3C21DC}"/>
                  </a:ext>
                </a:extLst>
              </p14:cNvPr>
              <p14:cNvContentPartPr/>
              <p14:nvPr/>
            </p14:nvContentPartPr>
            <p14:xfrm>
              <a:off x="1866501" y="1542228"/>
              <a:ext cx="6298200" cy="115920"/>
            </p14:xfrm>
          </p:contentPart>
        </mc:Choice>
        <mc:Fallback xmlns="">
          <p:pic>
            <p:nvPicPr>
              <p:cNvPr id="6" name="Entrada de lápiz 5">
                <a:extLst>
                  <a:ext uri="{FF2B5EF4-FFF2-40B4-BE49-F238E27FC236}">
                    <a16:creationId xmlns:a16="http://schemas.microsoft.com/office/drawing/2014/main" id="{6B70882D-C9AB-E04D-B184-DF5F6F3C21DC}"/>
                  </a:ext>
                </a:extLst>
              </p:cNvPr>
              <p:cNvPicPr/>
              <p:nvPr/>
            </p:nvPicPr>
            <p:blipFill>
              <a:blip r:embed="rId6"/>
              <a:stretch>
                <a:fillRect/>
              </a:stretch>
            </p:blipFill>
            <p:spPr>
              <a:xfrm>
                <a:off x="1857861" y="1533588"/>
                <a:ext cx="6315840" cy="133560"/>
              </a:xfrm>
              <a:prstGeom prst="rect">
                <a:avLst/>
              </a:prstGeom>
            </p:spPr>
          </p:pic>
        </mc:Fallback>
      </mc:AlternateContent>
      <p:sp>
        <p:nvSpPr>
          <p:cNvPr id="7" name="2 Marcador de contenido">
            <a:extLst>
              <a:ext uri="{FF2B5EF4-FFF2-40B4-BE49-F238E27FC236}">
                <a16:creationId xmlns:a16="http://schemas.microsoft.com/office/drawing/2014/main" xmlns="" id="{303FC9E2-9476-8C46-93D4-15AB51C56E57}"/>
              </a:ext>
            </a:extLst>
          </p:cNvPr>
          <p:cNvSpPr txBox="1">
            <a:spLocks/>
          </p:cNvSpPr>
          <p:nvPr/>
        </p:nvSpPr>
        <p:spPr>
          <a:xfrm>
            <a:off x="1866500" y="1991941"/>
            <a:ext cx="6820299" cy="413422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MX" dirty="0"/>
              <a:t>Prevalencia 0.5-5%</a:t>
            </a:r>
          </a:p>
          <a:p>
            <a:r>
              <a:rPr lang="es-MX" dirty="0"/>
              <a:t>Incidencia 1.4% por año</a:t>
            </a:r>
          </a:p>
          <a:p>
            <a:r>
              <a:rPr lang="es-MX" dirty="0"/>
              <a:t>Aproximadamente un 25% de las urticarias se hará crónica</a:t>
            </a:r>
          </a:p>
          <a:p>
            <a:r>
              <a:rPr lang="es-MX" dirty="0"/>
              <a:t>Adultos &gt; Niños</a:t>
            </a:r>
          </a:p>
          <a:p>
            <a:r>
              <a:rPr lang="es-MX" dirty="0"/>
              <a:t>Activación de cascada de coagulación amplifica y prolonga el cuadro</a:t>
            </a:r>
            <a:endParaRPr lang="es-CL" dirty="0"/>
          </a:p>
          <a:p>
            <a:endParaRPr lang="es-CL" dirty="0"/>
          </a:p>
        </p:txBody>
      </p:sp>
    </p:spTree>
    <p:extLst>
      <p:ext uri="{BB962C8B-B14F-4D97-AF65-F5344CB8AC3E}">
        <p14:creationId xmlns:p14="http://schemas.microsoft.com/office/powerpoint/2010/main" val="1598636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3 Marcador de contenido">
            <a:extLst>
              <a:ext uri="{FF2B5EF4-FFF2-40B4-BE49-F238E27FC236}">
                <a16:creationId xmlns:a16="http://schemas.microsoft.com/office/drawing/2014/main" xmlns="" id="{855D8FD5-1227-1A45-8B6F-243CF1E0CE1A}"/>
              </a:ext>
            </a:extLst>
          </p:cNvPr>
          <p:cNvGraphicFramePr>
            <a:graphicFrameLocks/>
          </p:cNvGraphicFramePr>
          <p:nvPr>
            <p:extLst>
              <p:ext uri="{D42A27DB-BD31-4B8C-83A1-F6EECF244321}">
                <p14:modId xmlns:p14="http://schemas.microsoft.com/office/powerpoint/2010/main" val="2168644438"/>
              </p:ext>
            </p:extLst>
          </p:nvPr>
        </p:nvGraphicFramePr>
        <p:xfrm>
          <a:off x="1897361" y="1991941"/>
          <a:ext cx="6995119" cy="4389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ítulo 2">
            <a:extLst>
              <a:ext uri="{FF2B5EF4-FFF2-40B4-BE49-F238E27FC236}">
                <a16:creationId xmlns:a16="http://schemas.microsoft.com/office/drawing/2014/main" xmlns="" id="{5B17646F-8894-A646-8F1E-CC18FC0CE525}"/>
              </a:ext>
            </a:extLst>
          </p:cNvPr>
          <p:cNvSpPr>
            <a:spLocks noGrp="1"/>
          </p:cNvSpPr>
          <p:nvPr>
            <p:ph type="title"/>
          </p:nvPr>
        </p:nvSpPr>
        <p:spPr>
          <a:xfrm>
            <a:off x="1691681" y="333194"/>
            <a:ext cx="7886700" cy="1325563"/>
          </a:xfrm>
        </p:spPr>
        <p:txBody>
          <a:bodyPr/>
          <a:lstStyle/>
          <a:p>
            <a:r>
              <a:rPr lang="es-MX" dirty="0"/>
              <a:t>CLASIFICACIÓN DE UC</a:t>
            </a:r>
          </a:p>
        </p:txBody>
      </p:sp>
      <p:pic>
        <p:nvPicPr>
          <p:cNvPr id="4" name="Picture 5">
            <a:extLst>
              <a:ext uri="{FF2B5EF4-FFF2-40B4-BE49-F238E27FC236}">
                <a16:creationId xmlns:a16="http://schemas.microsoft.com/office/drawing/2014/main" xmlns="" id="{539016F0-7A6B-7E4B-8AC4-8EC8428F322B}"/>
              </a:ext>
            </a:extLst>
          </p:cNvPr>
          <p:cNvPicPr>
            <a:picLocks noChangeAspect="1"/>
          </p:cNvPicPr>
          <p:nvPr/>
        </p:nvPicPr>
        <p:blipFill rotWithShape="1">
          <a:blip r:embed="rId8"/>
          <a:srcRect l="39788" r="26372" b="-1"/>
          <a:stretch/>
        </p:blipFill>
        <p:spPr>
          <a:xfrm>
            <a:off x="21" y="10"/>
            <a:ext cx="1691660" cy="6857990"/>
          </a:xfrm>
          <a:prstGeom prst="rect">
            <a:avLst/>
          </a:prstGeom>
          <a:effectLst/>
        </p:spPr>
      </p:pic>
      <mc:AlternateContent xmlns:mc="http://schemas.openxmlformats.org/markup-compatibility/2006" xmlns:p14="http://schemas.microsoft.com/office/powerpoint/2010/main">
        <mc:Choice Requires="p14">
          <p:contentPart p14:bwMode="auto" r:id="rId9">
            <p14:nvContentPartPr>
              <p14:cNvPr id="5" name="Entrada de lápiz 4">
                <a:extLst>
                  <a:ext uri="{FF2B5EF4-FFF2-40B4-BE49-F238E27FC236}">
                    <a16:creationId xmlns:a16="http://schemas.microsoft.com/office/drawing/2014/main" xmlns="" id="{D24DD094-AD3E-964E-9B6E-F70E1416E39E}"/>
                  </a:ext>
                </a:extLst>
              </p14:cNvPr>
              <p14:cNvContentPartPr/>
              <p14:nvPr/>
            </p14:nvContentPartPr>
            <p14:xfrm>
              <a:off x="1832661" y="1562028"/>
              <a:ext cx="6341040" cy="95040"/>
            </p14:xfrm>
          </p:contentPart>
        </mc:Choice>
        <mc:Fallback xmlns="">
          <p:pic>
            <p:nvPicPr>
              <p:cNvPr id="5" name="Entrada de lápiz 4">
                <a:extLst>
                  <a:ext uri="{FF2B5EF4-FFF2-40B4-BE49-F238E27FC236}">
                    <a16:creationId xmlns:a16="http://schemas.microsoft.com/office/drawing/2014/main" id="{D24DD094-AD3E-964E-9B6E-F70E1416E39E}"/>
                  </a:ext>
                </a:extLst>
              </p:cNvPr>
              <p:cNvPicPr/>
              <p:nvPr/>
            </p:nvPicPr>
            <p:blipFill>
              <a:blip r:embed="rId10"/>
              <a:stretch>
                <a:fillRect/>
              </a:stretch>
            </p:blipFill>
            <p:spPr>
              <a:xfrm>
                <a:off x="1814661" y="1544028"/>
                <a:ext cx="6376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Entrada de lápiz 5">
                <a:extLst>
                  <a:ext uri="{FF2B5EF4-FFF2-40B4-BE49-F238E27FC236}">
                    <a16:creationId xmlns:a16="http://schemas.microsoft.com/office/drawing/2014/main" xmlns="" id="{6B70882D-C9AB-E04D-B184-DF5F6F3C21DC}"/>
                  </a:ext>
                </a:extLst>
              </p14:cNvPr>
              <p14:cNvContentPartPr/>
              <p14:nvPr/>
            </p14:nvContentPartPr>
            <p14:xfrm>
              <a:off x="1866501" y="1542228"/>
              <a:ext cx="6298200" cy="115920"/>
            </p14:xfrm>
          </p:contentPart>
        </mc:Choice>
        <mc:Fallback xmlns="">
          <p:pic>
            <p:nvPicPr>
              <p:cNvPr id="6" name="Entrada de lápiz 5">
                <a:extLst>
                  <a:ext uri="{FF2B5EF4-FFF2-40B4-BE49-F238E27FC236}">
                    <a16:creationId xmlns:a16="http://schemas.microsoft.com/office/drawing/2014/main" id="{6B70882D-C9AB-E04D-B184-DF5F6F3C21DC}"/>
                  </a:ext>
                </a:extLst>
              </p:cNvPr>
              <p:cNvPicPr/>
              <p:nvPr/>
            </p:nvPicPr>
            <p:blipFill>
              <a:blip r:embed="rId12"/>
              <a:stretch>
                <a:fillRect/>
              </a:stretch>
            </p:blipFill>
            <p:spPr>
              <a:xfrm>
                <a:off x="1857861" y="1533588"/>
                <a:ext cx="6315840" cy="133560"/>
              </a:xfrm>
              <a:prstGeom prst="rect">
                <a:avLst/>
              </a:prstGeom>
            </p:spPr>
          </p:pic>
        </mc:Fallback>
      </mc:AlternateContent>
      <p:pic>
        <p:nvPicPr>
          <p:cNvPr id="7" name="5 Imagen">
            <a:extLst>
              <a:ext uri="{FF2B5EF4-FFF2-40B4-BE49-F238E27FC236}">
                <a16:creationId xmlns:a16="http://schemas.microsoft.com/office/drawing/2014/main" xmlns="" id="{AB93C046-B21F-A044-ABC8-0F0764DA058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87625" y="1484784"/>
            <a:ext cx="3744415" cy="4790025"/>
          </a:xfrm>
          <a:prstGeom prst="rect">
            <a:avLst/>
          </a:prstGeom>
        </p:spPr>
      </p:pic>
      <p:pic>
        <p:nvPicPr>
          <p:cNvPr id="9" name="6 Imagen">
            <a:extLst>
              <a:ext uri="{FF2B5EF4-FFF2-40B4-BE49-F238E27FC236}">
                <a16:creationId xmlns:a16="http://schemas.microsoft.com/office/drawing/2014/main" xmlns="" id="{FE9063B4-4752-FD47-99B7-CD43C691FE9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19363" y="2276871"/>
            <a:ext cx="4572717" cy="3423245"/>
          </a:xfrm>
          <a:prstGeom prst="rect">
            <a:avLst/>
          </a:prstGeom>
        </p:spPr>
      </p:pic>
      <p:pic>
        <p:nvPicPr>
          <p:cNvPr id="10" name="7 Imagen">
            <a:extLst>
              <a:ext uri="{FF2B5EF4-FFF2-40B4-BE49-F238E27FC236}">
                <a16:creationId xmlns:a16="http://schemas.microsoft.com/office/drawing/2014/main" xmlns="" id="{8DCD8E33-0854-6941-A408-D8DB697379F5}"/>
              </a:ext>
            </a:extLst>
          </p:cNvPr>
          <p:cNvPicPr>
            <a:picLocks noChangeAspect="1"/>
          </p:cNvPicPr>
          <p:nvPr/>
        </p:nvPicPr>
        <p:blipFill rotWithShape="1">
          <a:blip r:embed="rId15">
            <a:extLst>
              <a:ext uri="{28A0092B-C50C-407E-A947-70E740481C1C}">
                <a14:useLocalDpi xmlns:a14="http://schemas.microsoft.com/office/drawing/2010/main" val="0"/>
              </a:ext>
            </a:extLst>
          </a:blip>
          <a:srcRect l="19045" t="5206" r="6053" b="3200"/>
          <a:stretch/>
        </p:blipFill>
        <p:spPr>
          <a:xfrm>
            <a:off x="1475656" y="1407886"/>
            <a:ext cx="3230066" cy="5161213"/>
          </a:xfrm>
          <a:prstGeom prst="rect">
            <a:avLst/>
          </a:prstGeom>
        </p:spPr>
      </p:pic>
      <p:pic>
        <p:nvPicPr>
          <p:cNvPr id="11" name="Picture 3">
            <a:extLst>
              <a:ext uri="{FF2B5EF4-FFF2-40B4-BE49-F238E27FC236}">
                <a16:creationId xmlns:a16="http://schemas.microsoft.com/office/drawing/2014/main" xmlns="" id="{A0F6101B-DA6C-8343-AAD2-E0736BF4E22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6912" y="2276871"/>
            <a:ext cx="4585168" cy="34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a:extLst>
              <a:ext uri="{FF2B5EF4-FFF2-40B4-BE49-F238E27FC236}">
                <a16:creationId xmlns:a16="http://schemas.microsoft.com/office/drawing/2014/main" xmlns="" id="{AEAE9B09-FCCA-7543-A923-5156821F76A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5576" y="2276871"/>
            <a:ext cx="452437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9 Imagen">
            <a:extLst>
              <a:ext uri="{FF2B5EF4-FFF2-40B4-BE49-F238E27FC236}">
                <a16:creationId xmlns:a16="http://schemas.microsoft.com/office/drawing/2014/main" xmlns="" id="{54239702-56DC-C949-A7C0-F66FBD24B080}"/>
              </a:ext>
            </a:extLst>
          </p:cNvPr>
          <p:cNvPicPr>
            <a:picLocks noChangeAspect="1"/>
          </p:cNvPicPr>
          <p:nvPr/>
        </p:nvPicPr>
        <p:blipFill rotWithShape="1">
          <a:blip r:embed="rId18">
            <a:extLst>
              <a:ext uri="{28A0092B-C50C-407E-A947-70E740481C1C}">
                <a14:useLocalDpi xmlns:a14="http://schemas.microsoft.com/office/drawing/2010/main" val="0"/>
              </a:ext>
            </a:extLst>
          </a:blip>
          <a:srcRect r="3724" b="8620"/>
          <a:stretch/>
        </p:blipFill>
        <p:spPr>
          <a:xfrm>
            <a:off x="725248" y="2276872"/>
            <a:ext cx="4554704" cy="3381374"/>
          </a:xfrm>
          <a:prstGeom prst="rect">
            <a:avLst/>
          </a:prstGeom>
        </p:spPr>
      </p:pic>
    </p:spTree>
    <p:extLst>
      <p:ext uri="{BB962C8B-B14F-4D97-AF65-F5344CB8AC3E}">
        <p14:creationId xmlns:p14="http://schemas.microsoft.com/office/powerpoint/2010/main" val="20272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22A6A25D-D40E-E449-886C-672BF3A53D86}"/>
              </a:ext>
            </a:extLst>
          </p:cNvPr>
          <p:cNvSpPr>
            <a:spLocks noGrp="1"/>
          </p:cNvSpPr>
          <p:nvPr>
            <p:ph type="title"/>
          </p:nvPr>
        </p:nvSpPr>
        <p:spPr>
          <a:xfrm>
            <a:off x="2170820" y="670218"/>
            <a:ext cx="6352620" cy="1065836"/>
          </a:xfrm>
        </p:spPr>
        <p:txBody>
          <a:bodyPr vert="horz" lIns="91440" tIns="45720" rIns="91440" bIns="45720" rtlCol="0" anchor="ctr">
            <a:normAutofit/>
          </a:bodyPr>
          <a:lstStyle/>
          <a:p>
            <a:pPr defTabSz="914400"/>
            <a:r>
              <a:rPr lang="en-US" dirty="0"/>
              <a:t>HABÓN</a:t>
            </a:r>
          </a:p>
        </p:txBody>
      </p:sp>
      <p:pic>
        <p:nvPicPr>
          <p:cNvPr id="11" name="Picture 5">
            <a:extLst>
              <a:ext uri="{FF2B5EF4-FFF2-40B4-BE49-F238E27FC236}">
                <a16:creationId xmlns:a16="http://schemas.microsoft.com/office/drawing/2014/main" xmlns="" id="{2AF9106A-56AF-814C-B5DA-90E5058AA5E0}"/>
              </a:ext>
            </a:extLst>
          </p:cNvPr>
          <p:cNvPicPr>
            <a:picLocks noChangeAspect="1"/>
          </p:cNvPicPr>
          <p:nvPr/>
        </p:nvPicPr>
        <p:blipFill rotWithShape="1">
          <a:blip r:embed="rId2"/>
          <a:srcRect l="39788" r="26372" b="-1"/>
          <a:stretch/>
        </p:blipFill>
        <p:spPr>
          <a:xfrm>
            <a:off x="21" y="10"/>
            <a:ext cx="1691660" cy="6857990"/>
          </a:xfrm>
          <a:prstGeom prst="rect">
            <a:avLst/>
          </a:prstGeom>
          <a:effectLst/>
        </p:spPr>
      </p:pic>
      <mc:AlternateContent xmlns:mc="http://schemas.openxmlformats.org/markup-compatibility/2006" xmlns:p14="http://schemas.microsoft.com/office/powerpoint/2010/main">
        <mc:Choice Requires="p14">
          <p:contentPart p14:bwMode="auto" r:id="rId3">
            <p14:nvContentPartPr>
              <p14:cNvPr id="14" name="Entrada de lápiz 13">
                <a:extLst>
                  <a:ext uri="{FF2B5EF4-FFF2-40B4-BE49-F238E27FC236}">
                    <a16:creationId xmlns:a16="http://schemas.microsoft.com/office/drawing/2014/main" xmlns="" id="{226BDF27-254E-F34D-929D-411DE89FCEFE}"/>
                  </a:ext>
                </a:extLst>
              </p14:cNvPr>
              <p14:cNvContentPartPr/>
              <p14:nvPr/>
            </p14:nvContentPartPr>
            <p14:xfrm>
              <a:off x="2191400" y="1820712"/>
              <a:ext cx="6341040" cy="95040"/>
            </p14:xfrm>
          </p:contentPart>
        </mc:Choice>
        <mc:Fallback xmlns="">
          <p:pic>
            <p:nvPicPr>
              <p:cNvPr id="14" name="Entrada de lápiz 13">
                <a:extLst>
                  <a:ext uri="{FF2B5EF4-FFF2-40B4-BE49-F238E27FC236}">
                    <a16:creationId xmlns:a16="http://schemas.microsoft.com/office/drawing/2014/main" id="{226BDF27-254E-F34D-929D-411DE89FCEFE}"/>
                  </a:ext>
                </a:extLst>
              </p:cNvPr>
              <p:cNvPicPr/>
              <p:nvPr/>
            </p:nvPicPr>
            <p:blipFill>
              <a:blip r:embed="rId4"/>
              <a:stretch>
                <a:fillRect/>
              </a:stretch>
            </p:blipFill>
            <p:spPr>
              <a:xfrm>
                <a:off x="2173400" y="1802712"/>
                <a:ext cx="6376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Entrada de lápiz 14">
                <a:extLst>
                  <a:ext uri="{FF2B5EF4-FFF2-40B4-BE49-F238E27FC236}">
                    <a16:creationId xmlns:a16="http://schemas.microsoft.com/office/drawing/2014/main" xmlns="" id="{77E7EB6A-110D-1545-B2A5-ACE71A9A4E71}"/>
                  </a:ext>
                </a:extLst>
              </p14:cNvPr>
              <p14:cNvContentPartPr/>
              <p14:nvPr/>
            </p14:nvContentPartPr>
            <p14:xfrm>
              <a:off x="2225240" y="1800912"/>
              <a:ext cx="6298200" cy="115920"/>
            </p14:xfrm>
          </p:contentPart>
        </mc:Choice>
        <mc:Fallback xmlns="">
          <p:pic>
            <p:nvPicPr>
              <p:cNvPr id="15" name="Entrada de lápiz 14">
                <a:extLst>
                  <a:ext uri="{FF2B5EF4-FFF2-40B4-BE49-F238E27FC236}">
                    <a16:creationId xmlns:a16="http://schemas.microsoft.com/office/drawing/2014/main" id="{77E7EB6A-110D-1545-B2A5-ACE71A9A4E71}"/>
                  </a:ext>
                </a:extLst>
              </p:cNvPr>
              <p:cNvPicPr/>
              <p:nvPr/>
            </p:nvPicPr>
            <p:blipFill>
              <a:blip r:embed="rId6"/>
              <a:stretch>
                <a:fillRect/>
              </a:stretch>
            </p:blipFill>
            <p:spPr>
              <a:xfrm>
                <a:off x="2216239" y="1791912"/>
                <a:ext cx="6315841" cy="133560"/>
              </a:xfrm>
              <a:prstGeom prst="rect">
                <a:avLst/>
              </a:prstGeom>
            </p:spPr>
          </p:pic>
        </mc:Fallback>
      </mc:AlternateContent>
      <p:sp>
        <p:nvSpPr>
          <p:cNvPr id="20" name="Rectángulo redondeado 19">
            <a:extLst>
              <a:ext uri="{FF2B5EF4-FFF2-40B4-BE49-F238E27FC236}">
                <a16:creationId xmlns:a16="http://schemas.microsoft.com/office/drawing/2014/main" xmlns="" id="{B50AA4A0-4CF3-1943-B4C1-07CD11D322C3}"/>
              </a:ext>
            </a:extLst>
          </p:cNvPr>
          <p:cNvSpPr/>
          <p:nvPr/>
        </p:nvSpPr>
        <p:spPr>
          <a:xfrm>
            <a:off x="2415025" y="2464800"/>
            <a:ext cx="3165088" cy="3292680"/>
          </a:xfrm>
          <a:prstGeom prst="roundRect">
            <a:avLst>
              <a:gd name="adj" fmla="val 10000"/>
            </a:avLst>
          </a:prstGeom>
          <a:blipFill>
            <a:blip r:embed="rId7">
              <a:extLst>
                <a:ext uri="{28A0092B-C50C-407E-A947-70E740481C1C}">
                  <a14:useLocalDpi xmlns:a14="http://schemas.microsoft.com/office/drawing/2010/main" val="0"/>
                </a:ext>
              </a:extLst>
            </a:blip>
            <a:srcRect/>
            <a:stretch>
              <a:fillRect l="-20000" r="-20000"/>
            </a:stretch>
          </a:blipFill>
        </p:spPr>
        <p:style>
          <a:lnRef idx="1">
            <a:schemeClr val="lt1">
              <a:hueOff val="0"/>
              <a:satOff val="0"/>
              <a:lumOff val="0"/>
              <a:alphaOff val="0"/>
            </a:schemeClr>
          </a:lnRef>
          <a:fillRef idx="1">
            <a:scrgbClr r="0" g="0" b="0"/>
          </a:fillRef>
          <a:effectRef idx="1">
            <a:schemeClr val="accent1">
              <a:tint val="50000"/>
              <a:alpha val="90000"/>
              <a:hueOff val="0"/>
              <a:satOff val="0"/>
              <a:lumOff val="0"/>
              <a:alphaOff val="0"/>
            </a:schemeClr>
          </a:effectRef>
          <a:fontRef idx="minor">
            <a:schemeClr val="lt1">
              <a:hueOff val="0"/>
              <a:satOff val="0"/>
              <a:lumOff val="0"/>
              <a:alphaOff val="0"/>
            </a:schemeClr>
          </a:fontRef>
        </p:style>
      </p:sp>
      <p:graphicFrame>
        <p:nvGraphicFramePr>
          <p:cNvPr id="4" name="Diagrama 3">
            <a:extLst>
              <a:ext uri="{FF2B5EF4-FFF2-40B4-BE49-F238E27FC236}">
                <a16:creationId xmlns:a16="http://schemas.microsoft.com/office/drawing/2014/main" xmlns="" id="{D66D90E6-4836-FF47-BE88-8DD1FDED0382}"/>
              </a:ext>
            </a:extLst>
          </p:cNvPr>
          <p:cNvGraphicFramePr/>
          <p:nvPr>
            <p:extLst>
              <p:ext uri="{D42A27DB-BD31-4B8C-83A1-F6EECF244321}">
                <p14:modId xmlns:p14="http://schemas.microsoft.com/office/powerpoint/2010/main" val="2039727716"/>
              </p:ext>
            </p:extLst>
          </p:nvPr>
        </p:nvGraphicFramePr>
        <p:xfrm>
          <a:off x="5996210" y="2482650"/>
          <a:ext cx="2527229" cy="32748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31934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5B17646F-8894-A646-8F1E-CC18FC0CE525}"/>
              </a:ext>
            </a:extLst>
          </p:cNvPr>
          <p:cNvSpPr>
            <a:spLocks noGrp="1"/>
          </p:cNvSpPr>
          <p:nvPr>
            <p:ph type="title"/>
          </p:nvPr>
        </p:nvSpPr>
        <p:spPr>
          <a:xfrm>
            <a:off x="1691681" y="333194"/>
            <a:ext cx="7056782" cy="1325563"/>
          </a:xfrm>
        </p:spPr>
        <p:txBody>
          <a:bodyPr/>
          <a:lstStyle/>
          <a:p>
            <a:r>
              <a:rPr lang="es-MX" dirty="0"/>
              <a:t>LO QUE DEBO PREGUNTAR</a:t>
            </a:r>
          </a:p>
        </p:txBody>
      </p:sp>
      <p:pic>
        <p:nvPicPr>
          <p:cNvPr id="4" name="Picture 5">
            <a:extLst>
              <a:ext uri="{FF2B5EF4-FFF2-40B4-BE49-F238E27FC236}">
                <a16:creationId xmlns:a16="http://schemas.microsoft.com/office/drawing/2014/main" xmlns="" id="{539016F0-7A6B-7E4B-8AC4-8EC8428F322B}"/>
              </a:ext>
            </a:extLst>
          </p:cNvPr>
          <p:cNvPicPr>
            <a:picLocks noChangeAspect="1"/>
          </p:cNvPicPr>
          <p:nvPr/>
        </p:nvPicPr>
        <p:blipFill rotWithShape="1">
          <a:blip r:embed="rId2"/>
          <a:srcRect l="39788" r="26372" b="-1"/>
          <a:stretch/>
        </p:blipFill>
        <p:spPr>
          <a:xfrm>
            <a:off x="21" y="10"/>
            <a:ext cx="1691660" cy="6857990"/>
          </a:xfrm>
          <a:prstGeom prst="rect">
            <a:avLst/>
          </a:prstGeom>
          <a:effectLst/>
        </p:spPr>
      </p:pic>
      <mc:AlternateContent xmlns:mc="http://schemas.openxmlformats.org/markup-compatibility/2006" xmlns:p14="http://schemas.microsoft.com/office/powerpoint/2010/main">
        <mc:Choice Requires="p14">
          <p:contentPart p14:bwMode="auto" r:id="rId3">
            <p14:nvContentPartPr>
              <p14:cNvPr id="5" name="Entrada de lápiz 4">
                <a:extLst>
                  <a:ext uri="{FF2B5EF4-FFF2-40B4-BE49-F238E27FC236}">
                    <a16:creationId xmlns:a16="http://schemas.microsoft.com/office/drawing/2014/main" xmlns="" id="{D24DD094-AD3E-964E-9B6E-F70E1416E39E}"/>
                  </a:ext>
                </a:extLst>
              </p14:cNvPr>
              <p14:cNvContentPartPr/>
              <p14:nvPr/>
            </p14:nvContentPartPr>
            <p14:xfrm>
              <a:off x="1832661" y="1562028"/>
              <a:ext cx="6341040" cy="95040"/>
            </p14:xfrm>
          </p:contentPart>
        </mc:Choice>
        <mc:Fallback xmlns="">
          <p:pic>
            <p:nvPicPr>
              <p:cNvPr id="5" name="Entrada de lápiz 4">
                <a:extLst>
                  <a:ext uri="{FF2B5EF4-FFF2-40B4-BE49-F238E27FC236}">
                    <a16:creationId xmlns:a16="http://schemas.microsoft.com/office/drawing/2014/main" id="{D24DD094-AD3E-964E-9B6E-F70E1416E39E}"/>
                  </a:ext>
                </a:extLst>
              </p:cNvPr>
              <p:cNvPicPr/>
              <p:nvPr/>
            </p:nvPicPr>
            <p:blipFill>
              <a:blip r:embed="rId4"/>
              <a:stretch>
                <a:fillRect/>
              </a:stretch>
            </p:blipFill>
            <p:spPr>
              <a:xfrm>
                <a:off x="1814661" y="1544028"/>
                <a:ext cx="6376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Entrada de lápiz 5">
                <a:extLst>
                  <a:ext uri="{FF2B5EF4-FFF2-40B4-BE49-F238E27FC236}">
                    <a16:creationId xmlns:a16="http://schemas.microsoft.com/office/drawing/2014/main" xmlns="" id="{6B70882D-C9AB-E04D-B184-DF5F6F3C21DC}"/>
                  </a:ext>
                </a:extLst>
              </p14:cNvPr>
              <p14:cNvContentPartPr/>
              <p14:nvPr/>
            </p14:nvContentPartPr>
            <p14:xfrm>
              <a:off x="1866501" y="1542228"/>
              <a:ext cx="6298200" cy="115920"/>
            </p14:xfrm>
          </p:contentPart>
        </mc:Choice>
        <mc:Fallback xmlns="">
          <p:pic>
            <p:nvPicPr>
              <p:cNvPr id="6" name="Entrada de lápiz 5">
                <a:extLst>
                  <a:ext uri="{FF2B5EF4-FFF2-40B4-BE49-F238E27FC236}">
                    <a16:creationId xmlns:a16="http://schemas.microsoft.com/office/drawing/2014/main" id="{6B70882D-C9AB-E04D-B184-DF5F6F3C21DC}"/>
                  </a:ext>
                </a:extLst>
              </p:cNvPr>
              <p:cNvPicPr/>
              <p:nvPr/>
            </p:nvPicPr>
            <p:blipFill>
              <a:blip r:embed="rId6"/>
              <a:stretch>
                <a:fillRect/>
              </a:stretch>
            </p:blipFill>
            <p:spPr>
              <a:xfrm>
                <a:off x="1857500" y="1533228"/>
                <a:ext cx="6315841" cy="133560"/>
              </a:xfrm>
              <a:prstGeom prst="rect">
                <a:avLst/>
              </a:prstGeom>
            </p:spPr>
          </p:pic>
        </mc:Fallback>
      </mc:AlternateContent>
      <p:sp>
        <p:nvSpPr>
          <p:cNvPr id="20" name="4 CuadroTexto">
            <a:extLst>
              <a:ext uri="{FF2B5EF4-FFF2-40B4-BE49-F238E27FC236}">
                <a16:creationId xmlns:a16="http://schemas.microsoft.com/office/drawing/2014/main" xmlns="" id="{2DBE3560-21CB-A540-AD68-BC83B5FE851A}"/>
              </a:ext>
            </a:extLst>
          </p:cNvPr>
          <p:cNvSpPr txBox="1"/>
          <p:nvPr/>
        </p:nvSpPr>
        <p:spPr>
          <a:xfrm>
            <a:off x="1866500" y="2132856"/>
            <a:ext cx="6881961" cy="1200329"/>
          </a:xfrm>
          <a:prstGeom prst="rect">
            <a:avLst/>
          </a:prstGeom>
          <a:solidFill>
            <a:schemeClr val="accent4">
              <a:lumMod val="40000"/>
              <a:lumOff val="60000"/>
            </a:schemeClr>
          </a:solidFill>
          <a:effectLst>
            <a:outerShdw blurRad="63500" sx="102000" sy="102000" algn="ctr" rotWithShape="0">
              <a:prstClr val="black">
                <a:alpha val="40000"/>
              </a:prstClr>
            </a:outerShdw>
          </a:effectLst>
        </p:spPr>
        <p:txBody>
          <a:bodyPr wrap="square" rtlCol="0">
            <a:spAutoFit/>
          </a:bodyPr>
          <a:lstStyle/>
          <a:p>
            <a:r>
              <a:rPr lang="es-MX" sz="2400" b="1" dirty="0"/>
              <a:t>TAMAÑO</a:t>
            </a:r>
            <a:r>
              <a:rPr lang="es-MX" sz="2400" dirty="0"/>
              <a:t>:</a:t>
            </a:r>
          </a:p>
          <a:p>
            <a:pPr marL="342900" indent="-342900">
              <a:buAutoNum type="arabicPeriod"/>
            </a:pPr>
            <a:r>
              <a:rPr lang="es-MX" sz="2400" dirty="0"/>
              <a:t>Pequeñas: urticaria solar, colinérgica, </a:t>
            </a:r>
            <a:r>
              <a:rPr lang="es-MX" sz="2400" dirty="0" err="1"/>
              <a:t>acuagénica</a:t>
            </a:r>
            <a:endParaRPr lang="es-MX" sz="2400" dirty="0"/>
          </a:p>
          <a:p>
            <a:pPr marL="342900" indent="-342900">
              <a:buAutoNum type="arabicPeriod"/>
            </a:pPr>
            <a:r>
              <a:rPr lang="es-MX" sz="2400" dirty="0"/>
              <a:t> Grandes y profundas: UPR y AE</a:t>
            </a:r>
            <a:endParaRPr lang="es-CL" sz="2400" dirty="0"/>
          </a:p>
        </p:txBody>
      </p:sp>
      <p:sp>
        <p:nvSpPr>
          <p:cNvPr id="21" name="5 CuadroTexto">
            <a:extLst>
              <a:ext uri="{FF2B5EF4-FFF2-40B4-BE49-F238E27FC236}">
                <a16:creationId xmlns:a16="http://schemas.microsoft.com/office/drawing/2014/main" xmlns="" id="{8DE75DE8-2211-6B46-9743-49D216279645}"/>
              </a:ext>
            </a:extLst>
          </p:cNvPr>
          <p:cNvSpPr txBox="1"/>
          <p:nvPr/>
        </p:nvSpPr>
        <p:spPr>
          <a:xfrm>
            <a:off x="1877031" y="3501008"/>
            <a:ext cx="6871431" cy="1200329"/>
          </a:xfrm>
          <a:prstGeom prst="rect">
            <a:avLst/>
          </a:prstGeom>
          <a:solidFill>
            <a:schemeClr val="accent5">
              <a:lumMod val="40000"/>
              <a:lumOff val="60000"/>
            </a:schemeClr>
          </a:solidFill>
          <a:effectLst>
            <a:outerShdw blurRad="63500" sx="102000" sy="102000" algn="ctr" rotWithShape="0">
              <a:prstClr val="black">
                <a:alpha val="40000"/>
              </a:prstClr>
            </a:outerShdw>
          </a:effectLst>
        </p:spPr>
        <p:txBody>
          <a:bodyPr wrap="square" rtlCol="0">
            <a:spAutoFit/>
          </a:bodyPr>
          <a:lstStyle/>
          <a:p>
            <a:r>
              <a:rPr lang="es-MX" sz="2400" b="1" dirty="0"/>
              <a:t>UBICACIÓN:</a:t>
            </a:r>
          </a:p>
          <a:p>
            <a:pPr marL="342900" indent="-342900">
              <a:buAutoNum type="arabicPeriod"/>
            </a:pPr>
            <a:r>
              <a:rPr lang="es-MX" sz="2400" dirty="0"/>
              <a:t>Zonas expuestas: por frío, solar</a:t>
            </a:r>
          </a:p>
          <a:p>
            <a:pPr marL="342900" indent="-342900">
              <a:buAutoNum type="arabicPeriod"/>
            </a:pPr>
            <a:r>
              <a:rPr lang="es-MX" sz="2400" dirty="0"/>
              <a:t>Zonas de roce o presión</a:t>
            </a:r>
          </a:p>
        </p:txBody>
      </p:sp>
      <p:sp>
        <p:nvSpPr>
          <p:cNvPr id="22" name="7 CuadroTexto">
            <a:extLst>
              <a:ext uri="{FF2B5EF4-FFF2-40B4-BE49-F238E27FC236}">
                <a16:creationId xmlns:a16="http://schemas.microsoft.com/office/drawing/2014/main" xmlns="" id="{4CEAD4A8-0A76-0D41-A1DB-833EFCCCF125}"/>
              </a:ext>
            </a:extLst>
          </p:cNvPr>
          <p:cNvSpPr txBox="1"/>
          <p:nvPr/>
        </p:nvSpPr>
        <p:spPr>
          <a:xfrm>
            <a:off x="1866501" y="4955684"/>
            <a:ext cx="6881961" cy="1569660"/>
          </a:xfrm>
          <a:prstGeom prst="rect">
            <a:avLst/>
          </a:prstGeom>
          <a:solidFill>
            <a:srgbClr val="FFFF99"/>
          </a:solidFill>
          <a:effectLst>
            <a:outerShdw blurRad="63500" sx="102000" sy="102000" algn="ctr" rotWithShape="0">
              <a:prstClr val="black">
                <a:alpha val="40000"/>
              </a:prstClr>
            </a:outerShdw>
          </a:effectLst>
        </p:spPr>
        <p:txBody>
          <a:bodyPr wrap="square" rtlCol="0">
            <a:spAutoFit/>
          </a:bodyPr>
          <a:lstStyle/>
          <a:p>
            <a:r>
              <a:rPr lang="es-MX" sz="2400" b="1" dirty="0"/>
              <a:t>DURACIÓN:</a:t>
            </a:r>
          </a:p>
          <a:p>
            <a:pPr marL="342900" indent="-342900">
              <a:buAutoNum type="arabicPeriod"/>
            </a:pPr>
            <a:r>
              <a:rPr lang="es-MX" sz="2400" dirty="0"/>
              <a:t>Corta (&lt;2hrs)s: colinérgica</a:t>
            </a:r>
          </a:p>
          <a:p>
            <a:pPr marL="342900" indent="-342900">
              <a:buAutoNum type="arabicPeriod"/>
            </a:pPr>
            <a:r>
              <a:rPr lang="es-MX" sz="2400" dirty="0"/>
              <a:t>&gt;24-48 hrs: PPR, (vasculítica)</a:t>
            </a:r>
          </a:p>
          <a:p>
            <a:pPr marL="342900" indent="-342900">
              <a:buAutoNum type="arabicPeriod"/>
            </a:pPr>
            <a:r>
              <a:rPr lang="es-MX" sz="2400" dirty="0"/>
              <a:t>Hrs: mayoría de urticarias</a:t>
            </a:r>
            <a:endParaRPr lang="es-CL" sz="2400" dirty="0"/>
          </a:p>
        </p:txBody>
      </p:sp>
    </p:spTree>
    <p:extLst>
      <p:ext uri="{BB962C8B-B14F-4D97-AF65-F5344CB8AC3E}">
        <p14:creationId xmlns:p14="http://schemas.microsoft.com/office/powerpoint/2010/main" val="177962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A597D97-203B-498B-95D3-E90DC961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5 Imagen">
            <a:extLst>
              <a:ext uri="{FF2B5EF4-FFF2-40B4-BE49-F238E27FC236}">
                <a16:creationId xmlns:a16="http://schemas.microsoft.com/office/drawing/2014/main" xmlns="" id="{1195FFC3-A8D3-4D40-B63B-4B9134F93E02}"/>
              </a:ext>
            </a:extLst>
          </p:cNvPr>
          <p:cNvPicPr>
            <a:picLocks noChangeAspect="1"/>
          </p:cNvPicPr>
          <p:nvPr/>
        </p:nvPicPr>
        <p:blipFill rotWithShape="1">
          <a:blip r:embed="rId2">
            <a:extLst>
              <a:ext uri="{28A0092B-C50C-407E-A947-70E740481C1C}">
                <a14:useLocalDpi xmlns:a14="http://schemas.microsoft.com/office/drawing/2010/main" val="0"/>
              </a:ext>
            </a:extLst>
          </a:blip>
          <a:srcRect t="20331" r="-2" b="3770"/>
          <a:stretch/>
        </p:blipFill>
        <p:spPr>
          <a:xfrm>
            <a:off x="3200400" y="10"/>
            <a:ext cx="5943600" cy="3383270"/>
          </a:xfrm>
          <a:prstGeom prst="rect">
            <a:avLst/>
          </a:prstGeom>
        </p:spPr>
      </p:pic>
      <p:pic>
        <p:nvPicPr>
          <p:cNvPr id="3" name="4 Marcador de contenido">
            <a:extLst>
              <a:ext uri="{FF2B5EF4-FFF2-40B4-BE49-F238E27FC236}">
                <a16:creationId xmlns:a16="http://schemas.microsoft.com/office/drawing/2014/main" xmlns="" id="{15918761-2D75-984B-B30A-FC17F8F9EF75}"/>
              </a:ext>
            </a:extLst>
          </p:cNvPr>
          <p:cNvPicPr>
            <a:picLocks noChangeAspect="1"/>
          </p:cNvPicPr>
          <p:nvPr/>
        </p:nvPicPr>
        <p:blipFill rotWithShape="1">
          <a:blip r:embed="rId3">
            <a:extLst>
              <a:ext uri="{28A0092B-C50C-407E-A947-70E740481C1C}">
                <a14:useLocalDpi xmlns:a14="http://schemas.microsoft.com/office/drawing/2010/main" val="0"/>
              </a:ext>
            </a:extLst>
          </a:blip>
          <a:srcRect t="16196" r="-1" b="4199"/>
          <a:stretch/>
        </p:blipFill>
        <p:spPr>
          <a:xfrm>
            <a:off x="3488187" y="3474720"/>
            <a:ext cx="5666874" cy="3383280"/>
          </a:xfrm>
          <a:prstGeom prst="rect">
            <a:avLst/>
          </a:prstGeom>
        </p:spPr>
      </p:pic>
      <p:sp useBgFill="1">
        <p:nvSpPr>
          <p:cNvPr id="11" name="Freeform: Shape 10">
            <a:extLst>
              <a:ext uri="{FF2B5EF4-FFF2-40B4-BE49-F238E27FC236}">
                <a16:creationId xmlns:a16="http://schemas.microsoft.com/office/drawing/2014/main" xmlns="" id="{6A6EF10E-DF41-4BD3-8EB4-6F646531DC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83204"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ítulo 5">
            <a:extLst>
              <a:ext uri="{FF2B5EF4-FFF2-40B4-BE49-F238E27FC236}">
                <a16:creationId xmlns:a16="http://schemas.microsoft.com/office/drawing/2014/main" xmlns="" id="{B5DC6563-0E1E-EE41-83B8-F4CA8D1F2D5B}"/>
              </a:ext>
            </a:extLst>
          </p:cNvPr>
          <p:cNvSpPr>
            <a:spLocks noGrp="1"/>
          </p:cNvSpPr>
          <p:nvPr>
            <p:ph type="title"/>
          </p:nvPr>
        </p:nvSpPr>
        <p:spPr/>
        <p:txBody>
          <a:bodyPr/>
          <a:lstStyle/>
          <a:p>
            <a:endParaRPr lang="es-MX"/>
          </a:p>
        </p:txBody>
      </p:sp>
      <p:sp>
        <p:nvSpPr>
          <p:cNvPr id="10" name="1 Título">
            <a:extLst>
              <a:ext uri="{FF2B5EF4-FFF2-40B4-BE49-F238E27FC236}">
                <a16:creationId xmlns:a16="http://schemas.microsoft.com/office/drawing/2014/main" xmlns="" id="{8770ED45-88E5-A84B-B82D-96B3031C0238}"/>
              </a:ext>
            </a:extLst>
          </p:cNvPr>
          <p:cNvSpPr txBox="1">
            <a:spLocks/>
          </p:cNvSpPr>
          <p:nvPr/>
        </p:nvSpPr>
        <p:spPr>
          <a:xfrm>
            <a:off x="482601" y="643467"/>
            <a:ext cx="3465438" cy="4567137"/>
          </a:xfrm>
          <a:prstGeom prst="rect">
            <a:avLst/>
          </a:prstGeom>
          <a:no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lnSpc>
                <a:spcPct val="90000"/>
              </a:lnSpc>
            </a:pPr>
            <a:r>
              <a:rPr lang="en-US" sz="3800">
                <a:solidFill>
                  <a:schemeClr val="tx1"/>
                </a:solidFill>
                <a:latin typeface="+mj-lt"/>
                <a:ea typeface="+mj-ea"/>
                <a:cs typeface="+mj-cs"/>
              </a:rPr>
              <a:t/>
            </a:r>
            <a:br>
              <a:rPr lang="en-US" sz="3800">
                <a:solidFill>
                  <a:schemeClr val="tx1"/>
                </a:solidFill>
                <a:latin typeface="+mj-lt"/>
                <a:ea typeface="+mj-ea"/>
                <a:cs typeface="+mj-cs"/>
              </a:rPr>
            </a:br>
            <a:r>
              <a:rPr lang="en-US" sz="3800">
                <a:solidFill>
                  <a:schemeClr val="tx1"/>
                </a:solidFill>
                <a:latin typeface="+mj-lt"/>
                <a:ea typeface="+mj-ea"/>
                <a:cs typeface="+mj-cs"/>
              </a:rPr>
              <a:t/>
            </a:r>
            <a:br>
              <a:rPr lang="en-US" sz="3800">
                <a:solidFill>
                  <a:schemeClr val="tx1"/>
                </a:solidFill>
                <a:latin typeface="+mj-lt"/>
                <a:ea typeface="+mj-ea"/>
                <a:cs typeface="+mj-cs"/>
              </a:rPr>
            </a:br>
            <a:r>
              <a:rPr lang="en-US" sz="3800">
                <a:solidFill>
                  <a:schemeClr val="tx1"/>
                </a:solidFill>
                <a:latin typeface="+mj-lt"/>
                <a:ea typeface="+mj-ea"/>
                <a:cs typeface="+mj-cs"/>
              </a:rPr>
              <a:t/>
            </a:r>
            <a:br>
              <a:rPr lang="en-US" sz="3800">
                <a:solidFill>
                  <a:schemeClr val="tx1"/>
                </a:solidFill>
                <a:latin typeface="+mj-lt"/>
                <a:ea typeface="+mj-ea"/>
                <a:cs typeface="+mj-cs"/>
              </a:rPr>
            </a:br>
            <a:r>
              <a:rPr lang="en-US" sz="3800">
                <a:solidFill>
                  <a:schemeClr val="tx1"/>
                </a:solidFill>
                <a:latin typeface="+mj-lt"/>
                <a:ea typeface="+mj-ea"/>
                <a:cs typeface="+mj-cs"/>
              </a:rPr>
              <a:t/>
            </a:r>
            <a:br>
              <a:rPr lang="en-US" sz="3800">
                <a:solidFill>
                  <a:schemeClr val="tx1"/>
                </a:solidFill>
                <a:latin typeface="+mj-lt"/>
                <a:ea typeface="+mj-ea"/>
                <a:cs typeface="+mj-cs"/>
              </a:rPr>
            </a:br>
            <a:r>
              <a:rPr lang="en-US" sz="3800">
                <a:solidFill>
                  <a:schemeClr val="tx1"/>
                </a:solidFill>
                <a:latin typeface="+mj-lt"/>
                <a:ea typeface="+mj-ea"/>
                <a:cs typeface="+mj-cs"/>
              </a:rPr>
              <a:t/>
            </a:r>
            <a:br>
              <a:rPr lang="en-US" sz="3800">
                <a:solidFill>
                  <a:schemeClr val="tx1"/>
                </a:solidFill>
                <a:latin typeface="+mj-lt"/>
                <a:ea typeface="+mj-ea"/>
                <a:cs typeface="+mj-cs"/>
              </a:rPr>
            </a:br>
            <a:r>
              <a:rPr lang="en-US" sz="3800">
                <a:solidFill>
                  <a:schemeClr val="tx1"/>
                </a:solidFill>
                <a:latin typeface="+mj-lt"/>
                <a:ea typeface="+mj-ea"/>
                <a:cs typeface="+mj-cs"/>
              </a:rPr>
              <a:t/>
            </a:r>
            <a:br>
              <a:rPr lang="en-US" sz="3800">
                <a:solidFill>
                  <a:schemeClr val="tx1"/>
                </a:solidFill>
                <a:latin typeface="+mj-lt"/>
                <a:ea typeface="+mj-ea"/>
                <a:cs typeface="+mj-cs"/>
              </a:rPr>
            </a:br>
            <a:r>
              <a:rPr lang="en-US" sz="3800">
                <a:solidFill>
                  <a:schemeClr val="tx1"/>
                </a:solidFill>
                <a:latin typeface="+mj-lt"/>
                <a:ea typeface="+mj-ea"/>
                <a:cs typeface="+mj-cs"/>
              </a:rPr>
              <a:t>Caso clínico 2</a:t>
            </a:r>
          </a:p>
        </p:txBody>
      </p:sp>
    </p:spTree>
    <p:extLst>
      <p:ext uri="{BB962C8B-B14F-4D97-AF65-F5344CB8AC3E}">
        <p14:creationId xmlns:p14="http://schemas.microsoft.com/office/powerpoint/2010/main" val="323582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5B17646F-8894-A646-8F1E-CC18FC0CE525}"/>
              </a:ext>
            </a:extLst>
          </p:cNvPr>
          <p:cNvSpPr>
            <a:spLocks noGrp="1"/>
          </p:cNvSpPr>
          <p:nvPr>
            <p:ph type="title"/>
          </p:nvPr>
        </p:nvSpPr>
        <p:spPr>
          <a:xfrm>
            <a:off x="1691681" y="333194"/>
            <a:ext cx="6840759" cy="1325563"/>
          </a:xfrm>
        </p:spPr>
        <p:txBody>
          <a:bodyPr/>
          <a:lstStyle/>
          <a:p>
            <a:r>
              <a:rPr lang="es-MX" dirty="0"/>
              <a:t>PATOLOGÍAS ASOCIADAS</a:t>
            </a:r>
          </a:p>
        </p:txBody>
      </p:sp>
      <p:pic>
        <p:nvPicPr>
          <p:cNvPr id="4" name="Picture 5">
            <a:extLst>
              <a:ext uri="{FF2B5EF4-FFF2-40B4-BE49-F238E27FC236}">
                <a16:creationId xmlns:a16="http://schemas.microsoft.com/office/drawing/2014/main" xmlns="" id="{539016F0-7A6B-7E4B-8AC4-8EC8428F322B}"/>
              </a:ext>
            </a:extLst>
          </p:cNvPr>
          <p:cNvPicPr>
            <a:picLocks noChangeAspect="1"/>
          </p:cNvPicPr>
          <p:nvPr/>
        </p:nvPicPr>
        <p:blipFill rotWithShape="1">
          <a:blip r:embed="rId3"/>
          <a:srcRect l="39788" r="26372" b="-1"/>
          <a:stretch/>
        </p:blipFill>
        <p:spPr>
          <a:xfrm>
            <a:off x="21" y="10"/>
            <a:ext cx="1691660" cy="6857990"/>
          </a:xfrm>
          <a:prstGeom prst="rect">
            <a:avLst/>
          </a:prstGeom>
          <a:effectLst/>
        </p:spPr>
      </p:pic>
      <mc:AlternateContent xmlns:mc="http://schemas.openxmlformats.org/markup-compatibility/2006" xmlns:p14="http://schemas.microsoft.com/office/powerpoint/2010/main">
        <mc:Choice Requires="p14">
          <p:contentPart p14:bwMode="auto" r:id="rId4">
            <p14:nvContentPartPr>
              <p14:cNvPr id="5" name="Entrada de lápiz 4">
                <a:extLst>
                  <a:ext uri="{FF2B5EF4-FFF2-40B4-BE49-F238E27FC236}">
                    <a16:creationId xmlns:a16="http://schemas.microsoft.com/office/drawing/2014/main" xmlns="" id="{D24DD094-AD3E-964E-9B6E-F70E1416E39E}"/>
                  </a:ext>
                </a:extLst>
              </p14:cNvPr>
              <p14:cNvContentPartPr/>
              <p14:nvPr/>
            </p14:nvContentPartPr>
            <p14:xfrm>
              <a:off x="1832661" y="1562028"/>
              <a:ext cx="6341040" cy="95040"/>
            </p14:xfrm>
          </p:contentPart>
        </mc:Choice>
        <mc:Fallback xmlns="">
          <p:pic>
            <p:nvPicPr>
              <p:cNvPr id="5" name="Entrada de lápiz 4">
                <a:extLst>
                  <a:ext uri="{FF2B5EF4-FFF2-40B4-BE49-F238E27FC236}">
                    <a16:creationId xmlns:a16="http://schemas.microsoft.com/office/drawing/2014/main" id="{D24DD094-AD3E-964E-9B6E-F70E1416E39E}"/>
                  </a:ext>
                </a:extLst>
              </p:cNvPr>
              <p:cNvPicPr/>
              <p:nvPr/>
            </p:nvPicPr>
            <p:blipFill>
              <a:blip r:embed="rId5"/>
              <a:stretch>
                <a:fillRect/>
              </a:stretch>
            </p:blipFill>
            <p:spPr>
              <a:xfrm>
                <a:off x="1814661" y="1544028"/>
                <a:ext cx="6376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Entrada de lápiz 5">
                <a:extLst>
                  <a:ext uri="{FF2B5EF4-FFF2-40B4-BE49-F238E27FC236}">
                    <a16:creationId xmlns:a16="http://schemas.microsoft.com/office/drawing/2014/main" xmlns="" id="{6B70882D-C9AB-E04D-B184-DF5F6F3C21DC}"/>
                  </a:ext>
                </a:extLst>
              </p14:cNvPr>
              <p14:cNvContentPartPr/>
              <p14:nvPr/>
            </p14:nvContentPartPr>
            <p14:xfrm>
              <a:off x="1866501" y="1542228"/>
              <a:ext cx="6298200" cy="115920"/>
            </p14:xfrm>
          </p:contentPart>
        </mc:Choice>
        <mc:Fallback xmlns="">
          <p:pic>
            <p:nvPicPr>
              <p:cNvPr id="6" name="Entrada de lápiz 5">
                <a:extLst>
                  <a:ext uri="{FF2B5EF4-FFF2-40B4-BE49-F238E27FC236}">
                    <a16:creationId xmlns:a16="http://schemas.microsoft.com/office/drawing/2014/main" id="{6B70882D-C9AB-E04D-B184-DF5F6F3C21DC}"/>
                  </a:ext>
                </a:extLst>
              </p:cNvPr>
              <p:cNvPicPr/>
              <p:nvPr/>
            </p:nvPicPr>
            <p:blipFill>
              <a:blip r:embed="rId7"/>
              <a:stretch>
                <a:fillRect/>
              </a:stretch>
            </p:blipFill>
            <p:spPr>
              <a:xfrm>
                <a:off x="1857861" y="1533588"/>
                <a:ext cx="6315840" cy="133560"/>
              </a:xfrm>
              <a:prstGeom prst="rect">
                <a:avLst/>
              </a:prstGeom>
            </p:spPr>
          </p:pic>
        </mc:Fallback>
      </mc:AlternateContent>
      <p:graphicFrame>
        <p:nvGraphicFramePr>
          <p:cNvPr id="7" name="4 Marcador de contenido">
            <a:extLst>
              <a:ext uri="{FF2B5EF4-FFF2-40B4-BE49-F238E27FC236}">
                <a16:creationId xmlns:a16="http://schemas.microsoft.com/office/drawing/2014/main" xmlns="" id="{90B97E63-AC4B-2647-93FA-3EC3D4E5E5FA}"/>
              </a:ext>
            </a:extLst>
          </p:cNvPr>
          <p:cNvGraphicFramePr>
            <a:graphicFrameLocks/>
          </p:cNvGraphicFramePr>
          <p:nvPr>
            <p:extLst>
              <p:ext uri="{D42A27DB-BD31-4B8C-83A1-F6EECF244321}">
                <p14:modId xmlns:p14="http://schemas.microsoft.com/office/powerpoint/2010/main" val="1882803063"/>
              </p:ext>
            </p:extLst>
          </p:nvPr>
        </p:nvGraphicFramePr>
        <p:xfrm>
          <a:off x="0" y="1872218"/>
          <a:ext cx="9143979" cy="46531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79918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5B17646F-8894-A646-8F1E-CC18FC0CE525}"/>
              </a:ext>
            </a:extLst>
          </p:cNvPr>
          <p:cNvSpPr>
            <a:spLocks noGrp="1"/>
          </p:cNvSpPr>
          <p:nvPr>
            <p:ph type="title"/>
          </p:nvPr>
        </p:nvSpPr>
        <p:spPr>
          <a:xfrm>
            <a:off x="1691681" y="333194"/>
            <a:ext cx="6912767" cy="1325563"/>
          </a:xfrm>
        </p:spPr>
        <p:txBody>
          <a:bodyPr/>
          <a:lstStyle/>
          <a:p>
            <a:r>
              <a:rPr lang="es-MX" dirty="0"/>
              <a:t>QUÉ EXÁMENES PEDIR EN UC</a:t>
            </a:r>
          </a:p>
        </p:txBody>
      </p:sp>
      <p:pic>
        <p:nvPicPr>
          <p:cNvPr id="4" name="Picture 5">
            <a:extLst>
              <a:ext uri="{FF2B5EF4-FFF2-40B4-BE49-F238E27FC236}">
                <a16:creationId xmlns:a16="http://schemas.microsoft.com/office/drawing/2014/main" xmlns="" id="{539016F0-7A6B-7E4B-8AC4-8EC8428F322B}"/>
              </a:ext>
            </a:extLst>
          </p:cNvPr>
          <p:cNvPicPr>
            <a:picLocks noChangeAspect="1"/>
          </p:cNvPicPr>
          <p:nvPr/>
        </p:nvPicPr>
        <p:blipFill rotWithShape="1">
          <a:blip r:embed="rId3"/>
          <a:srcRect l="39788" r="26372" b="-1"/>
          <a:stretch/>
        </p:blipFill>
        <p:spPr>
          <a:xfrm>
            <a:off x="21" y="10"/>
            <a:ext cx="1691660" cy="6857990"/>
          </a:xfrm>
          <a:prstGeom prst="rect">
            <a:avLst/>
          </a:prstGeom>
          <a:effectLst/>
        </p:spPr>
      </p:pic>
      <mc:AlternateContent xmlns:mc="http://schemas.openxmlformats.org/markup-compatibility/2006" xmlns:p14="http://schemas.microsoft.com/office/powerpoint/2010/main">
        <mc:Choice Requires="p14">
          <p:contentPart p14:bwMode="auto" r:id="rId4">
            <p14:nvContentPartPr>
              <p14:cNvPr id="5" name="Entrada de lápiz 4">
                <a:extLst>
                  <a:ext uri="{FF2B5EF4-FFF2-40B4-BE49-F238E27FC236}">
                    <a16:creationId xmlns:a16="http://schemas.microsoft.com/office/drawing/2014/main" xmlns="" id="{D24DD094-AD3E-964E-9B6E-F70E1416E39E}"/>
                  </a:ext>
                </a:extLst>
              </p14:cNvPr>
              <p14:cNvContentPartPr/>
              <p14:nvPr/>
            </p14:nvContentPartPr>
            <p14:xfrm>
              <a:off x="1832661" y="1562028"/>
              <a:ext cx="6341040" cy="95040"/>
            </p14:xfrm>
          </p:contentPart>
        </mc:Choice>
        <mc:Fallback xmlns="">
          <p:pic>
            <p:nvPicPr>
              <p:cNvPr id="5" name="Entrada de lápiz 4">
                <a:extLst>
                  <a:ext uri="{FF2B5EF4-FFF2-40B4-BE49-F238E27FC236}">
                    <a16:creationId xmlns:a16="http://schemas.microsoft.com/office/drawing/2014/main" id="{D24DD094-AD3E-964E-9B6E-F70E1416E39E}"/>
                  </a:ext>
                </a:extLst>
              </p:cNvPr>
              <p:cNvPicPr/>
              <p:nvPr/>
            </p:nvPicPr>
            <p:blipFill>
              <a:blip r:embed="rId5"/>
              <a:stretch>
                <a:fillRect/>
              </a:stretch>
            </p:blipFill>
            <p:spPr>
              <a:xfrm>
                <a:off x="1814661" y="1544028"/>
                <a:ext cx="6376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Entrada de lápiz 5">
                <a:extLst>
                  <a:ext uri="{FF2B5EF4-FFF2-40B4-BE49-F238E27FC236}">
                    <a16:creationId xmlns:a16="http://schemas.microsoft.com/office/drawing/2014/main" xmlns="" id="{6B70882D-C9AB-E04D-B184-DF5F6F3C21DC}"/>
                  </a:ext>
                </a:extLst>
              </p14:cNvPr>
              <p14:cNvContentPartPr/>
              <p14:nvPr/>
            </p14:nvContentPartPr>
            <p14:xfrm>
              <a:off x="1866501" y="1542228"/>
              <a:ext cx="6298200" cy="115920"/>
            </p14:xfrm>
          </p:contentPart>
        </mc:Choice>
        <mc:Fallback xmlns="">
          <p:pic>
            <p:nvPicPr>
              <p:cNvPr id="6" name="Entrada de lápiz 5">
                <a:extLst>
                  <a:ext uri="{FF2B5EF4-FFF2-40B4-BE49-F238E27FC236}">
                    <a16:creationId xmlns:a16="http://schemas.microsoft.com/office/drawing/2014/main" id="{6B70882D-C9AB-E04D-B184-DF5F6F3C21DC}"/>
                  </a:ext>
                </a:extLst>
              </p:cNvPr>
              <p:cNvPicPr/>
              <p:nvPr/>
            </p:nvPicPr>
            <p:blipFill>
              <a:blip r:embed="rId7"/>
              <a:stretch>
                <a:fillRect/>
              </a:stretch>
            </p:blipFill>
            <p:spPr>
              <a:xfrm>
                <a:off x="1857861" y="1533588"/>
                <a:ext cx="6315840" cy="133560"/>
              </a:xfrm>
              <a:prstGeom prst="rect">
                <a:avLst/>
              </a:prstGeom>
            </p:spPr>
          </p:pic>
        </mc:Fallback>
      </mc:AlternateContent>
      <p:pic>
        <p:nvPicPr>
          <p:cNvPr id="8" name="Imagen 7" descr="Guía clínica chilena de urticaria crónica espontánea.pdf - Adobe Acrobat Reader DC (32-bit)">
            <a:extLst>
              <a:ext uri="{FF2B5EF4-FFF2-40B4-BE49-F238E27FC236}">
                <a16:creationId xmlns:a16="http://schemas.microsoft.com/office/drawing/2014/main" xmlns="" id="{4B8341CE-402B-ED42-A3DC-7AA4A1C93857}"/>
              </a:ext>
            </a:extLst>
          </p:cNvPr>
          <p:cNvPicPr>
            <a:picLocks noChangeAspect="1"/>
          </p:cNvPicPr>
          <p:nvPr/>
        </p:nvPicPr>
        <p:blipFill rotWithShape="1">
          <a:blip r:embed="rId8">
            <a:extLst>
              <a:ext uri="{28A0092B-C50C-407E-A947-70E740481C1C}">
                <a14:useLocalDpi xmlns:a14="http://schemas.microsoft.com/office/drawing/2010/main" val="0"/>
              </a:ext>
            </a:extLst>
          </a:blip>
          <a:srcRect l="7387" t="21398" r="32499" b="22454"/>
          <a:stretch/>
        </p:blipFill>
        <p:spPr>
          <a:xfrm>
            <a:off x="711378" y="1886312"/>
            <a:ext cx="8036219" cy="4040896"/>
          </a:xfrm>
          <a:prstGeom prst="rect">
            <a:avLst/>
          </a:prstGeom>
        </p:spPr>
      </p:pic>
    </p:spTree>
    <p:extLst>
      <p:ext uri="{BB962C8B-B14F-4D97-AF65-F5344CB8AC3E}">
        <p14:creationId xmlns:p14="http://schemas.microsoft.com/office/powerpoint/2010/main" val="252409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5B17646F-8894-A646-8F1E-CC18FC0CE525}"/>
              </a:ext>
            </a:extLst>
          </p:cNvPr>
          <p:cNvSpPr>
            <a:spLocks noGrp="1"/>
          </p:cNvSpPr>
          <p:nvPr>
            <p:ph type="title"/>
          </p:nvPr>
        </p:nvSpPr>
        <p:spPr>
          <a:xfrm>
            <a:off x="1691681" y="333194"/>
            <a:ext cx="6912767" cy="1325563"/>
          </a:xfrm>
        </p:spPr>
        <p:txBody>
          <a:bodyPr/>
          <a:lstStyle/>
          <a:p>
            <a:r>
              <a:rPr lang="es-MX" dirty="0"/>
              <a:t>QUÉ EXÁMENES PEDIR EN UC</a:t>
            </a:r>
          </a:p>
        </p:txBody>
      </p:sp>
      <p:pic>
        <p:nvPicPr>
          <p:cNvPr id="4" name="Picture 5">
            <a:extLst>
              <a:ext uri="{FF2B5EF4-FFF2-40B4-BE49-F238E27FC236}">
                <a16:creationId xmlns:a16="http://schemas.microsoft.com/office/drawing/2014/main" xmlns="" id="{539016F0-7A6B-7E4B-8AC4-8EC8428F322B}"/>
              </a:ext>
            </a:extLst>
          </p:cNvPr>
          <p:cNvPicPr>
            <a:picLocks noChangeAspect="1"/>
          </p:cNvPicPr>
          <p:nvPr/>
        </p:nvPicPr>
        <p:blipFill rotWithShape="1">
          <a:blip r:embed="rId3"/>
          <a:srcRect l="39788" r="26372" b="-1"/>
          <a:stretch/>
        </p:blipFill>
        <p:spPr>
          <a:xfrm>
            <a:off x="21" y="10"/>
            <a:ext cx="1691660" cy="6857990"/>
          </a:xfrm>
          <a:prstGeom prst="rect">
            <a:avLst/>
          </a:prstGeom>
          <a:effectLst/>
        </p:spPr>
      </p:pic>
      <mc:AlternateContent xmlns:mc="http://schemas.openxmlformats.org/markup-compatibility/2006" xmlns:p14="http://schemas.microsoft.com/office/powerpoint/2010/main">
        <mc:Choice Requires="p14">
          <p:contentPart p14:bwMode="auto" r:id="rId4">
            <p14:nvContentPartPr>
              <p14:cNvPr id="5" name="Entrada de lápiz 4">
                <a:extLst>
                  <a:ext uri="{FF2B5EF4-FFF2-40B4-BE49-F238E27FC236}">
                    <a16:creationId xmlns:a16="http://schemas.microsoft.com/office/drawing/2014/main" xmlns="" id="{D24DD094-AD3E-964E-9B6E-F70E1416E39E}"/>
                  </a:ext>
                </a:extLst>
              </p14:cNvPr>
              <p14:cNvContentPartPr/>
              <p14:nvPr/>
            </p14:nvContentPartPr>
            <p14:xfrm>
              <a:off x="1832661" y="1562028"/>
              <a:ext cx="6341040" cy="95040"/>
            </p14:xfrm>
          </p:contentPart>
        </mc:Choice>
        <mc:Fallback xmlns="">
          <p:pic>
            <p:nvPicPr>
              <p:cNvPr id="5" name="Entrada de lápiz 4">
                <a:extLst>
                  <a:ext uri="{FF2B5EF4-FFF2-40B4-BE49-F238E27FC236}">
                    <a16:creationId xmlns:a16="http://schemas.microsoft.com/office/drawing/2014/main" id="{D24DD094-AD3E-964E-9B6E-F70E1416E39E}"/>
                  </a:ext>
                </a:extLst>
              </p:cNvPr>
              <p:cNvPicPr/>
              <p:nvPr/>
            </p:nvPicPr>
            <p:blipFill>
              <a:blip r:embed="rId5"/>
              <a:stretch>
                <a:fillRect/>
              </a:stretch>
            </p:blipFill>
            <p:spPr>
              <a:xfrm>
                <a:off x="1814661" y="1544028"/>
                <a:ext cx="6376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Entrada de lápiz 5">
                <a:extLst>
                  <a:ext uri="{FF2B5EF4-FFF2-40B4-BE49-F238E27FC236}">
                    <a16:creationId xmlns:a16="http://schemas.microsoft.com/office/drawing/2014/main" xmlns="" id="{6B70882D-C9AB-E04D-B184-DF5F6F3C21DC}"/>
                  </a:ext>
                </a:extLst>
              </p14:cNvPr>
              <p14:cNvContentPartPr/>
              <p14:nvPr/>
            </p14:nvContentPartPr>
            <p14:xfrm>
              <a:off x="1866501" y="1542228"/>
              <a:ext cx="6298200" cy="115920"/>
            </p14:xfrm>
          </p:contentPart>
        </mc:Choice>
        <mc:Fallback xmlns="">
          <p:pic>
            <p:nvPicPr>
              <p:cNvPr id="6" name="Entrada de lápiz 5">
                <a:extLst>
                  <a:ext uri="{FF2B5EF4-FFF2-40B4-BE49-F238E27FC236}">
                    <a16:creationId xmlns:a16="http://schemas.microsoft.com/office/drawing/2014/main" id="{6B70882D-C9AB-E04D-B184-DF5F6F3C21DC}"/>
                  </a:ext>
                </a:extLst>
              </p:cNvPr>
              <p:cNvPicPr/>
              <p:nvPr/>
            </p:nvPicPr>
            <p:blipFill>
              <a:blip r:embed="rId7"/>
              <a:stretch>
                <a:fillRect/>
              </a:stretch>
            </p:blipFill>
            <p:spPr>
              <a:xfrm>
                <a:off x="1857861" y="1533588"/>
                <a:ext cx="6315840" cy="133560"/>
              </a:xfrm>
              <a:prstGeom prst="rect">
                <a:avLst/>
              </a:prstGeom>
            </p:spPr>
          </p:pic>
        </mc:Fallback>
      </mc:AlternateContent>
      <p:sp>
        <p:nvSpPr>
          <p:cNvPr id="9" name="2 Marcador de contenido">
            <a:extLst>
              <a:ext uri="{FF2B5EF4-FFF2-40B4-BE49-F238E27FC236}">
                <a16:creationId xmlns:a16="http://schemas.microsoft.com/office/drawing/2014/main" xmlns="" id="{71B9E40C-F020-3748-AAF0-3AFFD5D99878}"/>
              </a:ext>
            </a:extLst>
          </p:cNvPr>
          <p:cNvSpPr txBox="1">
            <a:spLocks/>
          </p:cNvSpPr>
          <p:nvPr/>
        </p:nvSpPr>
        <p:spPr>
          <a:xfrm>
            <a:off x="1979712" y="1991941"/>
            <a:ext cx="6707088" cy="413422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MX" dirty="0"/>
              <a:t>Según historia: </a:t>
            </a:r>
          </a:p>
          <a:p>
            <a:pPr lvl="1"/>
            <a:r>
              <a:rPr lang="es-MX" dirty="0"/>
              <a:t>HS tipo 1: en urticaria intermitente (si es diaria pensar en pseusoalergia por fcos o aditivos) ; provocación</a:t>
            </a:r>
          </a:p>
          <a:p>
            <a:pPr lvl="1"/>
            <a:r>
              <a:rPr lang="es-MX" dirty="0"/>
              <a:t>Pruebas cutáneas y físicas</a:t>
            </a:r>
          </a:p>
        </p:txBody>
      </p:sp>
    </p:spTree>
    <p:extLst>
      <p:ext uri="{BB962C8B-B14F-4D97-AF65-F5344CB8AC3E}">
        <p14:creationId xmlns:p14="http://schemas.microsoft.com/office/powerpoint/2010/main" val="383015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6 Flecha derecha">
            <a:extLst>
              <a:ext uri="{FF2B5EF4-FFF2-40B4-BE49-F238E27FC236}">
                <a16:creationId xmlns:a16="http://schemas.microsoft.com/office/drawing/2014/main" xmlns="" id="{49B18DF7-10F3-FE4B-A124-B7E77ADC8B85}"/>
              </a:ext>
            </a:extLst>
          </p:cNvPr>
          <p:cNvSpPr/>
          <p:nvPr/>
        </p:nvSpPr>
        <p:spPr>
          <a:xfrm>
            <a:off x="6156176" y="3212976"/>
            <a:ext cx="629816" cy="1368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7 CuadroTexto">
            <a:extLst>
              <a:ext uri="{FF2B5EF4-FFF2-40B4-BE49-F238E27FC236}">
                <a16:creationId xmlns:a16="http://schemas.microsoft.com/office/drawing/2014/main" xmlns="" id="{46AF1776-6FDD-1C4F-932B-700FF1AD35EB}"/>
              </a:ext>
            </a:extLst>
          </p:cNvPr>
          <p:cNvSpPr txBox="1"/>
          <p:nvPr/>
        </p:nvSpPr>
        <p:spPr>
          <a:xfrm>
            <a:off x="6948264" y="3185681"/>
            <a:ext cx="1728192"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MX" sz="2000" dirty="0"/>
              <a:t>1. IDENTIFICAR CAUSA</a:t>
            </a:r>
          </a:p>
          <a:p>
            <a:r>
              <a:rPr lang="es-MX" sz="2000" dirty="0"/>
              <a:t>2. DEFINIR UMBRAL</a:t>
            </a:r>
            <a:endParaRPr lang="es-CL" sz="2000" dirty="0"/>
          </a:p>
        </p:txBody>
      </p:sp>
      <p:sp>
        <p:nvSpPr>
          <p:cNvPr id="3" name="Título 2">
            <a:extLst>
              <a:ext uri="{FF2B5EF4-FFF2-40B4-BE49-F238E27FC236}">
                <a16:creationId xmlns:a16="http://schemas.microsoft.com/office/drawing/2014/main" xmlns="" id="{5B17646F-8894-A646-8F1E-CC18FC0CE525}"/>
              </a:ext>
            </a:extLst>
          </p:cNvPr>
          <p:cNvSpPr>
            <a:spLocks noGrp="1"/>
          </p:cNvSpPr>
          <p:nvPr>
            <p:ph type="title"/>
          </p:nvPr>
        </p:nvSpPr>
        <p:spPr>
          <a:xfrm>
            <a:off x="1691681" y="333194"/>
            <a:ext cx="6912767" cy="1325563"/>
          </a:xfrm>
        </p:spPr>
        <p:txBody>
          <a:bodyPr/>
          <a:lstStyle/>
          <a:p>
            <a:r>
              <a:rPr lang="es-MX" dirty="0"/>
              <a:t>QUÉ EXÁMENES PEDIR EN UC</a:t>
            </a:r>
          </a:p>
        </p:txBody>
      </p:sp>
      <p:pic>
        <p:nvPicPr>
          <p:cNvPr id="4" name="Picture 5">
            <a:extLst>
              <a:ext uri="{FF2B5EF4-FFF2-40B4-BE49-F238E27FC236}">
                <a16:creationId xmlns:a16="http://schemas.microsoft.com/office/drawing/2014/main" xmlns="" id="{539016F0-7A6B-7E4B-8AC4-8EC8428F322B}"/>
              </a:ext>
            </a:extLst>
          </p:cNvPr>
          <p:cNvPicPr>
            <a:picLocks noChangeAspect="1"/>
          </p:cNvPicPr>
          <p:nvPr/>
        </p:nvPicPr>
        <p:blipFill rotWithShape="1">
          <a:blip r:embed="rId3"/>
          <a:srcRect l="39788" r="26372" b="-1"/>
          <a:stretch/>
        </p:blipFill>
        <p:spPr>
          <a:xfrm>
            <a:off x="21" y="10"/>
            <a:ext cx="1691660" cy="6857990"/>
          </a:xfrm>
          <a:prstGeom prst="rect">
            <a:avLst/>
          </a:prstGeom>
          <a:effectLst/>
        </p:spPr>
      </p:pic>
      <mc:AlternateContent xmlns:mc="http://schemas.openxmlformats.org/markup-compatibility/2006" xmlns:p14="http://schemas.microsoft.com/office/powerpoint/2010/main">
        <mc:Choice Requires="p14">
          <p:contentPart p14:bwMode="auto" r:id="rId4">
            <p14:nvContentPartPr>
              <p14:cNvPr id="5" name="Entrada de lápiz 4">
                <a:extLst>
                  <a:ext uri="{FF2B5EF4-FFF2-40B4-BE49-F238E27FC236}">
                    <a16:creationId xmlns:a16="http://schemas.microsoft.com/office/drawing/2014/main" xmlns="" id="{D24DD094-AD3E-964E-9B6E-F70E1416E39E}"/>
                  </a:ext>
                </a:extLst>
              </p14:cNvPr>
              <p14:cNvContentPartPr/>
              <p14:nvPr/>
            </p14:nvContentPartPr>
            <p14:xfrm>
              <a:off x="1832661" y="1562028"/>
              <a:ext cx="6341040" cy="95040"/>
            </p14:xfrm>
          </p:contentPart>
        </mc:Choice>
        <mc:Fallback xmlns="">
          <p:pic>
            <p:nvPicPr>
              <p:cNvPr id="5" name="Entrada de lápiz 4">
                <a:extLst>
                  <a:ext uri="{FF2B5EF4-FFF2-40B4-BE49-F238E27FC236}">
                    <a16:creationId xmlns:a16="http://schemas.microsoft.com/office/drawing/2014/main" id="{D24DD094-AD3E-964E-9B6E-F70E1416E39E}"/>
                  </a:ext>
                </a:extLst>
              </p:cNvPr>
              <p:cNvPicPr/>
              <p:nvPr/>
            </p:nvPicPr>
            <p:blipFill>
              <a:blip r:embed="rId5"/>
              <a:stretch>
                <a:fillRect/>
              </a:stretch>
            </p:blipFill>
            <p:spPr>
              <a:xfrm>
                <a:off x="1814661" y="1544028"/>
                <a:ext cx="6376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Entrada de lápiz 5">
                <a:extLst>
                  <a:ext uri="{FF2B5EF4-FFF2-40B4-BE49-F238E27FC236}">
                    <a16:creationId xmlns:a16="http://schemas.microsoft.com/office/drawing/2014/main" xmlns="" id="{6B70882D-C9AB-E04D-B184-DF5F6F3C21DC}"/>
                  </a:ext>
                </a:extLst>
              </p14:cNvPr>
              <p14:cNvContentPartPr/>
              <p14:nvPr/>
            </p14:nvContentPartPr>
            <p14:xfrm>
              <a:off x="1866501" y="1542228"/>
              <a:ext cx="6298200" cy="115920"/>
            </p14:xfrm>
          </p:contentPart>
        </mc:Choice>
        <mc:Fallback xmlns="">
          <p:pic>
            <p:nvPicPr>
              <p:cNvPr id="6" name="Entrada de lápiz 5">
                <a:extLst>
                  <a:ext uri="{FF2B5EF4-FFF2-40B4-BE49-F238E27FC236}">
                    <a16:creationId xmlns:a16="http://schemas.microsoft.com/office/drawing/2014/main" id="{6B70882D-C9AB-E04D-B184-DF5F6F3C21DC}"/>
                  </a:ext>
                </a:extLst>
              </p:cNvPr>
              <p:cNvPicPr/>
              <p:nvPr/>
            </p:nvPicPr>
            <p:blipFill>
              <a:blip r:embed="rId7"/>
              <a:stretch>
                <a:fillRect/>
              </a:stretch>
            </p:blipFill>
            <p:spPr>
              <a:xfrm>
                <a:off x="1857861" y="1533588"/>
                <a:ext cx="6315840" cy="133560"/>
              </a:xfrm>
              <a:prstGeom prst="rect">
                <a:avLst/>
              </a:prstGeom>
            </p:spPr>
          </p:pic>
        </mc:Fallback>
      </mc:AlternateContent>
      <p:sp>
        <p:nvSpPr>
          <p:cNvPr id="7" name="5 Forma libre">
            <a:extLst>
              <a:ext uri="{FF2B5EF4-FFF2-40B4-BE49-F238E27FC236}">
                <a16:creationId xmlns:a16="http://schemas.microsoft.com/office/drawing/2014/main" xmlns="" id="{29C9A9A5-17F3-5A4A-8C8B-2E28266E6754}"/>
              </a:ext>
            </a:extLst>
          </p:cNvPr>
          <p:cNvSpPr/>
          <p:nvPr/>
        </p:nvSpPr>
        <p:spPr>
          <a:xfrm>
            <a:off x="1470765" y="2401289"/>
            <a:ext cx="3180165" cy="3180165"/>
          </a:xfrm>
          <a:custGeom>
            <a:avLst/>
            <a:gdLst>
              <a:gd name="connsiteX0" fmla="*/ 0 w 3180165"/>
              <a:gd name="connsiteY0" fmla="*/ 1590083 h 3180165"/>
              <a:gd name="connsiteX1" fmla="*/ 1590083 w 3180165"/>
              <a:gd name="connsiteY1" fmla="*/ 0 h 3180165"/>
              <a:gd name="connsiteX2" fmla="*/ 3180166 w 3180165"/>
              <a:gd name="connsiteY2" fmla="*/ 1590083 h 3180165"/>
              <a:gd name="connsiteX3" fmla="*/ 1590083 w 3180165"/>
              <a:gd name="connsiteY3" fmla="*/ 3180166 h 3180165"/>
              <a:gd name="connsiteX4" fmla="*/ 0 w 3180165"/>
              <a:gd name="connsiteY4" fmla="*/ 1590083 h 3180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0165" h="3180165">
                <a:moveTo>
                  <a:pt x="0" y="1590083"/>
                </a:moveTo>
                <a:cubicBezTo>
                  <a:pt x="0" y="711904"/>
                  <a:pt x="711904" y="0"/>
                  <a:pt x="1590083" y="0"/>
                </a:cubicBezTo>
                <a:cubicBezTo>
                  <a:pt x="2468262" y="0"/>
                  <a:pt x="3180166" y="711904"/>
                  <a:pt x="3180166" y="1590083"/>
                </a:cubicBezTo>
                <a:cubicBezTo>
                  <a:pt x="3180166" y="2468262"/>
                  <a:pt x="2468262" y="3180166"/>
                  <a:pt x="1590083" y="3180166"/>
                </a:cubicBezTo>
                <a:cubicBezTo>
                  <a:pt x="711904" y="3180166"/>
                  <a:pt x="0" y="2468262"/>
                  <a:pt x="0" y="1590083"/>
                </a:cubicBezTo>
                <a:close/>
              </a:path>
            </a:pathLst>
          </a:cu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491124" tIns="491124" rIns="491124" bIns="491124" numCol="1" spcCol="1270" anchor="ctr" anchorCtr="0">
            <a:noAutofit/>
          </a:bodyPr>
          <a:lstStyle/>
          <a:p>
            <a:pPr lvl="0" algn="ctr" defTabSz="889000" rtl="0">
              <a:lnSpc>
                <a:spcPct val="90000"/>
              </a:lnSpc>
              <a:spcBef>
                <a:spcPct val="0"/>
              </a:spcBef>
              <a:spcAft>
                <a:spcPct val="35000"/>
              </a:spcAft>
            </a:pPr>
            <a:r>
              <a:rPr lang="es-MX" sz="2000" b="1" kern="1200" dirty="0"/>
              <a:t>Urticarias inducibles</a:t>
            </a:r>
            <a:endParaRPr lang="es-CL" sz="2000" b="1" kern="1200" dirty="0"/>
          </a:p>
        </p:txBody>
      </p:sp>
      <p:sp>
        <p:nvSpPr>
          <p:cNvPr id="8" name="10 Forma libre">
            <a:extLst>
              <a:ext uri="{FF2B5EF4-FFF2-40B4-BE49-F238E27FC236}">
                <a16:creationId xmlns:a16="http://schemas.microsoft.com/office/drawing/2014/main" xmlns="" id="{B1152015-C6E4-0249-B765-B968576F758F}"/>
              </a:ext>
            </a:extLst>
          </p:cNvPr>
          <p:cNvSpPr/>
          <p:nvPr/>
        </p:nvSpPr>
        <p:spPr>
          <a:xfrm>
            <a:off x="3577948" y="1731899"/>
            <a:ext cx="1894663" cy="1590082"/>
          </a:xfrm>
          <a:custGeom>
            <a:avLst/>
            <a:gdLst>
              <a:gd name="connsiteX0" fmla="*/ 0 w 1894663"/>
              <a:gd name="connsiteY0" fmla="*/ 795041 h 1590082"/>
              <a:gd name="connsiteX1" fmla="*/ 947332 w 1894663"/>
              <a:gd name="connsiteY1" fmla="*/ 0 h 1590082"/>
              <a:gd name="connsiteX2" fmla="*/ 1894664 w 1894663"/>
              <a:gd name="connsiteY2" fmla="*/ 795041 h 1590082"/>
              <a:gd name="connsiteX3" fmla="*/ 947332 w 1894663"/>
              <a:gd name="connsiteY3" fmla="*/ 1590082 h 1590082"/>
              <a:gd name="connsiteX4" fmla="*/ 0 w 1894663"/>
              <a:gd name="connsiteY4" fmla="*/ 795041 h 1590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4663" h="1590082">
                <a:moveTo>
                  <a:pt x="0" y="795041"/>
                </a:moveTo>
                <a:cubicBezTo>
                  <a:pt x="0" y="355952"/>
                  <a:pt x="424135" y="0"/>
                  <a:pt x="947332" y="0"/>
                </a:cubicBezTo>
                <a:cubicBezTo>
                  <a:pt x="1470529" y="0"/>
                  <a:pt x="1894664" y="355952"/>
                  <a:pt x="1894664" y="795041"/>
                </a:cubicBezTo>
                <a:cubicBezTo>
                  <a:pt x="1894664" y="1234130"/>
                  <a:pt x="1470529" y="1590082"/>
                  <a:pt x="947332" y="1590082"/>
                </a:cubicBezTo>
                <a:cubicBezTo>
                  <a:pt x="424135" y="1590082"/>
                  <a:pt x="0" y="1234130"/>
                  <a:pt x="0" y="795041"/>
                </a:cubicBezTo>
                <a:close/>
              </a:path>
            </a:pathLst>
          </a:custGeom>
        </p:spPr>
        <p:style>
          <a:lnRef idx="2">
            <a:schemeClr val="lt1">
              <a:hueOff val="0"/>
              <a:satOff val="0"/>
              <a:lumOff val="0"/>
              <a:alphaOff val="0"/>
            </a:schemeClr>
          </a:lnRef>
          <a:fillRef idx="1">
            <a:schemeClr val="accent3">
              <a:alpha val="50000"/>
              <a:hueOff val="2812566"/>
              <a:satOff val="-4220"/>
              <a:lumOff val="-686"/>
              <a:alphaOff val="0"/>
            </a:schemeClr>
          </a:fillRef>
          <a:effectRef idx="0">
            <a:schemeClr val="accent3">
              <a:alpha val="50000"/>
              <a:hueOff val="2812566"/>
              <a:satOff val="-4220"/>
              <a:lumOff val="-686"/>
              <a:alphaOff val="0"/>
            </a:schemeClr>
          </a:effectRef>
          <a:fontRef idx="minor">
            <a:schemeClr val="tx1"/>
          </a:fontRef>
        </p:style>
        <p:txBody>
          <a:bodyPr spcFirstLastPara="0" vert="horz" wrap="square" lIns="295247" tIns="250642" rIns="295247" bIns="250642" numCol="1" spcCol="1270" anchor="ctr" anchorCtr="0">
            <a:noAutofit/>
          </a:bodyPr>
          <a:lstStyle/>
          <a:p>
            <a:pPr lvl="0" algn="l" defTabSz="622300" rtl="0">
              <a:lnSpc>
                <a:spcPct val="90000"/>
              </a:lnSpc>
              <a:spcBef>
                <a:spcPct val="0"/>
              </a:spcBef>
              <a:spcAft>
                <a:spcPct val="35000"/>
              </a:spcAft>
            </a:pPr>
            <a:r>
              <a:rPr lang="es-MX" sz="1400" kern="1200" dirty="0"/>
              <a:t>Dermografismo</a:t>
            </a:r>
            <a:endParaRPr lang="es-CL" sz="1400" kern="1200" dirty="0"/>
          </a:p>
          <a:p>
            <a:pPr marL="114300" lvl="1" indent="-114300" algn="l" defTabSz="622300" rtl="0">
              <a:lnSpc>
                <a:spcPct val="90000"/>
              </a:lnSpc>
              <a:spcBef>
                <a:spcPct val="0"/>
              </a:spcBef>
              <a:spcAft>
                <a:spcPct val="15000"/>
              </a:spcAft>
              <a:buChar char="••"/>
            </a:pPr>
            <a:r>
              <a:rPr lang="es-MX" sz="1400" kern="1200" dirty="0" err="1"/>
              <a:t>Hgma</a:t>
            </a:r>
            <a:r>
              <a:rPr lang="es-MX" sz="1400" kern="1200" dirty="0"/>
              <a:t>, VHS</a:t>
            </a:r>
            <a:endParaRPr lang="es-CL" sz="1400" kern="1200" dirty="0"/>
          </a:p>
        </p:txBody>
      </p:sp>
      <p:sp>
        <p:nvSpPr>
          <p:cNvPr id="10" name="11 Forma libre">
            <a:extLst>
              <a:ext uri="{FF2B5EF4-FFF2-40B4-BE49-F238E27FC236}">
                <a16:creationId xmlns:a16="http://schemas.microsoft.com/office/drawing/2014/main" xmlns="" id="{21960356-A852-8749-A109-558D94514E1A}"/>
              </a:ext>
            </a:extLst>
          </p:cNvPr>
          <p:cNvSpPr/>
          <p:nvPr/>
        </p:nvSpPr>
        <p:spPr>
          <a:xfrm>
            <a:off x="4336825" y="3196330"/>
            <a:ext cx="1590082" cy="1590082"/>
          </a:xfrm>
          <a:custGeom>
            <a:avLst/>
            <a:gdLst>
              <a:gd name="connsiteX0" fmla="*/ 0 w 1590082"/>
              <a:gd name="connsiteY0" fmla="*/ 795041 h 1590082"/>
              <a:gd name="connsiteX1" fmla="*/ 795041 w 1590082"/>
              <a:gd name="connsiteY1" fmla="*/ 0 h 1590082"/>
              <a:gd name="connsiteX2" fmla="*/ 1590082 w 1590082"/>
              <a:gd name="connsiteY2" fmla="*/ 795041 h 1590082"/>
              <a:gd name="connsiteX3" fmla="*/ 795041 w 1590082"/>
              <a:gd name="connsiteY3" fmla="*/ 1590082 h 1590082"/>
              <a:gd name="connsiteX4" fmla="*/ 0 w 1590082"/>
              <a:gd name="connsiteY4" fmla="*/ 795041 h 1590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082" h="1590082">
                <a:moveTo>
                  <a:pt x="0" y="795041"/>
                </a:moveTo>
                <a:cubicBezTo>
                  <a:pt x="0" y="355952"/>
                  <a:pt x="355952" y="0"/>
                  <a:pt x="795041" y="0"/>
                </a:cubicBezTo>
                <a:cubicBezTo>
                  <a:pt x="1234130" y="0"/>
                  <a:pt x="1590082" y="355952"/>
                  <a:pt x="1590082" y="795041"/>
                </a:cubicBezTo>
                <a:cubicBezTo>
                  <a:pt x="1590082" y="1234130"/>
                  <a:pt x="1234130" y="1590082"/>
                  <a:pt x="795041" y="1590082"/>
                </a:cubicBezTo>
                <a:cubicBezTo>
                  <a:pt x="355952" y="1590082"/>
                  <a:pt x="0" y="1234130"/>
                  <a:pt x="0" y="795041"/>
                </a:cubicBezTo>
                <a:close/>
              </a:path>
            </a:pathLst>
          </a:custGeom>
        </p:spPr>
        <p:style>
          <a:lnRef idx="2">
            <a:schemeClr val="lt1">
              <a:hueOff val="0"/>
              <a:satOff val="0"/>
              <a:lumOff val="0"/>
              <a:alphaOff val="0"/>
            </a:schemeClr>
          </a:lnRef>
          <a:fillRef idx="1">
            <a:schemeClr val="accent3">
              <a:alpha val="50000"/>
              <a:hueOff val="4218849"/>
              <a:satOff val="-6330"/>
              <a:lumOff val="-1029"/>
              <a:alphaOff val="0"/>
            </a:schemeClr>
          </a:fillRef>
          <a:effectRef idx="0">
            <a:schemeClr val="accent3">
              <a:alpha val="50000"/>
              <a:hueOff val="4218849"/>
              <a:satOff val="-6330"/>
              <a:lumOff val="-1029"/>
              <a:alphaOff val="0"/>
            </a:schemeClr>
          </a:effectRef>
          <a:fontRef idx="minor">
            <a:schemeClr val="tx1"/>
          </a:fontRef>
        </p:style>
        <p:txBody>
          <a:bodyPr spcFirstLastPara="0" vert="horz" wrap="square" lIns="250642" tIns="250642" rIns="250642" bIns="250642" numCol="1" spcCol="1270" anchor="ctr" anchorCtr="0">
            <a:noAutofit/>
          </a:bodyPr>
          <a:lstStyle/>
          <a:p>
            <a:pPr lvl="0" algn="ctr" defTabSz="622300" rtl="0">
              <a:lnSpc>
                <a:spcPct val="90000"/>
              </a:lnSpc>
              <a:spcBef>
                <a:spcPct val="0"/>
              </a:spcBef>
              <a:spcAft>
                <a:spcPct val="35000"/>
              </a:spcAft>
            </a:pPr>
            <a:r>
              <a:rPr lang="es-MX" sz="1400" kern="1200" dirty="0" err="1"/>
              <a:t>Acuagénica</a:t>
            </a:r>
            <a:r>
              <a:rPr lang="es-MX" sz="1400" kern="1200" dirty="0"/>
              <a:t>: test con toalla mojada por 20 min</a:t>
            </a:r>
            <a:endParaRPr lang="es-CL" sz="1400" kern="1200" dirty="0"/>
          </a:p>
        </p:txBody>
      </p:sp>
      <p:sp>
        <p:nvSpPr>
          <p:cNvPr id="11" name="12 Forma libre">
            <a:extLst>
              <a:ext uri="{FF2B5EF4-FFF2-40B4-BE49-F238E27FC236}">
                <a16:creationId xmlns:a16="http://schemas.microsoft.com/office/drawing/2014/main" xmlns="" id="{A48C8AAA-4C91-A549-95E5-9C7751A55EB5}"/>
              </a:ext>
            </a:extLst>
          </p:cNvPr>
          <p:cNvSpPr/>
          <p:nvPr/>
        </p:nvSpPr>
        <p:spPr>
          <a:xfrm>
            <a:off x="3730238" y="4660762"/>
            <a:ext cx="1590082" cy="1590082"/>
          </a:xfrm>
          <a:custGeom>
            <a:avLst/>
            <a:gdLst>
              <a:gd name="connsiteX0" fmla="*/ 0 w 1590082"/>
              <a:gd name="connsiteY0" fmla="*/ 795041 h 1590082"/>
              <a:gd name="connsiteX1" fmla="*/ 795041 w 1590082"/>
              <a:gd name="connsiteY1" fmla="*/ 0 h 1590082"/>
              <a:gd name="connsiteX2" fmla="*/ 1590082 w 1590082"/>
              <a:gd name="connsiteY2" fmla="*/ 795041 h 1590082"/>
              <a:gd name="connsiteX3" fmla="*/ 795041 w 1590082"/>
              <a:gd name="connsiteY3" fmla="*/ 1590082 h 1590082"/>
              <a:gd name="connsiteX4" fmla="*/ 0 w 1590082"/>
              <a:gd name="connsiteY4" fmla="*/ 795041 h 1590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082" h="1590082">
                <a:moveTo>
                  <a:pt x="0" y="795041"/>
                </a:moveTo>
                <a:cubicBezTo>
                  <a:pt x="0" y="355952"/>
                  <a:pt x="355952" y="0"/>
                  <a:pt x="795041" y="0"/>
                </a:cubicBezTo>
                <a:cubicBezTo>
                  <a:pt x="1234130" y="0"/>
                  <a:pt x="1590082" y="355952"/>
                  <a:pt x="1590082" y="795041"/>
                </a:cubicBezTo>
                <a:cubicBezTo>
                  <a:pt x="1590082" y="1234130"/>
                  <a:pt x="1234130" y="1590082"/>
                  <a:pt x="795041" y="1590082"/>
                </a:cubicBezTo>
                <a:cubicBezTo>
                  <a:pt x="355952" y="1590082"/>
                  <a:pt x="0" y="1234130"/>
                  <a:pt x="0" y="795041"/>
                </a:cubicBezTo>
                <a:close/>
              </a:path>
            </a:pathLst>
          </a:custGeom>
        </p:spPr>
        <p:style>
          <a:lnRef idx="2">
            <a:schemeClr val="lt1">
              <a:hueOff val="0"/>
              <a:satOff val="0"/>
              <a:lumOff val="0"/>
              <a:alphaOff val="0"/>
            </a:schemeClr>
          </a:lnRef>
          <a:fillRef idx="1">
            <a:schemeClr val="accent3">
              <a:alpha val="50000"/>
              <a:hueOff val="5625132"/>
              <a:satOff val="-8440"/>
              <a:lumOff val="-1373"/>
              <a:alphaOff val="0"/>
            </a:schemeClr>
          </a:fillRef>
          <a:effectRef idx="0">
            <a:schemeClr val="accent3">
              <a:alpha val="50000"/>
              <a:hueOff val="5625132"/>
              <a:satOff val="-8440"/>
              <a:lumOff val="-1373"/>
              <a:alphaOff val="0"/>
            </a:schemeClr>
          </a:effectRef>
          <a:fontRef idx="minor">
            <a:schemeClr val="tx1"/>
          </a:fontRef>
        </p:style>
        <p:txBody>
          <a:bodyPr spcFirstLastPara="0" vert="horz" wrap="square" lIns="250642" tIns="250642" rIns="250642" bIns="250642" numCol="1" spcCol="1270" anchor="ctr" anchorCtr="0">
            <a:noAutofit/>
          </a:bodyPr>
          <a:lstStyle/>
          <a:p>
            <a:pPr lvl="0" algn="ctr" defTabSz="622300" rtl="0">
              <a:lnSpc>
                <a:spcPct val="90000"/>
              </a:lnSpc>
              <a:spcBef>
                <a:spcPct val="0"/>
              </a:spcBef>
              <a:spcAft>
                <a:spcPct val="35000"/>
              </a:spcAft>
            </a:pPr>
            <a:r>
              <a:rPr lang="es-MX" sz="1400" kern="1200" dirty="0"/>
              <a:t>Vibratoria: </a:t>
            </a:r>
            <a:r>
              <a:rPr lang="es-MX" sz="1400" kern="1200" dirty="0" err="1"/>
              <a:t>vortex</a:t>
            </a:r>
            <a:endParaRPr lang="es-CL" sz="1400" kern="1200" dirty="0"/>
          </a:p>
        </p:txBody>
      </p:sp>
      <p:sp>
        <p:nvSpPr>
          <p:cNvPr id="12" name="13 Forma libre">
            <a:extLst>
              <a:ext uri="{FF2B5EF4-FFF2-40B4-BE49-F238E27FC236}">
                <a16:creationId xmlns:a16="http://schemas.microsoft.com/office/drawing/2014/main" xmlns="" id="{A1B47423-EC71-0E46-8EBA-3CF5075F5FB3}"/>
              </a:ext>
            </a:extLst>
          </p:cNvPr>
          <p:cNvSpPr/>
          <p:nvPr/>
        </p:nvSpPr>
        <p:spPr>
          <a:xfrm>
            <a:off x="2265806" y="5267349"/>
            <a:ext cx="1590082" cy="1590082"/>
          </a:xfrm>
          <a:custGeom>
            <a:avLst/>
            <a:gdLst>
              <a:gd name="connsiteX0" fmla="*/ 0 w 1590082"/>
              <a:gd name="connsiteY0" fmla="*/ 795041 h 1590082"/>
              <a:gd name="connsiteX1" fmla="*/ 795041 w 1590082"/>
              <a:gd name="connsiteY1" fmla="*/ 0 h 1590082"/>
              <a:gd name="connsiteX2" fmla="*/ 1590082 w 1590082"/>
              <a:gd name="connsiteY2" fmla="*/ 795041 h 1590082"/>
              <a:gd name="connsiteX3" fmla="*/ 795041 w 1590082"/>
              <a:gd name="connsiteY3" fmla="*/ 1590082 h 1590082"/>
              <a:gd name="connsiteX4" fmla="*/ 0 w 1590082"/>
              <a:gd name="connsiteY4" fmla="*/ 795041 h 1590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082" h="1590082">
                <a:moveTo>
                  <a:pt x="0" y="795041"/>
                </a:moveTo>
                <a:cubicBezTo>
                  <a:pt x="0" y="355952"/>
                  <a:pt x="355952" y="0"/>
                  <a:pt x="795041" y="0"/>
                </a:cubicBezTo>
                <a:cubicBezTo>
                  <a:pt x="1234130" y="0"/>
                  <a:pt x="1590082" y="355952"/>
                  <a:pt x="1590082" y="795041"/>
                </a:cubicBezTo>
                <a:cubicBezTo>
                  <a:pt x="1590082" y="1234130"/>
                  <a:pt x="1234130" y="1590082"/>
                  <a:pt x="795041" y="1590082"/>
                </a:cubicBezTo>
                <a:cubicBezTo>
                  <a:pt x="355952" y="1590082"/>
                  <a:pt x="0" y="1234130"/>
                  <a:pt x="0" y="795041"/>
                </a:cubicBezTo>
                <a:close/>
              </a:path>
            </a:pathLst>
          </a:custGeom>
        </p:spPr>
        <p:style>
          <a:lnRef idx="2">
            <a:schemeClr val="lt1">
              <a:hueOff val="0"/>
              <a:satOff val="0"/>
              <a:lumOff val="0"/>
              <a:alphaOff val="0"/>
            </a:schemeClr>
          </a:lnRef>
          <a:fillRef idx="1">
            <a:schemeClr val="accent3">
              <a:alpha val="50000"/>
              <a:hueOff val="7031415"/>
              <a:satOff val="-10550"/>
              <a:lumOff val="-1716"/>
              <a:alphaOff val="0"/>
            </a:schemeClr>
          </a:fillRef>
          <a:effectRef idx="0">
            <a:schemeClr val="accent3">
              <a:alpha val="50000"/>
              <a:hueOff val="7031415"/>
              <a:satOff val="-10550"/>
              <a:lumOff val="-1716"/>
              <a:alphaOff val="0"/>
            </a:schemeClr>
          </a:effectRef>
          <a:fontRef idx="minor">
            <a:schemeClr val="tx1"/>
          </a:fontRef>
        </p:style>
        <p:txBody>
          <a:bodyPr spcFirstLastPara="0" vert="horz" wrap="square" lIns="250642" tIns="250642" rIns="250642" bIns="250642" numCol="1" spcCol="1270" anchor="ctr" anchorCtr="0">
            <a:noAutofit/>
          </a:bodyPr>
          <a:lstStyle/>
          <a:p>
            <a:pPr lvl="0" algn="ctr" defTabSz="622300" rtl="0">
              <a:lnSpc>
                <a:spcPct val="90000"/>
              </a:lnSpc>
              <a:spcBef>
                <a:spcPct val="0"/>
              </a:spcBef>
              <a:spcAft>
                <a:spcPct val="35000"/>
              </a:spcAft>
            </a:pPr>
            <a:r>
              <a:rPr lang="es-MX" sz="1400" kern="1200" dirty="0"/>
              <a:t>Solar: test con luz UV y de diferente longitud</a:t>
            </a:r>
          </a:p>
          <a:p>
            <a:pPr lvl="0" algn="ctr" defTabSz="622300" rtl="0">
              <a:lnSpc>
                <a:spcPct val="90000"/>
              </a:lnSpc>
              <a:spcBef>
                <a:spcPct val="0"/>
              </a:spcBef>
              <a:spcAft>
                <a:spcPct val="35000"/>
              </a:spcAft>
            </a:pPr>
            <a:r>
              <a:rPr lang="es-MX" sz="1400" kern="1200" dirty="0"/>
              <a:t>Descartar otra dermatosis solar</a:t>
            </a:r>
            <a:endParaRPr lang="es-CL" sz="1400" kern="1200" dirty="0"/>
          </a:p>
        </p:txBody>
      </p:sp>
      <p:sp>
        <p:nvSpPr>
          <p:cNvPr id="13" name="14 Forma libre">
            <a:extLst>
              <a:ext uri="{FF2B5EF4-FFF2-40B4-BE49-F238E27FC236}">
                <a16:creationId xmlns:a16="http://schemas.microsoft.com/office/drawing/2014/main" xmlns="" id="{837D1166-2C70-054E-B0F0-8B225DBE4AA8}"/>
              </a:ext>
            </a:extLst>
          </p:cNvPr>
          <p:cNvSpPr/>
          <p:nvPr/>
        </p:nvSpPr>
        <p:spPr>
          <a:xfrm>
            <a:off x="801375" y="4660762"/>
            <a:ext cx="1590082" cy="1590082"/>
          </a:xfrm>
          <a:custGeom>
            <a:avLst/>
            <a:gdLst>
              <a:gd name="connsiteX0" fmla="*/ 0 w 1590082"/>
              <a:gd name="connsiteY0" fmla="*/ 795041 h 1590082"/>
              <a:gd name="connsiteX1" fmla="*/ 795041 w 1590082"/>
              <a:gd name="connsiteY1" fmla="*/ 0 h 1590082"/>
              <a:gd name="connsiteX2" fmla="*/ 1590082 w 1590082"/>
              <a:gd name="connsiteY2" fmla="*/ 795041 h 1590082"/>
              <a:gd name="connsiteX3" fmla="*/ 795041 w 1590082"/>
              <a:gd name="connsiteY3" fmla="*/ 1590082 h 1590082"/>
              <a:gd name="connsiteX4" fmla="*/ 0 w 1590082"/>
              <a:gd name="connsiteY4" fmla="*/ 795041 h 1590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082" h="1590082">
                <a:moveTo>
                  <a:pt x="0" y="795041"/>
                </a:moveTo>
                <a:cubicBezTo>
                  <a:pt x="0" y="355952"/>
                  <a:pt x="355952" y="0"/>
                  <a:pt x="795041" y="0"/>
                </a:cubicBezTo>
                <a:cubicBezTo>
                  <a:pt x="1234130" y="0"/>
                  <a:pt x="1590082" y="355952"/>
                  <a:pt x="1590082" y="795041"/>
                </a:cubicBezTo>
                <a:cubicBezTo>
                  <a:pt x="1590082" y="1234130"/>
                  <a:pt x="1234130" y="1590082"/>
                  <a:pt x="795041" y="1590082"/>
                </a:cubicBezTo>
                <a:cubicBezTo>
                  <a:pt x="355952" y="1590082"/>
                  <a:pt x="0" y="1234130"/>
                  <a:pt x="0" y="795041"/>
                </a:cubicBezTo>
                <a:close/>
              </a:path>
            </a:pathLst>
          </a:custGeom>
        </p:spPr>
        <p:style>
          <a:lnRef idx="2">
            <a:schemeClr val="lt1">
              <a:hueOff val="0"/>
              <a:satOff val="0"/>
              <a:lumOff val="0"/>
              <a:alphaOff val="0"/>
            </a:schemeClr>
          </a:lnRef>
          <a:fillRef idx="1">
            <a:schemeClr val="accent3">
              <a:alpha val="50000"/>
              <a:hueOff val="8437698"/>
              <a:satOff val="-12660"/>
              <a:lumOff val="-2059"/>
              <a:alphaOff val="0"/>
            </a:schemeClr>
          </a:fillRef>
          <a:effectRef idx="0">
            <a:schemeClr val="accent3">
              <a:alpha val="50000"/>
              <a:hueOff val="8437698"/>
              <a:satOff val="-12660"/>
              <a:lumOff val="-2059"/>
              <a:alphaOff val="0"/>
            </a:schemeClr>
          </a:effectRef>
          <a:fontRef idx="minor">
            <a:schemeClr val="tx1"/>
          </a:fontRef>
        </p:style>
        <p:txBody>
          <a:bodyPr spcFirstLastPara="0" vert="horz" wrap="square" lIns="250642" tIns="250642" rIns="250642" bIns="250642" numCol="1" spcCol="1270" anchor="ctr" anchorCtr="0">
            <a:noAutofit/>
          </a:bodyPr>
          <a:lstStyle/>
          <a:p>
            <a:pPr lvl="0" algn="l" defTabSz="622300" rtl="0">
              <a:lnSpc>
                <a:spcPct val="90000"/>
              </a:lnSpc>
              <a:spcBef>
                <a:spcPct val="0"/>
              </a:spcBef>
              <a:spcAft>
                <a:spcPct val="35000"/>
              </a:spcAft>
            </a:pPr>
            <a:r>
              <a:rPr lang="es-MX" sz="1400" kern="1200" dirty="0"/>
              <a:t>Por frío: test de cubo de hielo</a:t>
            </a:r>
            <a:endParaRPr lang="es-CL" sz="1400" kern="1200" dirty="0"/>
          </a:p>
          <a:p>
            <a:pPr marL="114300" lvl="1" indent="-114300" algn="l" defTabSz="622300" rtl="0">
              <a:lnSpc>
                <a:spcPct val="90000"/>
              </a:lnSpc>
              <a:spcBef>
                <a:spcPct val="0"/>
              </a:spcBef>
              <a:spcAft>
                <a:spcPct val="15000"/>
              </a:spcAft>
              <a:buChar char="••"/>
            </a:pPr>
            <a:r>
              <a:rPr lang="es-MX" sz="1400" kern="1200" dirty="0" err="1"/>
              <a:t>hgma</a:t>
            </a:r>
            <a:r>
              <a:rPr lang="es-MX" sz="1400" kern="1200" dirty="0"/>
              <a:t>, VHS, </a:t>
            </a:r>
            <a:r>
              <a:rPr lang="es-MX" sz="1400" kern="1200" dirty="0" err="1"/>
              <a:t>crioproteínas</a:t>
            </a:r>
            <a:r>
              <a:rPr lang="es-MX" sz="1400" kern="1200" dirty="0"/>
              <a:t>, infección</a:t>
            </a:r>
            <a:endParaRPr lang="es-CL" sz="1400" kern="1200" dirty="0"/>
          </a:p>
        </p:txBody>
      </p:sp>
      <p:sp>
        <p:nvSpPr>
          <p:cNvPr id="14" name="15 Forma libre">
            <a:extLst>
              <a:ext uri="{FF2B5EF4-FFF2-40B4-BE49-F238E27FC236}">
                <a16:creationId xmlns:a16="http://schemas.microsoft.com/office/drawing/2014/main" xmlns="" id="{C0CB1EA9-C0CF-D243-A472-FE0068396238}"/>
              </a:ext>
            </a:extLst>
          </p:cNvPr>
          <p:cNvSpPr/>
          <p:nvPr/>
        </p:nvSpPr>
        <p:spPr>
          <a:xfrm>
            <a:off x="194787" y="3196330"/>
            <a:ext cx="1590082" cy="1590082"/>
          </a:xfrm>
          <a:custGeom>
            <a:avLst/>
            <a:gdLst>
              <a:gd name="connsiteX0" fmla="*/ 0 w 1590082"/>
              <a:gd name="connsiteY0" fmla="*/ 795041 h 1590082"/>
              <a:gd name="connsiteX1" fmla="*/ 795041 w 1590082"/>
              <a:gd name="connsiteY1" fmla="*/ 0 h 1590082"/>
              <a:gd name="connsiteX2" fmla="*/ 1590082 w 1590082"/>
              <a:gd name="connsiteY2" fmla="*/ 795041 h 1590082"/>
              <a:gd name="connsiteX3" fmla="*/ 795041 w 1590082"/>
              <a:gd name="connsiteY3" fmla="*/ 1590082 h 1590082"/>
              <a:gd name="connsiteX4" fmla="*/ 0 w 1590082"/>
              <a:gd name="connsiteY4" fmla="*/ 795041 h 1590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082" h="1590082">
                <a:moveTo>
                  <a:pt x="0" y="795041"/>
                </a:moveTo>
                <a:cubicBezTo>
                  <a:pt x="0" y="355952"/>
                  <a:pt x="355952" y="0"/>
                  <a:pt x="795041" y="0"/>
                </a:cubicBezTo>
                <a:cubicBezTo>
                  <a:pt x="1234130" y="0"/>
                  <a:pt x="1590082" y="355952"/>
                  <a:pt x="1590082" y="795041"/>
                </a:cubicBezTo>
                <a:cubicBezTo>
                  <a:pt x="1590082" y="1234130"/>
                  <a:pt x="1234130" y="1590082"/>
                  <a:pt x="795041" y="1590082"/>
                </a:cubicBezTo>
                <a:cubicBezTo>
                  <a:pt x="355952" y="1590082"/>
                  <a:pt x="0" y="1234130"/>
                  <a:pt x="0" y="795041"/>
                </a:cubicBezTo>
                <a:close/>
              </a:path>
            </a:pathLst>
          </a:custGeom>
        </p:spPr>
        <p:style>
          <a:lnRef idx="2">
            <a:schemeClr val="lt1">
              <a:hueOff val="0"/>
              <a:satOff val="0"/>
              <a:lumOff val="0"/>
              <a:alphaOff val="0"/>
            </a:schemeClr>
          </a:lnRef>
          <a:fillRef idx="1">
            <a:schemeClr val="accent3">
              <a:alpha val="50000"/>
              <a:hueOff val="9843981"/>
              <a:satOff val="-14770"/>
              <a:lumOff val="-2402"/>
              <a:alphaOff val="0"/>
            </a:schemeClr>
          </a:fillRef>
          <a:effectRef idx="0">
            <a:schemeClr val="accent3">
              <a:alpha val="50000"/>
              <a:hueOff val="9843981"/>
              <a:satOff val="-14770"/>
              <a:lumOff val="-2402"/>
              <a:alphaOff val="0"/>
            </a:schemeClr>
          </a:effectRef>
          <a:fontRef idx="minor">
            <a:schemeClr val="tx1"/>
          </a:fontRef>
        </p:style>
        <p:txBody>
          <a:bodyPr spcFirstLastPara="0" vert="horz" wrap="square" lIns="250642" tIns="250642" rIns="250642" bIns="250642" numCol="1" spcCol="1270" anchor="ctr" anchorCtr="0">
            <a:noAutofit/>
          </a:bodyPr>
          <a:lstStyle/>
          <a:p>
            <a:pPr lvl="0" algn="ctr" defTabSz="622300" rtl="0">
              <a:lnSpc>
                <a:spcPct val="90000"/>
              </a:lnSpc>
              <a:spcBef>
                <a:spcPct val="0"/>
              </a:spcBef>
              <a:spcAft>
                <a:spcPct val="35000"/>
              </a:spcAft>
            </a:pPr>
            <a:r>
              <a:rPr lang="es-MX" sz="1400" kern="1200" dirty="0"/>
              <a:t>Por presión retardada: test de presión</a:t>
            </a:r>
            <a:endParaRPr lang="es-CL" sz="1400" kern="1200" dirty="0"/>
          </a:p>
        </p:txBody>
      </p:sp>
      <p:sp>
        <p:nvSpPr>
          <p:cNvPr id="15" name="16 Forma libre">
            <a:extLst>
              <a:ext uri="{FF2B5EF4-FFF2-40B4-BE49-F238E27FC236}">
                <a16:creationId xmlns:a16="http://schemas.microsoft.com/office/drawing/2014/main" xmlns="" id="{910129C0-C231-0140-BE9A-0E70879B52FC}"/>
              </a:ext>
            </a:extLst>
          </p:cNvPr>
          <p:cNvSpPr/>
          <p:nvPr/>
        </p:nvSpPr>
        <p:spPr>
          <a:xfrm>
            <a:off x="801375" y="1731899"/>
            <a:ext cx="1590082" cy="1590082"/>
          </a:xfrm>
          <a:custGeom>
            <a:avLst/>
            <a:gdLst>
              <a:gd name="connsiteX0" fmla="*/ 0 w 1590082"/>
              <a:gd name="connsiteY0" fmla="*/ 795041 h 1590082"/>
              <a:gd name="connsiteX1" fmla="*/ 795041 w 1590082"/>
              <a:gd name="connsiteY1" fmla="*/ 0 h 1590082"/>
              <a:gd name="connsiteX2" fmla="*/ 1590082 w 1590082"/>
              <a:gd name="connsiteY2" fmla="*/ 795041 h 1590082"/>
              <a:gd name="connsiteX3" fmla="*/ 795041 w 1590082"/>
              <a:gd name="connsiteY3" fmla="*/ 1590082 h 1590082"/>
              <a:gd name="connsiteX4" fmla="*/ 0 w 1590082"/>
              <a:gd name="connsiteY4" fmla="*/ 795041 h 1590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082" h="1590082">
                <a:moveTo>
                  <a:pt x="0" y="795041"/>
                </a:moveTo>
                <a:cubicBezTo>
                  <a:pt x="0" y="355952"/>
                  <a:pt x="355952" y="0"/>
                  <a:pt x="795041" y="0"/>
                </a:cubicBezTo>
                <a:cubicBezTo>
                  <a:pt x="1234130" y="0"/>
                  <a:pt x="1590082" y="355952"/>
                  <a:pt x="1590082" y="795041"/>
                </a:cubicBezTo>
                <a:cubicBezTo>
                  <a:pt x="1590082" y="1234130"/>
                  <a:pt x="1234130" y="1590082"/>
                  <a:pt x="795041" y="1590082"/>
                </a:cubicBezTo>
                <a:cubicBezTo>
                  <a:pt x="355952" y="1590082"/>
                  <a:pt x="0" y="1234130"/>
                  <a:pt x="0" y="795041"/>
                </a:cubicBezTo>
                <a:close/>
              </a:path>
            </a:pathLst>
          </a:custGeom>
        </p:spPr>
        <p:style>
          <a:lnRef idx="2">
            <a:schemeClr val="lt1">
              <a:hueOff val="0"/>
              <a:satOff val="0"/>
              <a:lumOff val="0"/>
              <a:alphaOff val="0"/>
            </a:schemeClr>
          </a:lnRef>
          <a:fillRef idx="1">
            <a:schemeClr val="accent3">
              <a:alpha val="50000"/>
              <a:hueOff val="11250264"/>
              <a:satOff val="-16880"/>
              <a:lumOff val="-2745"/>
              <a:alphaOff val="0"/>
            </a:schemeClr>
          </a:fillRef>
          <a:effectRef idx="0">
            <a:schemeClr val="accent3">
              <a:alpha val="50000"/>
              <a:hueOff val="11250264"/>
              <a:satOff val="-16880"/>
              <a:lumOff val="-2745"/>
              <a:alphaOff val="0"/>
            </a:schemeClr>
          </a:effectRef>
          <a:fontRef idx="minor">
            <a:schemeClr val="tx1"/>
          </a:fontRef>
        </p:style>
        <p:txBody>
          <a:bodyPr spcFirstLastPara="0" vert="horz" wrap="square" lIns="250642" tIns="250642" rIns="250642" bIns="250642" numCol="1" spcCol="1270" anchor="ctr" anchorCtr="0">
            <a:noAutofit/>
          </a:bodyPr>
          <a:lstStyle/>
          <a:p>
            <a:pPr lvl="0" algn="ctr" defTabSz="622300" rtl="0">
              <a:lnSpc>
                <a:spcPct val="90000"/>
              </a:lnSpc>
              <a:spcBef>
                <a:spcPct val="0"/>
              </a:spcBef>
              <a:spcAft>
                <a:spcPct val="35000"/>
              </a:spcAft>
            </a:pPr>
            <a:r>
              <a:rPr lang="es-MX" sz="1400" kern="1200" dirty="0"/>
              <a:t>Por calor: test de calor</a:t>
            </a:r>
          </a:p>
        </p:txBody>
      </p:sp>
      <p:pic>
        <p:nvPicPr>
          <p:cNvPr id="17" name="8 Imagen">
            <a:extLst>
              <a:ext uri="{FF2B5EF4-FFF2-40B4-BE49-F238E27FC236}">
                <a16:creationId xmlns:a16="http://schemas.microsoft.com/office/drawing/2014/main" xmlns="" id="{48877763-9B9E-8B48-A8A2-810B642D50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0882" y="1823370"/>
            <a:ext cx="2624155" cy="4239020"/>
          </a:xfrm>
          <a:prstGeom prst="rect">
            <a:avLst/>
          </a:prstGeom>
        </p:spPr>
      </p:pic>
    </p:spTree>
    <p:extLst>
      <p:ext uri="{BB962C8B-B14F-4D97-AF65-F5344CB8AC3E}">
        <p14:creationId xmlns:p14="http://schemas.microsoft.com/office/powerpoint/2010/main" val="12949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xit" presetSubtype="4" fill="hold" nodeType="clickEffect">
                                  <p:stCondLst>
                                    <p:cond delay="0"/>
                                  </p:stCondLst>
                                  <p:childTnLst>
                                    <p:anim calcmode="lin" valueType="num">
                                      <p:cBhvr additive="base">
                                        <p:cTn id="45" dur="500"/>
                                        <p:tgtEl>
                                          <p:spTgt spid="17"/>
                                        </p:tgtEl>
                                        <p:attrNameLst>
                                          <p:attrName>ppt_y</p:attrName>
                                        </p:attrNameLst>
                                      </p:cBhvr>
                                      <p:tavLst>
                                        <p:tav tm="0">
                                          <p:val>
                                            <p:strVal val="#ppt_y"/>
                                          </p:val>
                                        </p:tav>
                                        <p:tav tm="100000">
                                          <p:val>
                                            <p:strVal val="#ppt_y+#ppt_h*1.125000"/>
                                          </p:val>
                                        </p:tav>
                                      </p:tavLst>
                                    </p:anim>
                                    <p:animEffect transition="out" filter="wipe(down)">
                                      <p:cBhvr>
                                        <p:cTn id="46" dur="500"/>
                                        <p:tgtEl>
                                          <p:spTgt spid="17"/>
                                        </p:tgtEl>
                                      </p:cBhvr>
                                    </p:animEffect>
                                    <p:set>
                                      <p:cBhvr>
                                        <p:cTn id="47" dur="1" fill="hold">
                                          <p:stCondLst>
                                            <p:cond delay="499"/>
                                          </p:stCondLst>
                                        </p:cTn>
                                        <p:tgtEl>
                                          <p:spTgt spid="17"/>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P spid="8" grpId="0" animBg="1"/>
      <p:bldP spid="10" grpId="0" animBg="1"/>
      <p:bldP spid="11" grpId="0" animBg="1"/>
      <p:bldP spid="12" grpId="0" animBg="1"/>
      <p:bldP spid="13" grpId="0" animBg="1"/>
      <p:bldP spid="14"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5599" y="2924945"/>
            <a:ext cx="7839677" cy="3096343"/>
          </a:xfrm>
        </p:spPr>
      </p:pic>
      <p:sp>
        <p:nvSpPr>
          <p:cNvPr id="5" name="1 Título"/>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l"/>
            <a:r>
              <a:rPr lang="es-MX" dirty="0"/>
              <a:t>Caso clínico 2</a:t>
            </a:r>
            <a:endParaRPr lang="es-CL" dirty="0"/>
          </a:p>
        </p:txBody>
      </p:sp>
      <p:sp>
        <p:nvSpPr>
          <p:cNvPr id="6" name="5 CuadroTexto"/>
          <p:cNvSpPr txBox="1"/>
          <p:nvPr/>
        </p:nvSpPr>
        <p:spPr>
          <a:xfrm>
            <a:off x="683568" y="6063679"/>
            <a:ext cx="4248472" cy="461665"/>
          </a:xfrm>
          <a:prstGeom prst="rect">
            <a:avLst/>
          </a:prstGeom>
          <a:noFill/>
        </p:spPr>
        <p:txBody>
          <a:bodyPr wrap="square" rtlCol="0">
            <a:spAutoFit/>
          </a:bodyPr>
          <a:lstStyle/>
          <a:p>
            <a:r>
              <a:rPr lang="es-MX" sz="2400" dirty="0"/>
              <a:t>o.2 a 1.5 kg/cm2 por 10 y 20 min</a:t>
            </a:r>
            <a:endParaRPr lang="es-CL" sz="2400" dirty="0"/>
          </a:p>
        </p:txBody>
      </p:sp>
      <p:sp>
        <p:nvSpPr>
          <p:cNvPr id="7" name="6 CuadroTexto"/>
          <p:cNvSpPr txBox="1"/>
          <p:nvPr/>
        </p:nvSpPr>
        <p:spPr>
          <a:xfrm>
            <a:off x="683568" y="1628800"/>
            <a:ext cx="4248472" cy="954107"/>
          </a:xfrm>
          <a:prstGeom prst="rect">
            <a:avLst/>
          </a:prstGeom>
          <a:noFill/>
        </p:spPr>
        <p:txBody>
          <a:bodyPr wrap="square" rtlCol="0">
            <a:spAutoFit/>
          </a:bodyPr>
          <a:lstStyle/>
          <a:p>
            <a:r>
              <a:rPr lang="es-MX" sz="2800" dirty="0"/>
              <a:t>Anamnesis negativa</a:t>
            </a:r>
          </a:p>
          <a:p>
            <a:r>
              <a:rPr lang="es-MX" sz="2800" dirty="0"/>
              <a:t>Examen físico: sólo habones</a:t>
            </a:r>
            <a:endParaRPr lang="es-CL" sz="2800" dirty="0"/>
          </a:p>
        </p:txBody>
      </p:sp>
      <p:sp>
        <p:nvSpPr>
          <p:cNvPr id="8" name="7 Flecha derecha"/>
          <p:cNvSpPr/>
          <p:nvPr/>
        </p:nvSpPr>
        <p:spPr>
          <a:xfrm>
            <a:off x="5220072" y="1916832"/>
            <a:ext cx="792088" cy="666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8 CuadroTexto"/>
          <p:cNvSpPr txBox="1"/>
          <p:nvPr/>
        </p:nvSpPr>
        <p:spPr>
          <a:xfrm>
            <a:off x="6300192" y="1877923"/>
            <a:ext cx="1728192" cy="830997"/>
          </a:xfrm>
          <a:prstGeom prst="rect">
            <a:avLst/>
          </a:prstGeom>
          <a:noFill/>
        </p:spPr>
        <p:txBody>
          <a:bodyPr wrap="square" rtlCol="0">
            <a:spAutoFit/>
          </a:bodyPr>
          <a:lstStyle/>
          <a:p>
            <a:r>
              <a:rPr lang="es-MX" sz="2400" dirty="0"/>
              <a:t>Estudio específico</a:t>
            </a:r>
            <a:endParaRPr lang="es-CL" sz="2400" dirty="0"/>
          </a:p>
        </p:txBody>
      </p:sp>
    </p:spTree>
    <p:extLst>
      <p:ext uri="{BB962C8B-B14F-4D97-AF65-F5344CB8AC3E}">
        <p14:creationId xmlns:p14="http://schemas.microsoft.com/office/powerpoint/2010/main" val="403695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5B17646F-8894-A646-8F1E-CC18FC0CE525}"/>
              </a:ext>
            </a:extLst>
          </p:cNvPr>
          <p:cNvSpPr>
            <a:spLocks noGrp="1"/>
          </p:cNvSpPr>
          <p:nvPr>
            <p:ph type="title"/>
          </p:nvPr>
        </p:nvSpPr>
        <p:spPr>
          <a:xfrm>
            <a:off x="1691681" y="333194"/>
            <a:ext cx="7055916" cy="1325563"/>
          </a:xfrm>
        </p:spPr>
        <p:txBody>
          <a:bodyPr/>
          <a:lstStyle/>
          <a:p>
            <a:r>
              <a:rPr lang="es-MX" dirty="0"/>
              <a:t>CÓMO TRATAR LA UC</a:t>
            </a:r>
          </a:p>
        </p:txBody>
      </p:sp>
      <p:pic>
        <p:nvPicPr>
          <p:cNvPr id="4" name="Picture 5">
            <a:extLst>
              <a:ext uri="{FF2B5EF4-FFF2-40B4-BE49-F238E27FC236}">
                <a16:creationId xmlns:a16="http://schemas.microsoft.com/office/drawing/2014/main" xmlns="" id="{539016F0-7A6B-7E4B-8AC4-8EC8428F322B}"/>
              </a:ext>
            </a:extLst>
          </p:cNvPr>
          <p:cNvPicPr>
            <a:picLocks noChangeAspect="1"/>
          </p:cNvPicPr>
          <p:nvPr/>
        </p:nvPicPr>
        <p:blipFill rotWithShape="1">
          <a:blip r:embed="rId3"/>
          <a:srcRect l="39788" r="26372" b="-1"/>
          <a:stretch/>
        </p:blipFill>
        <p:spPr>
          <a:xfrm>
            <a:off x="21" y="10"/>
            <a:ext cx="1691660" cy="6857990"/>
          </a:xfrm>
          <a:prstGeom prst="rect">
            <a:avLst/>
          </a:prstGeom>
          <a:effectLst/>
        </p:spPr>
      </p:pic>
      <mc:AlternateContent xmlns:mc="http://schemas.openxmlformats.org/markup-compatibility/2006" xmlns:p14="http://schemas.microsoft.com/office/powerpoint/2010/main">
        <mc:Choice Requires="p14">
          <p:contentPart p14:bwMode="auto" r:id="rId4">
            <p14:nvContentPartPr>
              <p14:cNvPr id="5" name="Entrada de lápiz 4">
                <a:extLst>
                  <a:ext uri="{FF2B5EF4-FFF2-40B4-BE49-F238E27FC236}">
                    <a16:creationId xmlns:a16="http://schemas.microsoft.com/office/drawing/2014/main" xmlns="" id="{D24DD094-AD3E-964E-9B6E-F70E1416E39E}"/>
                  </a:ext>
                </a:extLst>
              </p14:cNvPr>
              <p14:cNvContentPartPr/>
              <p14:nvPr/>
            </p14:nvContentPartPr>
            <p14:xfrm>
              <a:off x="1832661" y="1562028"/>
              <a:ext cx="6341040" cy="95040"/>
            </p14:xfrm>
          </p:contentPart>
        </mc:Choice>
        <mc:Fallback xmlns="">
          <p:pic>
            <p:nvPicPr>
              <p:cNvPr id="5" name="Entrada de lápiz 4">
                <a:extLst>
                  <a:ext uri="{FF2B5EF4-FFF2-40B4-BE49-F238E27FC236}">
                    <a16:creationId xmlns:a16="http://schemas.microsoft.com/office/drawing/2014/main" id="{D24DD094-AD3E-964E-9B6E-F70E1416E39E}"/>
                  </a:ext>
                </a:extLst>
              </p:cNvPr>
              <p:cNvPicPr/>
              <p:nvPr/>
            </p:nvPicPr>
            <p:blipFill>
              <a:blip r:embed="rId5"/>
              <a:stretch>
                <a:fillRect/>
              </a:stretch>
            </p:blipFill>
            <p:spPr>
              <a:xfrm>
                <a:off x="1814661" y="1544028"/>
                <a:ext cx="6376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Entrada de lápiz 5">
                <a:extLst>
                  <a:ext uri="{FF2B5EF4-FFF2-40B4-BE49-F238E27FC236}">
                    <a16:creationId xmlns:a16="http://schemas.microsoft.com/office/drawing/2014/main" xmlns="" id="{6B70882D-C9AB-E04D-B184-DF5F6F3C21DC}"/>
                  </a:ext>
                </a:extLst>
              </p14:cNvPr>
              <p14:cNvContentPartPr/>
              <p14:nvPr/>
            </p14:nvContentPartPr>
            <p14:xfrm>
              <a:off x="1866501" y="1542228"/>
              <a:ext cx="6298200" cy="115920"/>
            </p14:xfrm>
          </p:contentPart>
        </mc:Choice>
        <mc:Fallback xmlns="">
          <p:pic>
            <p:nvPicPr>
              <p:cNvPr id="6" name="Entrada de lápiz 5">
                <a:extLst>
                  <a:ext uri="{FF2B5EF4-FFF2-40B4-BE49-F238E27FC236}">
                    <a16:creationId xmlns:a16="http://schemas.microsoft.com/office/drawing/2014/main" id="{6B70882D-C9AB-E04D-B184-DF5F6F3C21DC}"/>
                  </a:ext>
                </a:extLst>
              </p:cNvPr>
              <p:cNvPicPr/>
              <p:nvPr/>
            </p:nvPicPr>
            <p:blipFill>
              <a:blip r:embed="rId7"/>
              <a:stretch>
                <a:fillRect/>
              </a:stretch>
            </p:blipFill>
            <p:spPr>
              <a:xfrm>
                <a:off x="1857861" y="1533588"/>
                <a:ext cx="6315840" cy="133560"/>
              </a:xfrm>
              <a:prstGeom prst="rect">
                <a:avLst/>
              </a:prstGeom>
            </p:spPr>
          </p:pic>
        </mc:Fallback>
      </mc:AlternateContent>
      <p:sp>
        <p:nvSpPr>
          <p:cNvPr id="13" name="2 Marcador de contenido">
            <a:extLst>
              <a:ext uri="{FF2B5EF4-FFF2-40B4-BE49-F238E27FC236}">
                <a16:creationId xmlns:a16="http://schemas.microsoft.com/office/drawing/2014/main" xmlns="" id="{0D389413-CF22-2F4C-A7A9-E9AB15A9A773}"/>
              </a:ext>
            </a:extLst>
          </p:cNvPr>
          <p:cNvSpPr txBox="1">
            <a:spLocks/>
          </p:cNvSpPr>
          <p:nvPr/>
        </p:nvSpPr>
        <p:spPr>
          <a:xfrm>
            <a:off x="1866500" y="1855365"/>
            <a:ext cx="6820299" cy="4525963"/>
          </a:xfrm>
          <a:prstGeom prst="rect">
            <a:avLst/>
          </a:prstGeom>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MX" dirty="0"/>
              <a:t>Evitar AINES, calor y ropa muy ajustada</a:t>
            </a:r>
          </a:p>
          <a:p>
            <a:r>
              <a:rPr lang="es-MX" dirty="0"/>
              <a:t>Medidas de evitación de estímulo para urticarias físicas.</a:t>
            </a:r>
          </a:p>
          <a:p>
            <a:r>
              <a:rPr lang="es-MX" dirty="0"/>
              <a:t>Es controversial realizar una dieta libre de pseudoalérgenos (colorantes, aditivos, especias, frutas y verduras) por </a:t>
            </a:r>
            <a:r>
              <a:rPr lang="es-MX" u="sng" dirty="0"/>
              <a:t>&gt;</a:t>
            </a:r>
            <a:r>
              <a:rPr lang="es-MX" dirty="0"/>
              <a:t>3 semanas</a:t>
            </a:r>
          </a:p>
          <a:p>
            <a:r>
              <a:rPr lang="es-CL" dirty="0"/>
              <a:t>Hacer Biopsia de piel en UC refractaria sospecha de urticaria </a:t>
            </a:r>
            <a:r>
              <a:rPr lang="es-CL" dirty="0" err="1"/>
              <a:t>vasculítica</a:t>
            </a:r>
            <a:endParaRPr lang="es-MX" dirty="0"/>
          </a:p>
          <a:p>
            <a:pPr marL="0" indent="0">
              <a:buNone/>
            </a:pPr>
            <a:endParaRPr lang="es-CL" dirty="0"/>
          </a:p>
        </p:txBody>
      </p:sp>
    </p:spTree>
    <p:extLst>
      <p:ext uri="{BB962C8B-B14F-4D97-AF65-F5344CB8AC3E}">
        <p14:creationId xmlns:p14="http://schemas.microsoft.com/office/powerpoint/2010/main" val="2415461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5B17646F-8894-A646-8F1E-CC18FC0CE525}"/>
              </a:ext>
            </a:extLst>
          </p:cNvPr>
          <p:cNvSpPr>
            <a:spLocks noGrp="1"/>
          </p:cNvSpPr>
          <p:nvPr>
            <p:ph type="title"/>
          </p:nvPr>
        </p:nvSpPr>
        <p:spPr>
          <a:xfrm>
            <a:off x="1691681" y="333194"/>
            <a:ext cx="7055916" cy="1325563"/>
          </a:xfrm>
        </p:spPr>
        <p:txBody>
          <a:bodyPr/>
          <a:lstStyle/>
          <a:p>
            <a:r>
              <a:rPr lang="es-MX" dirty="0"/>
              <a:t>CÓMO TRATAR LA UC</a:t>
            </a:r>
          </a:p>
        </p:txBody>
      </p:sp>
      <p:pic>
        <p:nvPicPr>
          <p:cNvPr id="4" name="Picture 5">
            <a:extLst>
              <a:ext uri="{FF2B5EF4-FFF2-40B4-BE49-F238E27FC236}">
                <a16:creationId xmlns:a16="http://schemas.microsoft.com/office/drawing/2014/main" xmlns="" id="{539016F0-7A6B-7E4B-8AC4-8EC8428F322B}"/>
              </a:ext>
            </a:extLst>
          </p:cNvPr>
          <p:cNvPicPr>
            <a:picLocks noChangeAspect="1"/>
          </p:cNvPicPr>
          <p:nvPr/>
        </p:nvPicPr>
        <p:blipFill rotWithShape="1">
          <a:blip r:embed="rId3"/>
          <a:srcRect l="39788" r="26372" b="-1"/>
          <a:stretch/>
        </p:blipFill>
        <p:spPr>
          <a:xfrm>
            <a:off x="21" y="10"/>
            <a:ext cx="1691660" cy="6857990"/>
          </a:xfrm>
          <a:prstGeom prst="rect">
            <a:avLst/>
          </a:prstGeom>
          <a:effectLst/>
        </p:spPr>
      </p:pic>
      <mc:AlternateContent xmlns:mc="http://schemas.openxmlformats.org/markup-compatibility/2006" xmlns:p14="http://schemas.microsoft.com/office/powerpoint/2010/main">
        <mc:Choice Requires="p14">
          <p:contentPart p14:bwMode="auto" r:id="rId4">
            <p14:nvContentPartPr>
              <p14:cNvPr id="5" name="Entrada de lápiz 4">
                <a:extLst>
                  <a:ext uri="{FF2B5EF4-FFF2-40B4-BE49-F238E27FC236}">
                    <a16:creationId xmlns:a16="http://schemas.microsoft.com/office/drawing/2014/main" xmlns="" id="{D24DD094-AD3E-964E-9B6E-F70E1416E39E}"/>
                  </a:ext>
                </a:extLst>
              </p14:cNvPr>
              <p14:cNvContentPartPr/>
              <p14:nvPr/>
            </p14:nvContentPartPr>
            <p14:xfrm>
              <a:off x="1832661" y="1562028"/>
              <a:ext cx="6341040" cy="95040"/>
            </p14:xfrm>
          </p:contentPart>
        </mc:Choice>
        <mc:Fallback xmlns="">
          <p:pic>
            <p:nvPicPr>
              <p:cNvPr id="5" name="Entrada de lápiz 4">
                <a:extLst>
                  <a:ext uri="{FF2B5EF4-FFF2-40B4-BE49-F238E27FC236}">
                    <a16:creationId xmlns:a16="http://schemas.microsoft.com/office/drawing/2014/main" id="{D24DD094-AD3E-964E-9B6E-F70E1416E39E}"/>
                  </a:ext>
                </a:extLst>
              </p:cNvPr>
              <p:cNvPicPr/>
              <p:nvPr/>
            </p:nvPicPr>
            <p:blipFill>
              <a:blip r:embed="rId5"/>
              <a:stretch>
                <a:fillRect/>
              </a:stretch>
            </p:blipFill>
            <p:spPr>
              <a:xfrm>
                <a:off x="1814661" y="1544028"/>
                <a:ext cx="6376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Entrada de lápiz 5">
                <a:extLst>
                  <a:ext uri="{FF2B5EF4-FFF2-40B4-BE49-F238E27FC236}">
                    <a16:creationId xmlns:a16="http://schemas.microsoft.com/office/drawing/2014/main" xmlns="" id="{6B70882D-C9AB-E04D-B184-DF5F6F3C21DC}"/>
                  </a:ext>
                </a:extLst>
              </p14:cNvPr>
              <p14:cNvContentPartPr/>
              <p14:nvPr/>
            </p14:nvContentPartPr>
            <p14:xfrm>
              <a:off x="1866501" y="1542228"/>
              <a:ext cx="6298200" cy="115920"/>
            </p14:xfrm>
          </p:contentPart>
        </mc:Choice>
        <mc:Fallback xmlns="">
          <p:pic>
            <p:nvPicPr>
              <p:cNvPr id="6" name="Entrada de lápiz 5">
                <a:extLst>
                  <a:ext uri="{FF2B5EF4-FFF2-40B4-BE49-F238E27FC236}">
                    <a16:creationId xmlns:a16="http://schemas.microsoft.com/office/drawing/2014/main" id="{6B70882D-C9AB-E04D-B184-DF5F6F3C21DC}"/>
                  </a:ext>
                </a:extLst>
              </p:cNvPr>
              <p:cNvPicPr/>
              <p:nvPr/>
            </p:nvPicPr>
            <p:blipFill>
              <a:blip r:embed="rId7"/>
              <a:stretch>
                <a:fillRect/>
              </a:stretch>
            </p:blipFill>
            <p:spPr>
              <a:xfrm>
                <a:off x="1857861" y="1533588"/>
                <a:ext cx="6315840" cy="133560"/>
              </a:xfrm>
              <a:prstGeom prst="rect">
                <a:avLst/>
              </a:prstGeom>
            </p:spPr>
          </p:pic>
        </mc:Fallback>
      </mc:AlternateContent>
      <p:pic>
        <p:nvPicPr>
          <p:cNvPr id="8" name="Marcador de contenido 3">
            <a:extLst>
              <a:ext uri="{FF2B5EF4-FFF2-40B4-BE49-F238E27FC236}">
                <a16:creationId xmlns:a16="http://schemas.microsoft.com/office/drawing/2014/main" xmlns="" id="{5386333D-202F-4A4D-B00B-0255B7A8A940}"/>
              </a:ext>
            </a:extLst>
          </p:cNvPr>
          <p:cNvPicPr>
            <a:picLocks noChangeAspect="1"/>
          </p:cNvPicPr>
          <p:nvPr/>
        </p:nvPicPr>
        <p:blipFill rotWithShape="1">
          <a:blip r:embed="rId8"/>
          <a:srcRect l="3457" t="19007" r="3216" b="15411"/>
          <a:stretch/>
        </p:blipFill>
        <p:spPr>
          <a:xfrm>
            <a:off x="2537557" y="1991941"/>
            <a:ext cx="5364162" cy="4104456"/>
          </a:xfrm>
          <a:prstGeom prst="rect">
            <a:avLst/>
          </a:prstGeom>
        </p:spPr>
      </p:pic>
      <p:grpSp>
        <p:nvGrpSpPr>
          <p:cNvPr id="10" name="Grupo 9">
            <a:extLst>
              <a:ext uri="{FF2B5EF4-FFF2-40B4-BE49-F238E27FC236}">
                <a16:creationId xmlns:a16="http://schemas.microsoft.com/office/drawing/2014/main" xmlns="" id="{0902A30A-4CE3-674B-AED1-9C4FC6861C48}"/>
              </a:ext>
            </a:extLst>
          </p:cNvPr>
          <p:cNvGrpSpPr/>
          <p:nvPr/>
        </p:nvGrpSpPr>
        <p:grpSpPr>
          <a:xfrm>
            <a:off x="6865644" y="2790020"/>
            <a:ext cx="2249959" cy="1512168"/>
            <a:chOff x="7901719" y="2145062"/>
            <a:chExt cx="2249959" cy="1512168"/>
          </a:xfrm>
        </p:grpSpPr>
        <p:sp>
          <p:nvSpPr>
            <p:cNvPr id="7" name="Llamada ovalada 6">
              <a:extLst>
                <a:ext uri="{FF2B5EF4-FFF2-40B4-BE49-F238E27FC236}">
                  <a16:creationId xmlns:a16="http://schemas.microsoft.com/office/drawing/2014/main" xmlns="" id="{1E549A48-E0CB-E047-BFA5-AF26FE9571EC}"/>
                </a:ext>
              </a:extLst>
            </p:cNvPr>
            <p:cNvSpPr/>
            <p:nvPr/>
          </p:nvSpPr>
          <p:spPr>
            <a:xfrm>
              <a:off x="7901719" y="2145062"/>
              <a:ext cx="2249959" cy="151216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Rectángulo 1">
              <a:extLst>
                <a:ext uri="{FF2B5EF4-FFF2-40B4-BE49-F238E27FC236}">
                  <a16:creationId xmlns:a16="http://schemas.microsoft.com/office/drawing/2014/main" xmlns="" id="{CA66E527-9531-3346-82B0-57A497DC71A1}"/>
                </a:ext>
              </a:extLst>
            </p:cNvPr>
            <p:cNvSpPr/>
            <p:nvPr/>
          </p:nvSpPr>
          <p:spPr>
            <a:xfrm>
              <a:off x="8320156" y="2439481"/>
              <a:ext cx="1647645" cy="923330"/>
            </a:xfrm>
            <a:prstGeom prst="rect">
              <a:avLst/>
            </a:prstGeom>
          </p:spPr>
          <p:txBody>
            <a:bodyPr wrap="square">
              <a:spAutoFit/>
            </a:bodyPr>
            <a:lstStyle/>
            <a:p>
              <a:pPr lvl="0"/>
              <a:r>
                <a:rPr lang="es-MX" dirty="0"/>
                <a:t>Pulso corto GC (20-50mg/d &lt;10 días)</a:t>
              </a:r>
            </a:p>
          </p:txBody>
        </p:sp>
      </p:grpSp>
    </p:spTree>
    <p:extLst>
      <p:ext uri="{BB962C8B-B14F-4D97-AF65-F5344CB8AC3E}">
        <p14:creationId xmlns:p14="http://schemas.microsoft.com/office/powerpoint/2010/main" val="378433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0">
            <a:extLst>
              <a:ext uri="{FF2B5EF4-FFF2-40B4-BE49-F238E27FC236}">
                <a16:creationId xmlns:a16="http://schemas.microsoft.com/office/drawing/2014/main" xmlns="" id="{ECC07320-C2CA-4E29-8481-9D9E143C77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n 9">
            <a:extLst>
              <a:ext uri="{FF2B5EF4-FFF2-40B4-BE49-F238E27FC236}">
                <a16:creationId xmlns:a16="http://schemas.microsoft.com/office/drawing/2014/main" xmlns="" id="{CD80C4F3-43BE-774B-9D5B-BA91F93DF7A3}"/>
              </a:ext>
            </a:extLst>
          </p:cNvPr>
          <p:cNvPicPr>
            <a:picLocks noChangeAspect="1"/>
          </p:cNvPicPr>
          <p:nvPr/>
        </p:nvPicPr>
        <p:blipFill rotWithShape="1">
          <a:blip r:embed="rId3">
            <a:extLst>
              <a:ext uri="{28A0092B-C50C-407E-A947-70E740481C1C}">
                <a14:useLocalDpi xmlns:a14="http://schemas.microsoft.com/office/drawing/2010/main" val="0"/>
              </a:ext>
            </a:extLst>
          </a:blip>
          <a:srcRect l="2810" r="2810"/>
          <a:stretch/>
        </p:blipFill>
        <p:spPr>
          <a:xfrm>
            <a:off x="20" y="10"/>
            <a:ext cx="7252212" cy="6857990"/>
          </a:xfrm>
          <a:prstGeom prst="rect">
            <a:avLst/>
          </a:prstGeom>
        </p:spPr>
      </p:pic>
      <p:sp>
        <p:nvSpPr>
          <p:cNvPr id="30" name="Rectangle 22">
            <a:extLst>
              <a:ext uri="{FF2B5EF4-FFF2-40B4-BE49-F238E27FC236}">
                <a16:creationId xmlns:a16="http://schemas.microsoft.com/office/drawing/2014/main" xmlns="" id="{178FB36B-5BFE-42CA-BC60-1115E0D95E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1 Título"/>
          <p:cNvSpPr>
            <a:spLocks noGrp="1"/>
          </p:cNvSpPr>
          <p:nvPr>
            <p:ph type="title"/>
          </p:nvPr>
        </p:nvSpPr>
        <p:spPr>
          <a:xfrm>
            <a:off x="5951551" y="743447"/>
            <a:ext cx="2584324" cy="3692028"/>
          </a:xfrm>
          <a:no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rmAutofit/>
          </a:bodyPr>
          <a:lstStyle/>
          <a:p>
            <a:pPr algn="l">
              <a:lnSpc>
                <a:spcPct val="90000"/>
              </a:lnSpc>
            </a:pPr>
            <a:r>
              <a:rPr lang="en-US" sz="3100">
                <a:solidFill>
                  <a:schemeClr val="tx1"/>
                </a:solidFill>
                <a:latin typeface="+mj-lt"/>
                <a:ea typeface="+mj-ea"/>
                <a:cs typeface="+mj-cs"/>
              </a:rPr>
              <a:t/>
            </a:r>
            <a:br>
              <a:rPr lang="en-US" sz="3100">
                <a:solidFill>
                  <a:schemeClr val="tx1"/>
                </a:solidFill>
                <a:latin typeface="+mj-lt"/>
                <a:ea typeface="+mj-ea"/>
                <a:cs typeface="+mj-cs"/>
              </a:rPr>
            </a:br>
            <a:r>
              <a:rPr lang="en-US" sz="3100">
                <a:solidFill>
                  <a:schemeClr val="tx1"/>
                </a:solidFill>
                <a:latin typeface="+mj-lt"/>
                <a:ea typeface="+mj-ea"/>
                <a:cs typeface="+mj-cs"/>
              </a:rPr>
              <a:t/>
            </a:r>
            <a:br>
              <a:rPr lang="en-US" sz="3100">
                <a:solidFill>
                  <a:schemeClr val="tx1"/>
                </a:solidFill>
                <a:latin typeface="+mj-lt"/>
                <a:ea typeface="+mj-ea"/>
                <a:cs typeface="+mj-cs"/>
              </a:rPr>
            </a:br>
            <a:r>
              <a:rPr lang="en-US" sz="3100">
                <a:solidFill>
                  <a:schemeClr val="tx1"/>
                </a:solidFill>
                <a:latin typeface="+mj-lt"/>
                <a:ea typeface="+mj-ea"/>
                <a:cs typeface="+mj-cs"/>
              </a:rPr>
              <a:t/>
            </a:r>
            <a:br>
              <a:rPr lang="en-US" sz="3100">
                <a:solidFill>
                  <a:schemeClr val="tx1"/>
                </a:solidFill>
                <a:latin typeface="+mj-lt"/>
                <a:ea typeface="+mj-ea"/>
                <a:cs typeface="+mj-cs"/>
              </a:rPr>
            </a:br>
            <a:r>
              <a:rPr lang="en-US" sz="3100">
                <a:solidFill>
                  <a:schemeClr val="tx1"/>
                </a:solidFill>
                <a:latin typeface="+mj-lt"/>
                <a:ea typeface="+mj-ea"/>
                <a:cs typeface="+mj-cs"/>
              </a:rPr>
              <a:t/>
            </a:r>
            <a:br>
              <a:rPr lang="en-US" sz="3100">
                <a:solidFill>
                  <a:schemeClr val="tx1"/>
                </a:solidFill>
                <a:latin typeface="+mj-lt"/>
                <a:ea typeface="+mj-ea"/>
                <a:cs typeface="+mj-cs"/>
              </a:rPr>
            </a:br>
            <a:r>
              <a:rPr lang="en-US" sz="3100">
                <a:solidFill>
                  <a:schemeClr val="tx1"/>
                </a:solidFill>
                <a:latin typeface="+mj-lt"/>
                <a:ea typeface="+mj-ea"/>
                <a:cs typeface="+mj-cs"/>
              </a:rPr>
              <a:t/>
            </a:r>
            <a:br>
              <a:rPr lang="en-US" sz="3100">
                <a:solidFill>
                  <a:schemeClr val="tx1"/>
                </a:solidFill>
                <a:latin typeface="+mj-lt"/>
                <a:ea typeface="+mj-ea"/>
                <a:cs typeface="+mj-cs"/>
              </a:rPr>
            </a:br>
            <a:r>
              <a:rPr lang="en-US" sz="3100">
                <a:solidFill>
                  <a:schemeClr val="tx1"/>
                </a:solidFill>
                <a:latin typeface="+mj-lt"/>
                <a:ea typeface="+mj-ea"/>
                <a:cs typeface="+mj-cs"/>
              </a:rPr>
              <a:t/>
            </a:r>
            <a:br>
              <a:rPr lang="en-US" sz="3100">
                <a:solidFill>
                  <a:schemeClr val="tx1"/>
                </a:solidFill>
                <a:latin typeface="+mj-lt"/>
                <a:ea typeface="+mj-ea"/>
                <a:cs typeface="+mj-cs"/>
              </a:rPr>
            </a:br>
            <a:r>
              <a:rPr lang="en-US" sz="3100">
                <a:solidFill>
                  <a:schemeClr val="tx1"/>
                </a:solidFill>
                <a:latin typeface="+mj-lt"/>
                <a:ea typeface="+mj-ea"/>
                <a:cs typeface="+mj-cs"/>
              </a:rPr>
              <a:t>Caso clínico 3</a:t>
            </a:r>
          </a:p>
        </p:txBody>
      </p:sp>
      <p:sp>
        <p:nvSpPr>
          <p:cNvPr id="9" name="Content Placeholder 9">
            <a:extLst>
              <a:ext uri="{FF2B5EF4-FFF2-40B4-BE49-F238E27FC236}">
                <a16:creationId xmlns:a16="http://schemas.microsoft.com/office/drawing/2014/main" xmlns="" id="{31945FAB-D7AD-4457-97C2-4B2989CA6BF0}"/>
              </a:ext>
            </a:extLst>
          </p:cNvPr>
          <p:cNvSpPr>
            <a:spLocks noGrp="1"/>
          </p:cNvSpPr>
          <p:nvPr>
            <p:ph idx="1"/>
          </p:nvPr>
        </p:nvSpPr>
        <p:spPr>
          <a:xfrm>
            <a:off x="5951552" y="4629234"/>
            <a:ext cx="2584323" cy="1896110"/>
          </a:xfrm>
          <a:noFill/>
        </p:spPr>
        <p:txBody>
          <a:bodyPr vert="horz" lIns="91440" tIns="45720" rIns="91440" bIns="45720" rtlCol="0">
            <a:normAutofit/>
          </a:bodyPr>
          <a:lstStyle/>
          <a:p>
            <a:pPr marL="0" indent="0">
              <a:lnSpc>
                <a:spcPct val="90000"/>
              </a:lnSpc>
              <a:spcBef>
                <a:spcPts val="1000"/>
              </a:spcBef>
              <a:buNone/>
            </a:pPr>
            <a:r>
              <a:rPr lang="en-US" sz="1400" dirty="0" err="1"/>
              <a:t>Mujer</a:t>
            </a:r>
            <a:r>
              <a:rPr lang="en-US" sz="1400" dirty="0"/>
              <a:t> 55 </a:t>
            </a:r>
            <a:r>
              <a:rPr lang="en-US" sz="1400" dirty="0" err="1"/>
              <a:t>años</a:t>
            </a:r>
            <a:endParaRPr lang="en-US" sz="1400" dirty="0"/>
          </a:p>
          <a:p>
            <a:pPr marL="0" indent="0">
              <a:spcBef>
                <a:spcPts val="1000"/>
              </a:spcBef>
              <a:buNone/>
            </a:pPr>
            <a:r>
              <a:rPr lang="en-US" sz="1400" dirty="0"/>
              <a:t>EEI</a:t>
            </a:r>
          </a:p>
          <a:p>
            <a:pPr marL="0" indent="0">
              <a:spcBef>
                <a:spcPts val="1000"/>
              </a:spcBef>
              <a:buNone/>
            </a:pPr>
            <a:r>
              <a:rPr lang="en-US" sz="1400" dirty="0"/>
              <a:t>HTA</a:t>
            </a:r>
          </a:p>
          <a:p>
            <a:pPr marL="0" indent="0">
              <a:spcBef>
                <a:spcPts val="1000"/>
              </a:spcBef>
              <a:buNone/>
            </a:pPr>
            <a:r>
              <a:rPr lang="es-MX" sz="1400" dirty="0"/>
              <a:t>177/92 ; 112 lpm; sat 95%. </a:t>
            </a:r>
          </a:p>
          <a:p>
            <a:pPr marL="0" indent="0">
              <a:spcBef>
                <a:spcPts val="1000"/>
              </a:spcBef>
              <a:buNone/>
            </a:pPr>
            <a:r>
              <a:rPr lang="es-MX" sz="1400" dirty="0"/>
              <a:t>Cardiopulmonar normal</a:t>
            </a:r>
            <a:endParaRPr lang="en-US" sz="1400" dirty="0"/>
          </a:p>
          <a:p>
            <a:pPr marL="0" indent="0">
              <a:lnSpc>
                <a:spcPct val="90000"/>
              </a:lnSpc>
              <a:spcBef>
                <a:spcPts val="1000"/>
              </a:spcBef>
              <a:buNone/>
            </a:pPr>
            <a:endParaRPr lang="en-US" sz="1400" dirty="0"/>
          </a:p>
        </p:txBody>
      </p:sp>
    </p:spTree>
    <p:extLst>
      <p:ext uri="{BB962C8B-B14F-4D97-AF65-F5344CB8AC3E}">
        <p14:creationId xmlns:p14="http://schemas.microsoft.com/office/powerpoint/2010/main" val="2659655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5B17646F-8894-A646-8F1E-CC18FC0CE525}"/>
              </a:ext>
            </a:extLst>
          </p:cNvPr>
          <p:cNvSpPr>
            <a:spLocks noGrp="1"/>
          </p:cNvSpPr>
          <p:nvPr>
            <p:ph type="title"/>
          </p:nvPr>
        </p:nvSpPr>
        <p:spPr>
          <a:xfrm>
            <a:off x="1691681" y="333194"/>
            <a:ext cx="6482020" cy="1325563"/>
          </a:xfrm>
        </p:spPr>
        <p:txBody>
          <a:bodyPr/>
          <a:lstStyle/>
          <a:p>
            <a:r>
              <a:rPr lang="es-MX" dirty="0"/>
              <a:t>TIPOS DE HABÓN</a:t>
            </a:r>
          </a:p>
        </p:txBody>
      </p:sp>
      <p:pic>
        <p:nvPicPr>
          <p:cNvPr id="4" name="Picture 5">
            <a:extLst>
              <a:ext uri="{FF2B5EF4-FFF2-40B4-BE49-F238E27FC236}">
                <a16:creationId xmlns:a16="http://schemas.microsoft.com/office/drawing/2014/main" xmlns="" id="{539016F0-7A6B-7E4B-8AC4-8EC8428F322B}"/>
              </a:ext>
            </a:extLst>
          </p:cNvPr>
          <p:cNvPicPr>
            <a:picLocks noChangeAspect="1"/>
          </p:cNvPicPr>
          <p:nvPr/>
        </p:nvPicPr>
        <p:blipFill rotWithShape="1">
          <a:blip r:embed="rId2"/>
          <a:srcRect l="39788" r="26372" b="-1"/>
          <a:stretch/>
        </p:blipFill>
        <p:spPr>
          <a:xfrm>
            <a:off x="21" y="10"/>
            <a:ext cx="1691660" cy="6857990"/>
          </a:xfrm>
          <a:prstGeom prst="rect">
            <a:avLst/>
          </a:prstGeom>
          <a:effectLst/>
        </p:spPr>
      </p:pic>
      <mc:AlternateContent xmlns:mc="http://schemas.openxmlformats.org/markup-compatibility/2006" xmlns:p14="http://schemas.microsoft.com/office/powerpoint/2010/main">
        <mc:Choice Requires="p14">
          <p:contentPart p14:bwMode="auto" r:id="rId3">
            <p14:nvContentPartPr>
              <p14:cNvPr id="5" name="Entrada de lápiz 4">
                <a:extLst>
                  <a:ext uri="{FF2B5EF4-FFF2-40B4-BE49-F238E27FC236}">
                    <a16:creationId xmlns:a16="http://schemas.microsoft.com/office/drawing/2014/main" xmlns="" id="{D24DD094-AD3E-964E-9B6E-F70E1416E39E}"/>
                  </a:ext>
                </a:extLst>
              </p14:cNvPr>
              <p14:cNvContentPartPr/>
              <p14:nvPr/>
            </p14:nvContentPartPr>
            <p14:xfrm>
              <a:off x="1832661" y="1562028"/>
              <a:ext cx="6341040" cy="95040"/>
            </p14:xfrm>
          </p:contentPart>
        </mc:Choice>
        <mc:Fallback xmlns="">
          <p:pic>
            <p:nvPicPr>
              <p:cNvPr id="5" name="Entrada de lápiz 4">
                <a:extLst>
                  <a:ext uri="{FF2B5EF4-FFF2-40B4-BE49-F238E27FC236}">
                    <a16:creationId xmlns:a16="http://schemas.microsoft.com/office/drawing/2014/main" id="{D24DD094-AD3E-964E-9B6E-F70E1416E39E}"/>
                  </a:ext>
                </a:extLst>
              </p:cNvPr>
              <p:cNvPicPr/>
              <p:nvPr/>
            </p:nvPicPr>
            <p:blipFill>
              <a:blip r:embed="rId4"/>
              <a:stretch>
                <a:fillRect/>
              </a:stretch>
            </p:blipFill>
            <p:spPr>
              <a:xfrm>
                <a:off x="1814661" y="1544028"/>
                <a:ext cx="6376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Entrada de lápiz 5">
                <a:extLst>
                  <a:ext uri="{FF2B5EF4-FFF2-40B4-BE49-F238E27FC236}">
                    <a16:creationId xmlns:a16="http://schemas.microsoft.com/office/drawing/2014/main" xmlns="" id="{6B70882D-C9AB-E04D-B184-DF5F6F3C21DC}"/>
                  </a:ext>
                </a:extLst>
              </p14:cNvPr>
              <p14:cNvContentPartPr/>
              <p14:nvPr/>
            </p14:nvContentPartPr>
            <p14:xfrm>
              <a:off x="1866501" y="1542228"/>
              <a:ext cx="6298200" cy="115920"/>
            </p14:xfrm>
          </p:contentPart>
        </mc:Choice>
        <mc:Fallback xmlns="">
          <p:pic>
            <p:nvPicPr>
              <p:cNvPr id="6" name="Entrada de lápiz 5">
                <a:extLst>
                  <a:ext uri="{FF2B5EF4-FFF2-40B4-BE49-F238E27FC236}">
                    <a16:creationId xmlns:a16="http://schemas.microsoft.com/office/drawing/2014/main" id="{6B70882D-C9AB-E04D-B184-DF5F6F3C21DC}"/>
                  </a:ext>
                </a:extLst>
              </p:cNvPr>
              <p:cNvPicPr/>
              <p:nvPr/>
            </p:nvPicPr>
            <p:blipFill>
              <a:blip r:embed="rId6"/>
              <a:stretch>
                <a:fillRect/>
              </a:stretch>
            </p:blipFill>
            <p:spPr>
              <a:xfrm>
                <a:off x="1857861" y="1533588"/>
                <a:ext cx="6315840" cy="133560"/>
              </a:xfrm>
              <a:prstGeom prst="rect">
                <a:avLst/>
              </a:prstGeom>
            </p:spPr>
          </p:pic>
        </mc:Fallback>
      </mc:AlternateContent>
      <p:graphicFrame>
        <p:nvGraphicFramePr>
          <p:cNvPr id="7" name="3 Marcador de contenido">
            <a:extLst>
              <a:ext uri="{FF2B5EF4-FFF2-40B4-BE49-F238E27FC236}">
                <a16:creationId xmlns:a16="http://schemas.microsoft.com/office/drawing/2014/main" xmlns="" id="{C1D32463-14DD-8843-9623-CE6D2E1229FE}"/>
              </a:ext>
            </a:extLst>
          </p:cNvPr>
          <p:cNvGraphicFramePr>
            <a:graphicFrameLocks/>
          </p:cNvGraphicFramePr>
          <p:nvPr>
            <p:extLst>
              <p:ext uri="{D42A27DB-BD31-4B8C-83A1-F6EECF244321}">
                <p14:modId xmlns:p14="http://schemas.microsoft.com/office/powerpoint/2010/main" val="769370273"/>
              </p:ext>
            </p:extLst>
          </p:nvPr>
        </p:nvGraphicFramePr>
        <p:xfrm>
          <a:off x="1115616" y="1991941"/>
          <a:ext cx="7571184" cy="39573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75168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5B17646F-8894-A646-8F1E-CC18FC0CE525}"/>
              </a:ext>
            </a:extLst>
          </p:cNvPr>
          <p:cNvSpPr>
            <a:spLocks noGrp="1"/>
          </p:cNvSpPr>
          <p:nvPr>
            <p:ph type="title"/>
          </p:nvPr>
        </p:nvSpPr>
        <p:spPr>
          <a:xfrm>
            <a:off x="1691681" y="333194"/>
            <a:ext cx="7055916" cy="1325563"/>
          </a:xfrm>
        </p:spPr>
        <p:txBody>
          <a:bodyPr/>
          <a:lstStyle/>
          <a:p>
            <a:r>
              <a:rPr lang="es-MX" dirty="0"/>
              <a:t>ENFRENTAMIENTO</a:t>
            </a:r>
          </a:p>
        </p:txBody>
      </p:sp>
      <p:pic>
        <p:nvPicPr>
          <p:cNvPr id="4" name="Picture 5">
            <a:extLst>
              <a:ext uri="{FF2B5EF4-FFF2-40B4-BE49-F238E27FC236}">
                <a16:creationId xmlns:a16="http://schemas.microsoft.com/office/drawing/2014/main" xmlns="" id="{539016F0-7A6B-7E4B-8AC4-8EC8428F322B}"/>
              </a:ext>
            </a:extLst>
          </p:cNvPr>
          <p:cNvPicPr>
            <a:picLocks noChangeAspect="1"/>
          </p:cNvPicPr>
          <p:nvPr/>
        </p:nvPicPr>
        <p:blipFill rotWithShape="1">
          <a:blip r:embed="rId3"/>
          <a:srcRect l="39788" r="26372" b="-1"/>
          <a:stretch/>
        </p:blipFill>
        <p:spPr>
          <a:xfrm>
            <a:off x="21" y="10"/>
            <a:ext cx="1691660" cy="6857990"/>
          </a:xfrm>
          <a:prstGeom prst="rect">
            <a:avLst/>
          </a:prstGeom>
          <a:effectLst/>
        </p:spPr>
      </p:pic>
      <mc:AlternateContent xmlns:mc="http://schemas.openxmlformats.org/markup-compatibility/2006" xmlns:p14="http://schemas.microsoft.com/office/powerpoint/2010/main">
        <mc:Choice Requires="p14">
          <p:contentPart p14:bwMode="auto" r:id="rId4">
            <p14:nvContentPartPr>
              <p14:cNvPr id="5" name="Entrada de lápiz 4">
                <a:extLst>
                  <a:ext uri="{FF2B5EF4-FFF2-40B4-BE49-F238E27FC236}">
                    <a16:creationId xmlns:a16="http://schemas.microsoft.com/office/drawing/2014/main" xmlns="" id="{D24DD094-AD3E-964E-9B6E-F70E1416E39E}"/>
                  </a:ext>
                </a:extLst>
              </p14:cNvPr>
              <p14:cNvContentPartPr/>
              <p14:nvPr/>
            </p14:nvContentPartPr>
            <p14:xfrm>
              <a:off x="1832661" y="1562028"/>
              <a:ext cx="6341040" cy="95040"/>
            </p14:xfrm>
          </p:contentPart>
        </mc:Choice>
        <mc:Fallback xmlns="">
          <p:pic>
            <p:nvPicPr>
              <p:cNvPr id="5" name="Entrada de lápiz 4">
                <a:extLst>
                  <a:ext uri="{FF2B5EF4-FFF2-40B4-BE49-F238E27FC236}">
                    <a16:creationId xmlns:a16="http://schemas.microsoft.com/office/drawing/2014/main" id="{D24DD094-AD3E-964E-9B6E-F70E1416E39E}"/>
                  </a:ext>
                </a:extLst>
              </p:cNvPr>
              <p:cNvPicPr/>
              <p:nvPr/>
            </p:nvPicPr>
            <p:blipFill>
              <a:blip r:embed="rId5"/>
              <a:stretch>
                <a:fillRect/>
              </a:stretch>
            </p:blipFill>
            <p:spPr>
              <a:xfrm>
                <a:off x="1814661" y="1544028"/>
                <a:ext cx="6376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Entrada de lápiz 5">
                <a:extLst>
                  <a:ext uri="{FF2B5EF4-FFF2-40B4-BE49-F238E27FC236}">
                    <a16:creationId xmlns:a16="http://schemas.microsoft.com/office/drawing/2014/main" xmlns="" id="{6B70882D-C9AB-E04D-B184-DF5F6F3C21DC}"/>
                  </a:ext>
                </a:extLst>
              </p14:cNvPr>
              <p14:cNvContentPartPr/>
              <p14:nvPr/>
            </p14:nvContentPartPr>
            <p14:xfrm>
              <a:off x="1866501" y="1542228"/>
              <a:ext cx="6298200" cy="115920"/>
            </p14:xfrm>
          </p:contentPart>
        </mc:Choice>
        <mc:Fallback xmlns="">
          <p:pic>
            <p:nvPicPr>
              <p:cNvPr id="6" name="Entrada de lápiz 5">
                <a:extLst>
                  <a:ext uri="{FF2B5EF4-FFF2-40B4-BE49-F238E27FC236}">
                    <a16:creationId xmlns:a16="http://schemas.microsoft.com/office/drawing/2014/main" id="{6B70882D-C9AB-E04D-B184-DF5F6F3C21DC}"/>
                  </a:ext>
                </a:extLst>
              </p:cNvPr>
              <p:cNvPicPr/>
              <p:nvPr/>
            </p:nvPicPr>
            <p:blipFill>
              <a:blip r:embed="rId7"/>
              <a:stretch>
                <a:fillRect/>
              </a:stretch>
            </p:blipFill>
            <p:spPr>
              <a:xfrm>
                <a:off x="1857500" y="1533228"/>
                <a:ext cx="6315841" cy="133560"/>
              </a:xfrm>
              <a:prstGeom prst="rect">
                <a:avLst/>
              </a:prstGeom>
            </p:spPr>
          </p:pic>
        </mc:Fallback>
      </mc:AlternateContent>
      <p:pic>
        <p:nvPicPr>
          <p:cNvPr id="7" name="Imagen 6">
            <a:extLst>
              <a:ext uri="{FF2B5EF4-FFF2-40B4-BE49-F238E27FC236}">
                <a16:creationId xmlns:a16="http://schemas.microsoft.com/office/drawing/2014/main" xmlns="" id="{A61D12AA-B498-8E4B-830D-9C5634989F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7957" y="1748422"/>
            <a:ext cx="8916022" cy="5161427"/>
          </a:xfrm>
          <a:prstGeom prst="rect">
            <a:avLst/>
          </a:prstGeom>
        </p:spPr>
      </p:pic>
    </p:spTree>
    <p:extLst>
      <p:ext uri="{BB962C8B-B14F-4D97-AF65-F5344CB8AC3E}">
        <p14:creationId xmlns:p14="http://schemas.microsoft.com/office/powerpoint/2010/main" val="7317408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xmlns="" id="{CAB425C4-A1B2-D641-840F-B2BBACAE72B2}"/>
              </a:ext>
            </a:extLst>
          </p:cNvPr>
          <p:cNvPicPr>
            <a:picLocks noChangeAspect="1"/>
          </p:cNvPicPr>
          <p:nvPr/>
        </p:nvPicPr>
        <p:blipFill rotWithShape="1">
          <a:blip r:embed="rId2"/>
          <a:srcRect l="11000" r="-1" b="-1"/>
          <a:stretch/>
        </p:blipFill>
        <p:spPr>
          <a:xfrm>
            <a:off x="20" y="10"/>
            <a:ext cx="9143980" cy="6857990"/>
          </a:xfrm>
          <a:prstGeom prst="rect">
            <a:avLst/>
          </a:prstGeom>
        </p:spPr>
      </p:pic>
      <p:sp>
        <p:nvSpPr>
          <p:cNvPr id="72"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4882442" y="2714171"/>
            <a:ext cx="4261558" cy="415011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24578" name="Rectangle 4"/>
          <p:cNvSpPr>
            <a:spLocks noGrp="1" noChangeArrowheads="1"/>
          </p:cNvSpPr>
          <p:nvPr>
            <p:ph type="ctrTitle"/>
          </p:nvPr>
        </p:nvSpPr>
        <p:spPr>
          <a:xfrm>
            <a:off x="5306708" y="3734093"/>
            <a:ext cx="3709553" cy="1375542"/>
          </a:xfrm>
        </p:spPr>
        <p:txBody>
          <a:bodyPr>
            <a:normAutofit/>
          </a:bodyPr>
          <a:lstStyle/>
          <a:p>
            <a:pPr eaLnBrk="1" hangingPunct="1"/>
            <a:r>
              <a:rPr lang="es-ES" sz="3500" dirty="0"/>
              <a:t>AE POR IECA</a:t>
            </a:r>
          </a:p>
        </p:txBody>
      </p:sp>
      <p:sp>
        <p:nvSpPr>
          <p:cNvPr id="24579" name="Rectangle 5"/>
          <p:cNvSpPr>
            <a:spLocks noGrp="1" noChangeArrowheads="1"/>
          </p:cNvSpPr>
          <p:nvPr>
            <p:ph type="subTitle" idx="1"/>
          </p:nvPr>
        </p:nvSpPr>
        <p:spPr>
          <a:xfrm>
            <a:off x="5537637" y="5243376"/>
            <a:ext cx="3247697" cy="512463"/>
          </a:xfrm>
        </p:spPr>
        <p:txBody>
          <a:bodyPr>
            <a:normAutofit/>
          </a:bodyPr>
          <a:lstStyle/>
          <a:p>
            <a:pPr eaLnBrk="1" hangingPunct="1"/>
            <a:endParaRPr lang="es-CL" sz="1750" dirty="0"/>
          </a:p>
        </p:txBody>
      </p:sp>
      <p:cxnSp>
        <p:nvCxnSpPr>
          <p:cNvPr id="74" name="Straight Connector 73">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810703" y="5154215"/>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548333"/>
      </p:ext>
    </p:extLst>
  </p:cSld>
  <p:clrMapOvr>
    <a:masterClrMapping/>
  </p:clrMapOvr>
  <mc:AlternateContent xmlns:mc="http://schemas.openxmlformats.org/markup-compatibility/2006" xmlns:p14="http://schemas.microsoft.com/office/powerpoint/2010/main">
    <mc:Choice Requires="p14">
      <p:transition spd="slow" p14:dur="2000" advTm="10353"/>
    </mc:Choice>
    <mc:Fallback xmlns="">
      <p:transition spd="slow" advTm="103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4578"/>
                                        </p:tgtEl>
                                        <p:attrNameLst>
                                          <p:attrName>style.visibility</p:attrName>
                                        </p:attrNameLst>
                                      </p:cBhvr>
                                      <p:to>
                                        <p:strVal val="visible"/>
                                      </p:to>
                                    </p:set>
                                    <p:animEffect transition="in" filter="fade">
                                      <p:cBhvr>
                                        <p:cTn id="7" dur="7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5B17646F-8894-A646-8F1E-CC18FC0CE525}"/>
              </a:ext>
            </a:extLst>
          </p:cNvPr>
          <p:cNvSpPr>
            <a:spLocks noGrp="1"/>
          </p:cNvSpPr>
          <p:nvPr>
            <p:ph type="title"/>
          </p:nvPr>
        </p:nvSpPr>
        <p:spPr>
          <a:xfrm>
            <a:off x="1691681" y="333194"/>
            <a:ext cx="6624735" cy="1325563"/>
          </a:xfrm>
        </p:spPr>
        <p:txBody>
          <a:bodyPr/>
          <a:lstStyle/>
          <a:p>
            <a:r>
              <a:rPr lang="es-MX" dirty="0"/>
              <a:t>LO QUE DEBO SABER</a:t>
            </a:r>
          </a:p>
        </p:txBody>
      </p:sp>
      <p:pic>
        <p:nvPicPr>
          <p:cNvPr id="4" name="Picture 5">
            <a:extLst>
              <a:ext uri="{FF2B5EF4-FFF2-40B4-BE49-F238E27FC236}">
                <a16:creationId xmlns:a16="http://schemas.microsoft.com/office/drawing/2014/main" xmlns="" id="{539016F0-7A6B-7E4B-8AC4-8EC8428F322B}"/>
              </a:ext>
            </a:extLst>
          </p:cNvPr>
          <p:cNvPicPr>
            <a:picLocks noChangeAspect="1"/>
          </p:cNvPicPr>
          <p:nvPr/>
        </p:nvPicPr>
        <p:blipFill rotWithShape="1">
          <a:blip r:embed="rId3"/>
          <a:srcRect l="39788" r="26372" b="-1"/>
          <a:stretch/>
        </p:blipFill>
        <p:spPr>
          <a:xfrm>
            <a:off x="21" y="10"/>
            <a:ext cx="1691660" cy="6857990"/>
          </a:xfrm>
          <a:prstGeom prst="rect">
            <a:avLst/>
          </a:prstGeom>
          <a:effectLst/>
        </p:spPr>
      </p:pic>
      <mc:AlternateContent xmlns:mc="http://schemas.openxmlformats.org/markup-compatibility/2006" xmlns:p14="http://schemas.microsoft.com/office/powerpoint/2010/main">
        <mc:Choice Requires="p14">
          <p:contentPart p14:bwMode="auto" r:id="rId4">
            <p14:nvContentPartPr>
              <p14:cNvPr id="5" name="Entrada de lápiz 4">
                <a:extLst>
                  <a:ext uri="{FF2B5EF4-FFF2-40B4-BE49-F238E27FC236}">
                    <a16:creationId xmlns:a16="http://schemas.microsoft.com/office/drawing/2014/main" xmlns="" id="{D24DD094-AD3E-964E-9B6E-F70E1416E39E}"/>
                  </a:ext>
                </a:extLst>
              </p14:cNvPr>
              <p14:cNvContentPartPr/>
              <p14:nvPr/>
            </p14:nvContentPartPr>
            <p14:xfrm>
              <a:off x="1832661" y="1562028"/>
              <a:ext cx="6341040" cy="95040"/>
            </p14:xfrm>
          </p:contentPart>
        </mc:Choice>
        <mc:Fallback xmlns="">
          <p:pic>
            <p:nvPicPr>
              <p:cNvPr id="5" name="Entrada de lápiz 4">
                <a:extLst>
                  <a:ext uri="{FF2B5EF4-FFF2-40B4-BE49-F238E27FC236}">
                    <a16:creationId xmlns:a16="http://schemas.microsoft.com/office/drawing/2014/main" id="{D24DD094-AD3E-964E-9B6E-F70E1416E39E}"/>
                  </a:ext>
                </a:extLst>
              </p:cNvPr>
              <p:cNvPicPr/>
              <p:nvPr/>
            </p:nvPicPr>
            <p:blipFill>
              <a:blip r:embed="rId5"/>
              <a:stretch>
                <a:fillRect/>
              </a:stretch>
            </p:blipFill>
            <p:spPr>
              <a:xfrm>
                <a:off x="1814661" y="1544028"/>
                <a:ext cx="6376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Entrada de lápiz 5">
                <a:extLst>
                  <a:ext uri="{FF2B5EF4-FFF2-40B4-BE49-F238E27FC236}">
                    <a16:creationId xmlns:a16="http://schemas.microsoft.com/office/drawing/2014/main" xmlns="" id="{6B70882D-C9AB-E04D-B184-DF5F6F3C21DC}"/>
                  </a:ext>
                </a:extLst>
              </p14:cNvPr>
              <p14:cNvContentPartPr/>
              <p14:nvPr/>
            </p14:nvContentPartPr>
            <p14:xfrm>
              <a:off x="1866501" y="1542228"/>
              <a:ext cx="6298200" cy="115920"/>
            </p14:xfrm>
          </p:contentPart>
        </mc:Choice>
        <mc:Fallback xmlns="">
          <p:pic>
            <p:nvPicPr>
              <p:cNvPr id="6" name="Entrada de lápiz 5">
                <a:extLst>
                  <a:ext uri="{FF2B5EF4-FFF2-40B4-BE49-F238E27FC236}">
                    <a16:creationId xmlns:a16="http://schemas.microsoft.com/office/drawing/2014/main" id="{6B70882D-C9AB-E04D-B184-DF5F6F3C21DC}"/>
                  </a:ext>
                </a:extLst>
              </p:cNvPr>
              <p:cNvPicPr/>
              <p:nvPr/>
            </p:nvPicPr>
            <p:blipFill>
              <a:blip r:embed="rId7"/>
              <a:stretch>
                <a:fillRect/>
              </a:stretch>
            </p:blipFill>
            <p:spPr>
              <a:xfrm>
                <a:off x="1857861" y="1533588"/>
                <a:ext cx="6315840" cy="133560"/>
              </a:xfrm>
              <a:prstGeom prst="rect">
                <a:avLst/>
              </a:prstGeom>
            </p:spPr>
          </p:pic>
        </mc:Fallback>
      </mc:AlternateContent>
      <p:sp>
        <p:nvSpPr>
          <p:cNvPr id="7" name="2 Marcador de contenido">
            <a:extLst>
              <a:ext uri="{FF2B5EF4-FFF2-40B4-BE49-F238E27FC236}">
                <a16:creationId xmlns:a16="http://schemas.microsoft.com/office/drawing/2014/main" xmlns="" id="{303FC9E2-9476-8C46-93D4-15AB51C56E57}"/>
              </a:ext>
            </a:extLst>
          </p:cNvPr>
          <p:cNvSpPr txBox="1">
            <a:spLocks/>
          </p:cNvSpPr>
          <p:nvPr/>
        </p:nvSpPr>
        <p:spPr>
          <a:xfrm>
            <a:off x="1866500" y="1991941"/>
            <a:ext cx="6820299" cy="413422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MX" sz="2800" dirty="0"/>
              <a:t>Prevalencia 0.1-07% </a:t>
            </a:r>
          </a:p>
          <a:p>
            <a:r>
              <a:rPr lang="es-CL" sz="2800" dirty="0"/>
              <a:t>HR 3.04 comparado al uso de beta bloqueo</a:t>
            </a:r>
          </a:p>
          <a:p>
            <a:r>
              <a:rPr lang="es-MX" sz="2800" dirty="0"/>
              <a:t>Asimétrico. </a:t>
            </a:r>
          </a:p>
          <a:p>
            <a:r>
              <a:rPr lang="es-MX" sz="2800" dirty="0"/>
              <a:t>Afectación de la cara, vía aérea y digestiva superior</a:t>
            </a:r>
            <a:r>
              <a:rPr lang="es-MX" sz="2800" dirty="0">
                <a:sym typeface="Wingdings" pitchFamily="2" charset="2"/>
              </a:rPr>
              <a:t></a:t>
            </a:r>
            <a:r>
              <a:rPr lang="es-MX" sz="2800" dirty="0"/>
              <a:t>9X intubación/traqueostomía</a:t>
            </a:r>
          </a:p>
          <a:p>
            <a:r>
              <a:rPr lang="es-MX" sz="2800" dirty="0"/>
              <a:t>&gt;50% lo presentan en las primeras 72 h de inicio del tratamiento. </a:t>
            </a:r>
          </a:p>
          <a:p>
            <a:endParaRPr lang="es-CL" sz="2800" dirty="0"/>
          </a:p>
          <a:p>
            <a:endParaRPr lang="es-CL" sz="2800" dirty="0"/>
          </a:p>
        </p:txBody>
      </p:sp>
    </p:spTree>
    <p:extLst>
      <p:ext uri="{BB962C8B-B14F-4D97-AF65-F5344CB8AC3E}">
        <p14:creationId xmlns:p14="http://schemas.microsoft.com/office/powerpoint/2010/main" val="284199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5B17646F-8894-A646-8F1E-CC18FC0CE525}"/>
              </a:ext>
            </a:extLst>
          </p:cNvPr>
          <p:cNvSpPr>
            <a:spLocks noGrp="1"/>
          </p:cNvSpPr>
          <p:nvPr>
            <p:ph type="title"/>
          </p:nvPr>
        </p:nvSpPr>
        <p:spPr>
          <a:xfrm>
            <a:off x="1691681" y="333194"/>
            <a:ext cx="6624735" cy="1325563"/>
          </a:xfrm>
        </p:spPr>
        <p:txBody>
          <a:bodyPr/>
          <a:lstStyle/>
          <a:p>
            <a:r>
              <a:rPr lang="es-MX" dirty="0"/>
              <a:t>FACTORES DE RIESGO</a:t>
            </a:r>
          </a:p>
        </p:txBody>
      </p:sp>
      <p:pic>
        <p:nvPicPr>
          <p:cNvPr id="4" name="Picture 5">
            <a:extLst>
              <a:ext uri="{FF2B5EF4-FFF2-40B4-BE49-F238E27FC236}">
                <a16:creationId xmlns:a16="http://schemas.microsoft.com/office/drawing/2014/main" xmlns="" id="{539016F0-7A6B-7E4B-8AC4-8EC8428F322B}"/>
              </a:ext>
            </a:extLst>
          </p:cNvPr>
          <p:cNvPicPr>
            <a:picLocks noChangeAspect="1"/>
          </p:cNvPicPr>
          <p:nvPr/>
        </p:nvPicPr>
        <p:blipFill rotWithShape="1">
          <a:blip r:embed="rId2"/>
          <a:srcRect l="39788" r="26372" b="-1"/>
          <a:stretch/>
        </p:blipFill>
        <p:spPr>
          <a:xfrm>
            <a:off x="21" y="10"/>
            <a:ext cx="1691660" cy="6857990"/>
          </a:xfrm>
          <a:prstGeom prst="rect">
            <a:avLst/>
          </a:prstGeom>
          <a:effectLst/>
        </p:spPr>
      </p:pic>
      <mc:AlternateContent xmlns:mc="http://schemas.openxmlformats.org/markup-compatibility/2006" xmlns:p14="http://schemas.microsoft.com/office/powerpoint/2010/main">
        <mc:Choice Requires="p14">
          <p:contentPart p14:bwMode="auto" r:id="rId3">
            <p14:nvContentPartPr>
              <p14:cNvPr id="5" name="Entrada de lápiz 4">
                <a:extLst>
                  <a:ext uri="{FF2B5EF4-FFF2-40B4-BE49-F238E27FC236}">
                    <a16:creationId xmlns:a16="http://schemas.microsoft.com/office/drawing/2014/main" xmlns="" id="{D24DD094-AD3E-964E-9B6E-F70E1416E39E}"/>
                  </a:ext>
                </a:extLst>
              </p14:cNvPr>
              <p14:cNvContentPartPr/>
              <p14:nvPr/>
            </p14:nvContentPartPr>
            <p14:xfrm>
              <a:off x="1832661" y="1562028"/>
              <a:ext cx="6341040" cy="95040"/>
            </p14:xfrm>
          </p:contentPart>
        </mc:Choice>
        <mc:Fallback xmlns="">
          <p:pic>
            <p:nvPicPr>
              <p:cNvPr id="5" name="Entrada de lápiz 4">
                <a:extLst>
                  <a:ext uri="{FF2B5EF4-FFF2-40B4-BE49-F238E27FC236}">
                    <a16:creationId xmlns:a16="http://schemas.microsoft.com/office/drawing/2014/main" id="{D24DD094-AD3E-964E-9B6E-F70E1416E39E}"/>
                  </a:ext>
                </a:extLst>
              </p:cNvPr>
              <p:cNvPicPr/>
              <p:nvPr/>
            </p:nvPicPr>
            <p:blipFill>
              <a:blip r:embed="rId4"/>
              <a:stretch>
                <a:fillRect/>
              </a:stretch>
            </p:blipFill>
            <p:spPr>
              <a:xfrm>
                <a:off x="1814661" y="1544028"/>
                <a:ext cx="6376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Entrada de lápiz 5">
                <a:extLst>
                  <a:ext uri="{FF2B5EF4-FFF2-40B4-BE49-F238E27FC236}">
                    <a16:creationId xmlns:a16="http://schemas.microsoft.com/office/drawing/2014/main" xmlns="" id="{6B70882D-C9AB-E04D-B184-DF5F6F3C21DC}"/>
                  </a:ext>
                </a:extLst>
              </p14:cNvPr>
              <p14:cNvContentPartPr/>
              <p14:nvPr/>
            </p14:nvContentPartPr>
            <p14:xfrm>
              <a:off x="1866501" y="1542228"/>
              <a:ext cx="6298200" cy="115920"/>
            </p14:xfrm>
          </p:contentPart>
        </mc:Choice>
        <mc:Fallback xmlns="">
          <p:pic>
            <p:nvPicPr>
              <p:cNvPr id="6" name="Entrada de lápiz 5">
                <a:extLst>
                  <a:ext uri="{FF2B5EF4-FFF2-40B4-BE49-F238E27FC236}">
                    <a16:creationId xmlns:a16="http://schemas.microsoft.com/office/drawing/2014/main" id="{6B70882D-C9AB-E04D-B184-DF5F6F3C21DC}"/>
                  </a:ext>
                </a:extLst>
              </p:cNvPr>
              <p:cNvPicPr/>
              <p:nvPr/>
            </p:nvPicPr>
            <p:blipFill>
              <a:blip r:embed="rId6"/>
              <a:stretch>
                <a:fillRect/>
              </a:stretch>
            </p:blipFill>
            <p:spPr>
              <a:xfrm>
                <a:off x="1857861" y="1533588"/>
                <a:ext cx="6315840" cy="133560"/>
              </a:xfrm>
              <a:prstGeom prst="rect">
                <a:avLst/>
              </a:prstGeom>
            </p:spPr>
          </p:pic>
        </mc:Fallback>
      </mc:AlternateContent>
      <p:sp>
        <p:nvSpPr>
          <p:cNvPr id="7" name="2 Marcador de contenido">
            <a:extLst>
              <a:ext uri="{FF2B5EF4-FFF2-40B4-BE49-F238E27FC236}">
                <a16:creationId xmlns:a16="http://schemas.microsoft.com/office/drawing/2014/main" xmlns="" id="{303FC9E2-9476-8C46-93D4-15AB51C56E57}"/>
              </a:ext>
            </a:extLst>
          </p:cNvPr>
          <p:cNvSpPr txBox="1">
            <a:spLocks/>
          </p:cNvSpPr>
          <p:nvPr/>
        </p:nvSpPr>
        <p:spPr>
          <a:xfrm>
            <a:off x="1866500" y="1991941"/>
            <a:ext cx="6820299" cy="413422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MX" dirty="0"/>
              <a:t>• Edad &gt; de 65 años.</a:t>
            </a:r>
            <a:br>
              <a:rPr lang="es-MX" dirty="0"/>
            </a:br>
            <a:r>
              <a:rPr lang="es-MX" dirty="0"/>
              <a:t>• Uso concomitante de AINE o AAS.</a:t>
            </a:r>
            <a:br>
              <a:rPr lang="es-MX" dirty="0"/>
            </a:br>
            <a:r>
              <a:rPr lang="es-MX" dirty="0"/>
              <a:t>• Historia previa de AE.</a:t>
            </a:r>
            <a:br>
              <a:rPr lang="es-MX" dirty="0"/>
            </a:br>
            <a:r>
              <a:rPr lang="es-MX" dirty="0"/>
              <a:t>• Sexo femenino.</a:t>
            </a:r>
            <a:br>
              <a:rPr lang="es-MX" dirty="0"/>
            </a:br>
            <a:r>
              <a:rPr lang="es-MX" dirty="0"/>
              <a:t>• Raza negra.</a:t>
            </a:r>
            <a:br>
              <a:rPr lang="es-MX" dirty="0"/>
            </a:br>
            <a:r>
              <a:rPr lang="es-MX" dirty="0"/>
              <a:t>• Fumadores.</a:t>
            </a:r>
            <a:br>
              <a:rPr lang="es-MX" dirty="0"/>
            </a:br>
            <a:r>
              <a:rPr lang="es-MX" dirty="0"/>
              <a:t>• Alergia a pólenes.</a:t>
            </a:r>
            <a:br>
              <a:rPr lang="es-MX" dirty="0"/>
            </a:br>
            <a:r>
              <a:rPr lang="es-MX" dirty="0"/>
              <a:t>• Uso concomitante de inhibidores de la rapamicina (sirolimus/everolimus). </a:t>
            </a:r>
          </a:p>
          <a:p>
            <a:pPr marL="0" indent="0">
              <a:buNone/>
            </a:pPr>
            <a:r>
              <a:rPr lang="es-MX" dirty="0"/>
              <a:t/>
            </a:r>
            <a:br>
              <a:rPr lang="es-MX" dirty="0"/>
            </a:br>
            <a:endParaRPr lang="es-MX" dirty="0"/>
          </a:p>
        </p:txBody>
      </p:sp>
    </p:spTree>
    <p:extLst>
      <p:ext uri="{BB962C8B-B14F-4D97-AF65-F5344CB8AC3E}">
        <p14:creationId xmlns:p14="http://schemas.microsoft.com/office/powerpoint/2010/main" val="19298336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5B17646F-8894-A646-8F1E-CC18FC0CE525}"/>
              </a:ext>
            </a:extLst>
          </p:cNvPr>
          <p:cNvSpPr>
            <a:spLocks noGrp="1"/>
          </p:cNvSpPr>
          <p:nvPr>
            <p:ph type="title"/>
          </p:nvPr>
        </p:nvSpPr>
        <p:spPr>
          <a:xfrm>
            <a:off x="1691681" y="333194"/>
            <a:ext cx="6624735" cy="1325563"/>
          </a:xfrm>
        </p:spPr>
        <p:txBody>
          <a:bodyPr/>
          <a:lstStyle/>
          <a:p>
            <a:r>
              <a:rPr lang="es-MX" dirty="0"/>
              <a:t>ESTUDIO DIAGNÓSTICO</a:t>
            </a:r>
          </a:p>
        </p:txBody>
      </p:sp>
      <p:pic>
        <p:nvPicPr>
          <p:cNvPr id="4" name="Picture 5">
            <a:extLst>
              <a:ext uri="{FF2B5EF4-FFF2-40B4-BE49-F238E27FC236}">
                <a16:creationId xmlns:a16="http://schemas.microsoft.com/office/drawing/2014/main" xmlns="" id="{539016F0-7A6B-7E4B-8AC4-8EC8428F322B}"/>
              </a:ext>
            </a:extLst>
          </p:cNvPr>
          <p:cNvPicPr>
            <a:picLocks noChangeAspect="1"/>
          </p:cNvPicPr>
          <p:nvPr/>
        </p:nvPicPr>
        <p:blipFill rotWithShape="1">
          <a:blip r:embed="rId3"/>
          <a:srcRect l="39788" r="26372" b="-1"/>
          <a:stretch/>
        </p:blipFill>
        <p:spPr>
          <a:xfrm>
            <a:off x="21" y="10"/>
            <a:ext cx="1691660" cy="6857990"/>
          </a:xfrm>
          <a:prstGeom prst="rect">
            <a:avLst/>
          </a:prstGeom>
          <a:effectLst/>
        </p:spPr>
      </p:pic>
      <mc:AlternateContent xmlns:mc="http://schemas.openxmlformats.org/markup-compatibility/2006" xmlns:p14="http://schemas.microsoft.com/office/powerpoint/2010/main">
        <mc:Choice Requires="p14">
          <p:contentPart p14:bwMode="auto" r:id="rId4">
            <p14:nvContentPartPr>
              <p14:cNvPr id="5" name="Entrada de lápiz 4">
                <a:extLst>
                  <a:ext uri="{FF2B5EF4-FFF2-40B4-BE49-F238E27FC236}">
                    <a16:creationId xmlns:a16="http://schemas.microsoft.com/office/drawing/2014/main" xmlns="" id="{D24DD094-AD3E-964E-9B6E-F70E1416E39E}"/>
                  </a:ext>
                </a:extLst>
              </p14:cNvPr>
              <p14:cNvContentPartPr/>
              <p14:nvPr/>
            </p14:nvContentPartPr>
            <p14:xfrm>
              <a:off x="1832661" y="1562028"/>
              <a:ext cx="6341040" cy="95040"/>
            </p14:xfrm>
          </p:contentPart>
        </mc:Choice>
        <mc:Fallback xmlns="">
          <p:pic>
            <p:nvPicPr>
              <p:cNvPr id="5" name="Entrada de lápiz 4">
                <a:extLst>
                  <a:ext uri="{FF2B5EF4-FFF2-40B4-BE49-F238E27FC236}">
                    <a16:creationId xmlns:a16="http://schemas.microsoft.com/office/drawing/2014/main" id="{D24DD094-AD3E-964E-9B6E-F70E1416E39E}"/>
                  </a:ext>
                </a:extLst>
              </p:cNvPr>
              <p:cNvPicPr/>
              <p:nvPr/>
            </p:nvPicPr>
            <p:blipFill>
              <a:blip r:embed="rId5"/>
              <a:stretch>
                <a:fillRect/>
              </a:stretch>
            </p:blipFill>
            <p:spPr>
              <a:xfrm>
                <a:off x="1814661" y="1544028"/>
                <a:ext cx="6376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Entrada de lápiz 5">
                <a:extLst>
                  <a:ext uri="{FF2B5EF4-FFF2-40B4-BE49-F238E27FC236}">
                    <a16:creationId xmlns:a16="http://schemas.microsoft.com/office/drawing/2014/main" xmlns="" id="{6B70882D-C9AB-E04D-B184-DF5F6F3C21DC}"/>
                  </a:ext>
                </a:extLst>
              </p14:cNvPr>
              <p14:cNvContentPartPr/>
              <p14:nvPr/>
            </p14:nvContentPartPr>
            <p14:xfrm>
              <a:off x="1866501" y="1542228"/>
              <a:ext cx="6298200" cy="115920"/>
            </p14:xfrm>
          </p:contentPart>
        </mc:Choice>
        <mc:Fallback xmlns="">
          <p:pic>
            <p:nvPicPr>
              <p:cNvPr id="6" name="Entrada de lápiz 5">
                <a:extLst>
                  <a:ext uri="{FF2B5EF4-FFF2-40B4-BE49-F238E27FC236}">
                    <a16:creationId xmlns:a16="http://schemas.microsoft.com/office/drawing/2014/main" id="{6B70882D-C9AB-E04D-B184-DF5F6F3C21DC}"/>
                  </a:ext>
                </a:extLst>
              </p:cNvPr>
              <p:cNvPicPr/>
              <p:nvPr/>
            </p:nvPicPr>
            <p:blipFill>
              <a:blip r:embed="rId7"/>
              <a:stretch>
                <a:fillRect/>
              </a:stretch>
            </p:blipFill>
            <p:spPr>
              <a:xfrm>
                <a:off x="1857861" y="1533588"/>
                <a:ext cx="6315840" cy="133560"/>
              </a:xfrm>
              <a:prstGeom prst="rect">
                <a:avLst/>
              </a:prstGeom>
            </p:spPr>
          </p:pic>
        </mc:Fallback>
      </mc:AlternateContent>
      <p:sp>
        <p:nvSpPr>
          <p:cNvPr id="7" name="2 Marcador de contenido">
            <a:extLst>
              <a:ext uri="{FF2B5EF4-FFF2-40B4-BE49-F238E27FC236}">
                <a16:creationId xmlns:a16="http://schemas.microsoft.com/office/drawing/2014/main" xmlns="" id="{303FC9E2-9476-8C46-93D4-15AB51C56E57}"/>
              </a:ext>
            </a:extLst>
          </p:cNvPr>
          <p:cNvSpPr txBox="1">
            <a:spLocks/>
          </p:cNvSpPr>
          <p:nvPr/>
        </p:nvSpPr>
        <p:spPr>
          <a:xfrm>
            <a:off x="1866500" y="1991941"/>
            <a:ext cx="6820299" cy="413422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MX" dirty="0"/>
              <a:t>En Urgencia</a:t>
            </a:r>
          </a:p>
          <a:p>
            <a:pPr lvl="1"/>
            <a:r>
              <a:rPr lang="es-MX" dirty="0"/>
              <a:t>Niveles de triptasa. </a:t>
            </a:r>
          </a:p>
          <a:p>
            <a:pPr lvl="1"/>
            <a:r>
              <a:rPr lang="es-MX" dirty="0"/>
              <a:t>C4?</a:t>
            </a:r>
          </a:p>
          <a:p>
            <a:r>
              <a:rPr lang="es-MX" dirty="0"/>
              <a:t>C1 inh. y la actividad del C1- inh. </a:t>
            </a:r>
          </a:p>
          <a:p>
            <a:r>
              <a:rPr lang="es-MX" dirty="0"/>
              <a:t>C1-q. </a:t>
            </a:r>
          </a:p>
          <a:p>
            <a:endParaRPr lang="es-MX" dirty="0"/>
          </a:p>
          <a:p>
            <a:endParaRPr lang="es-MX" dirty="0"/>
          </a:p>
          <a:p>
            <a:pPr marL="0" indent="0">
              <a:buNone/>
            </a:pPr>
            <a:r>
              <a:rPr lang="es-MX" dirty="0"/>
              <a:t/>
            </a:r>
            <a:br>
              <a:rPr lang="es-MX" dirty="0"/>
            </a:br>
            <a:endParaRPr lang="es-MX" dirty="0"/>
          </a:p>
        </p:txBody>
      </p:sp>
    </p:spTree>
    <p:extLst>
      <p:ext uri="{BB962C8B-B14F-4D97-AF65-F5344CB8AC3E}">
        <p14:creationId xmlns:p14="http://schemas.microsoft.com/office/powerpoint/2010/main" val="16105039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5B17646F-8894-A646-8F1E-CC18FC0CE525}"/>
              </a:ext>
            </a:extLst>
          </p:cNvPr>
          <p:cNvSpPr>
            <a:spLocks noGrp="1"/>
          </p:cNvSpPr>
          <p:nvPr>
            <p:ph type="title"/>
          </p:nvPr>
        </p:nvSpPr>
        <p:spPr>
          <a:xfrm>
            <a:off x="1691681" y="333194"/>
            <a:ext cx="6624735" cy="1325563"/>
          </a:xfrm>
        </p:spPr>
        <p:txBody>
          <a:bodyPr/>
          <a:lstStyle/>
          <a:p>
            <a:r>
              <a:rPr lang="es-MX" dirty="0"/>
              <a:t>TRATAMIENTO</a:t>
            </a:r>
          </a:p>
        </p:txBody>
      </p:sp>
      <p:pic>
        <p:nvPicPr>
          <p:cNvPr id="4" name="Picture 5">
            <a:extLst>
              <a:ext uri="{FF2B5EF4-FFF2-40B4-BE49-F238E27FC236}">
                <a16:creationId xmlns:a16="http://schemas.microsoft.com/office/drawing/2014/main" xmlns="" id="{539016F0-7A6B-7E4B-8AC4-8EC8428F322B}"/>
              </a:ext>
            </a:extLst>
          </p:cNvPr>
          <p:cNvPicPr>
            <a:picLocks noChangeAspect="1"/>
          </p:cNvPicPr>
          <p:nvPr/>
        </p:nvPicPr>
        <p:blipFill rotWithShape="1">
          <a:blip r:embed="rId2"/>
          <a:srcRect l="39788" r="26372" b="-1"/>
          <a:stretch/>
        </p:blipFill>
        <p:spPr>
          <a:xfrm>
            <a:off x="21" y="10"/>
            <a:ext cx="1691660" cy="6857990"/>
          </a:xfrm>
          <a:prstGeom prst="rect">
            <a:avLst/>
          </a:prstGeom>
          <a:effectLst/>
        </p:spPr>
      </p:pic>
      <mc:AlternateContent xmlns:mc="http://schemas.openxmlformats.org/markup-compatibility/2006" xmlns:p14="http://schemas.microsoft.com/office/powerpoint/2010/main">
        <mc:Choice Requires="p14">
          <p:contentPart p14:bwMode="auto" r:id="rId3">
            <p14:nvContentPartPr>
              <p14:cNvPr id="5" name="Entrada de lápiz 4">
                <a:extLst>
                  <a:ext uri="{FF2B5EF4-FFF2-40B4-BE49-F238E27FC236}">
                    <a16:creationId xmlns:a16="http://schemas.microsoft.com/office/drawing/2014/main" xmlns="" id="{D24DD094-AD3E-964E-9B6E-F70E1416E39E}"/>
                  </a:ext>
                </a:extLst>
              </p14:cNvPr>
              <p14:cNvContentPartPr/>
              <p14:nvPr/>
            </p14:nvContentPartPr>
            <p14:xfrm>
              <a:off x="1832661" y="1562028"/>
              <a:ext cx="6341040" cy="95040"/>
            </p14:xfrm>
          </p:contentPart>
        </mc:Choice>
        <mc:Fallback xmlns="">
          <p:pic>
            <p:nvPicPr>
              <p:cNvPr id="5" name="Entrada de lápiz 4">
                <a:extLst>
                  <a:ext uri="{FF2B5EF4-FFF2-40B4-BE49-F238E27FC236}">
                    <a16:creationId xmlns:a16="http://schemas.microsoft.com/office/drawing/2014/main" id="{D24DD094-AD3E-964E-9B6E-F70E1416E39E}"/>
                  </a:ext>
                </a:extLst>
              </p:cNvPr>
              <p:cNvPicPr/>
              <p:nvPr/>
            </p:nvPicPr>
            <p:blipFill>
              <a:blip r:embed="rId4"/>
              <a:stretch>
                <a:fillRect/>
              </a:stretch>
            </p:blipFill>
            <p:spPr>
              <a:xfrm>
                <a:off x="1814661" y="1544028"/>
                <a:ext cx="6376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Entrada de lápiz 5">
                <a:extLst>
                  <a:ext uri="{FF2B5EF4-FFF2-40B4-BE49-F238E27FC236}">
                    <a16:creationId xmlns:a16="http://schemas.microsoft.com/office/drawing/2014/main" xmlns="" id="{6B70882D-C9AB-E04D-B184-DF5F6F3C21DC}"/>
                  </a:ext>
                </a:extLst>
              </p14:cNvPr>
              <p14:cNvContentPartPr/>
              <p14:nvPr/>
            </p14:nvContentPartPr>
            <p14:xfrm>
              <a:off x="1866501" y="1542228"/>
              <a:ext cx="6298200" cy="115920"/>
            </p14:xfrm>
          </p:contentPart>
        </mc:Choice>
        <mc:Fallback xmlns="">
          <p:pic>
            <p:nvPicPr>
              <p:cNvPr id="6" name="Entrada de lápiz 5">
                <a:extLst>
                  <a:ext uri="{FF2B5EF4-FFF2-40B4-BE49-F238E27FC236}">
                    <a16:creationId xmlns:a16="http://schemas.microsoft.com/office/drawing/2014/main" id="{6B70882D-C9AB-E04D-B184-DF5F6F3C21DC}"/>
                  </a:ext>
                </a:extLst>
              </p:cNvPr>
              <p:cNvPicPr/>
              <p:nvPr/>
            </p:nvPicPr>
            <p:blipFill>
              <a:blip r:embed="rId6"/>
              <a:stretch>
                <a:fillRect/>
              </a:stretch>
            </p:blipFill>
            <p:spPr>
              <a:xfrm>
                <a:off x="1857861" y="1533588"/>
                <a:ext cx="6315840" cy="133560"/>
              </a:xfrm>
              <a:prstGeom prst="rect">
                <a:avLst/>
              </a:prstGeom>
            </p:spPr>
          </p:pic>
        </mc:Fallback>
      </mc:AlternateContent>
      <p:sp>
        <p:nvSpPr>
          <p:cNvPr id="7" name="2 Marcador de contenido">
            <a:extLst>
              <a:ext uri="{FF2B5EF4-FFF2-40B4-BE49-F238E27FC236}">
                <a16:creationId xmlns:a16="http://schemas.microsoft.com/office/drawing/2014/main" xmlns="" id="{303FC9E2-9476-8C46-93D4-15AB51C56E57}"/>
              </a:ext>
            </a:extLst>
          </p:cNvPr>
          <p:cNvSpPr txBox="1">
            <a:spLocks/>
          </p:cNvSpPr>
          <p:nvPr/>
        </p:nvSpPr>
        <p:spPr>
          <a:xfrm>
            <a:off x="1866500" y="1991941"/>
            <a:ext cx="6820299" cy="413422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MX" sz="2800" dirty="0"/>
              <a:t>Suspender IECA</a:t>
            </a:r>
          </a:p>
          <a:p>
            <a:r>
              <a:rPr lang="es-MX" sz="2800" dirty="0"/>
              <a:t>Soporte ventilatorio</a:t>
            </a:r>
          </a:p>
          <a:p>
            <a:r>
              <a:rPr lang="es-MX" sz="2800" dirty="0"/>
              <a:t>Fármacos: </a:t>
            </a:r>
          </a:p>
          <a:p>
            <a:pPr lvl="1"/>
            <a:r>
              <a:rPr lang="es-MX" sz="2400" dirty="0"/>
              <a:t>Acetato de icatibant (Firazyr): antagonista de los receptores B2 bradicinérgicos (1-B)</a:t>
            </a:r>
          </a:p>
          <a:p>
            <a:pPr lvl="1"/>
            <a:r>
              <a:rPr lang="es-MX" sz="2400" dirty="0"/>
              <a:t>ConcentradodeC1-inhibidor(Berinert,Cinryze) (2-C). </a:t>
            </a:r>
          </a:p>
          <a:p>
            <a:pPr lvl="1"/>
            <a:r>
              <a:rPr lang="es-MX" sz="2400" dirty="0"/>
              <a:t>Concentrado de plasma fresco (2-C). </a:t>
            </a:r>
          </a:p>
          <a:p>
            <a:pPr marL="0" indent="0">
              <a:buNone/>
            </a:pPr>
            <a:r>
              <a:rPr lang="es-MX" sz="2800" dirty="0"/>
              <a:t/>
            </a:r>
            <a:br>
              <a:rPr lang="es-MX" sz="2800" dirty="0"/>
            </a:br>
            <a:endParaRPr lang="es-MX" sz="2800" dirty="0"/>
          </a:p>
        </p:txBody>
      </p:sp>
    </p:spTree>
    <p:extLst>
      <p:ext uri="{BB962C8B-B14F-4D97-AF65-F5344CB8AC3E}">
        <p14:creationId xmlns:p14="http://schemas.microsoft.com/office/powerpoint/2010/main" val="27328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xmlns="" id="{CAB425C4-A1B2-D641-840F-B2BBACAE72B2}"/>
              </a:ext>
            </a:extLst>
          </p:cNvPr>
          <p:cNvPicPr>
            <a:picLocks noChangeAspect="1"/>
          </p:cNvPicPr>
          <p:nvPr/>
        </p:nvPicPr>
        <p:blipFill rotWithShape="1">
          <a:blip r:embed="rId2"/>
          <a:srcRect l="11000" r="-1" b="-1"/>
          <a:stretch/>
        </p:blipFill>
        <p:spPr>
          <a:xfrm>
            <a:off x="20" y="10"/>
            <a:ext cx="9143980" cy="6857990"/>
          </a:xfrm>
          <a:prstGeom prst="rect">
            <a:avLst/>
          </a:prstGeom>
        </p:spPr>
      </p:pic>
      <p:sp>
        <p:nvSpPr>
          <p:cNvPr id="72"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4882442" y="2714171"/>
            <a:ext cx="4261558" cy="415011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24578" name="Rectangle 4"/>
          <p:cNvSpPr>
            <a:spLocks noGrp="1" noChangeArrowheads="1"/>
          </p:cNvSpPr>
          <p:nvPr>
            <p:ph type="ctrTitle"/>
          </p:nvPr>
        </p:nvSpPr>
        <p:spPr>
          <a:xfrm>
            <a:off x="5306708" y="3734093"/>
            <a:ext cx="3709553" cy="1375542"/>
          </a:xfrm>
        </p:spPr>
        <p:txBody>
          <a:bodyPr>
            <a:normAutofit/>
          </a:bodyPr>
          <a:lstStyle/>
          <a:p>
            <a:pPr eaLnBrk="1" hangingPunct="1"/>
            <a:r>
              <a:rPr lang="es-ES" sz="3500" dirty="0"/>
              <a:t>PALABRAS FINALES</a:t>
            </a:r>
          </a:p>
        </p:txBody>
      </p:sp>
      <p:sp>
        <p:nvSpPr>
          <p:cNvPr id="24579" name="Rectangle 5"/>
          <p:cNvSpPr>
            <a:spLocks noGrp="1" noChangeArrowheads="1"/>
          </p:cNvSpPr>
          <p:nvPr>
            <p:ph type="subTitle" idx="1"/>
          </p:nvPr>
        </p:nvSpPr>
        <p:spPr>
          <a:xfrm>
            <a:off x="5537637" y="5243376"/>
            <a:ext cx="3247697" cy="512463"/>
          </a:xfrm>
        </p:spPr>
        <p:txBody>
          <a:bodyPr>
            <a:normAutofit/>
          </a:bodyPr>
          <a:lstStyle/>
          <a:p>
            <a:pPr eaLnBrk="1" hangingPunct="1"/>
            <a:endParaRPr lang="es-CL" sz="1750" dirty="0"/>
          </a:p>
        </p:txBody>
      </p:sp>
      <p:cxnSp>
        <p:nvCxnSpPr>
          <p:cNvPr id="74" name="Straight Connector 73">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810703" y="5154215"/>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285769"/>
      </p:ext>
    </p:extLst>
  </p:cSld>
  <p:clrMapOvr>
    <a:masterClrMapping/>
  </p:clrMapOvr>
  <mc:AlternateContent xmlns:mc="http://schemas.openxmlformats.org/markup-compatibility/2006" xmlns:p14="http://schemas.microsoft.com/office/powerpoint/2010/main">
    <mc:Choice Requires="p14">
      <p:transition spd="slow" p14:dur="2000" advTm="10353"/>
    </mc:Choice>
    <mc:Fallback xmlns="">
      <p:transition spd="slow" advTm="103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4578"/>
                                        </p:tgtEl>
                                        <p:attrNameLst>
                                          <p:attrName>style.visibility</p:attrName>
                                        </p:attrNameLst>
                                      </p:cBhvr>
                                      <p:to>
                                        <p:strVal val="visible"/>
                                      </p:to>
                                    </p:set>
                                    <p:animEffect transition="in" filter="fade">
                                      <p:cBhvr>
                                        <p:cTn id="7" dur="7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5B17646F-8894-A646-8F1E-CC18FC0CE525}"/>
              </a:ext>
            </a:extLst>
          </p:cNvPr>
          <p:cNvSpPr>
            <a:spLocks noGrp="1"/>
          </p:cNvSpPr>
          <p:nvPr>
            <p:ph type="title"/>
          </p:nvPr>
        </p:nvSpPr>
        <p:spPr>
          <a:xfrm>
            <a:off x="1691681" y="333194"/>
            <a:ext cx="6624735" cy="1325563"/>
          </a:xfrm>
        </p:spPr>
        <p:txBody>
          <a:bodyPr/>
          <a:lstStyle/>
          <a:p>
            <a:r>
              <a:rPr lang="es-MX" dirty="0"/>
              <a:t>EDUCACIÓN</a:t>
            </a:r>
          </a:p>
        </p:txBody>
      </p:sp>
      <p:pic>
        <p:nvPicPr>
          <p:cNvPr id="4" name="Picture 5">
            <a:extLst>
              <a:ext uri="{FF2B5EF4-FFF2-40B4-BE49-F238E27FC236}">
                <a16:creationId xmlns:a16="http://schemas.microsoft.com/office/drawing/2014/main" xmlns="" id="{539016F0-7A6B-7E4B-8AC4-8EC8428F322B}"/>
              </a:ext>
            </a:extLst>
          </p:cNvPr>
          <p:cNvPicPr>
            <a:picLocks noChangeAspect="1"/>
          </p:cNvPicPr>
          <p:nvPr/>
        </p:nvPicPr>
        <p:blipFill rotWithShape="1">
          <a:blip r:embed="rId2"/>
          <a:srcRect l="39788" r="26372" b="-1"/>
          <a:stretch/>
        </p:blipFill>
        <p:spPr>
          <a:xfrm>
            <a:off x="21" y="10"/>
            <a:ext cx="1691660" cy="6857990"/>
          </a:xfrm>
          <a:prstGeom prst="rect">
            <a:avLst/>
          </a:prstGeom>
          <a:effectLst/>
        </p:spPr>
      </p:pic>
      <mc:AlternateContent xmlns:mc="http://schemas.openxmlformats.org/markup-compatibility/2006" xmlns:p14="http://schemas.microsoft.com/office/powerpoint/2010/main">
        <mc:Choice Requires="p14">
          <p:contentPart p14:bwMode="auto" r:id="rId3">
            <p14:nvContentPartPr>
              <p14:cNvPr id="5" name="Entrada de lápiz 4">
                <a:extLst>
                  <a:ext uri="{FF2B5EF4-FFF2-40B4-BE49-F238E27FC236}">
                    <a16:creationId xmlns:a16="http://schemas.microsoft.com/office/drawing/2014/main" xmlns="" id="{D24DD094-AD3E-964E-9B6E-F70E1416E39E}"/>
                  </a:ext>
                </a:extLst>
              </p14:cNvPr>
              <p14:cNvContentPartPr/>
              <p14:nvPr/>
            </p14:nvContentPartPr>
            <p14:xfrm>
              <a:off x="1832661" y="1562028"/>
              <a:ext cx="6341040" cy="95040"/>
            </p14:xfrm>
          </p:contentPart>
        </mc:Choice>
        <mc:Fallback xmlns="">
          <p:pic>
            <p:nvPicPr>
              <p:cNvPr id="5" name="Entrada de lápiz 4">
                <a:extLst>
                  <a:ext uri="{FF2B5EF4-FFF2-40B4-BE49-F238E27FC236}">
                    <a16:creationId xmlns:a16="http://schemas.microsoft.com/office/drawing/2014/main" id="{D24DD094-AD3E-964E-9B6E-F70E1416E39E}"/>
                  </a:ext>
                </a:extLst>
              </p:cNvPr>
              <p:cNvPicPr/>
              <p:nvPr/>
            </p:nvPicPr>
            <p:blipFill>
              <a:blip r:embed="rId4"/>
              <a:stretch>
                <a:fillRect/>
              </a:stretch>
            </p:blipFill>
            <p:spPr>
              <a:xfrm>
                <a:off x="1814661" y="1544028"/>
                <a:ext cx="6376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Entrada de lápiz 5">
                <a:extLst>
                  <a:ext uri="{FF2B5EF4-FFF2-40B4-BE49-F238E27FC236}">
                    <a16:creationId xmlns:a16="http://schemas.microsoft.com/office/drawing/2014/main" xmlns="" id="{6B70882D-C9AB-E04D-B184-DF5F6F3C21DC}"/>
                  </a:ext>
                </a:extLst>
              </p14:cNvPr>
              <p14:cNvContentPartPr/>
              <p14:nvPr/>
            </p14:nvContentPartPr>
            <p14:xfrm>
              <a:off x="1866501" y="1542228"/>
              <a:ext cx="6298200" cy="115920"/>
            </p14:xfrm>
          </p:contentPart>
        </mc:Choice>
        <mc:Fallback xmlns="">
          <p:pic>
            <p:nvPicPr>
              <p:cNvPr id="6" name="Entrada de lápiz 5">
                <a:extLst>
                  <a:ext uri="{FF2B5EF4-FFF2-40B4-BE49-F238E27FC236}">
                    <a16:creationId xmlns:a16="http://schemas.microsoft.com/office/drawing/2014/main" id="{6B70882D-C9AB-E04D-B184-DF5F6F3C21DC}"/>
                  </a:ext>
                </a:extLst>
              </p:cNvPr>
              <p:cNvPicPr/>
              <p:nvPr/>
            </p:nvPicPr>
            <p:blipFill>
              <a:blip r:embed="rId6"/>
              <a:stretch>
                <a:fillRect/>
              </a:stretch>
            </p:blipFill>
            <p:spPr>
              <a:xfrm>
                <a:off x="1857861" y="1533588"/>
                <a:ext cx="6315840" cy="133560"/>
              </a:xfrm>
              <a:prstGeom prst="rect">
                <a:avLst/>
              </a:prstGeom>
            </p:spPr>
          </p:pic>
        </mc:Fallback>
      </mc:AlternateContent>
      <p:sp>
        <p:nvSpPr>
          <p:cNvPr id="9" name="2 Marcador de contenido">
            <a:extLst>
              <a:ext uri="{FF2B5EF4-FFF2-40B4-BE49-F238E27FC236}">
                <a16:creationId xmlns:a16="http://schemas.microsoft.com/office/drawing/2014/main" xmlns="" id="{14FC4982-1D17-BC44-9C5B-178FE4370BBB}"/>
              </a:ext>
            </a:extLst>
          </p:cNvPr>
          <p:cNvSpPr txBox="1">
            <a:spLocks/>
          </p:cNvSpPr>
          <p:nvPr/>
        </p:nvSpPr>
        <p:spPr>
          <a:xfrm>
            <a:off x="2051720" y="2276871"/>
            <a:ext cx="6624735" cy="3312369"/>
          </a:xfrm>
          <a:prstGeom prst="rect">
            <a:avLst/>
          </a:prstGeom>
          <a:ln>
            <a:noFill/>
          </a:ln>
        </p:spPr>
        <p:style>
          <a:lnRef idx="2">
            <a:schemeClr val="dk1"/>
          </a:lnRef>
          <a:fillRef idx="1">
            <a:schemeClr val="lt1"/>
          </a:fillRef>
          <a:effectRef idx="0">
            <a:schemeClr val="dk1"/>
          </a:effectRef>
          <a:fontRef idx="minor">
            <a:schemeClr val="dk1"/>
          </a:fontRef>
        </p:style>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r>
              <a:rPr lang="es-MX" dirty="0">
                <a:solidFill>
                  <a:schemeClr val="tx1"/>
                </a:solidFill>
              </a:rPr>
              <a:t>1 de 4 pacientes cree que la urticaria es signo de debilidad</a:t>
            </a:r>
          </a:p>
          <a:p>
            <a:r>
              <a:rPr lang="es-MX" dirty="0">
                <a:solidFill>
                  <a:schemeClr val="tx1"/>
                </a:solidFill>
              </a:rPr>
              <a:t>1 de 4 pacientes están resignados a su condición por lo que no hacen esfuerzos para evitar gatillantes</a:t>
            </a:r>
          </a:p>
          <a:p>
            <a:r>
              <a:rPr lang="es-MX" dirty="0">
                <a:solidFill>
                  <a:schemeClr val="tx1"/>
                </a:solidFill>
              </a:rPr>
              <a:t>33% no sigue las indicaciones médicas</a:t>
            </a:r>
          </a:p>
          <a:p>
            <a:r>
              <a:rPr lang="es-MX" dirty="0">
                <a:solidFill>
                  <a:schemeClr val="tx1"/>
                </a:solidFill>
              </a:rPr>
              <a:t>33% toma solo la medicación ante crisis</a:t>
            </a:r>
            <a:endParaRPr lang="es-CL" dirty="0">
              <a:solidFill>
                <a:schemeClr val="tx1"/>
              </a:solidFill>
            </a:endParaRPr>
          </a:p>
        </p:txBody>
      </p:sp>
    </p:spTree>
    <p:extLst>
      <p:ext uri="{BB962C8B-B14F-4D97-AF65-F5344CB8AC3E}">
        <p14:creationId xmlns:p14="http://schemas.microsoft.com/office/powerpoint/2010/main" val="15811502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SITUACIONES ESPECIALES</a:t>
            </a:r>
            <a:endParaRPr lang="es-CL" dirty="0"/>
          </a:p>
        </p:txBody>
      </p:sp>
      <p:graphicFrame>
        <p:nvGraphicFramePr>
          <p:cNvPr id="4" name="3 Marcador de contenido"/>
          <p:cNvGraphicFramePr>
            <a:graphicFrameLocks noGrp="1"/>
          </p:cNvGraphicFramePr>
          <p:nvPr>
            <p:ph idx="1"/>
          </p:nvPr>
        </p:nvGraphicFramePr>
        <p:xfrm>
          <a:off x="457200" y="1412776"/>
          <a:ext cx="8291264"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5" name="Entrada de lápiz 4">
                <a:extLst>
                  <a:ext uri="{FF2B5EF4-FFF2-40B4-BE49-F238E27FC236}">
                    <a16:creationId xmlns:a16="http://schemas.microsoft.com/office/drawing/2014/main" xmlns="" id="{49CF1484-D238-DE4F-B3C2-E30A2D1E7C72}"/>
                  </a:ext>
                </a:extLst>
              </p14:cNvPr>
              <p14:cNvContentPartPr/>
              <p14:nvPr/>
            </p14:nvContentPartPr>
            <p14:xfrm>
              <a:off x="1547664" y="1124744"/>
              <a:ext cx="6298200" cy="115920"/>
            </p14:xfrm>
          </p:contentPart>
        </mc:Choice>
        <mc:Fallback xmlns="">
          <p:pic>
            <p:nvPicPr>
              <p:cNvPr id="5" name="Entrada de lápiz 4">
                <a:extLst>
                  <a:ext uri="{FF2B5EF4-FFF2-40B4-BE49-F238E27FC236}">
                    <a16:creationId xmlns:a16="http://schemas.microsoft.com/office/drawing/2014/main" id="{49CF1484-D238-DE4F-B3C2-E30A2D1E7C72}"/>
                  </a:ext>
                </a:extLst>
              </p:cNvPr>
              <p:cNvPicPr/>
              <p:nvPr/>
            </p:nvPicPr>
            <p:blipFill>
              <a:blip r:embed="rId9"/>
              <a:stretch>
                <a:fillRect/>
              </a:stretch>
            </p:blipFill>
            <p:spPr>
              <a:xfrm>
                <a:off x="1538663" y="1115744"/>
                <a:ext cx="6315841"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Entrada de lápiz 5">
                <a:extLst>
                  <a:ext uri="{FF2B5EF4-FFF2-40B4-BE49-F238E27FC236}">
                    <a16:creationId xmlns:a16="http://schemas.microsoft.com/office/drawing/2014/main" xmlns="" id="{4B9A519D-5762-9341-B8BF-8A15B28D1E39}"/>
                  </a:ext>
                </a:extLst>
              </p14:cNvPr>
              <p14:cNvContentPartPr/>
              <p14:nvPr/>
            </p14:nvContentPartPr>
            <p14:xfrm>
              <a:off x="1316723" y="1124744"/>
              <a:ext cx="6341040" cy="95040"/>
            </p14:xfrm>
          </p:contentPart>
        </mc:Choice>
        <mc:Fallback xmlns="">
          <p:pic>
            <p:nvPicPr>
              <p:cNvPr id="6" name="Entrada de lápiz 5">
                <a:extLst>
                  <a:ext uri="{FF2B5EF4-FFF2-40B4-BE49-F238E27FC236}">
                    <a16:creationId xmlns:a16="http://schemas.microsoft.com/office/drawing/2014/main" id="{4B9A519D-5762-9341-B8BF-8A15B28D1E39}"/>
                  </a:ext>
                </a:extLst>
              </p:cNvPr>
              <p:cNvPicPr/>
              <p:nvPr/>
            </p:nvPicPr>
            <p:blipFill>
              <a:blip r:embed="rId11"/>
              <a:stretch>
                <a:fillRect/>
              </a:stretch>
            </p:blipFill>
            <p:spPr>
              <a:xfrm>
                <a:off x="1298723" y="1106744"/>
                <a:ext cx="6376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Entrada de lápiz 6">
                <a:extLst>
                  <a:ext uri="{FF2B5EF4-FFF2-40B4-BE49-F238E27FC236}">
                    <a16:creationId xmlns:a16="http://schemas.microsoft.com/office/drawing/2014/main" xmlns="" id="{66DD028C-BE86-D34D-A82E-5258CE489ABC}"/>
                  </a:ext>
                </a:extLst>
              </p14:cNvPr>
              <p14:cNvContentPartPr/>
              <p14:nvPr/>
            </p14:nvContentPartPr>
            <p14:xfrm>
              <a:off x="1350563" y="1124744"/>
              <a:ext cx="6298200" cy="115920"/>
            </p14:xfrm>
          </p:contentPart>
        </mc:Choice>
        <mc:Fallback xmlns="">
          <p:pic>
            <p:nvPicPr>
              <p:cNvPr id="7" name="Entrada de lápiz 6">
                <a:extLst>
                  <a:ext uri="{FF2B5EF4-FFF2-40B4-BE49-F238E27FC236}">
                    <a16:creationId xmlns:a16="http://schemas.microsoft.com/office/drawing/2014/main" id="{66DD028C-BE86-D34D-A82E-5258CE489ABC}"/>
                  </a:ext>
                </a:extLst>
              </p:cNvPr>
              <p:cNvPicPr/>
              <p:nvPr/>
            </p:nvPicPr>
            <p:blipFill>
              <a:blip r:embed="rId9"/>
              <a:stretch>
                <a:fillRect/>
              </a:stretch>
            </p:blipFill>
            <p:spPr>
              <a:xfrm>
                <a:off x="1341562" y="1115744"/>
                <a:ext cx="6315841" cy="133560"/>
              </a:xfrm>
              <a:prstGeom prst="rect">
                <a:avLst/>
              </a:prstGeom>
            </p:spPr>
          </p:pic>
        </mc:Fallback>
      </mc:AlternateContent>
    </p:spTree>
    <p:extLst>
      <p:ext uri="{BB962C8B-B14F-4D97-AF65-F5344CB8AC3E}">
        <p14:creationId xmlns:p14="http://schemas.microsoft.com/office/powerpoint/2010/main" val="27272363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5B17646F-8894-A646-8F1E-CC18FC0CE525}"/>
              </a:ext>
            </a:extLst>
          </p:cNvPr>
          <p:cNvSpPr>
            <a:spLocks noGrp="1"/>
          </p:cNvSpPr>
          <p:nvPr>
            <p:ph type="title"/>
          </p:nvPr>
        </p:nvSpPr>
        <p:spPr>
          <a:xfrm>
            <a:off x="1475656" y="333194"/>
            <a:ext cx="6624735" cy="1325563"/>
          </a:xfrm>
        </p:spPr>
        <p:txBody>
          <a:bodyPr/>
          <a:lstStyle/>
          <a:p>
            <a:r>
              <a:rPr lang="es-MX" dirty="0"/>
              <a:t>DIAGNÓSTICO DIFERENCIAL</a:t>
            </a:r>
          </a:p>
        </p:txBody>
      </p:sp>
      <mc:AlternateContent xmlns:mc="http://schemas.openxmlformats.org/markup-compatibility/2006" xmlns:p14="http://schemas.microsoft.com/office/powerpoint/2010/main">
        <mc:Choice Requires="p14">
          <p:contentPart p14:bwMode="auto" r:id="rId2">
            <p14:nvContentPartPr>
              <p14:cNvPr id="5" name="Entrada de lápiz 4">
                <a:extLst>
                  <a:ext uri="{FF2B5EF4-FFF2-40B4-BE49-F238E27FC236}">
                    <a16:creationId xmlns:a16="http://schemas.microsoft.com/office/drawing/2014/main" xmlns="" id="{D24DD094-AD3E-964E-9B6E-F70E1416E39E}"/>
                  </a:ext>
                </a:extLst>
              </p14:cNvPr>
              <p14:cNvContentPartPr/>
              <p14:nvPr/>
            </p14:nvContentPartPr>
            <p14:xfrm>
              <a:off x="1547664" y="1340768"/>
              <a:ext cx="6341040" cy="95040"/>
            </p14:xfrm>
          </p:contentPart>
        </mc:Choice>
        <mc:Fallback xmlns="">
          <p:pic>
            <p:nvPicPr>
              <p:cNvPr id="5" name="Entrada de lápiz 4">
                <a:extLst>
                  <a:ext uri="{FF2B5EF4-FFF2-40B4-BE49-F238E27FC236}">
                    <a16:creationId xmlns:a16="http://schemas.microsoft.com/office/drawing/2014/main" id="{D24DD094-AD3E-964E-9B6E-F70E1416E39E}"/>
                  </a:ext>
                </a:extLst>
              </p:cNvPr>
              <p:cNvPicPr/>
              <p:nvPr/>
            </p:nvPicPr>
            <p:blipFill>
              <a:blip r:embed="rId3"/>
              <a:stretch>
                <a:fillRect/>
              </a:stretch>
            </p:blipFill>
            <p:spPr>
              <a:xfrm>
                <a:off x="1529664" y="1322768"/>
                <a:ext cx="6376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Entrada de lápiz 5">
                <a:extLst>
                  <a:ext uri="{FF2B5EF4-FFF2-40B4-BE49-F238E27FC236}">
                    <a16:creationId xmlns:a16="http://schemas.microsoft.com/office/drawing/2014/main" xmlns="" id="{6B70882D-C9AB-E04D-B184-DF5F6F3C21DC}"/>
                  </a:ext>
                </a:extLst>
              </p14:cNvPr>
              <p14:cNvContentPartPr/>
              <p14:nvPr/>
            </p14:nvContentPartPr>
            <p14:xfrm>
              <a:off x="1581504" y="1340768"/>
              <a:ext cx="6298200" cy="115920"/>
            </p14:xfrm>
          </p:contentPart>
        </mc:Choice>
        <mc:Fallback xmlns="">
          <p:pic>
            <p:nvPicPr>
              <p:cNvPr id="6" name="Entrada de lápiz 5">
                <a:extLst>
                  <a:ext uri="{FF2B5EF4-FFF2-40B4-BE49-F238E27FC236}">
                    <a16:creationId xmlns:a16="http://schemas.microsoft.com/office/drawing/2014/main" id="{6B70882D-C9AB-E04D-B184-DF5F6F3C21DC}"/>
                  </a:ext>
                </a:extLst>
              </p:cNvPr>
              <p:cNvPicPr/>
              <p:nvPr/>
            </p:nvPicPr>
            <p:blipFill>
              <a:blip r:embed="rId5"/>
              <a:stretch>
                <a:fillRect/>
              </a:stretch>
            </p:blipFill>
            <p:spPr>
              <a:xfrm>
                <a:off x="1572503" y="1331768"/>
                <a:ext cx="6315841" cy="133560"/>
              </a:xfrm>
              <a:prstGeom prst="rect">
                <a:avLst/>
              </a:prstGeom>
            </p:spPr>
          </p:pic>
        </mc:Fallback>
      </mc:AlternateContent>
      <p:graphicFrame>
        <p:nvGraphicFramePr>
          <p:cNvPr id="8" name="4 Marcador de contenido">
            <a:extLst>
              <a:ext uri="{FF2B5EF4-FFF2-40B4-BE49-F238E27FC236}">
                <a16:creationId xmlns:a16="http://schemas.microsoft.com/office/drawing/2014/main" xmlns="" id="{7F099926-C74A-BB4B-848C-577E55893BBE}"/>
              </a:ext>
            </a:extLst>
          </p:cNvPr>
          <p:cNvGraphicFramePr>
            <a:graphicFrameLocks/>
          </p:cNvGraphicFramePr>
          <p:nvPr>
            <p:extLst>
              <p:ext uri="{D42A27DB-BD31-4B8C-83A1-F6EECF244321}">
                <p14:modId xmlns:p14="http://schemas.microsoft.com/office/powerpoint/2010/main" val="2013665613"/>
              </p:ext>
            </p:extLst>
          </p:nvPr>
        </p:nvGraphicFramePr>
        <p:xfrm>
          <a:off x="529208" y="1713997"/>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 name="Picture 2">
            <a:extLst>
              <a:ext uri="{FF2B5EF4-FFF2-40B4-BE49-F238E27FC236}">
                <a16:creationId xmlns:a16="http://schemas.microsoft.com/office/drawing/2014/main" xmlns="" id="{84FEF03D-75A6-7344-B0A4-1B063A03800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5576" y="2074037"/>
            <a:ext cx="1512168" cy="1128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a:extLst>
              <a:ext uri="{FF2B5EF4-FFF2-40B4-BE49-F238E27FC236}">
                <a16:creationId xmlns:a16="http://schemas.microsoft.com/office/drawing/2014/main" xmlns="" id="{1A8B73F9-7F17-804D-B9A4-99CF0845641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71800" y="1698166"/>
            <a:ext cx="1719064" cy="150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a:extLst>
              <a:ext uri="{FF2B5EF4-FFF2-40B4-BE49-F238E27FC236}">
                <a16:creationId xmlns:a16="http://schemas.microsoft.com/office/drawing/2014/main" xmlns="" id="{60C2A1F6-17A6-4943-91A0-D829BD636E92}"/>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12648"/>
          <a:stretch/>
        </p:blipFill>
        <p:spPr bwMode="auto">
          <a:xfrm>
            <a:off x="4865985" y="2074037"/>
            <a:ext cx="1722239" cy="1128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a:extLst>
              <a:ext uri="{FF2B5EF4-FFF2-40B4-BE49-F238E27FC236}">
                <a16:creationId xmlns:a16="http://schemas.microsoft.com/office/drawing/2014/main" xmlns="" id="{ECEFEEC3-B735-3F4B-9BE8-AAFFDF45E97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0792" y="3391914"/>
            <a:ext cx="1741735" cy="1159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6">
            <a:extLst>
              <a:ext uri="{FF2B5EF4-FFF2-40B4-BE49-F238E27FC236}">
                <a16:creationId xmlns:a16="http://schemas.microsoft.com/office/drawing/2014/main" xmlns="" id="{4827BD70-B113-1A4F-B2A4-A92C34AAF05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43808" y="3391914"/>
            <a:ext cx="1589010" cy="1190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7">
            <a:extLst>
              <a:ext uri="{FF2B5EF4-FFF2-40B4-BE49-F238E27FC236}">
                <a16:creationId xmlns:a16="http://schemas.microsoft.com/office/drawing/2014/main" xmlns="" id="{44CB7FCB-451D-1449-BCAC-10499B4FA1B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66059" y="3202347"/>
            <a:ext cx="1122089" cy="1579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8">
            <a:extLst>
              <a:ext uri="{FF2B5EF4-FFF2-40B4-BE49-F238E27FC236}">
                <a16:creationId xmlns:a16="http://schemas.microsoft.com/office/drawing/2014/main" xmlns="" id="{79E75E6A-3011-6043-A3D6-1A5F7BC2832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36432" y="3514197"/>
            <a:ext cx="1740024" cy="96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9">
            <a:extLst>
              <a:ext uri="{FF2B5EF4-FFF2-40B4-BE49-F238E27FC236}">
                <a16:creationId xmlns:a16="http://schemas.microsoft.com/office/drawing/2014/main" xmlns="" id="{8BE7C2FA-7AF2-AF43-8F35-7FEACE8E665B}"/>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831843" y="1931467"/>
            <a:ext cx="1949202" cy="1270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799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22A6A25D-D40E-E449-886C-672BF3A53D86}"/>
              </a:ext>
            </a:extLst>
          </p:cNvPr>
          <p:cNvSpPr>
            <a:spLocks noGrp="1"/>
          </p:cNvSpPr>
          <p:nvPr>
            <p:ph type="title"/>
          </p:nvPr>
        </p:nvSpPr>
        <p:spPr>
          <a:xfrm>
            <a:off x="2170820" y="670218"/>
            <a:ext cx="6352620" cy="1065836"/>
          </a:xfrm>
        </p:spPr>
        <p:txBody>
          <a:bodyPr vert="horz" lIns="91440" tIns="45720" rIns="91440" bIns="45720" rtlCol="0" anchor="ctr">
            <a:normAutofit/>
          </a:bodyPr>
          <a:lstStyle/>
          <a:p>
            <a:pPr defTabSz="914400"/>
            <a:r>
              <a:rPr lang="en-US" dirty="0"/>
              <a:t>ANGIOEDEMA</a:t>
            </a:r>
          </a:p>
        </p:txBody>
      </p:sp>
      <p:pic>
        <p:nvPicPr>
          <p:cNvPr id="11" name="Picture 5">
            <a:extLst>
              <a:ext uri="{FF2B5EF4-FFF2-40B4-BE49-F238E27FC236}">
                <a16:creationId xmlns:a16="http://schemas.microsoft.com/office/drawing/2014/main" xmlns="" id="{2AF9106A-56AF-814C-B5DA-90E5058AA5E0}"/>
              </a:ext>
            </a:extLst>
          </p:cNvPr>
          <p:cNvPicPr>
            <a:picLocks noChangeAspect="1"/>
          </p:cNvPicPr>
          <p:nvPr/>
        </p:nvPicPr>
        <p:blipFill rotWithShape="1">
          <a:blip r:embed="rId3"/>
          <a:srcRect l="39788" r="26372" b="-1"/>
          <a:stretch/>
        </p:blipFill>
        <p:spPr>
          <a:xfrm>
            <a:off x="21" y="10"/>
            <a:ext cx="1691660" cy="6857990"/>
          </a:xfrm>
          <a:prstGeom prst="rect">
            <a:avLst/>
          </a:prstGeom>
          <a:effectLst/>
        </p:spPr>
      </p:pic>
      <mc:AlternateContent xmlns:mc="http://schemas.openxmlformats.org/markup-compatibility/2006" xmlns:p14="http://schemas.microsoft.com/office/powerpoint/2010/main">
        <mc:Choice Requires="p14">
          <p:contentPart p14:bwMode="auto" r:id="rId4">
            <p14:nvContentPartPr>
              <p14:cNvPr id="14" name="Entrada de lápiz 13">
                <a:extLst>
                  <a:ext uri="{FF2B5EF4-FFF2-40B4-BE49-F238E27FC236}">
                    <a16:creationId xmlns:a16="http://schemas.microsoft.com/office/drawing/2014/main" xmlns="" id="{226BDF27-254E-F34D-929D-411DE89FCEFE}"/>
                  </a:ext>
                </a:extLst>
              </p14:cNvPr>
              <p14:cNvContentPartPr/>
              <p14:nvPr/>
            </p14:nvContentPartPr>
            <p14:xfrm>
              <a:off x="2191400" y="1820712"/>
              <a:ext cx="6341040" cy="95040"/>
            </p14:xfrm>
          </p:contentPart>
        </mc:Choice>
        <mc:Fallback xmlns="">
          <p:pic>
            <p:nvPicPr>
              <p:cNvPr id="14" name="Entrada de lápiz 13">
                <a:extLst>
                  <a:ext uri="{FF2B5EF4-FFF2-40B4-BE49-F238E27FC236}">
                    <a16:creationId xmlns:a16="http://schemas.microsoft.com/office/drawing/2014/main" id="{226BDF27-254E-F34D-929D-411DE89FCEFE}"/>
                  </a:ext>
                </a:extLst>
              </p:cNvPr>
              <p:cNvPicPr/>
              <p:nvPr/>
            </p:nvPicPr>
            <p:blipFill>
              <a:blip r:embed="rId5"/>
              <a:stretch>
                <a:fillRect/>
              </a:stretch>
            </p:blipFill>
            <p:spPr>
              <a:xfrm>
                <a:off x="2173400" y="1802712"/>
                <a:ext cx="6376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Entrada de lápiz 14">
                <a:extLst>
                  <a:ext uri="{FF2B5EF4-FFF2-40B4-BE49-F238E27FC236}">
                    <a16:creationId xmlns:a16="http://schemas.microsoft.com/office/drawing/2014/main" xmlns="" id="{77E7EB6A-110D-1545-B2A5-ACE71A9A4E71}"/>
                  </a:ext>
                </a:extLst>
              </p14:cNvPr>
              <p14:cNvContentPartPr/>
              <p14:nvPr/>
            </p14:nvContentPartPr>
            <p14:xfrm>
              <a:off x="2225240" y="1800912"/>
              <a:ext cx="6298200" cy="115920"/>
            </p14:xfrm>
          </p:contentPart>
        </mc:Choice>
        <mc:Fallback xmlns="">
          <p:pic>
            <p:nvPicPr>
              <p:cNvPr id="15" name="Entrada de lápiz 14">
                <a:extLst>
                  <a:ext uri="{FF2B5EF4-FFF2-40B4-BE49-F238E27FC236}">
                    <a16:creationId xmlns:a16="http://schemas.microsoft.com/office/drawing/2014/main" id="{77E7EB6A-110D-1545-B2A5-ACE71A9A4E71}"/>
                  </a:ext>
                </a:extLst>
              </p:cNvPr>
              <p:cNvPicPr/>
              <p:nvPr/>
            </p:nvPicPr>
            <p:blipFill>
              <a:blip r:embed="rId7"/>
              <a:stretch>
                <a:fillRect/>
              </a:stretch>
            </p:blipFill>
            <p:spPr>
              <a:xfrm>
                <a:off x="2216239" y="1791912"/>
                <a:ext cx="6315841" cy="133560"/>
              </a:xfrm>
              <a:prstGeom prst="rect">
                <a:avLst/>
              </a:prstGeom>
            </p:spPr>
          </p:pic>
        </mc:Fallback>
      </mc:AlternateContent>
      <p:graphicFrame>
        <p:nvGraphicFramePr>
          <p:cNvPr id="4" name="Diagrama 3">
            <a:extLst>
              <a:ext uri="{FF2B5EF4-FFF2-40B4-BE49-F238E27FC236}">
                <a16:creationId xmlns:a16="http://schemas.microsoft.com/office/drawing/2014/main" xmlns="" id="{D66D90E6-4836-FF47-BE88-8DD1FDED0382}"/>
              </a:ext>
            </a:extLst>
          </p:cNvPr>
          <p:cNvGraphicFramePr/>
          <p:nvPr>
            <p:extLst>
              <p:ext uri="{D42A27DB-BD31-4B8C-83A1-F6EECF244321}">
                <p14:modId xmlns:p14="http://schemas.microsoft.com/office/powerpoint/2010/main" val="3296601637"/>
              </p:ext>
            </p:extLst>
          </p:nvPr>
        </p:nvGraphicFramePr>
        <p:xfrm>
          <a:off x="5996210" y="2482650"/>
          <a:ext cx="2527229" cy="32748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Imagen 4">
            <a:extLst>
              <a:ext uri="{FF2B5EF4-FFF2-40B4-BE49-F238E27FC236}">
                <a16:creationId xmlns:a16="http://schemas.microsoft.com/office/drawing/2014/main" xmlns="" id="{81654EFF-D926-EB40-B118-1A44110A3C67}"/>
              </a:ext>
            </a:extLst>
          </p:cNvPr>
          <p:cNvPicPr>
            <a:picLocks noChangeAspect="1"/>
          </p:cNvPicPr>
          <p:nvPr/>
        </p:nvPicPr>
        <p:blipFill rotWithShape="1">
          <a:blip r:embed="rId13">
            <a:extLst>
              <a:ext uri="{28A0092B-C50C-407E-A947-70E740481C1C}">
                <a14:useLocalDpi xmlns:a14="http://schemas.microsoft.com/office/drawing/2010/main" val="0"/>
              </a:ext>
            </a:extLst>
          </a:blip>
          <a:srcRect l="49999" t="46850" r="36833" b="47649"/>
          <a:stretch/>
        </p:blipFill>
        <p:spPr>
          <a:xfrm>
            <a:off x="2051720" y="2844945"/>
            <a:ext cx="4088506" cy="22770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579358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5B17646F-8894-A646-8F1E-CC18FC0CE525}"/>
              </a:ext>
            </a:extLst>
          </p:cNvPr>
          <p:cNvSpPr>
            <a:spLocks noGrp="1"/>
          </p:cNvSpPr>
          <p:nvPr>
            <p:ph type="title"/>
          </p:nvPr>
        </p:nvSpPr>
        <p:spPr>
          <a:xfrm>
            <a:off x="1691681" y="333194"/>
            <a:ext cx="6624735" cy="1325563"/>
          </a:xfrm>
        </p:spPr>
        <p:txBody>
          <a:bodyPr/>
          <a:lstStyle/>
          <a:p>
            <a:r>
              <a:rPr lang="es-MX" dirty="0"/>
              <a:t>RESUMEN</a:t>
            </a:r>
          </a:p>
        </p:txBody>
      </p:sp>
      <p:pic>
        <p:nvPicPr>
          <p:cNvPr id="4" name="Picture 5">
            <a:extLst>
              <a:ext uri="{FF2B5EF4-FFF2-40B4-BE49-F238E27FC236}">
                <a16:creationId xmlns:a16="http://schemas.microsoft.com/office/drawing/2014/main" xmlns="" id="{539016F0-7A6B-7E4B-8AC4-8EC8428F322B}"/>
              </a:ext>
            </a:extLst>
          </p:cNvPr>
          <p:cNvPicPr>
            <a:picLocks noChangeAspect="1"/>
          </p:cNvPicPr>
          <p:nvPr/>
        </p:nvPicPr>
        <p:blipFill rotWithShape="1">
          <a:blip r:embed="rId2"/>
          <a:srcRect l="39788" r="26372" b="-1"/>
          <a:stretch/>
        </p:blipFill>
        <p:spPr>
          <a:xfrm>
            <a:off x="21" y="10"/>
            <a:ext cx="1691660" cy="6857990"/>
          </a:xfrm>
          <a:prstGeom prst="rect">
            <a:avLst/>
          </a:prstGeom>
          <a:effectLst/>
        </p:spPr>
      </p:pic>
      <mc:AlternateContent xmlns:mc="http://schemas.openxmlformats.org/markup-compatibility/2006" xmlns:p14="http://schemas.microsoft.com/office/powerpoint/2010/main">
        <mc:Choice Requires="p14">
          <p:contentPart p14:bwMode="auto" r:id="rId3">
            <p14:nvContentPartPr>
              <p14:cNvPr id="5" name="Entrada de lápiz 4">
                <a:extLst>
                  <a:ext uri="{FF2B5EF4-FFF2-40B4-BE49-F238E27FC236}">
                    <a16:creationId xmlns:a16="http://schemas.microsoft.com/office/drawing/2014/main" xmlns="" id="{D24DD094-AD3E-964E-9B6E-F70E1416E39E}"/>
                  </a:ext>
                </a:extLst>
              </p14:cNvPr>
              <p14:cNvContentPartPr/>
              <p14:nvPr/>
            </p14:nvContentPartPr>
            <p14:xfrm>
              <a:off x="1832661" y="1562028"/>
              <a:ext cx="6341040" cy="95040"/>
            </p14:xfrm>
          </p:contentPart>
        </mc:Choice>
        <mc:Fallback xmlns="">
          <p:pic>
            <p:nvPicPr>
              <p:cNvPr id="5" name="Entrada de lápiz 4">
                <a:extLst>
                  <a:ext uri="{FF2B5EF4-FFF2-40B4-BE49-F238E27FC236}">
                    <a16:creationId xmlns:a16="http://schemas.microsoft.com/office/drawing/2014/main" id="{D24DD094-AD3E-964E-9B6E-F70E1416E39E}"/>
                  </a:ext>
                </a:extLst>
              </p:cNvPr>
              <p:cNvPicPr/>
              <p:nvPr/>
            </p:nvPicPr>
            <p:blipFill>
              <a:blip r:embed="rId4"/>
              <a:stretch>
                <a:fillRect/>
              </a:stretch>
            </p:blipFill>
            <p:spPr>
              <a:xfrm>
                <a:off x="1814661" y="1544028"/>
                <a:ext cx="6376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Entrada de lápiz 5">
                <a:extLst>
                  <a:ext uri="{FF2B5EF4-FFF2-40B4-BE49-F238E27FC236}">
                    <a16:creationId xmlns:a16="http://schemas.microsoft.com/office/drawing/2014/main" xmlns="" id="{6B70882D-C9AB-E04D-B184-DF5F6F3C21DC}"/>
                  </a:ext>
                </a:extLst>
              </p14:cNvPr>
              <p14:cNvContentPartPr/>
              <p14:nvPr/>
            </p14:nvContentPartPr>
            <p14:xfrm>
              <a:off x="1866501" y="1542228"/>
              <a:ext cx="6298200" cy="115920"/>
            </p14:xfrm>
          </p:contentPart>
        </mc:Choice>
        <mc:Fallback xmlns="">
          <p:pic>
            <p:nvPicPr>
              <p:cNvPr id="6" name="Entrada de lápiz 5">
                <a:extLst>
                  <a:ext uri="{FF2B5EF4-FFF2-40B4-BE49-F238E27FC236}">
                    <a16:creationId xmlns:a16="http://schemas.microsoft.com/office/drawing/2014/main" id="{6B70882D-C9AB-E04D-B184-DF5F6F3C21DC}"/>
                  </a:ext>
                </a:extLst>
              </p:cNvPr>
              <p:cNvPicPr/>
              <p:nvPr/>
            </p:nvPicPr>
            <p:blipFill>
              <a:blip r:embed="rId6"/>
              <a:stretch>
                <a:fillRect/>
              </a:stretch>
            </p:blipFill>
            <p:spPr>
              <a:xfrm>
                <a:off x="1857861" y="1533588"/>
                <a:ext cx="6315840" cy="133560"/>
              </a:xfrm>
              <a:prstGeom prst="rect">
                <a:avLst/>
              </a:prstGeom>
            </p:spPr>
          </p:pic>
        </mc:Fallback>
      </mc:AlternateContent>
      <p:sp>
        <p:nvSpPr>
          <p:cNvPr id="7" name="Rectángulo 6">
            <a:extLst>
              <a:ext uri="{FF2B5EF4-FFF2-40B4-BE49-F238E27FC236}">
                <a16:creationId xmlns:a16="http://schemas.microsoft.com/office/drawing/2014/main" xmlns="" id="{B7AC7ED9-C6FE-AA4A-AF05-44C9B09B226E}"/>
              </a:ext>
            </a:extLst>
          </p:cNvPr>
          <p:cNvSpPr/>
          <p:nvPr/>
        </p:nvSpPr>
        <p:spPr>
          <a:xfrm>
            <a:off x="2285999" y="1916832"/>
            <a:ext cx="5887701" cy="4401205"/>
          </a:xfrm>
          <a:prstGeom prst="rect">
            <a:avLst/>
          </a:prstGeom>
        </p:spPr>
        <p:txBody>
          <a:bodyPr wrap="square">
            <a:spAutoFit/>
          </a:bodyPr>
          <a:lstStyle/>
          <a:p>
            <a:pPr marL="342900" indent="-342900">
              <a:buFont typeface="Arial" panose="020B0604020202020204" pitchFamily="34" charset="0"/>
              <a:buChar char="•"/>
            </a:pPr>
            <a:r>
              <a:rPr lang="es-MX" sz="2800" dirty="0"/>
              <a:t>UA es mayoritariamente idiopática por lo que no requiere estudio.</a:t>
            </a:r>
          </a:p>
          <a:p>
            <a:pPr marL="342900" indent="-342900">
              <a:buFont typeface="Arial" panose="020B0604020202020204" pitchFamily="34" charset="0"/>
              <a:buChar char="•"/>
            </a:pPr>
            <a:r>
              <a:rPr lang="es-MX" sz="2800" dirty="0"/>
              <a:t>Estudio limitado en UCE excepto ante historia sugerente.</a:t>
            </a:r>
          </a:p>
          <a:p>
            <a:pPr marL="342900" indent="-342900">
              <a:buFont typeface="Arial" panose="020B0604020202020204" pitchFamily="34" charset="0"/>
              <a:buChar char="•"/>
            </a:pPr>
            <a:r>
              <a:rPr lang="es-MX" sz="2800" dirty="0"/>
              <a:t>Estudio etiológico de urticaria inducible con determinación de umbral.</a:t>
            </a:r>
          </a:p>
          <a:p>
            <a:pPr marL="342900" indent="-342900">
              <a:buFont typeface="Arial" panose="020B0604020202020204" pitchFamily="34" charset="0"/>
              <a:buChar char="•"/>
            </a:pPr>
            <a:r>
              <a:rPr lang="es-MX" sz="2800" dirty="0"/>
              <a:t>Tratamiento de primera línea: antihistamínicos de 2° generación</a:t>
            </a:r>
          </a:p>
          <a:p>
            <a:pPr marL="342900" indent="-342900">
              <a:buFont typeface="Arial" panose="020B0604020202020204" pitchFamily="34" charset="0"/>
              <a:buChar char="•"/>
            </a:pPr>
            <a:r>
              <a:rPr lang="es-MX" sz="2800" dirty="0"/>
              <a:t>AE aislado</a:t>
            </a:r>
            <a:r>
              <a:rPr lang="es-MX" sz="2800" dirty="0">
                <a:sym typeface="Wingdings" pitchFamily="2" charset="2"/>
              </a:rPr>
              <a:t> ¿usa IECA?</a:t>
            </a:r>
            <a:endParaRPr lang="es-MX" sz="2800" dirty="0"/>
          </a:p>
        </p:txBody>
      </p:sp>
    </p:spTree>
    <p:extLst>
      <p:ext uri="{BB962C8B-B14F-4D97-AF65-F5344CB8AC3E}">
        <p14:creationId xmlns:p14="http://schemas.microsoft.com/office/powerpoint/2010/main" val="5139243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5B17646F-8894-A646-8F1E-CC18FC0CE525}"/>
              </a:ext>
            </a:extLst>
          </p:cNvPr>
          <p:cNvSpPr>
            <a:spLocks noGrp="1"/>
          </p:cNvSpPr>
          <p:nvPr>
            <p:ph type="title"/>
          </p:nvPr>
        </p:nvSpPr>
        <p:spPr>
          <a:xfrm>
            <a:off x="1691681" y="333194"/>
            <a:ext cx="6624735" cy="1325563"/>
          </a:xfrm>
        </p:spPr>
        <p:txBody>
          <a:bodyPr/>
          <a:lstStyle/>
          <a:p>
            <a:r>
              <a:rPr lang="es-MX" dirty="0"/>
              <a:t>BIBLIOGRAFÍA</a:t>
            </a:r>
          </a:p>
        </p:txBody>
      </p:sp>
      <p:pic>
        <p:nvPicPr>
          <p:cNvPr id="4" name="Picture 5">
            <a:extLst>
              <a:ext uri="{FF2B5EF4-FFF2-40B4-BE49-F238E27FC236}">
                <a16:creationId xmlns:a16="http://schemas.microsoft.com/office/drawing/2014/main" xmlns="" id="{539016F0-7A6B-7E4B-8AC4-8EC8428F322B}"/>
              </a:ext>
            </a:extLst>
          </p:cNvPr>
          <p:cNvPicPr>
            <a:picLocks noChangeAspect="1"/>
          </p:cNvPicPr>
          <p:nvPr/>
        </p:nvPicPr>
        <p:blipFill rotWithShape="1">
          <a:blip r:embed="rId2"/>
          <a:srcRect l="39788" r="26372" b="-1"/>
          <a:stretch/>
        </p:blipFill>
        <p:spPr>
          <a:xfrm>
            <a:off x="21" y="10"/>
            <a:ext cx="1691660" cy="6857990"/>
          </a:xfrm>
          <a:prstGeom prst="rect">
            <a:avLst/>
          </a:prstGeom>
          <a:effectLst/>
        </p:spPr>
      </p:pic>
      <mc:AlternateContent xmlns:mc="http://schemas.openxmlformats.org/markup-compatibility/2006" xmlns:p14="http://schemas.microsoft.com/office/powerpoint/2010/main">
        <mc:Choice Requires="p14">
          <p:contentPart p14:bwMode="auto" r:id="rId3">
            <p14:nvContentPartPr>
              <p14:cNvPr id="5" name="Entrada de lápiz 4">
                <a:extLst>
                  <a:ext uri="{FF2B5EF4-FFF2-40B4-BE49-F238E27FC236}">
                    <a16:creationId xmlns:a16="http://schemas.microsoft.com/office/drawing/2014/main" xmlns="" id="{D24DD094-AD3E-964E-9B6E-F70E1416E39E}"/>
                  </a:ext>
                </a:extLst>
              </p14:cNvPr>
              <p14:cNvContentPartPr/>
              <p14:nvPr/>
            </p14:nvContentPartPr>
            <p14:xfrm>
              <a:off x="1832661" y="1562028"/>
              <a:ext cx="6341040" cy="95040"/>
            </p14:xfrm>
          </p:contentPart>
        </mc:Choice>
        <mc:Fallback xmlns="">
          <p:pic>
            <p:nvPicPr>
              <p:cNvPr id="5" name="Entrada de lápiz 4">
                <a:extLst>
                  <a:ext uri="{FF2B5EF4-FFF2-40B4-BE49-F238E27FC236}">
                    <a16:creationId xmlns:a16="http://schemas.microsoft.com/office/drawing/2014/main" id="{D24DD094-AD3E-964E-9B6E-F70E1416E39E}"/>
                  </a:ext>
                </a:extLst>
              </p:cNvPr>
              <p:cNvPicPr/>
              <p:nvPr/>
            </p:nvPicPr>
            <p:blipFill>
              <a:blip r:embed="rId4"/>
              <a:stretch>
                <a:fillRect/>
              </a:stretch>
            </p:blipFill>
            <p:spPr>
              <a:xfrm>
                <a:off x="1814661" y="1544028"/>
                <a:ext cx="6376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Entrada de lápiz 5">
                <a:extLst>
                  <a:ext uri="{FF2B5EF4-FFF2-40B4-BE49-F238E27FC236}">
                    <a16:creationId xmlns:a16="http://schemas.microsoft.com/office/drawing/2014/main" xmlns="" id="{6B70882D-C9AB-E04D-B184-DF5F6F3C21DC}"/>
                  </a:ext>
                </a:extLst>
              </p14:cNvPr>
              <p14:cNvContentPartPr/>
              <p14:nvPr/>
            </p14:nvContentPartPr>
            <p14:xfrm>
              <a:off x="1866501" y="1542228"/>
              <a:ext cx="6298200" cy="115920"/>
            </p14:xfrm>
          </p:contentPart>
        </mc:Choice>
        <mc:Fallback xmlns="">
          <p:pic>
            <p:nvPicPr>
              <p:cNvPr id="6" name="Entrada de lápiz 5">
                <a:extLst>
                  <a:ext uri="{FF2B5EF4-FFF2-40B4-BE49-F238E27FC236}">
                    <a16:creationId xmlns:a16="http://schemas.microsoft.com/office/drawing/2014/main" id="{6B70882D-C9AB-E04D-B184-DF5F6F3C21DC}"/>
                  </a:ext>
                </a:extLst>
              </p:cNvPr>
              <p:cNvPicPr/>
              <p:nvPr/>
            </p:nvPicPr>
            <p:blipFill>
              <a:blip r:embed="rId6"/>
              <a:stretch>
                <a:fillRect/>
              </a:stretch>
            </p:blipFill>
            <p:spPr>
              <a:xfrm>
                <a:off x="1857861" y="1533588"/>
                <a:ext cx="6315840" cy="133560"/>
              </a:xfrm>
              <a:prstGeom prst="rect">
                <a:avLst/>
              </a:prstGeom>
            </p:spPr>
          </p:pic>
        </mc:Fallback>
      </mc:AlternateContent>
      <p:sp>
        <p:nvSpPr>
          <p:cNvPr id="7" name="Rectángulo 6">
            <a:extLst>
              <a:ext uri="{FF2B5EF4-FFF2-40B4-BE49-F238E27FC236}">
                <a16:creationId xmlns:a16="http://schemas.microsoft.com/office/drawing/2014/main" xmlns="" id="{B7AC7ED9-C6FE-AA4A-AF05-44C9B09B226E}"/>
              </a:ext>
            </a:extLst>
          </p:cNvPr>
          <p:cNvSpPr/>
          <p:nvPr/>
        </p:nvSpPr>
        <p:spPr>
          <a:xfrm>
            <a:off x="1866501" y="1916832"/>
            <a:ext cx="7277478" cy="7017306"/>
          </a:xfrm>
          <a:prstGeom prst="rect">
            <a:avLst/>
          </a:prstGeom>
        </p:spPr>
        <p:txBody>
          <a:bodyPr wrap="square">
            <a:spAutoFit/>
          </a:bodyPr>
          <a:lstStyle/>
          <a:p>
            <a:pPr marL="457200" indent="-457200">
              <a:buFont typeface="Arial" panose="020B0604020202020204" pitchFamily="34" charset="0"/>
              <a:buChar char="•"/>
            </a:pPr>
            <a:r>
              <a:rPr lang="es-MX" dirty="0"/>
              <a:t>Bernstein et al. Journal of Allergy and Clinical Immunology, 2014. 133: 1270-1277</a:t>
            </a:r>
          </a:p>
          <a:p>
            <a:pPr marL="457200" indent="-457200">
              <a:buFont typeface="Arial" panose="020B0604020202020204" pitchFamily="34" charset="0"/>
              <a:buChar char="•"/>
            </a:pPr>
            <a:r>
              <a:rPr lang="es-MX" dirty="0"/>
              <a:t>Peroni et al. J am Acad Dermatol 2010; 541-556</a:t>
            </a:r>
          </a:p>
          <a:p>
            <a:pPr marL="457200" indent="-457200">
              <a:buFont typeface="Arial" panose="020B0604020202020204" pitchFamily="34" charset="0"/>
              <a:buChar char="•"/>
            </a:pPr>
            <a:r>
              <a:rPr lang="es-MX" dirty="0"/>
              <a:t>Am Fam Physician 2011; 83(9):1078-84</a:t>
            </a:r>
          </a:p>
          <a:p>
            <a:pPr marL="457200" indent="-457200">
              <a:buFont typeface="Arial" panose="020B0604020202020204" pitchFamily="34" charset="0"/>
              <a:buChar char="•"/>
            </a:pPr>
            <a:r>
              <a:rPr lang="es-MX" dirty="0"/>
              <a:t>EAACI/GA</a:t>
            </a:r>
            <a:r>
              <a:rPr lang="es-MX" baseline="30000" dirty="0"/>
              <a:t>2</a:t>
            </a:r>
            <a:r>
              <a:rPr lang="es-MX" dirty="0"/>
              <a:t> LEN/EDF/WAO urticaria guideline. Zurbier et al. Allergy, 2014</a:t>
            </a:r>
          </a:p>
          <a:p>
            <a:pPr marL="457200" indent="-457200">
              <a:buFont typeface="Arial" panose="020B0604020202020204" pitchFamily="34" charset="0"/>
              <a:buChar char="•"/>
            </a:pPr>
            <a:r>
              <a:rPr lang="es-MX" dirty="0"/>
              <a:t>Journal of Allergy and Clinical Immunology, 2014. 133: 1270-1277</a:t>
            </a:r>
          </a:p>
          <a:p>
            <a:pPr marL="457200" indent="-457200">
              <a:buFont typeface="Arial" panose="020B0604020202020204" pitchFamily="34" charset="0"/>
              <a:buChar char="•"/>
            </a:pPr>
            <a:r>
              <a:rPr lang="es-MX" dirty="0"/>
              <a:t>6º Concenso urticaria EEACI/GA2LEN//EUROGUIDERM 2020</a:t>
            </a:r>
          </a:p>
          <a:p>
            <a:pPr marL="457200" indent="-457200">
              <a:buFont typeface="Arial" panose="020B0604020202020204" pitchFamily="34" charset="0"/>
              <a:buChar char="•"/>
            </a:pPr>
            <a:r>
              <a:rPr lang="es-MX" dirty="0"/>
              <a:t>Pite H et al. Act Derm Vener 2013;93:500-508</a:t>
            </a:r>
          </a:p>
          <a:p>
            <a:pPr marL="457200" indent="-457200">
              <a:buFont typeface="Arial" panose="020B0604020202020204" pitchFamily="34" charset="0"/>
              <a:buChar char="•"/>
            </a:pPr>
            <a:r>
              <a:rPr lang="en-US" dirty="0"/>
              <a:t>European Journal of Internal Medicine 23 (2012) 26–30</a:t>
            </a:r>
          </a:p>
          <a:p>
            <a:pPr marL="457200" indent="-457200">
              <a:buFont typeface="Arial" panose="020B0604020202020204" pitchFamily="34" charset="0"/>
              <a:buChar char="•"/>
            </a:pPr>
            <a:r>
              <a:rPr lang="en-US" dirty="0"/>
              <a:t>Allergy. 2018 May;73(5):1145–1146.</a:t>
            </a:r>
          </a:p>
          <a:p>
            <a:pPr marL="457200" indent="-457200">
              <a:buFont typeface="Arial" panose="020B0604020202020204" pitchFamily="34" charset="0"/>
              <a:buChar char="•"/>
            </a:pPr>
            <a:r>
              <a:rPr lang="en-US" dirty="0"/>
              <a:t>Clinical Reviews in Allergy &amp; Immunology (2020) 59:38–45</a:t>
            </a:r>
          </a:p>
          <a:p>
            <a:pPr marL="457200" indent="-457200">
              <a:buFont typeface="Arial" panose="020B0604020202020204" pitchFamily="34" charset="0"/>
              <a:buChar char="•"/>
            </a:pPr>
            <a:r>
              <a:rPr lang="es-MX" dirty="0"/>
              <a:t>Guía chilena de urticaria crónica espontánea 2018</a:t>
            </a:r>
          </a:p>
          <a:p>
            <a:pPr marL="457200" indent="-457200">
              <a:buFont typeface="Arial" panose="020B0604020202020204" pitchFamily="34" charset="0"/>
              <a:buChar char="•"/>
            </a:pPr>
            <a:r>
              <a:rPr lang="es-MX" dirty="0">
                <a:latin typeface="HelveticaNeueLTStd"/>
              </a:rPr>
              <a:t>Allergo J Int (2021) 30:64–75 </a:t>
            </a:r>
          </a:p>
          <a:p>
            <a:pPr marL="457200" indent="-457200">
              <a:buFont typeface="Arial" panose="020B0604020202020204" pitchFamily="34" charset="0"/>
              <a:buChar char="•"/>
            </a:pPr>
            <a:r>
              <a:rPr lang="es-MX" dirty="0"/>
              <a:t>The journal of allergy and clinical immunology in practice, volume 9, issue 2, p947-955, february 01, 2021 </a:t>
            </a:r>
          </a:p>
          <a:p>
            <a:pPr marL="457200" indent="-457200">
              <a:buFont typeface="Arial" panose="020B0604020202020204" pitchFamily="34" charset="0"/>
              <a:buChar char="•"/>
            </a:pPr>
            <a:r>
              <a:rPr lang="es-MX" dirty="0"/>
              <a:t>International Immunopharmacology 78 (2020) 106081 </a:t>
            </a:r>
          </a:p>
          <a:p>
            <a:pPr marL="457200" indent="-457200">
              <a:buFont typeface="Arial" panose="020B0604020202020204" pitchFamily="34" charset="0"/>
              <a:buChar char="•"/>
            </a:pPr>
            <a:endParaRPr lang="es-MX" dirty="0"/>
          </a:p>
          <a:p>
            <a:pPr marL="457200" indent="-457200">
              <a:buFont typeface="Arial" panose="020B0604020202020204" pitchFamily="34" charset="0"/>
              <a:buChar char="•"/>
            </a:pPr>
            <a:endParaRPr lang="es-CL"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s-MX" dirty="0"/>
          </a:p>
          <a:p>
            <a:pPr marL="457200" indent="-457200">
              <a:buFont typeface="Arial" panose="020B0604020202020204" pitchFamily="34" charset="0"/>
              <a:buChar char="•"/>
            </a:pPr>
            <a:endParaRPr lang="es-MX" dirty="0"/>
          </a:p>
          <a:p>
            <a:endParaRPr lang="es-CL" dirty="0"/>
          </a:p>
          <a:p>
            <a:endParaRPr lang="es-MX" dirty="0"/>
          </a:p>
          <a:p>
            <a:endParaRPr lang="es-CL" dirty="0"/>
          </a:p>
        </p:txBody>
      </p:sp>
    </p:spTree>
    <p:extLst>
      <p:ext uri="{BB962C8B-B14F-4D97-AF65-F5344CB8AC3E}">
        <p14:creationId xmlns:p14="http://schemas.microsoft.com/office/powerpoint/2010/main" val="19445169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a:extLst>
              <a:ext uri="{FF2B5EF4-FFF2-40B4-BE49-F238E27FC236}">
                <a16:creationId xmlns:a16="http://schemas.microsoft.com/office/drawing/2014/main" xmlns="" id="{5EDB71E5-01C5-C44C-BECA-FDD7E6EC5F8B}"/>
              </a:ext>
            </a:extLst>
          </p:cNvPr>
          <p:cNvSpPr>
            <a:spLocks noGrp="1"/>
          </p:cNvSpPr>
          <p:nvPr>
            <p:ph type="ctrTitle"/>
          </p:nvPr>
        </p:nvSpPr>
        <p:spPr>
          <a:xfrm>
            <a:off x="482600" y="643467"/>
            <a:ext cx="3729359" cy="4567137"/>
          </a:xfrm>
        </p:spPr>
        <p:txBody>
          <a:bodyPr>
            <a:normAutofit/>
          </a:bodyPr>
          <a:lstStyle/>
          <a:p>
            <a:pPr algn="l"/>
            <a:r>
              <a:rPr lang="es-MX" sz="3800" dirty="0"/>
              <a:t>FIN</a:t>
            </a:r>
            <a:endParaRPr lang="es-CL" sz="3800" dirty="0"/>
          </a:p>
        </p:txBody>
      </p:sp>
      <p:sp>
        <p:nvSpPr>
          <p:cNvPr id="2051" name="Rectangle 3"/>
          <p:cNvSpPr>
            <a:spLocks noGrp="1" noChangeArrowheads="1"/>
          </p:cNvSpPr>
          <p:nvPr>
            <p:ph type="subTitle" idx="1"/>
          </p:nvPr>
        </p:nvSpPr>
        <p:spPr>
          <a:xfrm>
            <a:off x="482600" y="5277684"/>
            <a:ext cx="3465438" cy="775494"/>
          </a:xfrm>
        </p:spPr>
        <p:txBody>
          <a:bodyPr>
            <a:normAutofit/>
          </a:bodyPr>
          <a:lstStyle/>
          <a:p>
            <a:pPr algn="l" eaLnBrk="1" hangingPunct="1">
              <a:lnSpc>
                <a:spcPct val="90000"/>
              </a:lnSpc>
            </a:pPr>
            <a:r>
              <a:rPr lang="es-ES" sz="1300">
                <a:latin typeface="Arial" pitchFamily="34" charset="0"/>
                <a:cs typeface="Arial" pitchFamily="34" charset="0"/>
              </a:rPr>
              <a:t>Dra. Alicia Sciaraffia R.</a:t>
            </a:r>
          </a:p>
          <a:p>
            <a:pPr algn="l" eaLnBrk="1" hangingPunct="1">
              <a:lnSpc>
                <a:spcPct val="90000"/>
              </a:lnSpc>
            </a:pPr>
            <a:r>
              <a:rPr lang="es-ES" sz="1300">
                <a:latin typeface="Arial" pitchFamily="34" charset="0"/>
                <a:cs typeface="Arial" pitchFamily="34" charset="0"/>
              </a:rPr>
              <a:t>Inmunología Clínica</a:t>
            </a:r>
          </a:p>
          <a:p>
            <a:pPr algn="l" eaLnBrk="1" hangingPunct="1">
              <a:lnSpc>
                <a:spcPct val="90000"/>
              </a:lnSpc>
            </a:pPr>
            <a:r>
              <a:rPr lang="es-ES" sz="1300">
                <a:latin typeface="Arial" pitchFamily="34" charset="0"/>
                <a:cs typeface="Arial" pitchFamily="34" charset="0"/>
              </a:rPr>
              <a:t>Universidad de Chile</a:t>
            </a:r>
          </a:p>
        </p:txBody>
      </p:sp>
      <p:pic>
        <p:nvPicPr>
          <p:cNvPr id="16" name="Picture 5">
            <a:extLst>
              <a:ext uri="{FF2B5EF4-FFF2-40B4-BE49-F238E27FC236}">
                <a16:creationId xmlns:a16="http://schemas.microsoft.com/office/drawing/2014/main" xmlns="" id="{D79EE4EF-7FA5-984E-B765-5CED89178B7C}"/>
              </a:ext>
            </a:extLst>
          </p:cNvPr>
          <p:cNvPicPr>
            <a:picLocks noChangeAspect="1"/>
          </p:cNvPicPr>
          <p:nvPr/>
        </p:nvPicPr>
        <p:blipFill rotWithShape="1">
          <a:blip r:embed="rId3"/>
          <a:srcRect l="24894" r="31578" b="-1"/>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532955211"/>
      </p:ext>
    </p:extLst>
  </p:cSld>
  <p:clrMapOvr>
    <a:masterClrMapping/>
  </p:clrMapOvr>
  <mc:AlternateContent xmlns:mc="http://schemas.openxmlformats.org/markup-compatibility/2006" xmlns:p14="http://schemas.microsoft.com/office/powerpoint/2010/main">
    <mc:Choice Requires="p14">
      <p:transition spd="slow" p14:dur="2000" advTm="24471"/>
    </mc:Choice>
    <mc:Fallback xmlns="">
      <p:transition spd="slow" advTm="244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400"/>
                                        <p:tgtEl>
                                          <p:spTgt spid="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2051">
                                            <p:txEl>
                                              <p:pRg st="1" end="1"/>
                                            </p:txEl>
                                          </p:spTgt>
                                        </p:tgtEl>
                                        <p:attrNameLst>
                                          <p:attrName>style.visibility</p:attrName>
                                        </p:attrNameLst>
                                      </p:cBhvr>
                                      <p:to>
                                        <p:strVal val="visible"/>
                                      </p:to>
                                    </p:set>
                                    <p:animEffect transition="in" filter="fade">
                                      <p:cBhvr>
                                        <p:cTn id="12" dur="400"/>
                                        <p:tgtEl>
                                          <p:spTgt spid="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2051">
                                            <p:txEl>
                                              <p:pRg st="2" end="2"/>
                                            </p:txEl>
                                          </p:spTgt>
                                        </p:tgtEl>
                                        <p:attrNameLst>
                                          <p:attrName>style.visibility</p:attrName>
                                        </p:attrNameLst>
                                      </p:cBhvr>
                                      <p:to>
                                        <p:strVal val="visible"/>
                                      </p:to>
                                    </p:set>
                                    <p:animEffect transition="in" filter="fade">
                                      <p:cBhvr>
                                        <p:cTn id="17" dur="400"/>
                                        <p:tgtEl>
                                          <p:spTgt spid="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5B17646F-8894-A646-8F1E-CC18FC0CE525}"/>
              </a:ext>
            </a:extLst>
          </p:cNvPr>
          <p:cNvSpPr>
            <a:spLocks noGrp="1"/>
          </p:cNvSpPr>
          <p:nvPr>
            <p:ph type="title"/>
          </p:nvPr>
        </p:nvSpPr>
        <p:spPr>
          <a:xfrm>
            <a:off x="1691681" y="333194"/>
            <a:ext cx="6544795" cy="1325563"/>
          </a:xfrm>
        </p:spPr>
        <p:txBody>
          <a:bodyPr/>
          <a:lstStyle/>
          <a:p>
            <a:r>
              <a:rPr lang="es-MX" dirty="0"/>
              <a:t>URTICARIA</a:t>
            </a:r>
          </a:p>
        </p:txBody>
      </p:sp>
      <p:pic>
        <p:nvPicPr>
          <p:cNvPr id="4" name="Picture 5">
            <a:extLst>
              <a:ext uri="{FF2B5EF4-FFF2-40B4-BE49-F238E27FC236}">
                <a16:creationId xmlns:a16="http://schemas.microsoft.com/office/drawing/2014/main" xmlns="" id="{539016F0-7A6B-7E4B-8AC4-8EC8428F322B}"/>
              </a:ext>
            </a:extLst>
          </p:cNvPr>
          <p:cNvPicPr>
            <a:picLocks noChangeAspect="1"/>
          </p:cNvPicPr>
          <p:nvPr/>
        </p:nvPicPr>
        <p:blipFill rotWithShape="1">
          <a:blip r:embed="rId2"/>
          <a:srcRect l="39788" r="26372" b="-1"/>
          <a:stretch/>
        </p:blipFill>
        <p:spPr>
          <a:xfrm>
            <a:off x="21" y="10"/>
            <a:ext cx="1691660" cy="6857990"/>
          </a:xfrm>
          <a:prstGeom prst="rect">
            <a:avLst/>
          </a:prstGeom>
          <a:effectLst/>
        </p:spPr>
      </p:pic>
      <mc:AlternateContent xmlns:mc="http://schemas.openxmlformats.org/markup-compatibility/2006" xmlns:p14="http://schemas.microsoft.com/office/powerpoint/2010/main">
        <mc:Choice Requires="p14">
          <p:contentPart p14:bwMode="auto" r:id="rId3">
            <p14:nvContentPartPr>
              <p14:cNvPr id="5" name="Entrada de lápiz 4">
                <a:extLst>
                  <a:ext uri="{FF2B5EF4-FFF2-40B4-BE49-F238E27FC236}">
                    <a16:creationId xmlns:a16="http://schemas.microsoft.com/office/drawing/2014/main" xmlns="" id="{D24DD094-AD3E-964E-9B6E-F70E1416E39E}"/>
                  </a:ext>
                </a:extLst>
              </p14:cNvPr>
              <p14:cNvContentPartPr/>
              <p14:nvPr/>
            </p14:nvContentPartPr>
            <p14:xfrm>
              <a:off x="1832661" y="1562028"/>
              <a:ext cx="6341040" cy="95040"/>
            </p14:xfrm>
          </p:contentPart>
        </mc:Choice>
        <mc:Fallback xmlns="">
          <p:pic>
            <p:nvPicPr>
              <p:cNvPr id="5" name="Entrada de lápiz 4">
                <a:extLst>
                  <a:ext uri="{FF2B5EF4-FFF2-40B4-BE49-F238E27FC236}">
                    <a16:creationId xmlns:a16="http://schemas.microsoft.com/office/drawing/2014/main" id="{D24DD094-AD3E-964E-9B6E-F70E1416E39E}"/>
                  </a:ext>
                </a:extLst>
              </p:cNvPr>
              <p:cNvPicPr/>
              <p:nvPr/>
            </p:nvPicPr>
            <p:blipFill>
              <a:blip r:embed="rId4"/>
              <a:stretch>
                <a:fillRect/>
              </a:stretch>
            </p:blipFill>
            <p:spPr>
              <a:xfrm>
                <a:off x="1814661" y="1544028"/>
                <a:ext cx="6376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Entrada de lápiz 5">
                <a:extLst>
                  <a:ext uri="{FF2B5EF4-FFF2-40B4-BE49-F238E27FC236}">
                    <a16:creationId xmlns:a16="http://schemas.microsoft.com/office/drawing/2014/main" xmlns="" id="{6B70882D-C9AB-E04D-B184-DF5F6F3C21DC}"/>
                  </a:ext>
                </a:extLst>
              </p14:cNvPr>
              <p14:cNvContentPartPr/>
              <p14:nvPr/>
            </p14:nvContentPartPr>
            <p14:xfrm>
              <a:off x="1866501" y="1542228"/>
              <a:ext cx="6298200" cy="115920"/>
            </p14:xfrm>
          </p:contentPart>
        </mc:Choice>
        <mc:Fallback xmlns="">
          <p:pic>
            <p:nvPicPr>
              <p:cNvPr id="6" name="Entrada de lápiz 5">
                <a:extLst>
                  <a:ext uri="{FF2B5EF4-FFF2-40B4-BE49-F238E27FC236}">
                    <a16:creationId xmlns:a16="http://schemas.microsoft.com/office/drawing/2014/main" id="{6B70882D-C9AB-E04D-B184-DF5F6F3C21DC}"/>
                  </a:ext>
                </a:extLst>
              </p:cNvPr>
              <p:cNvPicPr/>
              <p:nvPr/>
            </p:nvPicPr>
            <p:blipFill>
              <a:blip r:embed="rId6"/>
              <a:stretch>
                <a:fillRect/>
              </a:stretch>
            </p:blipFill>
            <p:spPr>
              <a:xfrm>
                <a:off x="1857861" y="1533588"/>
                <a:ext cx="6315840" cy="133560"/>
              </a:xfrm>
              <a:prstGeom prst="rect">
                <a:avLst/>
              </a:prstGeom>
            </p:spPr>
          </p:pic>
        </mc:Fallback>
      </mc:AlternateContent>
      <p:sp>
        <p:nvSpPr>
          <p:cNvPr id="9" name="2 Marcador de contenido">
            <a:extLst>
              <a:ext uri="{FF2B5EF4-FFF2-40B4-BE49-F238E27FC236}">
                <a16:creationId xmlns:a16="http://schemas.microsoft.com/office/drawing/2014/main" xmlns="" id="{FF95A402-737A-C44D-9569-3A79D1DBC25E}"/>
              </a:ext>
            </a:extLst>
          </p:cNvPr>
          <p:cNvSpPr txBox="1">
            <a:spLocks/>
          </p:cNvSpPr>
          <p:nvPr/>
        </p:nvSpPr>
        <p:spPr>
          <a:xfrm>
            <a:off x="1889428" y="4685707"/>
            <a:ext cx="6347048" cy="126357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CL"/>
              <a:t>En cualquier parte del cuerpo.</a:t>
            </a:r>
          </a:p>
          <a:p>
            <a:r>
              <a:rPr lang="es-CL"/>
              <a:t>Afecta a 15-20% de la población </a:t>
            </a:r>
            <a:endParaRPr lang="es-CL" dirty="0"/>
          </a:p>
        </p:txBody>
      </p:sp>
      <p:grpSp>
        <p:nvGrpSpPr>
          <p:cNvPr id="15" name="Grupo 14">
            <a:extLst>
              <a:ext uri="{FF2B5EF4-FFF2-40B4-BE49-F238E27FC236}">
                <a16:creationId xmlns:a16="http://schemas.microsoft.com/office/drawing/2014/main" xmlns="" id="{78F03CBD-BE1C-284B-B406-712B026CE557}"/>
              </a:ext>
            </a:extLst>
          </p:cNvPr>
          <p:cNvGrpSpPr/>
          <p:nvPr/>
        </p:nvGrpSpPr>
        <p:grpSpPr>
          <a:xfrm>
            <a:off x="1840516" y="1993145"/>
            <a:ext cx="6979956" cy="2733894"/>
            <a:chOff x="1840516" y="1993145"/>
            <a:chExt cx="6979956" cy="2733894"/>
          </a:xfrm>
        </p:grpSpPr>
        <p:grpSp>
          <p:nvGrpSpPr>
            <p:cNvPr id="2" name="Grupo 1">
              <a:extLst>
                <a:ext uri="{FF2B5EF4-FFF2-40B4-BE49-F238E27FC236}">
                  <a16:creationId xmlns:a16="http://schemas.microsoft.com/office/drawing/2014/main" xmlns="" id="{F49654A7-99AC-2749-BBE0-945D156B12B5}"/>
                </a:ext>
              </a:extLst>
            </p:cNvPr>
            <p:cNvGrpSpPr/>
            <p:nvPr/>
          </p:nvGrpSpPr>
          <p:grpSpPr>
            <a:xfrm>
              <a:off x="1840516" y="1993145"/>
              <a:ext cx="6979956" cy="2733894"/>
              <a:chOff x="1622082" y="1993145"/>
              <a:chExt cx="6979956" cy="2733894"/>
            </a:xfrm>
          </p:grpSpPr>
          <p:sp>
            <p:nvSpPr>
              <p:cNvPr id="11" name="Forma libre 10">
                <a:extLst>
                  <a:ext uri="{FF2B5EF4-FFF2-40B4-BE49-F238E27FC236}">
                    <a16:creationId xmlns:a16="http://schemas.microsoft.com/office/drawing/2014/main" xmlns="" id="{F08BFA6E-1C02-764D-B097-7C0EB9E02CE2}"/>
                  </a:ext>
                </a:extLst>
              </p:cNvPr>
              <p:cNvSpPr/>
              <p:nvPr/>
            </p:nvSpPr>
            <p:spPr>
              <a:xfrm>
                <a:off x="1622082" y="1993145"/>
                <a:ext cx="2733894" cy="2733894"/>
              </a:xfrm>
              <a:custGeom>
                <a:avLst/>
                <a:gdLst>
                  <a:gd name="connsiteX0" fmla="*/ 0 w 2733894"/>
                  <a:gd name="connsiteY0" fmla="*/ 1366947 h 2733894"/>
                  <a:gd name="connsiteX1" fmla="*/ 1366947 w 2733894"/>
                  <a:gd name="connsiteY1" fmla="*/ 0 h 2733894"/>
                  <a:gd name="connsiteX2" fmla="*/ 2733894 w 2733894"/>
                  <a:gd name="connsiteY2" fmla="*/ 1366947 h 2733894"/>
                  <a:gd name="connsiteX3" fmla="*/ 1366947 w 2733894"/>
                  <a:gd name="connsiteY3" fmla="*/ 2733894 h 2733894"/>
                  <a:gd name="connsiteX4" fmla="*/ 0 w 2733894"/>
                  <a:gd name="connsiteY4" fmla="*/ 1366947 h 273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894" h="2733894">
                    <a:moveTo>
                      <a:pt x="0" y="1366947"/>
                    </a:moveTo>
                    <a:cubicBezTo>
                      <a:pt x="0" y="612003"/>
                      <a:pt x="612003" y="0"/>
                      <a:pt x="1366947" y="0"/>
                    </a:cubicBezTo>
                    <a:cubicBezTo>
                      <a:pt x="2121891" y="0"/>
                      <a:pt x="2733894" y="612003"/>
                      <a:pt x="2733894" y="1366947"/>
                    </a:cubicBezTo>
                    <a:cubicBezTo>
                      <a:pt x="2733894" y="2121891"/>
                      <a:pt x="2121891" y="2733894"/>
                      <a:pt x="1366947" y="2733894"/>
                    </a:cubicBezTo>
                    <a:cubicBezTo>
                      <a:pt x="612003" y="2733894"/>
                      <a:pt x="0" y="2121891"/>
                      <a:pt x="0" y="1366947"/>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435930" tIns="435930" rIns="435930" bIns="435930" numCol="1" spcCol="1270" anchor="ctr" anchorCtr="0">
                <a:noAutofit/>
              </a:bodyPr>
              <a:lstStyle/>
              <a:p>
                <a:pPr marL="0" lvl="0" indent="0" algn="ctr" defTabSz="1244600">
                  <a:lnSpc>
                    <a:spcPct val="90000"/>
                  </a:lnSpc>
                  <a:spcBef>
                    <a:spcPct val="0"/>
                  </a:spcBef>
                  <a:spcAft>
                    <a:spcPct val="35000"/>
                  </a:spcAft>
                  <a:buNone/>
                </a:pPr>
                <a:r>
                  <a:rPr lang="es-MX" sz="2800" b="1" kern="1200" dirty="0"/>
                  <a:t>Habón &lt;24 hrs</a:t>
                </a:r>
                <a:endParaRPr lang="es-CL" sz="2800" b="1" kern="1200" dirty="0"/>
              </a:p>
            </p:txBody>
          </p:sp>
          <p:sp>
            <p:nvSpPr>
              <p:cNvPr id="13" name="Forma libre 12">
                <a:extLst>
                  <a:ext uri="{FF2B5EF4-FFF2-40B4-BE49-F238E27FC236}">
                    <a16:creationId xmlns:a16="http://schemas.microsoft.com/office/drawing/2014/main" xmlns="" id="{8FAA65C3-BFC5-A644-834E-93B374D8DFFC}"/>
                  </a:ext>
                </a:extLst>
              </p:cNvPr>
              <p:cNvSpPr/>
              <p:nvPr/>
            </p:nvSpPr>
            <p:spPr>
              <a:xfrm>
                <a:off x="5868144" y="1993145"/>
                <a:ext cx="2733894" cy="2733894"/>
              </a:xfrm>
              <a:custGeom>
                <a:avLst/>
                <a:gdLst>
                  <a:gd name="connsiteX0" fmla="*/ 0 w 2733894"/>
                  <a:gd name="connsiteY0" fmla="*/ 1366947 h 2733894"/>
                  <a:gd name="connsiteX1" fmla="*/ 1366947 w 2733894"/>
                  <a:gd name="connsiteY1" fmla="*/ 0 h 2733894"/>
                  <a:gd name="connsiteX2" fmla="*/ 2733894 w 2733894"/>
                  <a:gd name="connsiteY2" fmla="*/ 1366947 h 2733894"/>
                  <a:gd name="connsiteX3" fmla="*/ 1366947 w 2733894"/>
                  <a:gd name="connsiteY3" fmla="*/ 2733894 h 2733894"/>
                  <a:gd name="connsiteX4" fmla="*/ 0 w 2733894"/>
                  <a:gd name="connsiteY4" fmla="*/ 1366947 h 273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894" h="2733894">
                    <a:moveTo>
                      <a:pt x="0" y="1366947"/>
                    </a:moveTo>
                    <a:cubicBezTo>
                      <a:pt x="0" y="612003"/>
                      <a:pt x="612003" y="0"/>
                      <a:pt x="1366947" y="0"/>
                    </a:cubicBezTo>
                    <a:cubicBezTo>
                      <a:pt x="2121891" y="0"/>
                      <a:pt x="2733894" y="612003"/>
                      <a:pt x="2733894" y="1366947"/>
                    </a:cubicBezTo>
                    <a:cubicBezTo>
                      <a:pt x="2733894" y="2121891"/>
                      <a:pt x="2121891" y="2733894"/>
                      <a:pt x="1366947" y="2733894"/>
                    </a:cubicBezTo>
                    <a:cubicBezTo>
                      <a:pt x="612003" y="2733894"/>
                      <a:pt x="0" y="2121891"/>
                      <a:pt x="0" y="1366947"/>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spcFirstLastPara="0" vert="horz" wrap="square" lIns="435930" tIns="435930" rIns="435930" bIns="435930" numCol="1" spcCol="1270" anchor="ctr" anchorCtr="0">
                <a:noAutofit/>
              </a:bodyPr>
              <a:lstStyle/>
              <a:p>
                <a:pPr marL="0" lvl="0" indent="0" algn="ctr" defTabSz="1244600">
                  <a:lnSpc>
                    <a:spcPct val="90000"/>
                  </a:lnSpc>
                  <a:spcBef>
                    <a:spcPct val="0"/>
                  </a:spcBef>
                  <a:spcAft>
                    <a:spcPct val="35000"/>
                  </a:spcAft>
                  <a:buNone/>
                </a:pPr>
                <a:r>
                  <a:rPr lang="es-MX" sz="2800" b="1" kern="1200" dirty="0"/>
                  <a:t>AE &lt;72 hrs</a:t>
                </a:r>
                <a:endParaRPr lang="es-CL" sz="2800" b="1" kern="1200" dirty="0"/>
              </a:p>
            </p:txBody>
          </p:sp>
        </p:grpSp>
        <p:sp>
          <p:nvSpPr>
            <p:cNvPr id="14" name="Cruz 13">
              <a:extLst>
                <a:ext uri="{FF2B5EF4-FFF2-40B4-BE49-F238E27FC236}">
                  <a16:creationId xmlns:a16="http://schemas.microsoft.com/office/drawing/2014/main" xmlns="" id="{5D12D96A-4205-C64E-A407-7E813867F141}"/>
                </a:ext>
              </a:extLst>
            </p:cNvPr>
            <p:cNvSpPr/>
            <p:nvPr/>
          </p:nvSpPr>
          <p:spPr>
            <a:xfrm>
              <a:off x="4864227" y="2882226"/>
              <a:ext cx="1003917" cy="978822"/>
            </a:xfrm>
            <a:prstGeom prst="plus">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120015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xmlns="" id="{CAB425C4-A1B2-D641-840F-B2BBACAE72B2}"/>
              </a:ext>
            </a:extLst>
          </p:cNvPr>
          <p:cNvPicPr>
            <a:picLocks noChangeAspect="1"/>
          </p:cNvPicPr>
          <p:nvPr/>
        </p:nvPicPr>
        <p:blipFill rotWithShape="1">
          <a:blip r:embed="rId2"/>
          <a:srcRect l="11000" r="-1" b="-1"/>
          <a:stretch/>
        </p:blipFill>
        <p:spPr>
          <a:xfrm>
            <a:off x="20" y="10"/>
            <a:ext cx="9143980" cy="6857990"/>
          </a:xfrm>
          <a:prstGeom prst="rect">
            <a:avLst/>
          </a:prstGeom>
        </p:spPr>
      </p:pic>
      <p:sp>
        <p:nvSpPr>
          <p:cNvPr id="72"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4882442" y="2714171"/>
            <a:ext cx="4261558" cy="415011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24578" name="Rectangle 4"/>
          <p:cNvSpPr>
            <a:spLocks noGrp="1" noChangeArrowheads="1"/>
          </p:cNvSpPr>
          <p:nvPr>
            <p:ph type="ctrTitle"/>
          </p:nvPr>
        </p:nvSpPr>
        <p:spPr>
          <a:xfrm>
            <a:off x="5306708" y="3734093"/>
            <a:ext cx="3709553" cy="1375542"/>
          </a:xfrm>
        </p:spPr>
        <p:txBody>
          <a:bodyPr>
            <a:normAutofit/>
          </a:bodyPr>
          <a:lstStyle/>
          <a:p>
            <a:pPr eaLnBrk="1" hangingPunct="1"/>
            <a:r>
              <a:rPr lang="es-ES" sz="3500" dirty="0"/>
              <a:t>FISIOPATOLOGÍA</a:t>
            </a:r>
          </a:p>
        </p:txBody>
      </p:sp>
      <p:sp>
        <p:nvSpPr>
          <p:cNvPr id="24579" name="Rectangle 5"/>
          <p:cNvSpPr>
            <a:spLocks noGrp="1" noChangeArrowheads="1"/>
          </p:cNvSpPr>
          <p:nvPr>
            <p:ph type="subTitle" idx="1"/>
          </p:nvPr>
        </p:nvSpPr>
        <p:spPr>
          <a:xfrm>
            <a:off x="5537637" y="5243376"/>
            <a:ext cx="3247697" cy="512463"/>
          </a:xfrm>
        </p:spPr>
        <p:txBody>
          <a:bodyPr>
            <a:normAutofit/>
          </a:bodyPr>
          <a:lstStyle/>
          <a:p>
            <a:pPr eaLnBrk="1" hangingPunct="1"/>
            <a:endParaRPr lang="es-CL" sz="1750"/>
          </a:p>
        </p:txBody>
      </p:sp>
      <p:cxnSp>
        <p:nvCxnSpPr>
          <p:cNvPr id="74" name="Straight Connector 73">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810703" y="5154215"/>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507329"/>
      </p:ext>
    </p:extLst>
  </p:cSld>
  <p:clrMapOvr>
    <a:masterClrMapping/>
  </p:clrMapOvr>
  <mc:AlternateContent xmlns:mc="http://schemas.openxmlformats.org/markup-compatibility/2006" xmlns:p14="http://schemas.microsoft.com/office/powerpoint/2010/main">
    <mc:Choice Requires="p14">
      <p:transition spd="slow" p14:dur="2000" advTm="10353"/>
    </mc:Choice>
    <mc:Fallback xmlns="">
      <p:transition spd="slow" advTm="103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4578"/>
                                        </p:tgtEl>
                                        <p:attrNameLst>
                                          <p:attrName>style.visibility</p:attrName>
                                        </p:attrNameLst>
                                      </p:cBhvr>
                                      <p:to>
                                        <p:strVal val="visible"/>
                                      </p:to>
                                    </p:set>
                                    <p:animEffect transition="in" filter="fade">
                                      <p:cBhvr>
                                        <p:cTn id="7" dur="7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MX" dirty="0"/>
              <a:t>Clasificación Patogénica </a:t>
            </a:r>
            <a:endParaRPr lang="es-CL"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00136125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4619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5B17646F-8894-A646-8F1E-CC18FC0CE525}"/>
              </a:ext>
            </a:extLst>
          </p:cNvPr>
          <p:cNvSpPr>
            <a:spLocks noGrp="1"/>
          </p:cNvSpPr>
          <p:nvPr>
            <p:ph type="title"/>
          </p:nvPr>
        </p:nvSpPr>
        <p:spPr>
          <a:xfrm>
            <a:off x="1691681" y="333194"/>
            <a:ext cx="6482020" cy="1325563"/>
          </a:xfrm>
        </p:spPr>
        <p:txBody>
          <a:bodyPr>
            <a:normAutofit fontScale="90000"/>
          </a:bodyPr>
          <a:lstStyle/>
          <a:p>
            <a:r>
              <a:rPr lang="es-MX" dirty="0"/>
              <a:t>URTICARIA Y AE POR MASTOCITOS</a:t>
            </a:r>
          </a:p>
        </p:txBody>
      </p:sp>
      <p:pic>
        <p:nvPicPr>
          <p:cNvPr id="4" name="Picture 5">
            <a:extLst>
              <a:ext uri="{FF2B5EF4-FFF2-40B4-BE49-F238E27FC236}">
                <a16:creationId xmlns:a16="http://schemas.microsoft.com/office/drawing/2014/main" xmlns="" id="{539016F0-7A6B-7E4B-8AC4-8EC8428F322B}"/>
              </a:ext>
            </a:extLst>
          </p:cNvPr>
          <p:cNvPicPr>
            <a:picLocks noChangeAspect="1"/>
          </p:cNvPicPr>
          <p:nvPr/>
        </p:nvPicPr>
        <p:blipFill rotWithShape="1">
          <a:blip r:embed="rId3"/>
          <a:srcRect l="39788" r="26372" b="-1"/>
          <a:stretch/>
        </p:blipFill>
        <p:spPr>
          <a:xfrm>
            <a:off x="21" y="10"/>
            <a:ext cx="1691660" cy="6857990"/>
          </a:xfrm>
          <a:prstGeom prst="rect">
            <a:avLst/>
          </a:prstGeom>
          <a:effectLst/>
        </p:spPr>
      </p:pic>
      <mc:AlternateContent xmlns:mc="http://schemas.openxmlformats.org/markup-compatibility/2006" xmlns:p14="http://schemas.microsoft.com/office/powerpoint/2010/main">
        <mc:Choice Requires="p14">
          <p:contentPart p14:bwMode="auto" r:id="rId4">
            <p14:nvContentPartPr>
              <p14:cNvPr id="5" name="Entrada de lápiz 4">
                <a:extLst>
                  <a:ext uri="{FF2B5EF4-FFF2-40B4-BE49-F238E27FC236}">
                    <a16:creationId xmlns:a16="http://schemas.microsoft.com/office/drawing/2014/main" xmlns="" id="{D24DD094-AD3E-964E-9B6E-F70E1416E39E}"/>
                  </a:ext>
                </a:extLst>
              </p14:cNvPr>
              <p14:cNvContentPartPr/>
              <p14:nvPr/>
            </p14:nvContentPartPr>
            <p14:xfrm>
              <a:off x="1832661" y="1562028"/>
              <a:ext cx="6341040" cy="95040"/>
            </p14:xfrm>
          </p:contentPart>
        </mc:Choice>
        <mc:Fallback xmlns="">
          <p:pic>
            <p:nvPicPr>
              <p:cNvPr id="5" name="Entrada de lápiz 4">
                <a:extLst>
                  <a:ext uri="{FF2B5EF4-FFF2-40B4-BE49-F238E27FC236}">
                    <a16:creationId xmlns:a16="http://schemas.microsoft.com/office/drawing/2014/main" id="{D24DD094-AD3E-964E-9B6E-F70E1416E39E}"/>
                  </a:ext>
                </a:extLst>
              </p:cNvPr>
              <p:cNvPicPr/>
              <p:nvPr/>
            </p:nvPicPr>
            <p:blipFill>
              <a:blip r:embed="rId5"/>
              <a:stretch>
                <a:fillRect/>
              </a:stretch>
            </p:blipFill>
            <p:spPr>
              <a:xfrm>
                <a:off x="1814661" y="1544028"/>
                <a:ext cx="6376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Entrada de lápiz 5">
                <a:extLst>
                  <a:ext uri="{FF2B5EF4-FFF2-40B4-BE49-F238E27FC236}">
                    <a16:creationId xmlns:a16="http://schemas.microsoft.com/office/drawing/2014/main" xmlns="" id="{6B70882D-C9AB-E04D-B184-DF5F6F3C21DC}"/>
                  </a:ext>
                </a:extLst>
              </p14:cNvPr>
              <p14:cNvContentPartPr/>
              <p14:nvPr/>
            </p14:nvContentPartPr>
            <p14:xfrm>
              <a:off x="1866501" y="1542228"/>
              <a:ext cx="6298200" cy="115920"/>
            </p14:xfrm>
          </p:contentPart>
        </mc:Choice>
        <mc:Fallback xmlns="">
          <p:pic>
            <p:nvPicPr>
              <p:cNvPr id="6" name="Entrada de lápiz 5">
                <a:extLst>
                  <a:ext uri="{FF2B5EF4-FFF2-40B4-BE49-F238E27FC236}">
                    <a16:creationId xmlns:a16="http://schemas.microsoft.com/office/drawing/2014/main" id="{6B70882D-C9AB-E04D-B184-DF5F6F3C21DC}"/>
                  </a:ext>
                </a:extLst>
              </p:cNvPr>
              <p:cNvPicPr/>
              <p:nvPr/>
            </p:nvPicPr>
            <p:blipFill>
              <a:blip r:embed="rId7"/>
              <a:stretch>
                <a:fillRect/>
              </a:stretch>
            </p:blipFill>
            <p:spPr>
              <a:xfrm>
                <a:off x="1857861" y="1533588"/>
                <a:ext cx="6315840" cy="133560"/>
              </a:xfrm>
              <a:prstGeom prst="rect">
                <a:avLst/>
              </a:prstGeom>
            </p:spPr>
          </p:pic>
        </mc:Fallback>
      </mc:AlternateContent>
      <p:grpSp>
        <p:nvGrpSpPr>
          <p:cNvPr id="7" name="9 Grupo">
            <a:extLst>
              <a:ext uri="{FF2B5EF4-FFF2-40B4-BE49-F238E27FC236}">
                <a16:creationId xmlns:a16="http://schemas.microsoft.com/office/drawing/2014/main" xmlns="" id="{B26310D7-F1BF-9D4A-81AC-61949C60DDCE}"/>
              </a:ext>
            </a:extLst>
          </p:cNvPr>
          <p:cNvGrpSpPr/>
          <p:nvPr/>
        </p:nvGrpSpPr>
        <p:grpSpPr>
          <a:xfrm>
            <a:off x="2123728" y="1894573"/>
            <a:ext cx="5941527" cy="4319707"/>
            <a:chOff x="683568" y="3483985"/>
            <a:chExt cx="4824536" cy="3401399"/>
          </a:xfrm>
        </p:grpSpPr>
        <p:pic>
          <p:nvPicPr>
            <p:cNvPr id="8" name="7 Imagen">
              <a:extLst>
                <a:ext uri="{FF2B5EF4-FFF2-40B4-BE49-F238E27FC236}">
                  <a16:creationId xmlns:a16="http://schemas.microsoft.com/office/drawing/2014/main" xmlns="" id="{067DEE5E-68B6-B146-A3AF-12AE282299E8}"/>
                </a:ext>
              </a:extLst>
            </p:cNvPr>
            <p:cNvPicPr>
              <a:picLocks noChangeAspect="1"/>
            </p:cNvPicPr>
            <p:nvPr/>
          </p:nvPicPr>
          <p:blipFill rotWithShape="1">
            <a:blip r:embed="rId8">
              <a:extLst>
                <a:ext uri="{28A0092B-C50C-407E-A947-70E740481C1C}">
                  <a14:useLocalDpi xmlns:a14="http://schemas.microsoft.com/office/drawing/2010/main" val="0"/>
                </a:ext>
              </a:extLst>
            </a:blip>
            <a:srcRect l="3919" t="7737" r="4388" b="6158"/>
            <a:stretch/>
          </p:blipFill>
          <p:spPr>
            <a:xfrm>
              <a:off x="683568" y="3483985"/>
              <a:ext cx="4824536" cy="3401399"/>
            </a:xfrm>
            <a:prstGeom prst="rect">
              <a:avLst/>
            </a:prstGeom>
          </p:spPr>
        </p:pic>
        <p:sp>
          <p:nvSpPr>
            <p:cNvPr id="9" name="8 Llamada de flecha hacia abajo">
              <a:extLst>
                <a:ext uri="{FF2B5EF4-FFF2-40B4-BE49-F238E27FC236}">
                  <a16:creationId xmlns:a16="http://schemas.microsoft.com/office/drawing/2014/main" xmlns="" id="{A05DF0E8-C0C4-C94D-B2C5-9098E4916447}"/>
                </a:ext>
              </a:extLst>
            </p:cNvPr>
            <p:cNvSpPr/>
            <p:nvPr/>
          </p:nvSpPr>
          <p:spPr>
            <a:xfrm>
              <a:off x="4644008" y="4595624"/>
              <a:ext cx="720080" cy="417552"/>
            </a:xfrm>
            <a:prstGeom prst="downArrowCallou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lumMod val="50000"/>
                    </a:schemeClr>
                  </a:solidFill>
                </a:rPr>
                <a:t>otros</a:t>
              </a:r>
              <a:endParaRPr lang="es-CL" dirty="0">
                <a:solidFill>
                  <a:schemeClr val="bg1">
                    <a:lumMod val="50000"/>
                  </a:schemeClr>
                </a:solidFill>
              </a:endParaRPr>
            </a:p>
          </p:txBody>
        </p:sp>
      </p:grpSp>
      <p:sp>
        <p:nvSpPr>
          <p:cNvPr id="13" name="Forma libre 12">
            <a:extLst>
              <a:ext uri="{FF2B5EF4-FFF2-40B4-BE49-F238E27FC236}">
                <a16:creationId xmlns:a16="http://schemas.microsoft.com/office/drawing/2014/main" xmlns="" id="{5A74237E-FF16-6940-85DB-CEDE4EED8ACC}"/>
              </a:ext>
            </a:extLst>
          </p:cNvPr>
          <p:cNvSpPr/>
          <p:nvPr/>
        </p:nvSpPr>
        <p:spPr>
          <a:xfrm>
            <a:off x="3851920" y="3912343"/>
            <a:ext cx="1976131" cy="811558"/>
          </a:xfrm>
          <a:custGeom>
            <a:avLst/>
            <a:gdLst>
              <a:gd name="connsiteX0" fmla="*/ 0 w 2468880"/>
              <a:gd name="connsiteY0" fmla="*/ 301737 h 1810385"/>
              <a:gd name="connsiteX1" fmla="*/ 301737 w 2468880"/>
              <a:gd name="connsiteY1" fmla="*/ 0 h 1810385"/>
              <a:gd name="connsiteX2" fmla="*/ 2167143 w 2468880"/>
              <a:gd name="connsiteY2" fmla="*/ 0 h 1810385"/>
              <a:gd name="connsiteX3" fmla="*/ 2468880 w 2468880"/>
              <a:gd name="connsiteY3" fmla="*/ 301737 h 1810385"/>
              <a:gd name="connsiteX4" fmla="*/ 2468880 w 2468880"/>
              <a:gd name="connsiteY4" fmla="*/ 1508648 h 1810385"/>
              <a:gd name="connsiteX5" fmla="*/ 2167143 w 2468880"/>
              <a:gd name="connsiteY5" fmla="*/ 1810385 h 1810385"/>
              <a:gd name="connsiteX6" fmla="*/ 301737 w 2468880"/>
              <a:gd name="connsiteY6" fmla="*/ 1810385 h 1810385"/>
              <a:gd name="connsiteX7" fmla="*/ 0 w 2468880"/>
              <a:gd name="connsiteY7" fmla="*/ 1508648 h 1810385"/>
              <a:gd name="connsiteX8" fmla="*/ 0 w 2468880"/>
              <a:gd name="connsiteY8" fmla="*/ 301737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8880" h="1810385">
                <a:moveTo>
                  <a:pt x="0" y="301737"/>
                </a:moveTo>
                <a:cubicBezTo>
                  <a:pt x="0" y="135092"/>
                  <a:pt x="135092" y="0"/>
                  <a:pt x="301737" y="0"/>
                </a:cubicBezTo>
                <a:lnTo>
                  <a:pt x="2167143" y="0"/>
                </a:lnTo>
                <a:cubicBezTo>
                  <a:pt x="2333788" y="0"/>
                  <a:pt x="2468880" y="135092"/>
                  <a:pt x="2468880" y="301737"/>
                </a:cubicBezTo>
                <a:lnTo>
                  <a:pt x="2468880" y="1508648"/>
                </a:lnTo>
                <a:cubicBezTo>
                  <a:pt x="2468880" y="1675293"/>
                  <a:pt x="2333788" y="1810385"/>
                  <a:pt x="2167143" y="1810385"/>
                </a:cubicBezTo>
                <a:lnTo>
                  <a:pt x="301737" y="1810385"/>
                </a:lnTo>
                <a:cubicBezTo>
                  <a:pt x="135092" y="1810385"/>
                  <a:pt x="0" y="1675293"/>
                  <a:pt x="0" y="1508648"/>
                </a:cubicBezTo>
                <a:lnTo>
                  <a:pt x="0" y="30173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5625132"/>
              <a:satOff val="-8440"/>
              <a:lumOff val="-1373"/>
              <a:alphaOff val="0"/>
            </a:schemeClr>
          </a:fillRef>
          <a:effectRef idx="1">
            <a:schemeClr val="accent3">
              <a:hueOff val="5625132"/>
              <a:satOff val="-8440"/>
              <a:lumOff val="-1373"/>
              <a:alphaOff val="0"/>
            </a:schemeClr>
          </a:effectRef>
          <a:fontRef idx="minor">
            <a:schemeClr val="dk1"/>
          </a:fontRef>
        </p:style>
        <p:txBody>
          <a:bodyPr spcFirstLastPara="0" vert="horz" wrap="square" lIns="149336" tIns="149336" rIns="149336" bIns="149336" numCol="1" spcCol="1270" anchor="ctr" anchorCtr="0">
            <a:noAutofit/>
          </a:bodyPr>
          <a:lstStyle/>
          <a:p>
            <a:pPr marL="0" lvl="0" indent="0" algn="ctr" defTabSz="711200">
              <a:lnSpc>
                <a:spcPct val="90000"/>
              </a:lnSpc>
              <a:spcBef>
                <a:spcPct val="0"/>
              </a:spcBef>
              <a:spcAft>
                <a:spcPct val="35000"/>
              </a:spcAft>
              <a:buNone/>
            </a:pPr>
            <a:r>
              <a:rPr lang="es-MX" sz="1600" kern="1200" dirty="0"/>
              <a:t>Histamina, PAF</a:t>
            </a:r>
            <a:r>
              <a:rPr lang="es-MX" sz="1600" dirty="0"/>
              <a:t>, </a:t>
            </a:r>
            <a:r>
              <a:rPr lang="es-MX" sz="1600" kern="1200" dirty="0"/>
              <a:t>CQ</a:t>
            </a:r>
            <a:r>
              <a:rPr lang="es-MX" sz="1600" dirty="0"/>
              <a:t>, </a:t>
            </a:r>
          </a:p>
          <a:p>
            <a:pPr marL="0" lvl="0" indent="0" algn="ctr" defTabSz="711200">
              <a:lnSpc>
                <a:spcPct val="90000"/>
              </a:lnSpc>
              <a:spcBef>
                <a:spcPct val="0"/>
              </a:spcBef>
              <a:spcAft>
                <a:spcPct val="35000"/>
              </a:spcAft>
              <a:buNone/>
            </a:pPr>
            <a:r>
              <a:rPr lang="es-MX" sz="1600" kern="1200" dirty="0"/>
              <a:t>PGD2</a:t>
            </a:r>
            <a:r>
              <a:rPr lang="es-MX" sz="1600" dirty="0"/>
              <a:t>, </a:t>
            </a:r>
            <a:r>
              <a:rPr lang="es-MX" sz="1600" kern="1200" dirty="0"/>
              <a:t>LTC4</a:t>
            </a:r>
            <a:endParaRPr lang="es-CL" sz="1600" kern="1200" dirty="0"/>
          </a:p>
        </p:txBody>
      </p:sp>
      <p:sp>
        <p:nvSpPr>
          <p:cNvPr id="14" name="Forma libre 13">
            <a:extLst>
              <a:ext uri="{FF2B5EF4-FFF2-40B4-BE49-F238E27FC236}">
                <a16:creationId xmlns:a16="http://schemas.microsoft.com/office/drawing/2014/main" xmlns="" id="{0326FC0B-84E3-1A4E-B912-82CFF506F88B}"/>
              </a:ext>
            </a:extLst>
          </p:cNvPr>
          <p:cNvSpPr/>
          <p:nvPr/>
        </p:nvSpPr>
        <p:spPr>
          <a:xfrm>
            <a:off x="3851920" y="5264492"/>
            <a:ext cx="2436891" cy="1562028"/>
          </a:xfrm>
          <a:custGeom>
            <a:avLst/>
            <a:gdLst>
              <a:gd name="connsiteX0" fmla="*/ 0 w 2468880"/>
              <a:gd name="connsiteY0" fmla="*/ 301737 h 1810385"/>
              <a:gd name="connsiteX1" fmla="*/ 301737 w 2468880"/>
              <a:gd name="connsiteY1" fmla="*/ 0 h 1810385"/>
              <a:gd name="connsiteX2" fmla="*/ 2167143 w 2468880"/>
              <a:gd name="connsiteY2" fmla="*/ 0 h 1810385"/>
              <a:gd name="connsiteX3" fmla="*/ 2468880 w 2468880"/>
              <a:gd name="connsiteY3" fmla="*/ 301737 h 1810385"/>
              <a:gd name="connsiteX4" fmla="*/ 2468880 w 2468880"/>
              <a:gd name="connsiteY4" fmla="*/ 1508648 h 1810385"/>
              <a:gd name="connsiteX5" fmla="*/ 2167143 w 2468880"/>
              <a:gd name="connsiteY5" fmla="*/ 1810385 h 1810385"/>
              <a:gd name="connsiteX6" fmla="*/ 301737 w 2468880"/>
              <a:gd name="connsiteY6" fmla="*/ 1810385 h 1810385"/>
              <a:gd name="connsiteX7" fmla="*/ 0 w 2468880"/>
              <a:gd name="connsiteY7" fmla="*/ 1508648 h 1810385"/>
              <a:gd name="connsiteX8" fmla="*/ 0 w 2468880"/>
              <a:gd name="connsiteY8" fmla="*/ 301737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8880" h="1810385">
                <a:moveTo>
                  <a:pt x="0" y="301737"/>
                </a:moveTo>
                <a:cubicBezTo>
                  <a:pt x="0" y="135092"/>
                  <a:pt x="135092" y="0"/>
                  <a:pt x="301737" y="0"/>
                </a:cubicBezTo>
                <a:lnTo>
                  <a:pt x="2167143" y="0"/>
                </a:lnTo>
                <a:cubicBezTo>
                  <a:pt x="2333788" y="0"/>
                  <a:pt x="2468880" y="135092"/>
                  <a:pt x="2468880" y="301737"/>
                </a:cubicBezTo>
                <a:lnTo>
                  <a:pt x="2468880" y="1508648"/>
                </a:lnTo>
                <a:cubicBezTo>
                  <a:pt x="2468880" y="1675293"/>
                  <a:pt x="2333788" y="1810385"/>
                  <a:pt x="2167143" y="1810385"/>
                </a:cubicBezTo>
                <a:lnTo>
                  <a:pt x="301737" y="1810385"/>
                </a:lnTo>
                <a:cubicBezTo>
                  <a:pt x="135092" y="1810385"/>
                  <a:pt x="0" y="1675293"/>
                  <a:pt x="0" y="1508648"/>
                </a:cubicBezTo>
                <a:lnTo>
                  <a:pt x="0" y="30173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11250264"/>
              <a:satOff val="-16880"/>
              <a:lumOff val="-2745"/>
              <a:alphaOff val="0"/>
            </a:schemeClr>
          </a:fillRef>
          <a:effectRef idx="1">
            <a:schemeClr val="accent3">
              <a:hueOff val="11250264"/>
              <a:satOff val="-16880"/>
              <a:lumOff val="-2745"/>
              <a:alphaOff val="0"/>
            </a:schemeClr>
          </a:effectRef>
          <a:fontRef idx="minor">
            <a:schemeClr val="dk1"/>
          </a:fontRef>
        </p:style>
        <p:txBody>
          <a:bodyPr spcFirstLastPara="0" vert="horz" wrap="square" lIns="156956" tIns="156956" rIns="156956" bIns="156956" numCol="1" spcCol="1270" anchor="ctr" anchorCtr="0">
            <a:noAutofit/>
          </a:bodyPr>
          <a:lstStyle/>
          <a:p>
            <a:pPr marL="0" lvl="0" indent="0" algn="ctr" defTabSz="800100">
              <a:lnSpc>
                <a:spcPct val="90000"/>
              </a:lnSpc>
              <a:spcBef>
                <a:spcPct val="0"/>
              </a:spcBef>
              <a:spcAft>
                <a:spcPct val="35000"/>
              </a:spcAft>
              <a:buNone/>
            </a:pPr>
            <a:r>
              <a:rPr lang="es-MX" sz="1800" kern="1200" dirty="0"/>
              <a:t>Vasodilatación</a:t>
            </a:r>
          </a:p>
          <a:p>
            <a:pPr marL="0" lvl="0" indent="0" algn="ctr" defTabSz="800100">
              <a:lnSpc>
                <a:spcPct val="90000"/>
              </a:lnSpc>
              <a:spcBef>
                <a:spcPct val="0"/>
              </a:spcBef>
              <a:spcAft>
                <a:spcPct val="35000"/>
              </a:spcAft>
              <a:buNone/>
            </a:pPr>
            <a:r>
              <a:rPr lang="es-MX" sz="1800" kern="1200" dirty="0"/>
              <a:t>Extravasación</a:t>
            </a:r>
          </a:p>
          <a:p>
            <a:pPr marL="0" lvl="0" indent="0" algn="ctr" defTabSz="800100">
              <a:lnSpc>
                <a:spcPct val="90000"/>
              </a:lnSpc>
              <a:spcBef>
                <a:spcPct val="0"/>
              </a:spcBef>
              <a:spcAft>
                <a:spcPct val="35000"/>
              </a:spcAft>
              <a:buNone/>
            </a:pPr>
            <a:r>
              <a:rPr lang="es-MX" sz="1800" kern="1200" dirty="0"/>
              <a:t>Activación nerviosa</a:t>
            </a:r>
          </a:p>
          <a:p>
            <a:pPr marL="0" lvl="0" indent="0" algn="ctr" defTabSz="800100">
              <a:lnSpc>
                <a:spcPct val="90000"/>
              </a:lnSpc>
              <a:spcBef>
                <a:spcPct val="0"/>
              </a:spcBef>
              <a:spcAft>
                <a:spcPct val="35000"/>
              </a:spcAft>
              <a:buNone/>
            </a:pPr>
            <a:r>
              <a:rPr lang="es-MX" sz="1800" kern="1200" dirty="0"/>
              <a:t>Reclutamiento celular</a:t>
            </a:r>
            <a:endParaRPr lang="es-CL" sz="1800" kern="1200" dirty="0"/>
          </a:p>
        </p:txBody>
      </p:sp>
    </p:spTree>
    <p:extLst>
      <p:ext uri="{BB962C8B-B14F-4D97-AF65-F5344CB8AC3E}">
        <p14:creationId xmlns:p14="http://schemas.microsoft.com/office/powerpoint/2010/main" val="412658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16004</TotalTime>
  <Words>2443</Words>
  <Application>Microsoft Office PowerPoint</Application>
  <PresentationFormat>Presentación en pantalla (4:3)</PresentationFormat>
  <Paragraphs>406</Paragraphs>
  <Slides>52</Slides>
  <Notes>26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52</vt:i4>
      </vt:variant>
    </vt:vector>
  </HeadingPairs>
  <TitlesOfParts>
    <vt:vector size="57" baseType="lpstr">
      <vt:lpstr>Arial</vt:lpstr>
      <vt:lpstr>Calibri</vt:lpstr>
      <vt:lpstr>HelveticaNeueLTStd</vt:lpstr>
      <vt:lpstr>Wingdings</vt:lpstr>
      <vt:lpstr>Tema de Office</vt:lpstr>
      <vt:lpstr>Enfrentamiento de Urticaria y Angioedema</vt:lpstr>
      <vt:lpstr>DEFINICIONES</vt:lpstr>
      <vt:lpstr>HABÓN</vt:lpstr>
      <vt:lpstr>TIPOS DE HABÓN</vt:lpstr>
      <vt:lpstr>ANGIOEDEMA</vt:lpstr>
      <vt:lpstr>URTICARIA</vt:lpstr>
      <vt:lpstr>FISIOPATOLOGÍA</vt:lpstr>
      <vt:lpstr>Clasificación Patogénica </vt:lpstr>
      <vt:lpstr>URTICARIA Y AE POR MASTOCITOS</vt:lpstr>
      <vt:lpstr>POR AUTOINMUNIDAD</vt:lpstr>
      <vt:lpstr>ROL DE COFACTORES</vt:lpstr>
      <vt:lpstr>AE POR BRADICININA</vt:lpstr>
      <vt:lpstr>EVALUACIÓN</vt:lpstr>
      <vt:lpstr>ANAMNESIS</vt:lpstr>
      <vt:lpstr>Caso clínico 1</vt:lpstr>
      <vt:lpstr>Presentación de PowerPoint</vt:lpstr>
      <vt:lpstr>URTICARIA AGUDA (UA)</vt:lpstr>
      <vt:lpstr>LO QUE DEBO SABER</vt:lpstr>
      <vt:lpstr>LO QUE DEBO PREGUNTAR</vt:lpstr>
      <vt:lpstr>CAUSAS</vt:lpstr>
      <vt:lpstr>Caso clínico 1</vt:lpstr>
      <vt:lpstr>CUÁNDO ESTUDIAR UA</vt:lpstr>
      <vt:lpstr>QUÉ EXÁMENES PEDIR EN UA</vt:lpstr>
      <vt:lpstr>CÓMO TRATAR LA UA</vt:lpstr>
      <vt:lpstr>      Caso clínico 2</vt:lpstr>
      <vt:lpstr>Presentación de PowerPoint</vt:lpstr>
      <vt:lpstr>URTICARIA CRÓNICA (UC)</vt:lpstr>
      <vt:lpstr>LO QUE DEBO SABER</vt:lpstr>
      <vt:lpstr>CLASIFICACIÓN DE UC</vt:lpstr>
      <vt:lpstr>LO QUE DEBO PREGUNTAR</vt:lpstr>
      <vt:lpstr>Presentación de PowerPoint</vt:lpstr>
      <vt:lpstr>PATOLOGÍAS ASOCIADAS</vt:lpstr>
      <vt:lpstr>QUÉ EXÁMENES PEDIR EN UC</vt:lpstr>
      <vt:lpstr>QUÉ EXÁMENES PEDIR EN UC</vt:lpstr>
      <vt:lpstr>QUÉ EXÁMENES PEDIR EN UC</vt:lpstr>
      <vt:lpstr>Caso clínico 2</vt:lpstr>
      <vt:lpstr>CÓMO TRATAR LA UC</vt:lpstr>
      <vt:lpstr>CÓMO TRATAR LA UC</vt:lpstr>
      <vt:lpstr>      Caso clínico 3</vt:lpstr>
      <vt:lpstr>ENFRENTAMIENTO</vt:lpstr>
      <vt:lpstr>AE POR IECA</vt:lpstr>
      <vt:lpstr>LO QUE DEBO SABER</vt:lpstr>
      <vt:lpstr>FACTORES DE RIESGO</vt:lpstr>
      <vt:lpstr>ESTUDIO DIAGNÓSTICO</vt:lpstr>
      <vt:lpstr>TRATAMIENTO</vt:lpstr>
      <vt:lpstr>PALABRAS FINALES</vt:lpstr>
      <vt:lpstr>EDUCACIÓN</vt:lpstr>
      <vt:lpstr>SITUACIONES ESPECIALES</vt:lpstr>
      <vt:lpstr>DIAGNÓSTICO DIFERENCIAL</vt:lpstr>
      <vt:lpstr>RESUMEN</vt:lpstr>
      <vt:lpstr>BIBLIOGRAFÍA</vt:lpstr>
      <vt:lpstr>FIN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Enfrentamiento de Urticaria</dc:title>
  <dc:creator>Alicia</dc:creator>
  <cp:lastModifiedBy>Windows User</cp:lastModifiedBy>
  <cp:revision>152</cp:revision>
  <dcterms:created xsi:type="dcterms:W3CDTF">2014-07-21T20:38:29Z</dcterms:created>
  <dcterms:modified xsi:type="dcterms:W3CDTF">2021-12-16T22:44:09Z</dcterms:modified>
</cp:coreProperties>
</file>