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61" r:id="rId3"/>
    <p:sldId id="306" r:id="rId4"/>
    <p:sldId id="262" r:id="rId5"/>
    <p:sldId id="305" r:id="rId6"/>
    <p:sldId id="263" r:id="rId7"/>
    <p:sldId id="265" r:id="rId8"/>
    <p:sldId id="267" r:id="rId9"/>
    <p:sldId id="268" r:id="rId10"/>
    <p:sldId id="269" r:id="rId11"/>
    <p:sldId id="307" r:id="rId12"/>
    <p:sldId id="308" r:id="rId13"/>
    <p:sldId id="300" r:id="rId14"/>
    <p:sldId id="301" r:id="rId15"/>
    <p:sldId id="302" r:id="rId16"/>
    <p:sldId id="303" r:id="rId17"/>
    <p:sldId id="304" r:id="rId18"/>
    <p:sldId id="271" r:id="rId1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91" autoAdjust="0"/>
  </p:normalViewPr>
  <p:slideViewPr>
    <p:cSldViewPr>
      <p:cViewPr>
        <p:scale>
          <a:sx n="80" d="100"/>
          <a:sy n="80"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5ADE85-4115-5F40-901D-543623287091}" type="doc">
      <dgm:prSet loTypeId="urn:microsoft.com/office/officeart/2005/8/layout/hierarchy2" loCatId="" qsTypeId="urn:microsoft.com/office/officeart/2005/8/quickstyle/simple4" qsCatId="simple" csTypeId="urn:microsoft.com/office/officeart/2005/8/colors/accent2_2" csCatId="accent2" phldr="1"/>
      <dgm:spPr/>
      <dgm:t>
        <a:bodyPr/>
        <a:lstStyle/>
        <a:p>
          <a:endParaRPr lang="es-ES"/>
        </a:p>
      </dgm:t>
    </dgm:pt>
    <dgm:pt modelId="{77055D9B-79C7-224E-A690-127FE4CA524E}">
      <dgm:prSet phldrT="[Texto]"/>
      <dgm:spPr/>
      <dgm:t>
        <a:bodyPr/>
        <a:lstStyle/>
        <a:p>
          <a:r>
            <a:rPr lang="es-ES" dirty="0"/>
            <a:t>Var. cuantitativas</a:t>
          </a:r>
        </a:p>
      </dgm:t>
    </dgm:pt>
    <dgm:pt modelId="{17F80AC8-F1E2-1C46-9241-25A83AF061B6}" type="parTrans" cxnId="{E77F9759-C69C-0244-9113-B60151029410}">
      <dgm:prSet/>
      <dgm:spPr/>
      <dgm:t>
        <a:bodyPr/>
        <a:lstStyle/>
        <a:p>
          <a:endParaRPr lang="es-ES"/>
        </a:p>
      </dgm:t>
    </dgm:pt>
    <dgm:pt modelId="{3F843B1E-C68A-5348-BEE4-F92C60C7BF84}" type="sibTrans" cxnId="{E77F9759-C69C-0244-9113-B60151029410}">
      <dgm:prSet/>
      <dgm:spPr/>
      <dgm:t>
        <a:bodyPr/>
        <a:lstStyle/>
        <a:p>
          <a:endParaRPr lang="es-ES"/>
        </a:p>
      </dgm:t>
    </dgm:pt>
    <dgm:pt modelId="{E9D27274-E607-B247-AC62-57D9C8293295}">
      <dgm:prSet phldrT="[Texto]"/>
      <dgm:spPr/>
      <dgm:t>
        <a:bodyPr/>
        <a:lstStyle/>
        <a:p>
          <a:r>
            <a:rPr lang="es-ES" dirty="0"/>
            <a:t>Medidas de posición</a:t>
          </a:r>
        </a:p>
      </dgm:t>
    </dgm:pt>
    <dgm:pt modelId="{0246957C-1A98-0943-B622-282262C7A329}" type="parTrans" cxnId="{C992D3BD-71DE-754E-A9A1-408440F95903}">
      <dgm:prSet/>
      <dgm:spPr/>
      <dgm:t>
        <a:bodyPr/>
        <a:lstStyle/>
        <a:p>
          <a:endParaRPr lang="es-ES"/>
        </a:p>
      </dgm:t>
    </dgm:pt>
    <dgm:pt modelId="{48D0FCE2-06AC-9444-BBB7-B1793CBE5255}" type="sibTrans" cxnId="{C992D3BD-71DE-754E-A9A1-408440F95903}">
      <dgm:prSet/>
      <dgm:spPr/>
      <dgm:t>
        <a:bodyPr/>
        <a:lstStyle/>
        <a:p>
          <a:endParaRPr lang="es-ES"/>
        </a:p>
      </dgm:t>
    </dgm:pt>
    <dgm:pt modelId="{2F06CF3B-751C-2B4C-A4D6-1990AF1312DE}">
      <dgm:prSet phldrT="[Texto]"/>
      <dgm:spPr/>
      <dgm:t>
        <a:bodyPr/>
        <a:lstStyle/>
        <a:p>
          <a:r>
            <a:rPr lang="es-ES" dirty="0"/>
            <a:t>Medidas de tendencia central</a:t>
          </a:r>
        </a:p>
      </dgm:t>
    </dgm:pt>
    <dgm:pt modelId="{35EBD9BD-830D-2740-A00C-31613C0D02B0}" type="parTrans" cxnId="{B60F640D-7B42-9748-A172-0552144C5ED2}">
      <dgm:prSet/>
      <dgm:spPr/>
      <dgm:t>
        <a:bodyPr/>
        <a:lstStyle/>
        <a:p>
          <a:endParaRPr lang="es-ES"/>
        </a:p>
      </dgm:t>
    </dgm:pt>
    <dgm:pt modelId="{94D9BA2F-EA81-C243-A7DA-3DB1ED6430E1}" type="sibTrans" cxnId="{B60F640D-7B42-9748-A172-0552144C5ED2}">
      <dgm:prSet/>
      <dgm:spPr/>
      <dgm:t>
        <a:bodyPr/>
        <a:lstStyle/>
        <a:p>
          <a:endParaRPr lang="es-ES"/>
        </a:p>
      </dgm:t>
    </dgm:pt>
    <dgm:pt modelId="{806522C0-6FBF-7448-8328-C5EFBB8F64DA}">
      <dgm:prSet phldrT="[Texto]"/>
      <dgm:spPr/>
      <dgm:t>
        <a:bodyPr/>
        <a:lstStyle/>
        <a:p>
          <a:r>
            <a:rPr lang="es-ES" dirty="0"/>
            <a:t>Medidas de tendencia no central</a:t>
          </a:r>
        </a:p>
      </dgm:t>
    </dgm:pt>
    <dgm:pt modelId="{23B5BA32-B310-4740-A511-C10A9814F150}" type="parTrans" cxnId="{8F425E79-CA7F-F741-BB80-83CF641DDA01}">
      <dgm:prSet/>
      <dgm:spPr/>
      <dgm:t>
        <a:bodyPr/>
        <a:lstStyle/>
        <a:p>
          <a:endParaRPr lang="es-ES"/>
        </a:p>
      </dgm:t>
    </dgm:pt>
    <dgm:pt modelId="{EDE9CDC7-641A-6640-BBF9-1A38C7B67083}" type="sibTrans" cxnId="{8F425E79-CA7F-F741-BB80-83CF641DDA01}">
      <dgm:prSet/>
      <dgm:spPr/>
      <dgm:t>
        <a:bodyPr/>
        <a:lstStyle/>
        <a:p>
          <a:endParaRPr lang="es-ES"/>
        </a:p>
      </dgm:t>
    </dgm:pt>
    <dgm:pt modelId="{2FF1E109-5D8D-0945-B37E-ED694F85330E}">
      <dgm:prSet phldrT="[Texto]"/>
      <dgm:spPr/>
      <dgm:t>
        <a:bodyPr/>
        <a:lstStyle/>
        <a:p>
          <a:r>
            <a:rPr lang="es-ES" dirty="0"/>
            <a:t>Medidas de dispersión</a:t>
          </a:r>
        </a:p>
      </dgm:t>
    </dgm:pt>
    <dgm:pt modelId="{B0C43C17-899B-2E48-B1D2-0B110B7FA54F}" type="parTrans" cxnId="{DA56B3A5-1161-0740-B4CF-80CED1BCB395}">
      <dgm:prSet/>
      <dgm:spPr/>
      <dgm:t>
        <a:bodyPr/>
        <a:lstStyle/>
        <a:p>
          <a:endParaRPr lang="es-ES"/>
        </a:p>
      </dgm:t>
    </dgm:pt>
    <dgm:pt modelId="{FD0BB400-9926-2B49-800D-95BE3EE2A3F4}" type="sibTrans" cxnId="{DA56B3A5-1161-0740-B4CF-80CED1BCB395}">
      <dgm:prSet/>
      <dgm:spPr/>
      <dgm:t>
        <a:bodyPr/>
        <a:lstStyle/>
        <a:p>
          <a:endParaRPr lang="es-ES"/>
        </a:p>
      </dgm:t>
    </dgm:pt>
    <dgm:pt modelId="{0BAF5964-83F1-F546-9412-B87177F9A218}">
      <dgm:prSet phldrT="[Texto]"/>
      <dgm:spPr/>
      <dgm:t>
        <a:bodyPr/>
        <a:lstStyle/>
        <a:p>
          <a:r>
            <a:rPr lang="es-ES" dirty="0"/>
            <a:t>Rango</a:t>
          </a:r>
        </a:p>
      </dgm:t>
    </dgm:pt>
    <dgm:pt modelId="{8D2F4F33-8317-DA42-9922-E703B906320D}" type="parTrans" cxnId="{F46A1CC5-75C8-B34E-9DCA-49F965B18B0A}">
      <dgm:prSet/>
      <dgm:spPr/>
      <dgm:t>
        <a:bodyPr/>
        <a:lstStyle/>
        <a:p>
          <a:endParaRPr lang="es-ES"/>
        </a:p>
      </dgm:t>
    </dgm:pt>
    <dgm:pt modelId="{31197C44-0BB3-E44A-B600-366FC2DE2C88}" type="sibTrans" cxnId="{F46A1CC5-75C8-B34E-9DCA-49F965B18B0A}">
      <dgm:prSet/>
      <dgm:spPr/>
      <dgm:t>
        <a:bodyPr/>
        <a:lstStyle/>
        <a:p>
          <a:endParaRPr lang="es-ES"/>
        </a:p>
      </dgm:t>
    </dgm:pt>
    <dgm:pt modelId="{20B887A7-6E8F-014D-A43E-EA7D78AB8134}">
      <dgm:prSet/>
      <dgm:spPr/>
      <dgm:t>
        <a:bodyPr/>
        <a:lstStyle/>
        <a:p>
          <a:r>
            <a:rPr lang="es-ES" dirty="0"/>
            <a:t>Medidas de forma</a:t>
          </a:r>
        </a:p>
      </dgm:t>
    </dgm:pt>
    <dgm:pt modelId="{9C8364BD-5C06-C647-8DF6-FEE8FEFDCAA7}" type="parTrans" cxnId="{5D8F6CAE-0889-7848-A561-A74FF8A2A3B3}">
      <dgm:prSet/>
      <dgm:spPr/>
      <dgm:t>
        <a:bodyPr/>
        <a:lstStyle/>
        <a:p>
          <a:endParaRPr lang="es-ES"/>
        </a:p>
      </dgm:t>
    </dgm:pt>
    <dgm:pt modelId="{114DFA74-A8F5-F843-9F07-24ECAA75475A}" type="sibTrans" cxnId="{5D8F6CAE-0889-7848-A561-A74FF8A2A3B3}">
      <dgm:prSet/>
      <dgm:spPr/>
      <dgm:t>
        <a:bodyPr/>
        <a:lstStyle/>
        <a:p>
          <a:endParaRPr lang="es-ES"/>
        </a:p>
      </dgm:t>
    </dgm:pt>
    <dgm:pt modelId="{065FB878-22F0-314D-B542-B6739F1F87DE}">
      <dgm:prSet/>
      <dgm:spPr/>
      <dgm:t>
        <a:bodyPr/>
        <a:lstStyle/>
        <a:p>
          <a:r>
            <a:rPr lang="es-ES" dirty="0"/>
            <a:t>Asimetría</a:t>
          </a:r>
        </a:p>
      </dgm:t>
    </dgm:pt>
    <dgm:pt modelId="{2049FD97-53EB-8B4A-832B-8657D0D44FF1}" type="parTrans" cxnId="{6EE15F39-49D1-4644-9486-FDEB1167EC3B}">
      <dgm:prSet/>
      <dgm:spPr/>
      <dgm:t>
        <a:bodyPr/>
        <a:lstStyle/>
        <a:p>
          <a:endParaRPr lang="es-ES"/>
        </a:p>
      </dgm:t>
    </dgm:pt>
    <dgm:pt modelId="{C7662F20-A920-C045-97BB-BE60D6037D29}" type="sibTrans" cxnId="{6EE15F39-49D1-4644-9486-FDEB1167EC3B}">
      <dgm:prSet/>
      <dgm:spPr/>
      <dgm:t>
        <a:bodyPr/>
        <a:lstStyle/>
        <a:p>
          <a:endParaRPr lang="es-ES"/>
        </a:p>
      </dgm:t>
    </dgm:pt>
    <dgm:pt modelId="{49FE9F18-611B-1F42-925F-7D333E3C72B8}">
      <dgm:prSet/>
      <dgm:spPr/>
      <dgm:t>
        <a:bodyPr/>
        <a:lstStyle/>
        <a:p>
          <a:r>
            <a:rPr lang="es-ES" dirty="0" err="1"/>
            <a:t>Curtósis</a:t>
          </a:r>
          <a:endParaRPr lang="es-ES" dirty="0"/>
        </a:p>
      </dgm:t>
    </dgm:pt>
    <dgm:pt modelId="{F12CE183-AC21-C843-9F50-39FC6A3B9EDF}" type="parTrans" cxnId="{37A276B9-F7BD-6643-B93C-C417A754A691}">
      <dgm:prSet/>
      <dgm:spPr/>
      <dgm:t>
        <a:bodyPr/>
        <a:lstStyle/>
        <a:p>
          <a:endParaRPr lang="es-ES"/>
        </a:p>
      </dgm:t>
    </dgm:pt>
    <dgm:pt modelId="{47A125B6-82E9-D945-A1C2-6428E69D60F4}" type="sibTrans" cxnId="{37A276B9-F7BD-6643-B93C-C417A754A691}">
      <dgm:prSet/>
      <dgm:spPr/>
      <dgm:t>
        <a:bodyPr/>
        <a:lstStyle/>
        <a:p>
          <a:endParaRPr lang="es-ES"/>
        </a:p>
      </dgm:t>
    </dgm:pt>
    <dgm:pt modelId="{172F935D-81E5-3941-B129-CBE334E44472}">
      <dgm:prSet phldrT="[Texto]"/>
      <dgm:spPr/>
      <dgm:t>
        <a:bodyPr/>
        <a:lstStyle/>
        <a:p>
          <a:r>
            <a:rPr lang="es-ES" dirty="0"/>
            <a:t>Varianza</a:t>
          </a:r>
        </a:p>
      </dgm:t>
    </dgm:pt>
    <dgm:pt modelId="{CC961646-BC26-9D49-AABD-088C77D2A94B}" type="parTrans" cxnId="{FCF7706E-E55A-534A-8F54-09097D6C45BC}">
      <dgm:prSet/>
      <dgm:spPr/>
      <dgm:t>
        <a:bodyPr/>
        <a:lstStyle/>
        <a:p>
          <a:endParaRPr lang="es-ES"/>
        </a:p>
      </dgm:t>
    </dgm:pt>
    <dgm:pt modelId="{54FECAA0-5F5D-4C4C-BDA2-486855EB28EC}" type="sibTrans" cxnId="{FCF7706E-E55A-534A-8F54-09097D6C45BC}">
      <dgm:prSet/>
      <dgm:spPr/>
      <dgm:t>
        <a:bodyPr/>
        <a:lstStyle/>
        <a:p>
          <a:endParaRPr lang="es-ES"/>
        </a:p>
      </dgm:t>
    </dgm:pt>
    <dgm:pt modelId="{A997749F-41E9-8044-A4AC-8C6D70FB0177}">
      <dgm:prSet phldrT="[Texto]"/>
      <dgm:spPr/>
      <dgm:t>
        <a:bodyPr/>
        <a:lstStyle/>
        <a:p>
          <a:r>
            <a:rPr lang="es-ES" dirty="0"/>
            <a:t>Desviación estándar</a:t>
          </a:r>
        </a:p>
      </dgm:t>
    </dgm:pt>
    <dgm:pt modelId="{AA132AA2-5EAD-8D41-BD0E-06741A231254}" type="parTrans" cxnId="{9D33446E-39FD-3546-A599-D3E80669D5B0}">
      <dgm:prSet/>
      <dgm:spPr/>
      <dgm:t>
        <a:bodyPr/>
        <a:lstStyle/>
        <a:p>
          <a:endParaRPr lang="es-ES"/>
        </a:p>
      </dgm:t>
    </dgm:pt>
    <dgm:pt modelId="{1BFCEEEC-F89F-FC41-8729-D7290945FC72}" type="sibTrans" cxnId="{9D33446E-39FD-3546-A599-D3E80669D5B0}">
      <dgm:prSet/>
      <dgm:spPr/>
      <dgm:t>
        <a:bodyPr/>
        <a:lstStyle/>
        <a:p>
          <a:endParaRPr lang="es-ES"/>
        </a:p>
      </dgm:t>
    </dgm:pt>
    <dgm:pt modelId="{37770EC2-3F3E-694C-9C61-7CB8D8545C93}">
      <dgm:prSet phldrT="[Texto]"/>
      <dgm:spPr/>
      <dgm:t>
        <a:bodyPr/>
        <a:lstStyle/>
        <a:p>
          <a:r>
            <a:rPr lang="es-ES" dirty="0"/>
            <a:t>Cuartiles</a:t>
          </a:r>
        </a:p>
      </dgm:t>
    </dgm:pt>
    <dgm:pt modelId="{16F6FA55-5C38-D64B-8984-7383BAD97F3D}" type="parTrans" cxnId="{BC1CABA2-62B6-E341-9487-F0DD469B2C74}">
      <dgm:prSet/>
      <dgm:spPr/>
      <dgm:t>
        <a:bodyPr/>
        <a:lstStyle/>
        <a:p>
          <a:endParaRPr lang="es-ES"/>
        </a:p>
      </dgm:t>
    </dgm:pt>
    <dgm:pt modelId="{3A6F146E-6AC9-C94F-8D06-734D05F8FFF0}" type="sibTrans" cxnId="{BC1CABA2-62B6-E341-9487-F0DD469B2C74}">
      <dgm:prSet/>
      <dgm:spPr/>
      <dgm:t>
        <a:bodyPr/>
        <a:lstStyle/>
        <a:p>
          <a:endParaRPr lang="es-ES"/>
        </a:p>
      </dgm:t>
    </dgm:pt>
    <dgm:pt modelId="{1C68A793-D026-2F46-9469-6462B52B59EE}">
      <dgm:prSet phldrT="[Texto]"/>
      <dgm:spPr/>
      <dgm:t>
        <a:bodyPr/>
        <a:lstStyle/>
        <a:p>
          <a:r>
            <a:rPr lang="es-ES" dirty="0" err="1"/>
            <a:t>Deciles</a:t>
          </a:r>
          <a:endParaRPr lang="es-ES" dirty="0"/>
        </a:p>
      </dgm:t>
    </dgm:pt>
    <dgm:pt modelId="{492AED35-560C-CE49-889B-BFBD32FD25FB}" type="parTrans" cxnId="{B21F5281-A202-6944-9973-F1814198671B}">
      <dgm:prSet/>
      <dgm:spPr/>
      <dgm:t>
        <a:bodyPr/>
        <a:lstStyle/>
        <a:p>
          <a:endParaRPr lang="es-ES"/>
        </a:p>
      </dgm:t>
    </dgm:pt>
    <dgm:pt modelId="{7E9A0116-006F-4949-88E3-02931EAA1501}" type="sibTrans" cxnId="{B21F5281-A202-6944-9973-F1814198671B}">
      <dgm:prSet/>
      <dgm:spPr/>
      <dgm:t>
        <a:bodyPr/>
        <a:lstStyle/>
        <a:p>
          <a:endParaRPr lang="es-ES"/>
        </a:p>
      </dgm:t>
    </dgm:pt>
    <dgm:pt modelId="{300ACB4E-DF35-064F-977A-CDBBA92D7C86}">
      <dgm:prSet phldrT="[Texto]"/>
      <dgm:spPr/>
      <dgm:t>
        <a:bodyPr/>
        <a:lstStyle/>
        <a:p>
          <a:r>
            <a:rPr lang="es-ES" dirty="0"/>
            <a:t>Percentiles</a:t>
          </a:r>
        </a:p>
      </dgm:t>
    </dgm:pt>
    <dgm:pt modelId="{1E7CDBE8-E2C3-714A-AECE-0CFEEF866447}" type="parTrans" cxnId="{2C503E7B-599E-434B-A930-9B027543AFC2}">
      <dgm:prSet/>
      <dgm:spPr/>
      <dgm:t>
        <a:bodyPr/>
        <a:lstStyle/>
        <a:p>
          <a:endParaRPr lang="es-ES"/>
        </a:p>
      </dgm:t>
    </dgm:pt>
    <dgm:pt modelId="{1904C369-A0E5-0046-A1B5-0D39A749F724}" type="sibTrans" cxnId="{2C503E7B-599E-434B-A930-9B027543AFC2}">
      <dgm:prSet/>
      <dgm:spPr/>
      <dgm:t>
        <a:bodyPr/>
        <a:lstStyle/>
        <a:p>
          <a:endParaRPr lang="es-ES"/>
        </a:p>
      </dgm:t>
    </dgm:pt>
    <dgm:pt modelId="{C27B3019-316D-044C-898D-F916A6E1C62A}">
      <dgm:prSet phldrT="[Texto]"/>
      <dgm:spPr/>
      <dgm:t>
        <a:bodyPr/>
        <a:lstStyle/>
        <a:p>
          <a:r>
            <a:rPr lang="es-ES" dirty="0"/>
            <a:t>Media</a:t>
          </a:r>
        </a:p>
      </dgm:t>
    </dgm:pt>
    <dgm:pt modelId="{C6EF0BCB-86FC-5C44-88BE-23396B3D8FB3}" type="parTrans" cxnId="{2D71FC77-143E-3A46-B107-A20D63A69471}">
      <dgm:prSet/>
      <dgm:spPr/>
      <dgm:t>
        <a:bodyPr/>
        <a:lstStyle/>
        <a:p>
          <a:endParaRPr lang="es-ES"/>
        </a:p>
      </dgm:t>
    </dgm:pt>
    <dgm:pt modelId="{7F6DD4CE-7E13-8844-A631-E34E8D90EBD7}" type="sibTrans" cxnId="{2D71FC77-143E-3A46-B107-A20D63A69471}">
      <dgm:prSet/>
      <dgm:spPr/>
      <dgm:t>
        <a:bodyPr/>
        <a:lstStyle/>
        <a:p>
          <a:endParaRPr lang="es-ES"/>
        </a:p>
      </dgm:t>
    </dgm:pt>
    <dgm:pt modelId="{B21B43CF-2F3E-3C43-96DC-B6211FA426E0}">
      <dgm:prSet phldrT="[Texto]"/>
      <dgm:spPr/>
      <dgm:t>
        <a:bodyPr/>
        <a:lstStyle/>
        <a:p>
          <a:r>
            <a:rPr lang="es-ES" dirty="0"/>
            <a:t>Mediana</a:t>
          </a:r>
        </a:p>
      </dgm:t>
    </dgm:pt>
    <dgm:pt modelId="{0863355F-FC20-D540-835D-AF753A5D1197}" type="parTrans" cxnId="{A00D5456-A052-F049-A901-B67F587E75D7}">
      <dgm:prSet/>
      <dgm:spPr/>
      <dgm:t>
        <a:bodyPr/>
        <a:lstStyle/>
        <a:p>
          <a:endParaRPr lang="es-ES"/>
        </a:p>
      </dgm:t>
    </dgm:pt>
    <dgm:pt modelId="{B63A1C29-3DB5-0241-AF45-EC880ED64306}" type="sibTrans" cxnId="{A00D5456-A052-F049-A901-B67F587E75D7}">
      <dgm:prSet/>
      <dgm:spPr/>
      <dgm:t>
        <a:bodyPr/>
        <a:lstStyle/>
        <a:p>
          <a:endParaRPr lang="es-ES"/>
        </a:p>
      </dgm:t>
    </dgm:pt>
    <dgm:pt modelId="{845C7CBA-4E8C-BE46-9B66-6E05B05BE94F}">
      <dgm:prSet phldrT="[Texto]"/>
      <dgm:spPr/>
      <dgm:t>
        <a:bodyPr/>
        <a:lstStyle/>
        <a:p>
          <a:r>
            <a:rPr lang="es-ES" dirty="0"/>
            <a:t>Moda</a:t>
          </a:r>
        </a:p>
      </dgm:t>
    </dgm:pt>
    <dgm:pt modelId="{8E4C9387-EA4B-8745-A545-3072B91195A1}" type="parTrans" cxnId="{75A15A13-0C1B-024E-9956-EB1FBD2ABDF2}">
      <dgm:prSet/>
      <dgm:spPr/>
      <dgm:t>
        <a:bodyPr/>
        <a:lstStyle/>
        <a:p>
          <a:endParaRPr lang="es-ES"/>
        </a:p>
      </dgm:t>
    </dgm:pt>
    <dgm:pt modelId="{1DE62148-30B1-914C-89BC-C838160D2C0D}" type="sibTrans" cxnId="{75A15A13-0C1B-024E-9956-EB1FBD2ABDF2}">
      <dgm:prSet/>
      <dgm:spPr/>
      <dgm:t>
        <a:bodyPr/>
        <a:lstStyle/>
        <a:p>
          <a:endParaRPr lang="es-ES"/>
        </a:p>
      </dgm:t>
    </dgm:pt>
    <dgm:pt modelId="{8D51EFD1-FDF7-EF43-B935-155B63CC382C}" type="pres">
      <dgm:prSet presAssocID="{115ADE85-4115-5F40-901D-543623287091}" presName="diagram" presStyleCnt="0">
        <dgm:presLayoutVars>
          <dgm:chPref val="1"/>
          <dgm:dir/>
          <dgm:animOne val="branch"/>
          <dgm:animLvl val="lvl"/>
          <dgm:resizeHandles val="exact"/>
        </dgm:presLayoutVars>
      </dgm:prSet>
      <dgm:spPr/>
    </dgm:pt>
    <dgm:pt modelId="{84EF4D65-2F53-D14F-99AB-1D09CD3166B7}" type="pres">
      <dgm:prSet presAssocID="{77055D9B-79C7-224E-A690-127FE4CA524E}" presName="root1" presStyleCnt="0"/>
      <dgm:spPr/>
    </dgm:pt>
    <dgm:pt modelId="{917C94E0-3B29-3042-BFBF-9CD6232D6608}" type="pres">
      <dgm:prSet presAssocID="{77055D9B-79C7-224E-A690-127FE4CA524E}" presName="LevelOneTextNode" presStyleLbl="node0" presStyleIdx="0" presStyleCnt="1" custLinFactNeighborX="-56230" custLinFactNeighborY="44672">
        <dgm:presLayoutVars>
          <dgm:chPref val="3"/>
        </dgm:presLayoutVars>
      </dgm:prSet>
      <dgm:spPr/>
    </dgm:pt>
    <dgm:pt modelId="{D94B25D5-D897-634E-B4C8-7977EB3F5F0D}" type="pres">
      <dgm:prSet presAssocID="{77055D9B-79C7-224E-A690-127FE4CA524E}" presName="level2hierChild" presStyleCnt="0"/>
      <dgm:spPr/>
    </dgm:pt>
    <dgm:pt modelId="{B3115B17-726D-1245-A78A-20EBB11797E7}" type="pres">
      <dgm:prSet presAssocID="{0246957C-1A98-0943-B622-282262C7A329}" presName="conn2-1" presStyleLbl="parChTrans1D2" presStyleIdx="0" presStyleCnt="3"/>
      <dgm:spPr/>
    </dgm:pt>
    <dgm:pt modelId="{A8CAD742-2AE0-3045-AB98-BBCFA3075462}" type="pres">
      <dgm:prSet presAssocID="{0246957C-1A98-0943-B622-282262C7A329}" presName="connTx" presStyleLbl="parChTrans1D2" presStyleIdx="0" presStyleCnt="3"/>
      <dgm:spPr/>
    </dgm:pt>
    <dgm:pt modelId="{754832FC-356D-9B4A-B4BA-4D84C018DD9B}" type="pres">
      <dgm:prSet presAssocID="{E9D27274-E607-B247-AC62-57D9C8293295}" presName="root2" presStyleCnt="0"/>
      <dgm:spPr/>
    </dgm:pt>
    <dgm:pt modelId="{64594F9A-BDA0-B24F-A090-CEF12184B0B2}" type="pres">
      <dgm:prSet presAssocID="{E9D27274-E607-B247-AC62-57D9C8293295}" presName="LevelTwoTextNode" presStyleLbl="node2" presStyleIdx="0" presStyleCnt="3">
        <dgm:presLayoutVars>
          <dgm:chPref val="3"/>
        </dgm:presLayoutVars>
      </dgm:prSet>
      <dgm:spPr/>
    </dgm:pt>
    <dgm:pt modelId="{CA24F1CB-74FD-B248-A404-98B64F8BF085}" type="pres">
      <dgm:prSet presAssocID="{E9D27274-E607-B247-AC62-57D9C8293295}" presName="level3hierChild" presStyleCnt="0"/>
      <dgm:spPr/>
    </dgm:pt>
    <dgm:pt modelId="{3F7DB680-F432-694F-98E3-62D4EAB6201A}" type="pres">
      <dgm:prSet presAssocID="{35EBD9BD-830D-2740-A00C-31613C0D02B0}" presName="conn2-1" presStyleLbl="parChTrans1D3" presStyleIdx="0" presStyleCnt="7"/>
      <dgm:spPr/>
    </dgm:pt>
    <dgm:pt modelId="{774691A1-AD82-CF43-AE7F-736DCAD7DAD8}" type="pres">
      <dgm:prSet presAssocID="{35EBD9BD-830D-2740-A00C-31613C0D02B0}" presName="connTx" presStyleLbl="parChTrans1D3" presStyleIdx="0" presStyleCnt="7"/>
      <dgm:spPr/>
    </dgm:pt>
    <dgm:pt modelId="{9339FA8E-E4CF-2241-9B65-FE71FF9A1108}" type="pres">
      <dgm:prSet presAssocID="{2F06CF3B-751C-2B4C-A4D6-1990AF1312DE}" presName="root2" presStyleCnt="0"/>
      <dgm:spPr/>
    </dgm:pt>
    <dgm:pt modelId="{C7083E32-BF80-694C-A698-6D4BC77E4C4B}" type="pres">
      <dgm:prSet presAssocID="{2F06CF3B-751C-2B4C-A4D6-1990AF1312DE}" presName="LevelTwoTextNode" presStyleLbl="node3" presStyleIdx="0" presStyleCnt="7">
        <dgm:presLayoutVars>
          <dgm:chPref val="3"/>
        </dgm:presLayoutVars>
      </dgm:prSet>
      <dgm:spPr/>
    </dgm:pt>
    <dgm:pt modelId="{10C81B64-A251-5745-892B-49AABBCB46A5}" type="pres">
      <dgm:prSet presAssocID="{2F06CF3B-751C-2B4C-A4D6-1990AF1312DE}" presName="level3hierChild" presStyleCnt="0"/>
      <dgm:spPr/>
    </dgm:pt>
    <dgm:pt modelId="{B1C4F258-989F-344F-9E78-418027643BEF}" type="pres">
      <dgm:prSet presAssocID="{C6EF0BCB-86FC-5C44-88BE-23396B3D8FB3}" presName="conn2-1" presStyleLbl="parChTrans1D4" presStyleIdx="0" presStyleCnt="6"/>
      <dgm:spPr/>
    </dgm:pt>
    <dgm:pt modelId="{BD315BD7-F762-2D45-8CAC-EC613286092E}" type="pres">
      <dgm:prSet presAssocID="{C6EF0BCB-86FC-5C44-88BE-23396B3D8FB3}" presName="connTx" presStyleLbl="parChTrans1D4" presStyleIdx="0" presStyleCnt="6"/>
      <dgm:spPr/>
    </dgm:pt>
    <dgm:pt modelId="{9A2631E3-0827-E44E-B015-66ECD4854B7C}" type="pres">
      <dgm:prSet presAssocID="{C27B3019-316D-044C-898D-F916A6E1C62A}" presName="root2" presStyleCnt="0"/>
      <dgm:spPr/>
    </dgm:pt>
    <dgm:pt modelId="{5E20194D-BACC-884D-9FFD-B215E1D99A8D}" type="pres">
      <dgm:prSet presAssocID="{C27B3019-316D-044C-898D-F916A6E1C62A}" presName="LevelTwoTextNode" presStyleLbl="node4" presStyleIdx="0" presStyleCnt="6">
        <dgm:presLayoutVars>
          <dgm:chPref val="3"/>
        </dgm:presLayoutVars>
      </dgm:prSet>
      <dgm:spPr/>
    </dgm:pt>
    <dgm:pt modelId="{7E908CF3-09F3-8048-906C-FE5528BE7768}" type="pres">
      <dgm:prSet presAssocID="{C27B3019-316D-044C-898D-F916A6E1C62A}" presName="level3hierChild" presStyleCnt="0"/>
      <dgm:spPr/>
    </dgm:pt>
    <dgm:pt modelId="{10BC1372-B4E8-0F4B-9AA8-C30EC4E64229}" type="pres">
      <dgm:prSet presAssocID="{0863355F-FC20-D540-835D-AF753A5D1197}" presName="conn2-1" presStyleLbl="parChTrans1D4" presStyleIdx="1" presStyleCnt="6"/>
      <dgm:spPr/>
    </dgm:pt>
    <dgm:pt modelId="{7CAC5D1D-0A03-2842-A614-B9D1379325F9}" type="pres">
      <dgm:prSet presAssocID="{0863355F-FC20-D540-835D-AF753A5D1197}" presName="connTx" presStyleLbl="parChTrans1D4" presStyleIdx="1" presStyleCnt="6"/>
      <dgm:spPr/>
    </dgm:pt>
    <dgm:pt modelId="{847562C1-3866-214C-934B-F94C1FCD8215}" type="pres">
      <dgm:prSet presAssocID="{B21B43CF-2F3E-3C43-96DC-B6211FA426E0}" presName="root2" presStyleCnt="0"/>
      <dgm:spPr/>
    </dgm:pt>
    <dgm:pt modelId="{111494ED-6024-7447-84EC-EEC4FC7F9F38}" type="pres">
      <dgm:prSet presAssocID="{B21B43CF-2F3E-3C43-96DC-B6211FA426E0}" presName="LevelTwoTextNode" presStyleLbl="node4" presStyleIdx="1" presStyleCnt="6">
        <dgm:presLayoutVars>
          <dgm:chPref val="3"/>
        </dgm:presLayoutVars>
      </dgm:prSet>
      <dgm:spPr/>
    </dgm:pt>
    <dgm:pt modelId="{B4607BB5-A940-2C44-8382-034C5184B386}" type="pres">
      <dgm:prSet presAssocID="{B21B43CF-2F3E-3C43-96DC-B6211FA426E0}" presName="level3hierChild" presStyleCnt="0"/>
      <dgm:spPr/>
    </dgm:pt>
    <dgm:pt modelId="{5923CCE7-6C58-9342-B46B-B252795456EE}" type="pres">
      <dgm:prSet presAssocID="{8E4C9387-EA4B-8745-A545-3072B91195A1}" presName="conn2-1" presStyleLbl="parChTrans1D4" presStyleIdx="2" presStyleCnt="6"/>
      <dgm:spPr/>
    </dgm:pt>
    <dgm:pt modelId="{CFA2AAC3-D478-4045-B174-7C8699B3F813}" type="pres">
      <dgm:prSet presAssocID="{8E4C9387-EA4B-8745-A545-3072B91195A1}" presName="connTx" presStyleLbl="parChTrans1D4" presStyleIdx="2" presStyleCnt="6"/>
      <dgm:spPr/>
    </dgm:pt>
    <dgm:pt modelId="{5AD59D48-65AB-4E4B-A88C-31EC450CB55A}" type="pres">
      <dgm:prSet presAssocID="{845C7CBA-4E8C-BE46-9B66-6E05B05BE94F}" presName="root2" presStyleCnt="0"/>
      <dgm:spPr/>
    </dgm:pt>
    <dgm:pt modelId="{E656B400-9994-424C-9B23-2641D186FE61}" type="pres">
      <dgm:prSet presAssocID="{845C7CBA-4E8C-BE46-9B66-6E05B05BE94F}" presName="LevelTwoTextNode" presStyleLbl="node4" presStyleIdx="2" presStyleCnt="6">
        <dgm:presLayoutVars>
          <dgm:chPref val="3"/>
        </dgm:presLayoutVars>
      </dgm:prSet>
      <dgm:spPr/>
    </dgm:pt>
    <dgm:pt modelId="{72F8409C-9C9F-2448-8104-2F74A2A8F23D}" type="pres">
      <dgm:prSet presAssocID="{845C7CBA-4E8C-BE46-9B66-6E05B05BE94F}" presName="level3hierChild" presStyleCnt="0"/>
      <dgm:spPr/>
    </dgm:pt>
    <dgm:pt modelId="{F4D2BCA1-037E-BE41-81D3-812D9741DE27}" type="pres">
      <dgm:prSet presAssocID="{23B5BA32-B310-4740-A511-C10A9814F150}" presName="conn2-1" presStyleLbl="parChTrans1D3" presStyleIdx="1" presStyleCnt="7"/>
      <dgm:spPr/>
    </dgm:pt>
    <dgm:pt modelId="{04B5290F-24D6-EE48-A982-C3E28E64F876}" type="pres">
      <dgm:prSet presAssocID="{23B5BA32-B310-4740-A511-C10A9814F150}" presName="connTx" presStyleLbl="parChTrans1D3" presStyleIdx="1" presStyleCnt="7"/>
      <dgm:spPr/>
    </dgm:pt>
    <dgm:pt modelId="{D7341531-6C2A-7E49-BFC6-336F32CDABC8}" type="pres">
      <dgm:prSet presAssocID="{806522C0-6FBF-7448-8328-C5EFBB8F64DA}" presName="root2" presStyleCnt="0"/>
      <dgm:spPr/>
    </dgm:pt>
    <dgm:pt modelId="{BC8ABC0B-4D98-2840-A40D-97EB6192FC7D}" type="pres">
      <dgm:prSet presAssocID="{806522C0-6FBF-7448-8328-C5EFBB8F64DA}" presName="LevelTwoTextNode" presStyleLbl="node3" presStyleIdx="1" presStyleCnt="7">
        <dgm:presLayoutVars>
          <dgm:chPref val="3"/>
        </dgm:presLayoutVars>
      </dgm:prSet>
      <dgm:spPr/>
    </dgm:pt>
    <dgm:pt modelId="{A64322B0-4AD2-0044-9122-4A9A49ED45F6}" type="pres">
      <dgm:prSet presAssocID="{806522C0-6FBF-7448-8328-C5EFBB8F64DA}" presName="level3hierChild" presStyleCnt="0"/>
      <dgm:spPr/>
    </dgm:pt>
    <dgm:pt modelId="{A626425B-AC2D-1C44-9C5E-F06BC9A890FE}" type="pres">
      <dgm:prSet presAssocID="{16F6FA55-5C38-D64B-8984-7383BAD97F3D}" presName="conn2-1" presStyleLbl="parChTrans1D4" presStyleIdx="3" presStyleCnt="6"/>
      <dgm:spPr/>
    </dgm:pt>
    <dgm:pt modelId="{FDF8306B-AB6C-D648-B176-FFE89D864C16}" type="pres">
      <dgm:prSet presAssocID="{16F6FA55-5C38-D64B-8984-7383BAD97F3D}" presName="connTx" presStyleLbl="parChTrans1D4" presStyleIdx="3" presStyleCnt="6"/>
      <dgm:spPr/>
    </dgm:pt>
    <dgm:pt modelId="{A1AB8E89-8680-674B-A2E4-706E95BFE1EA}" type="pres">
      <dgm:prSet presAssocID="{37770EC2-3F3E-694C-9C61-7CB8D8545C93}" presName="root2" presStyleCnt="0"/>
      <dgm:spPr/>
    </dgm:pt>
    <dgm:pt modelId="{08F77A5D-D302-3743-8CA5-CAE0717A0136}" type="pres">
      <dgm:prSet presAssocID="{37770EC2-3F3E-694C-9C61-7CB8D8545C93}" presName="LevelTwoTextNode" presStyleLbl="node4" presStyleIdx="3" presStyleCnt="6">
        <dgm:presLayoutVars>
          <dgm:chPref val="3"/>
        </dgm:presLayoutVars>
      </dgm:prSet>
      <dgm:spPr/>
    </dgm:pt>
    <dgm:pt modelId="{9F79CC39-4598-674A-A4F9-DA2D26F5CE6A}" type="pres">
      <dgm:prSet presAssocID="{37770EC2-3F3E-694C-9C61-7CB8D8545C93}" presName="level3hierChild" presStyleCnt="0"/>
      <dgm:spPr/>
    </dgm:pt>
    <dgm:pt modelId="{EAB813B7-A531-8042-B838-AE3CA15CEEF0}" type="pres">
      <dgm:prSet presAssocID="{492AED35-560C-CE49-889B-BFBD32FD25FB}" presName="conn2-1" presStyleLbl="parChTrans1D4" presStyleIdx="4" presStyleCnt="6"/>
      <dgm:spPr/>
    </dgm:pt>
    <dgm:pt modelId="{98A02261-EBA8-854D-B3B6-0F39E77CB1E3}" type="pres">
      <dgm:prSet presAssocID="{492AED35-560C-CE49-889B-BFBD32FD25FB}" presName="connTx" presStyleLbl="parChTrans1D4" presStyleIdx="4" presStyleCnt="6"/>
      <dgm:spPr/>
    </dgm:pt>
    <dgm:pt modelId="{48EDBB2A-302E-4D4D-B0D5-4203B99923BE}" type="pres">
      <dgm:prSet presAssocID="{1C68A793-D026-2F46-9469-6462B52B59EE}" presName="root2" presStyleCnt="0"/>
      <dgm:spPr/>
    </dgm:pt>
    <dgm:pt modelId="{210D18E3-BEED-8644-9CFD-8612B4E4AF0D}" type="pres">
      <dgm:prSet presAssocID="{1C68A793-D026-2F46-9469-6462B52B59EE}" presName="LevelTwoTextNode" presStyleLbl="node4" presStyleIdx="4" presStyleCnt="6">
        <dgm:presLayoutVars>
          <dgm:chPref val="3"/>
        </dgm:presLayoutVars>
      </dgm:prSet>
      <dgm:spPr/>
    </dgm:pt>
    <dgm:pt modelId="{65393E6C-0301-454E-AFCA-638788181F64}" type="pres">
      <dgm:prSet presAssocID="{1C68A793-D026-2F46-9469-6462B52B59EE}" presName="level3hierChild" presStyleCnt="0"/>
      <dgm:spPr/>
    </dgm:pt>
    <dgm:pt modelId="{AD648F13-54F0-E248-A0DB-76CA75F010EC}" type="pres">
      <dgm:prSet presAssocID="{1E7CDBE8-E2C3-714A-AECE-0CFEEF866447}" presName="conn2-1" presStyleLbl="parChTrans1D4" presStyleIdx="5" presStyleCnt="6"/>
      <dgm:spPr/>
    </dgm:pt>
    <dgm:pt modelId="{4141E67C-6C9C-5F41-8A2A-CDE653672A29}" type="pres">
      <dgm:prSet presAssocID="{1E7CDBE8-E2C3-714A-AECE-0CFEEF866447}" presName="connTx" presStyleLbl="parChTrans1D4" presStyleIdx="5" presStyleCnt="6"/>
      <dgm:spPr/>
    </dgm:pt>
    <dgm:pt modelId="{14109C36-C4C5-D649-B0FE-7BC3E9CF230F}" type="pres">
      <dgm:prSet presAssocID="{300ACB4E-DF35-064F-977A-CDBBA92D7C86}" presName="root2" presStyleCnt="0"/>
      <dgm:spPr/>
    </dgm:pt>
    <dgm:pt modelId="{4ABA9A11-5685-9546-A482-3EAEA11DADBD}" type="pres">
      <dgm:prSet presAssocID="{300ACB4E-DF35-064F-977A-CDBBA92D7C86}" presName="LevelTwoTextNode" presStyleLbl="node4" presStyleIdx="5" presStyleCnt="6">
        <dgm:presLayoutVars>
          <dgm:chPref val="3"/>
        </dgm:presLayoutVars>
      </dgm:prSet>
      <dgm:spPr/>
    </dgm:pt>
    <dgm:pt modelId="{7CFFD054-E3C5-B346-B40C-CB76108AA7AD}" type="pres">
      <dgm:prSet presAssocID="{300ACB4E-DF35-064F-977A-CDBBA92D7C86}" presName="level3hierChild" presStyleCnt="0"/>
      <dgm:spPr/>
    </dgm:pt>
    <dgm:pt modelId="{F06ADB40-F6D6-BE48-B013-3C7EC395E48E}" type="pres">
      <dgm:prSet presAssocID="{B0C43C17-899B-2E48-B1D2-0B110B7FA54F}" presName="conn2-1" presStyleLbl="parChTrans1D2" presStyleIdx="1" presStyleCnt="3"/>
      <dgm:spPr/>
    </dgm:pt>
    <dgm:pt modelId="{1E4D3B63-7ADD-4E40-905E-CCE35197EEC0}" type="pres">
      <dgm:prSet presAssocID="{B0C43C17-899B-2E48-B1D2-0B110B7FA54F}" presName="connTx" presStyleLbl="parChTrans1D2" presStyleIdx="1" presStyleCnt="3"/>
      <dgm:spPr/>
    </dgm:pt>
    <dgm:pt modelId="{7AD91701-736A-E946-A404-8B350742549C}" type="pres">
      <dgm:prSet presAssocID="{2FF1E109-5D8D-0945-B37E-ED694F85330E}" presName="root2" presStyleCnt="0"/>
      <dgm:spPr/>
    </dgm:pt>
    <dgm:pt modelId="{3D3A1124-AF09-0747-87DB-D60F0B0017AF}" type="pres">
      <dgm:prSet presAssocID="{2FF1E109-5D8D-0945-B37E-ED694F85330E}" presName="LevelTwoTextNode" presStyleLbl="node2" presStyleIdx="1" presStyleCnt="3">
        <dgm:presLayoutVars>
          <dgm:chPref val="3"/>
        </dgm:presLayoutVars>
      </dgm:prSet>
      <dgm:spPr/>
    </dgm:pt>
    <dgm:pt modelId="{F51850B6-C884-794A-8FFD-559FC3B830D8}" type="pres">
      <dgm:prSet presAssocID="{2FF1E109-5D8D-0945-B37E-ED694F85330E}" presName="level3hierChild" presStyleCnt="0"/>
      <dgm:spPr/>
    </dgm:pt>
    <dgm:pt modelId="{695A0575-5EB3-624D-BD5A-8AAAC23B0BAE}" type="pres">
      <dgm:prSet presAssocID="{8D2F4F33-8317-DA42-9922-E703B906320D}" presName="conn2-1" presStyleLbl="parChTrans1D3" presStyleIdx="2" presStyleCnt="7"/>
      <dgm:spPr/>
    </dgm:pt>
    <dgm:pt modelId="{12188EC2-3F4A-0047-979F-31CED5F93E65}" type="pres">
      <dgm:prSet presAssocID="{8D2F4F33-8317-DA42-9922-E703B906320D}" presName="connTx" presStyleLbl="parChTrans1D3" presStyleIdx="2" presStyleCnt="7"/>
      <dgm:spPr/>
    </dgm:pt>
    <dgm:pt modelId="{C9409A12-45D1-D84D-AA1F-055579C07489}" type="pres">
      <dgm:prSet presAssocID="{0BAF5964-83F1-F546-9412-B87177F9A218}" presName="root2" presStyleCnt="0"/>
      <dgm:spPr/>
    </dgm:pt>
    <dgm:pt modelId="{4A3EFB41-6DB7-9F49-B498-72C13357F072}" type="pres">
      <dgm:prSet presAssocID="{0BAF5964-83F1-F546-9412-B87177F9A218}" presName="LevelTwoTextNode" presStyleLbl="node3" presStyleIdx="2" presStyleCnt="7">
        <dgm:presLayoutVars>
          <dgm:chPref val="3"/>
        </dgm:presLayoutVars>
      </dgm:prSet>
      <dgm:spPr/>
    </dgm:pt>
    <dgm:pt modelId="{25DB2E15-526E-8142-81F3-A1A0A7EFC8B1}" type="pres">
      <dgm:prSet presAssocID="{0BAF5964-83F1-F546-9412-B87177F9A218}" presName="level3hierChild" presStyleCnt="0"/>
      <dgm:spPr/>
    </dgm:pt>
    <dgm:pt modelId="{6409CE5D-B983-5F4D-BF71-A5DEAB6CE581}" type="pres">
      <dgm:prSet presAssocID="{CC961646-BC26-9D49-AABD-088C77D2A94B}" presName="conn2-1" presStyleLbl="parChTrans1D3" presStyleIdx="3" presStyleCnt="7"/>
      <dgm:spPr/>
    </dgm:pt>
    <dgm:pt modelId="{78AB5A87-B86B-8A4D-B600-BC2C48B1DC69}" type="pres">
      <dgm:prSet presAssocID="{CC961646-BC26-9D49-AABD-088C77D2A94B}" presName="connTx" presStyleLbl="parChTrans1D3" presStyleIdx="3" presStyleCnt="7"/>
      <dgm:spPr/>
    </dgm:pt>
    <dgm:pt modelId="{8BB9FEA9-96BD-0847-AB39-64D7E4477EF2}" type="pres">
      <dgm:prSet presAssocID="{172F935D-81E5-3941-B129-CBE334E44472}" presName="root2" presStyleCnt="0"/>
      <dgm:spPr/>
    </dgm:pt>
    <dgm:pt modelId="{4D8F0D0C-4576-5745-9AE5-D27B71CE1CF6}" type="pres">
      <dgm:prSet presAssocID="{172F935D-81E5-3941-B129-CBE334E44472}" presName="LevelTwoTextNode" presStyleLbl="node3" presStyleIdx="3" presStyleCnt="7">
        <dgm:presLayoutVars>
          <dgm:chPref val="3"/>
        </dgm:presLayoutVars>
      </dgm:prSet>
      <dgm:spPr/>
    </dgm:pt>
    <dgm:pt modelId="{38268766-2C34-7E41-8BD5-304397F71EBA}" type="pres">
      <dgm:prSet presAssocID="{172F935D-81E5-3941-B129-CBE334E44472}" presName="level3hierChild" presStyleCnt="0"/>
      <dgm:spPr/>
    </dgm:pt>
    <dgm:pt modelId="{CAEA43EE-0045-154B-8D40-5703C3CB3BCF}" type="pres">
      <dgm:prSet presAssocID="{AA132AA2-5EAD-8D41-BD0E-06741A231254}" presName="conn2-1" presStyleLbl="parChTrans1D3" presStyleIdx="4" presStyleCnt="7"/>
      <dgm:spPr/>
    </dgm:pt>
    <dgm:pt modelId="{DF64D40D-0A9F-D847-8E15-00E02F8B5CB1}" type="pres">
      <dgm:prSet presAssocID="{AA132AA2-5EAD-8D41-BD0E-06741A231254}" presName="connTx" presStyleLbl="parChTrans1D3" presStyleIdx="4" presStyleCnt="7"/>
      <dgm:spPr/>
    </dgm:pt>
    <dgm:pt modelId="{0CB69ECA-6BD5-4345-AB8C-E729256C2C76}" type="pres">
      <dgm:prSet presAssocID="{A997749F-41E9-8044-A4AC-8C6D70FB0177}" presName="root2" presStyleCnt="0"/>
      <dgm:spPr/>
    </dgm:pt>
    <dgm:pt modelId="{E7584F70-768E-4D49-848A-33098DFAF600}" type="pres">
      <dgm:prSet presAssocID="{A997749F-41E9-8044-A4AC-8C6D70FB0177}" presName="LevelTwoTextNode" presStyleLbl="node3" presStyleIdx="4" presStyleCnt="7">
        <dgm:presLayoutVars>
          <dgm:chPref val="3"/>
        </dgm:presLayoutVars>
      </dgm:prSet>
      <dgm:spPr/>
    </dgm:pt>
    <dgm:pt modelId="{380D5B7F-F972-574B-B439-9CD92B771144}" type="pres">
      <dgm:prSet presAssocID="{A997749F-41E9-8044-A4AC-8C6D70FB0177}" presName="level3hierChild" presStyleCnt="0"/>
      <dgm:spPr/>
    </dgm:pt>
    <dgm:pt modelId="{051F3EEF-FA81-E74D-A516-F8AA697B716A}" type="pres">
      <dgm:prSet presAssocID="{9C8364BD-5C06-C647-8DF6-FEE8FEFDCAA7}" presName="conn2-1" presStyleLbl="parChTrans1D2" presStyleIdx="2" presStyleCnt="3"/>
      <dgm:spPr/>
    </dgm:pt>
    <dgm:pt modelId="{B9347261-3A97-DC42-8569-6CC08CC404DC}" type="pres">
      <dgm:prSet presAssocID="{9C8364BD-5C06-C647-8DF6-FEE8FEFDCAA7}" presName="connTx" presStyleLbl="parChTrans1D2" presStyleIdx="2" presStyleCnt="3"/>
      <dgm:spPr/>
    </dgm:pt>
    <dgm:pt modelId="{A0504405-6564-8D4F-9B16-146EDBE1F8A0}" type="pres">
      <dgm:prSet presAssocID="{20B887A7-6E8F-014D-A43E-EA7D78AB8134}" presName="root2" presStyleCnt="0"/>
      <dgm:spPr/>
    </dgm:pt>
    <dgm:pt modelId="{0A425E12-AE74-B44D-8DBC-0D4334A44599}" type="pres">
      <dgm:prSet presAssocID="{20B887A7-6E8F-014D-A43E-EA7D78AB8134}" presName="LevelTwoTextNode" presStyleLbl="node2" presStyleIdx="2" presStyleCnt="3">
        <dgm:presLayoutVars>
          <dgm:chPref val="3"/>
        </dgm:presLayoutVars>
      </dgm:prSet>
      <dgm:spPr/>
    </dgm:pt>
    <dgm:pt modelId="{A7C6E6D3-B248-7149-9A4E-9E86FEECE276}" type="pres">
      <dgm:prSet presAssocID="{20B887A7-6E8F-014D-A43E-EA7D78AB8134}" presName="level3hierChild" presStyleCnt="0"/>
      <dgm:spPr/>
    </dgm:pt>
    <dgm:pt modelId="{8ACCF586-59A5-044C-9A3A-D1E3C159C39A}" type="pres">
      <dgm:prSet presAssocID="{2049FD97-53EB-8B4A-832B-8657D0D44FF1}" presName="conn2-1" presStyleLbl="parChTrans1D3" presStyleIdx="5" presStyleCnt="7"/>
      <dgm:spPr/>
    </dgm:pt>
    <dgm:pt modelId="{84F365C2-ED5F-2B48-95B1-5F243B22A2A2}" type="pres">
      <dgm:prSet presAssocID="{2049FD97-53EB-8B4A-832B-8657D0D44FF1}" presName="connTx" presStyleLbl="parChTrans1D3" presStyleIdx="5" presStyleCnt="7"/>
      <dgm:spPr/>
    </dgm:pt>
    <dgm:pt modelId="{C2FDB87C-80CD-414A-81AE-554BA1FFFD12}" type="pres">
      <dgm:prSet presAssocID="{065FB878-22F0-314D-B542-B6739F1F87DE}" presName="root2" presStyleCnt="0"/>
      <dgm:spPr/>
    </dgm:pt>
    <dgm:pt modelId="{8225A841-56BD-6147-8326-314070095A43}" type="pres">
      <dgm:prSet presAssocID="{065FB878-22F0-314D-B542-B6739F1F87DE}" presName="LevelTwoTextNode" presStyleLbl="node3" presStyleIdx="5" presStyleCnt="7">
        <dgm:presLayoutVars>
          <dgm:chPref val="3"/>
        </dgm:presLayoutVars>
      </dgm:prSet>
      <dgm:spPr/>
    </dgm:pt>
    <dgm:pt modelId="{30D3DDEA-F606-AC4D-BC56-230AE7C47EAE}" type="pres">
      <dgm:prSet presAssocID="{065FB878-22F0-314D-B542-B6739F1F87DE}" presName="level3hierChild" presStyleCnt="0"/>
      <dgm:spPr/>
    </dgm:pt>
    <dgm:pt modelId="{368CFC48-0AA4-BD4E-A2ED-827E7518B41D}" type="pres">
      <dgm:prSet presAssocID="{F12CE183-AC21-C843-9F50-39FC6A3B9EDF}" presName="conn2-1" presStyleLbl="parChTrans1D3" presStyleIdx="6" presStyleCnt="7"/>
      <dgm:spPr/>
    </dgm:pt>
    <dgm:pt modelId="{1CFFA136-6D5B-7544-8D1A-8F7A73499725}" type="pres">
      <dgm:prSet presAssocID="{F12CE183-AC21-C843-9F50-39FC6A3B9EDF}" presName="connTx" presStyleLbl="parChTrans1D3" presStyleIdx="6" presStyleCnt="7"/>
      <dgm:spPr/>
    </dgm:pt>
    <dgm:pt modelId="{C31D5845-27FD-B847-8DB5-30154B176078}" type="pres">
      <dgm:prSet presAssocID="{49FE9F18-611B-1F42-925F-7D333E3C72B8}" presName="root2" presStyleCnt="0"/>
      <dgm:spPr/>
    </dgm:pt>
    <dgm:pt modelId="{09320490-B9E3-8C4E-98B7-DFFF430BB3D9}" type="pres">
      <dgm:prSet presAssocID="{49FE9F18-611B-1F42-925F-7D333E3C72B8}" presName="LevelTwoTextNode" presStyleLbl="node3" presStyleIdx="6" presStyleCnt="7">
        <dgm:presLayoutVars>
          <dgm:chPref val="3"/>
        </dgm:presLayoutVars>
      </dgm:prSet>
      <dgm:spPr/>
    </dgm:pt>
    <dgm:pt modelId="{C6484C91-D60B-0C47-AB08-CF00486A3738}" type="pres">
      <dgm:prSet presAssocID="{49FE9F18-611B-1F42-925F-7D333E3C72B8}" presName="level3hierChild" presStyleCnt="0"/>
      <dgm:spPr/>
    </dgm:pt>
  </dgm:ptLst>
  <dgm:cxnLst>
    <dgm:cxn modelId="{393BD206-4836-574B-9269-47D7DEC60A67}" type="presOf" srcId="{CC961646-BC26-9D49-AABD-088C77D2A94B}" destId="{6409CE5D-B983-5F4D-BF71-A5DEAB6CE581}" srcOrd="0" destOrd="0" presId="urn:microsoft.com/office/officeart/2005/8/layout/hierarchy2"/>
    <dgm:cxn modelId="{B60F640D-7B42-9748-A172-0552144C5ED2}" srcId="{E9D27274-E607-B247-AC62-57D9C8293295}" destId="{2F06CF3B-751C-2B4C-A4D6-1990AF1312DE}" srcOrd="0" destOrd="0" parTransId="{35EBD9BD-830D-2740-A00C-31613C0D02B0}" sibTransId="{94D9BA2F-EA81-C243-A7DA-3DB1ED6430E1}"/>
    <dgm:cxn modelId="{130CEB11-26C6-F846-8F2E-99EDD5FCFCEB}" type="presOf" srcId="{0246957C-1A98-0943-B622-282262C7A329}" destId="{B3115B17-726D-1245-A78A-20EBB11797E7}" srcOrd="0" destOrd="0" presId="urn:microsoft.com/office/officeart/2005/8/layout/hierarchy2"/>
    <dgm:cxn modelId="{75A15A13-0C1B-024E-9956-EB1FBD2ABDF2}" srcId="{2F06CF3B-751C-2B4C-A4D6-1990AF1312DE}" destId="{845C7CBA-4E8C-BE46-9B66-6E05B05BE94F}" srcOrd="2" destOrd="0" parTransId="{8E4C9387-EA4B-8745-A545-3072B91195A1}" sibTransId="{1DE62148-30B1-914C-89BC-C838160D2C0D}"/>
    <dgm:cxn modelId="{4F885B15-9190-3F45-BBEF-331E991B0F2F}" type="presOf" srcId="{172F935D-81E5-3941-B129-CBE334E44472}" destId="{4D8F0D0C-4576-5745-9AE5-D27B71CE1CF6}" srcOrd="0" destOrd="0" presId="urn:microsoft.com/office/officeart/2005/8/layout/hierarchy2"/>
    <dgm:cxn modelId="{3CD05618-463B-8544-BC61-DD62D2853CAE}" type="presOf" srcId="{C6EF0BCB-86FC-5C44-88BE-23396B3D8FB3}" destId="{BD315BD7-F762-2D45-8CAC-EC613286092E}" srcOrd="1" destOrd="0" presId="urn:microsoft.com/office/officeart/2005/8/layout/hierarchy2"/>
    <dgm:cxn modelId="{B59C291E-0914-824A-9492-BB8DCE8548CE}" type="presOf" srcId="{35EBD9BD-830D-2740-A00C-31613C0D02B0}" destId="{3F7DB680-F432-694F-98E3-62D4EAB6201A}" srcOrd="0" destOrd="0" presId="urn:microsoft.com/office/officeart/2005/8/layout/hierarchy2"/>
    <dgm:cxn modelId="{9EC9CC21-A907-0243-BC96-5B185A4C0342}" type="presOf" srcId="{23B5BA32-B310-4740-A511-C10A9814F150}" destId="{04B5290F-24D6-EE48-A982-C3E28E64F876}" srcOrd="1" destOrd="0" presId="urn:microsoft.com/office/officeart/2005/8/layout/hierarchy2"/>
    <dgm:cxn modelId="{2EF56C2A-5DF8-0E4E-BF56-DD268B27B8A2}" type="presOf" srcId="{CC961646-BC26-9D49-AABD-088C77D2A94B}" destId="{78AB5A87-B86B-8A4D-B600-BC2C48B1DC69}" srcOrd="1" destOrd="0" presId="urn:microsoft.com/office/officeart/2005/8/layout/hierarchy2"/>
    <dgm:cxn modelId="{B73A5B32-B6E1-9945-8229-4B0AC8E20F6F}" type="presOf" srcId="{AA132AA2-5EAD-8D41-BD0E-06741A231254}" destId="{CAEA43EE-0045-154B-8D40-5703C3CB3BCF}" srcOrd="0" destOrd="0" presId="urn:microsoft.com/office/officeart/2005/8/layout/hierarchy2"/>
    <dgm:cxn modelId="{6EE15F39-49D1-4644-9486-FDEB1167EC3B}" srcId="{20B887A7-6E8F-014D-A43E-EA7D78AB8134}" destId="{065FB878-22F0-314D-B542-B6739F1F87DE}" srcOrd="0" destOrd="0" parTransId="{2049FD97-53EB-8B4A-832B-8657D0D44FF1}" sibTransId="{C7662F20-A920-C045-97BB-BE60D6037D29}"/>
    <dgm:cxn modelId="{22752A3E-D714-C94A-8EBE-9200FD13CF5D}" type="presOf" srcId="{B0C43C17-899B-2E48-B1D2-0B110B7FA54F}" destId="{F06ADB40-F6D6-BE48-B013-3C7EC395E48E}" srcOrd="0" destOrd="0" presId="urn:microsoft.com/office/officeart/2005/8/layout/hierarchy2"/>
    <dgm:cxn modelId="{BD2D7440-DA38-0D4E-BEEB-C1027896DBE2}" type="presOf" srcId="{0863355F-FC20-D540-835D-AF753A5D1197}" destId="{7CAC5D1D-0A03-2842-A614-B9D1379325F9}" srcOrd="1" destOrd="0" presId="urn:microsoft.com/office/officeart/2005/8/layout/hierarchy2"/>
    <dgm:cxn modelId="{BA693B5E-B6F7-1F4A-B1B3-5D6068670A6E}" type="presOf" srcId="{0BAF5964-83F1-F546-9412-B87177F9A218}" destId="{4A3EFB41-6DB7-9F49-B498-72C13357F072}" srcOrd="0" destOrd="0" presId="urn:microsoft.com/office/officeart/2005/8/layout/hierarchy2"/>
    <dgm:cxn modelId="{DBE68D60-C68D-0E4B-9B3A-5D40A6845AC8}" type="presOf" srcId="{300ACB4E-DF35-064F-977A-CDBBA92D7C86}" destId="{4ABA9A11-5685-9546-A482-3EAEA11DADBD}" srcOrd="0" destOrd="0" presId="urn:microsoft.com/office/officeart/2005/8/layout/hierarchy2"/>
    <dgm:cxn modelId="{F08FAB68-F286-474E-A519-870DC01237A4}" type="presOf" srcId="{8E4C9387-EA4B-8745-A545-3072B91195A1}" destId="{5923CCE7-6C58-9342-B46B-B252795456EE}" srcOrd="0" destOrd="0" presId="urn:microsoft.com/office/officeart/2005/8/layout/hierarchy2"/>
    <dgm:cxn modelId="{EE42C96B-4BEF-974E-8251-A7A25A276CEB}" type="presOf" srcId="{B0C43C17-899B-2E48-B1D2-0B110B7FA54F}" destId="{1E4D3B63-7ADD-4E40-905E-CCE35197EEC0}" srcOrd="1" destOrd="0" presId="urn:microsoft.com/office/officeart/2005/8/layout/hierarchy2"/>
    <dgm:cxn modelId="{4740126C-3F07-B942-8DDB-D83217E7B4F8}" type="presOf" srcId="{C27B3019-316D-044C-898D-F916A6E1C62A}" destId="{5E20194D-BACC-884D-9FFD-B215E1D99A8D}" srcOrd="0" destOrd="0" presId="urn:microsoft.com/office/officeart/2005/8/layout/hierarchy2"/>
    <dgm:cxn modelId="{2004854D-2D4C-D44C-9BF8-D347CA8210A9}" type="presOf" srcId="{1E7CDBE8-E2C3-714A-AECE-0CFEEF866447}" destId="{AD648F13-54F0-E248-A0DB-76CA75F010EC}" srcOrd="0" destOrd="0" presId="urn:microsoft.com/office/officeart/2005/8/layout/hierarchy2"/>
    <dgm:cxn modelId="{7673AF6D-6BF9-0042-B742-6BDB30BABD5C}" type="presOf" srcId="{2049FD97-53EB-8B4A-832B-8657D0D44FF1}" destId="{8ACCF586-59A5-044C-9A3A-D1E3C159C39A}" srcOrd="0" destOrd="0" presId="urn:microsoft.com/office/officeart/2005/8/layout/hierarchy2"/>
    <dgm:cxn modelId="{9D33446E-39FD-3546-A599-D3E80669D5B0}" srcId="{2FF1E109-5D8D-0945-B37E-ED694F85330E}" destId="{A997749F-41E9-8044-A4AC-8C6D70FB0177}" srcOrd="2" destOrd="0" parTransId="{AA132AA2-5EAD-8D41-BD0E-06741A231254}" sibTransId="{1BFCEEEC-F89F-FC41-8729-D7290945FC72}"/>
    <dgm:cxn modelId="{FCF7706E-E55A-534A-8F54-09097D6C45BC}" srcId="{2FF1E109-5D8D-0945-B37E-ED694F85330E}" destId="{172F935D-81E5-3941-B129-CBE334E44472}" srcOrd="1" destOrd="0" parTransId="{CC961646-BC26-9D49-AABD-088C77D2A94B}" sibTransId="{54FECAA0-5F5D-4C4C-BDA2-486855EB28EC}"/>
    <dgm:cxn modelId="{81A8E46E-44D9-7245-B27D-38AA421025E2}" type="presOf" srcId="{1C68A793-D026-2F46-9469-6462B52B59EE}" destId="{210D18E3-BEED-8644-9CFD-8612B4E4AF0D}" srcOrd="0" destOrd="0" presId="urn:microsoft.com/office/officeart/2005/8/layout/hierarchy2"/>
    <dgm:cxn modelId="{39AD7953-3C02-4145-BE61-B1C57D9DE97D}" type="presOf" srcId="{8D2F4F33-8317-DA42-9922-E703B906320D}" destId="{695A0575-5EB3-624D-BD5A-8AAAC23B0BAE}" srcOrd="0" destOrd="0" presId="urn:microsoft.com/office/officeart/2005/8/layout/hierarchy2"/>
    <dgm:cxn modelId="{CDF51575-0C58-1646-BD2B-4EC25BB72660}" type="presOf" srcId="{0863355F-FC20-D540-835D-AF753A5D1197}" destId="{10BC1372-B4E8-0F4B-9AA8-C30EC4E64229}" srcOrd="0" destOrd="0" presId="urn:microsoft.com/office/officeart/2005/8/layout/hierarchy2"/>
    <dgm:cxn modelId="{A00D5456-A052-F049-A901-B67F587E75D7}" srcId="{2F06CF3B-751C-2B4C-A4D6-1990AF1312DE}" destId="{B21B43CF-2F3E-3C43-96DC-B6211FA426E0}" srcOrd="1" destOrd="0" parTransId="{0863355F-FC20-D540-835D-AF753A5D1197}" sibTransId="{B63A1C29-3DB5-0241-AF45-EC880ED64306}"/>
    <dgm:cxn modelId="{2D71FC77-143E-3A46-B107-A20D63A69471}" srcId="{2F06CF3B-751C-2B4C-A4D6-1990AF1312DE}" destId="{C27B3019-316D-044C-898D-F916A6E1C62A}" srcOrd="0" destOrd="0" parTransId="{C6EF0BCB-86FC-5C44-88BE-23396B3D8FB3}" sibTransId="{7F6DD4CE-7E13-8844-A631-E34E8D90EBD7}"/>
    <dgm:cxn modelId="{8F425E79-CA7F-F741-BB80-83CF641DDA01}" srcId="{E9D27274-E607-B247-AC62-57D9C8293295}" destId="{806522C0-6FBF-7448-8328-C5EFBB8F64DA}" srcOrd="1" destOrd="0" parTransId="{23B5BA32-B310-4740-A511-C10A9814F150}" sibTransId="{EDE9CDC7-641A-6640-BBF9-1A38C7B67083}"/>
    <dgm:cxn modelId="{E77F9759-C69C-0244-9113-B60151029410}" srcId="{115ADE85-4115-5F40-901D-543623287091}" destId="{77055D9B-79C7-224E-A690-127FE4CA524E}" srcOrd="0" destOrd="0" parTransId="{17F80AC8-F1E2-1C46-9241-25A83AF061B6}" sibTransId="{3F843B1E-C68A-5348-BEE4-F92C60C7BF84}"/>
    <dgm:cxn modelId="{2C503E7B-599E-434B-A930-9B027543AFC2}" srcId="{806522C0-6FBF-7448-8328-C5EFBB8F64DA}" destId="{300ACB4E-DF35-064F-977A-CDBBA92D7C86}" srcOrd="2" destOrd="0" parTransId="{1E7CDBE8-E2C3-714A-AECE-0CFEEF866447}" sibTransId="{1904C369-A0E5-0046-A1B5-0D39A749F724}"/>
    <dgm:cxn modelId="{B21F5281-A202-6944-9973-F1814198671B}" srcId="{806522C0-6FBF-7448-8328-C5EFBB8F64DA}" destId="{1C68A793-D026-2F46-9469-6462B52B59EE}" srcOrd="1" destOrd="0" parTransId="{492AED35-560C-CE49-889B-BFBD32FD25FB}" sibTransId="{7E9A0116-006F-4949-88E3-02931EAA1501}"/>
    <dgm:cxn modelId="{00F8F281-1744-234D-AB6B-276CD228596B}" type="presOf" srcId="{845C7CBA-4E8C-BE46-9B66-6E05B05BE94F}" destId="{E656B400-9994-424C-9B23-2641D186FE61}" srcOrd="0" destOrd="0" presId="urn:microsoft.com/office/officeart/2005/8/layout/hierarchy2"/>
    <dgm:cxn modelId="{1D0DAF84-F904-774D-B852-58280E1E0065}" type="presOf" srcId="{9C8364BD-5C06-C647-8DF6-FEE8FEFDCAA7}" destId="{B9347261-3A97-DC42-8569-6CC08CC404DC}" srcOrd="1" destOrd="0" presId="urn:microsoft.com/office/officeart/2005/8/layout/hierarchy2"/>
    <dgm:cxn modelId="{6707E58B-3CD8-8C49-B887-ED6CA6878CB7}" type="presOf" srcId="{AA132AA2-5EAD-8D41-BD0E-06741A231254}" destId="{DF64D40D-0A9F-D847-8E15-00E02F8B5CB1}" srcOrd="1" destOrd="0" presId="urn:microsoft.com/office/officeart/2005/8/layout/hierarchy2"/>
    <dgm:cxn modelId="{F2D39291-B676-EC4A-BC99-E5F6B4BB9012}" type="presOf" srcId="{2FF1E109-5D8D-0945-B37E-ED694F85330E}" destId="{3D3A1124-AF09-0747-87DB-D60F0B0017AF}" srcOrd="0" destOrd="0" presId="urn:microsoft.com/office/officeart/2005/8/layout/hierarchy2"/>
    <dgm:cxn modelId="{1AD5DB96-7133-6E46-9FAF-20D7593B544E}" type="presOf" srcId="{806522C0-6FBF-7448-8328-C5EFBB8F64DA}" destId="{BC8ABC0B-4D98-2840-A40D-97EB6192FC7D}" srcOrd="0" destOrd="0" presId="urn:microsoft.com/office/officeart/2005/8/layout/hierarchy2"/>
    <dgm:cxn modelId="{C476949C-001F-6B4C-9EA2-7BF2C4A1A745}" type="presOf" srcId="{115ADE85-4115-5F40-901D-543623287091}" destId="{8D51EFD1-FDF7-EF43-B935-155B63CC382C}" srcOrd="0" destOrd="0" presId="urn:microsoft.com/office/officeart/2005/8/layout/hierarchy2"/>
    <dgm:cxn modelId="{8693509D-9F3F-6840-A777-053680828EB3}" type="presOf" srcId="{C6EF0BCB-86FC-5C44-88BE-23396B3D8FB3}" destId="{B1C4F258-989F-344F-9E78-418027643BEF}" srcOrd="0" destOrd="0" presId="urn:microsoft.com/office/officeart/2005/8/layout/hierarchy2"/>
    <dgm:cxn modelId="{EB8BBCA0-73AC-E343-8902-D76AF528F710}" type="presOf" srcId="{9C8364BD-5C06-C647-8DF6-FEE8FEFDCAA7}" destId="{051F3EEF-FA81-E74D-A516-F8AA697B716A}" srcOrd="0" destOrd="0" presId="urn:microsoft.com/office/officeart/2005/8/layout/hierarchy2"/>
    <dgm:cxn modelId="{BC1CABA2-62B6-E341-9487-F0DD469B2C74}" srcId="{806522C0-6FBF-7448-8328-C5EFBB8F64DA}" destId="{37770EC2-3F3E-694C-9C61-7CB8D8545C93}" srcOrd="0" destOrd="0" parTransId="{16F6FA55-5C38-D64B-8984-7383BAD97F3D}" sibTransId="{3A6F146E-6AC9-C94F-8D06-734D05F8FFF0}"/>
    <dgm:cxn modelId="{DA56B3A5-1161-0740-B4CF-80CED1BCB395}" srcId="{77055D9B-79C7-224E-A690-127FE4CA524E}" destId="{2FF1E109-5D8D-0945-B37E-ED694F85330E}" srcOrd="1" destOrd="0" parTransId="{B0C43C17-899B-2E48-B1D2-0B110B7FA54F}" sibTransId="{FD0BB400-9926-2B49-800D-95BE3EE2A3F4}"/>
    <dgm:cxn modelId="{9A2B3FA7-1272-F044-87F3-98047CC5E28F}" type="presOf" srcId="{0246957C-1A98-0943-B622-282262C7A329}" destId="{A8CAD742-2AE0-3045-AB98-BBCFA3075462}" srcOrd="1" destOrd="0" presId="urn:microsoft.com/office/officeart/2005/8/layout/hierarchy2"/>
    <dgm:cxn modelId="{8C960FAC-F600-D64F-BE52-84D747B8BF1D}" type="presOf" srcId="{A997749F-41E9-8044-A4AC-8C6D70FB0177}" destId="{E7584F70-768E-4D49-848A-33098DFAF600}" srcOrd="0" destOrd="0" presId="urn:microsoft.com/office/officeart/2005/8/layout/hierarchy2"/>
    <dgm:cxn modelId="{5D8F6CAE-0889-7848-A561-A74FF8A2A3B3}" srcId="{77055D9B-79C7-224E-A690-127FE4CA524E}" destId="{20B887A7-6E8F-014D-A43E-EA7D78AB8134}" srcOrd="2" destOrd="0" parTransId="{9C8364BD-5C06-C647-8DF6-FEE8FEFDCAA7}" sibTransId="{114DFA74-A8F5-F843-9F07-24ECAA75475A}"/>
    <dgm:cxn modelId="{2D210FB2-9893-A449-A5F2-7044DC0B0092}" type="presOf" srcId="{492AED35-560C-CE49-889B-BFBD32FD25FB}" destId="{98A02261-EBA8-854D-B3B6-0F39E77CB1E3}" srcOrd="1" destOrd="0" presId="urn:microsoft.com/office/officeart/2005/8/layout/hierarchy2"/>
    <dgm:cxn modelId="{05EFCFB5-9269-9943-B3BB-DD999DD31D61}" type="presOf" srcId="{20B887A7-6E8F-014D-A43E-EA7D78AB8134}" destId="{0A425E12-AE74-B44D-8DBC-0D4334A44599}" srcOrd="0" destOrd="0" presId="urn:microsoft.com/office/officeart/2005/8/layout/hierarchy2"/>
    <dgm:cxn modelId="{5BC889B7-C82C-5246-B4FE-9F4FA1AA2A93}" type="presOf" srcId="{37770EC2-3F3E-694C-9C61-7CB8D8545C93}" destId="{08F77A5D-D302-3743-8CA5-CAE0717A0136}" srcOrd="0" destOrd="0" presId="urn:microsoft.com/office/officeart/2005/8/layout/hierarchy2"/>
    <dgm:cxn modelId="{37A276B9-F7BD-6643-B93C-C417A754A691}" srcId="{20B887A7-6E8F-014D-A43E-EA7D78AB8134}" destId="{49FE9F18-611B-1F42-925F-7D333E3C72B8}" srcOrd="1" destOrd="0" parTransId="{F12CE183-AC21-C843-9F50-39FC6A3B9EDF}" sibTransId="{47A125B6-82E9-D945-A1C2-6428E69D60F4}"/>
    <dgm:cxn modelId="{C992D3BD-71DE-754E-A9A1-408440F95903}" srcId="{77055D9B-79C7-224E-A690-127FE4CA524E}" destId="{E9D27274-E607-B247-AC62-57D9C8293295}" srcOrd="0" destOrd="0" parTransId="{0246957C-1A98-0943-B622-282262C7A329}" sibTransId="{48D0FCE2-06AC-9444-BBB7-B1793CBE5255}"/>
    <dgm:cxn modelId="{112EEBBE-4832-4C42-B1C7-BBFC4A33BCF9}" type="presOf" srcId="{065FB878-22F0-314D-B542-B6739F1F87DE}" destId="{8225A841-56BD-6147-8326-314070095A43}" srcOrd="0" destOrd="0" presId="urn:microsoft.com/office/officeart/2005/8/layout/hierarchy2"/>
    <dgm:cxn modelId="{F46A1CC5-75C8-B34E-9DCA-49F965B18B0A}" srcId="{2FF1E109-5D8D-0945-B37E-ED694F85330E}" destId="{0BAF5964-83F1-F546-9412-B87177F9A218}" srcOrd="0" destOrd="0" parTransId="{8D2F4F33-8317-DA42-9922-E703B906320D}" sibTransId="{31197C44-0BB3-E44A-B600-366FC2DE2C88}"/>
    <dgm:cxn modelId="{25665FCE-25FE-3F4F-8241-F2DA741C7B98}" type="presOf" srcId="{77055D9B-79C7-224E-A690-127FE4CA524E}" destId="{917C94E0-3B29-3042-BFBF-9CD6232D6608}" srcOrd="0" destOrd="0" presId="urn:microsoft.com/office/officeart/2005/8/layout/hierarchy2"/>
    <dgm:cxn modelId="{CA0204CF-979D-384B-A937-51C09718C4AA}" type="presOf" srcId="{35EBD9BD-830D-2740-A00C-31613C0D02B0}" destId="{774691A1-AD82-CF43-AE7F-736DCAD7DAD8}" srcOrd="1" destOrd="0" presId="urn:microsoft.com/office/officeart/2005/8/layout/hierarchy2"/>
    <dgm:cxn modelId="{F6AD44D3-A490-B948-811C-BEEBACFB86D6}" type="presOf" srcId="{8D2F4F33-8317-DA42-9922-E703B906320D}" destId="{12188EC2-3F4A-0047-979F-31CED5F93E65}" srcOrd="1" destOrd="0" presId="urn:microsoft.com/office/officeart/2005/8/layout/hierarchy2"/>
    <dgm:cxn modelId="{EB766FD5-2FCD-7A42-854F-0A1D0E4013E9}" type="presOf" srcId="{2F06CF3B-751C-2B4C-A4D6-1990AF1312DE}" destId="{C7083E32-BF80-694C-A698-6D4BC77E4C4B}" srcOrd="0" destOrd="0" presId="urn:microsoft.com/office/officeart/2005/8/layout/hierarchy2"/>
    <dgm:cxn modelId="{CCDB11D7-52C9-694A-A632-107C799C0428}" type="presOf" srcId="{F12CE183-AC21-C843-9F50-39FC6A3B9EDF}" destId="{1CFFA136-6D5B-7544-8D1A-8F7A73499725}" srcOrd="1" destOrd="0" presId="urn:microsoft.com/office/officeart/2005/8/layout/hierarchy2"/>
    <dgm:cxn modelId="{4C4E01D8-F8C5-D841-973C-8C2442F13DA3}" type="presOf" srcId="{F12CE183-AC21-C843-9F50-39FC6A3B9EDF}" destId="{368CFC48-0AA4-BD4E-A2ED-827E7518B41D}" srcOrd="0" destOrd="0" presId="urn:microsoft.com/office/officeart/2005/8/layout/hierarchy2"/>
    <dgm:cxn modelId="{BF5321D8-1BBA-0847-BCAB-87CB9D48F356}" type="presOf" srcId="{E9D27274-E607-B247-AC62-57D9C8293295}" destId="{64594F9A-BDA0-B24F-A090-CEF12184B0B2}" srcOrd="0" destOrd="0" presId="urn:microsoft.com/office/officeart/2005/8/layout/hierarchy2"/>
    <dgm:cxn modelId="{ADF310DD-5DA5-EC41-9129-9A97FBDFC4E6}" type="presOf" srcId="{2049FD97-53EB-8B4A-832B-8657D0D44FF1}" destId="{84F365C2-ED5F-2B48-95B1-5F243B22A2A2}" srcOrd="1" destOrd="0" presId="urn:microsoft.com/office/officeart/2005/8/layout/hierarchy2"/>
    <dgm:cxn modelId="{3A1D50DE-FC3A-274C-B14C-56D70B4E5C82}" type="presOf" srcId="{1E7CDBE8-E2C3-714A-AECE-0CFEEF866447}" destId="{4141E67C-6C9C-5F41-8A2A-CDE653672A29}" srcOrd="1" destOrd="0" presId="urn:microsoft.com/office/officeart/2005/8/layout/hierarchy2"/>
    <dgm:cxn modelId="{C407E0DE-8081-C24F-AC20-3645D2F6DBDE}" type="presOf" srcId="{23B5BA32-B310-4740-A511-C10A9814F150}" destId="{F4D2BCA1-037E-BE41-81D3-812D9741DE27}" srcOrd="0" destOrd="0" presId="urn:microsoft.com/office/officeart/2005/8/layout/hierarchy2"/>
    <dgm:cxn modelId="{876D2BE5-1AA7-2D49-B6D3-56C867D56201}" type="presOf" srcId="{492AED35-560C-CE49-889B-BFBD32FD25FB}" destId="{EAB813B7-A531-8042-B838-AE3CA15CEEF0}" srcOrd="0" destOrd="0" presId="urn:microsoft.com/office/officeart/2005/8/layout/hierarchy2"/>
    <dgm:cxn modelId="{DBFCE1ED-CEAF-3746-AAED-FE569B5582FB}" type="presOf" srcId="{16F6FA55-5C38-D64B-8984-7383BAD97F3D}" destId="{FDF8306B-AB6C-D648-B176-FFE89D864C16}" srcOrd="1" destOrd="0" presId="urn:microsoft.com/office/officeart/2005/8/layout/hierarchy2"/>
    <dgm:cxn modelId="{911A49F2-262D-9B47-8368-6E2599BD651E}" type="presOf" srcId="{8E4C9387-EA4B-8745-A545-3072B91195A1}" destId="{CFA2AAC3-D478-4045-B174-7C8699B3F813}" srcOrd="1" destOrd="0" presId="urn:microsoft.com/office/officeart/2005/8/layout/hierarchy2"/>
    <dgm:cxn modelId="{32439CFA-C044-3049-ACCF-2AA272EDDA26}" type="presOf" srcId="{16F6FA55-5C38-D64B-8984-7383BAD97F3D}" destId="{A626425B-AC2D-1C44-9C5E-F06BC9A890FE}" srcOrd="0" destOrd="0" presId="urn:microsoft.com/office/officeart/2005/8/layout/hierarchy2"/>
    <dgm:cxn modelId="{DB897AFB-30FF-7B4E-A608-9C1D73558840}" type="presOf" srcId="{49FE9F18-611B-1F42-925F-7D333E3C72B8}" destId="{09320490-B9E3-8C4E-98B7-DFFF430BB3D9}" srcOrd="0" destOrd="0" presId="urn:microsoft.com/office/officeart/2005/8/layout/hierarchy2"/>
    <dgm:cxn modelId="{0AF913FE-C2D2-B54D-A9B6-19B7A265DA00}" type="presOf" srcId="{B21B43CF-2F3E-3C43-96DC-B6211FA426E0}" destId="{111494ED-6024-7447-84EC-EEC4FC7F9F38}" srcOrd="0" destOrd="0" presId="urn:microsoft.com/office/officeart/2005/8/layout/hierarchy2"/>
    <dgm:cxn modelId="{580C8A2F-CD2D-6742-A2DA-E3B738F3C8D0}" type="presParOf" srcId="{8D51EFD1-FDF7-EF43-B935-155B63CC382C}" destId="{84EF4D65-2F53-D14F-99AB-1D09CD3166B7}" srcOrd="0" destOrd="0" presId="urn:microsoft.com/office/officeart/2005/8/layout/hierarchy2"/>
    <dgm:cxn modelId="{01F879EC-89D8-304E-9688-DF34842D1D10}" type="presParOf" srcId="{84EF4D65-2F53-D14F-99AB-1D09CD3166B7}" destId="{917C94E0-3B29-3042-BFBF-9CD6232D6608}" srcOrd="0" destOrd="0" presId="urn:microsoft.com/office/officeart/2005/8/layout/hierarchy2"/>
    <dgm:cxn modelId="{74A107BF-644F-2246-B353-100F88DEB3D2}" type="presParOf" srcId="{84EF4D65-2F53-D14F-99AB-1D09CD3166B7}" destId="{D94B25D5-D897-634E-B4C8-7977EB3F5F0D}" srcOrd="1" destOrd="0" presId="urn:microsoft.com/office/officeart/2005/8/layout/hierarchy2"/>
    <dgm:cxn modelId="{A8F20482-775E-E44D-BD68-70DD44C313B7}" type="presParOf" srcId="{D94B25D5-D897-634E-B4C8-7977EB3F5F0D}" destId="{B3115B17-726D-1245-A78A-20EBB11797E7}" srcOrd="0" destOrd="0" presId="urn:microsoft.com/office/officeart/2005/8/layout/hierarchy2"/>
    <dgm:cxn modelId="{8CA2DB99-4090-1A46-BECF-F3A5CEC8DA55}" type="presParOf" srcId="{B3115B17-726D-1245-A78A-20EBB11797E7}" destId="{A8CAD742-2AE0-3045-AB98-BBCFA3075462}" srcOrd="0" destOrd="0" presId="urn:microsoft.com/office/officeart/2005/8/layout/hierarchy2"/>
    <dgm:cxn modelId="{FD82D62A-E120-9045-B244-924C76150E9F}" type="presParOf" srcId="{D94B25D5-D897-634E-B4C8-7977EB3F5F0D}" destId="{754832FC-356D-9B4A-B4BA-4D84C018DD9B}" srcOrd="1" destOrd="0" presId="urn:microsoft.com/office/officeart/2005/8/layout/hierarchy2"/>
    <dgm:cxn modelId="{AF301EA5-9654-F546-B874-78CC21ACC4BF}" type="presParOf" srcId="{754832FC-356D-9B4A-B4BA-4D84C018DD9B}" destId="{64594F9A-BDA0-B24F-A090-CEF12184B0B2}" srcOrd="0" destOrd="0" presId="urn:microsoft.com/office/officeart/2005/8/layout/hierarchy2"/>
    <dgm:cxn modelId="{75E593C4-3790-F14C-B5C6-769FA1AE3336}" type="presParOf" srcId="{754832FC-356D-9B4A-B4BA-4D84C018DD9B}" destId="{CA24F1CB-74FD-B248-A404-98B64F8BF085}" srcOrd="1" destOrd="0" presId="urn:microsoft.com/office/officeart/2005/8/layout/hierarchy2"/>
    <dgm:cxn modelId="{2A5B7672-21F9-5441-BE22-6AD90F460568}" type="presParOf" srcId="{CA24F1CB-74FD-B248-A404-98B64F8BF085}" destId="{3F7DB680-F432-694F-98E3-62D4EAB6201A}" srcOrd="0" destOrd="0" presId="urn:microsoft.com/office/officeart/2005/8/layout/hierarchy2"/>
    <dgm:cxn modelId="{368A88C4-668F-1F4D-85A4-1C1CEF6D41B9}" type="presParOf" srcId="{3F7DB680-F432-694F-98E3-62D4EAB6201A}" destId="{774691A1-AD82-CF43-AE7F-736DCAD7DAD8}" srcOrd="0" destOrd="0" presId="urn:microsoft.com/office/officeart/2005/8/layout/hierarchy2"/>
    <dgm:cxn modelId="{AD08F6AA-0900-4E49-9AA5-F6A3BD9F67F2}" type="presParOf" srcId="{CA24F1CB-74FD-B248-A404-98B64F8BF085}" destId="{9339FA8E-E4CF-2241-9B65-FE71FF9A1108}" srcOrd="1" destOrd="0" presId="urn:microsoft.com/office/officeart/2005/8/layout/hierarchy2"/>
    <dgm:cxn modelId="{E38ACF3C-90C4-D842-950D-35D75A50463C}" type="presParOf" srcId="{9339FA8E-E4CF-2241-9B65-FE71FF9A1108}" destId="{C7083E32-BF80-694C-A698-6D4BC77E4C4B}" srcOrd="0" destOrd="0" presId="urn:microsoft.com/office/officeart/2005/8/layout/hierarchy2"/>
    <dgm:cxn modelId="{80725F5A-942C-B646-AB74-87DBAE9146BD}" type="presParOf" srcId="{9339FA8E-E4CF-2241-9B65-FE71FF9A1108}" destId="{10C81B64-A251-5745-892B-49AABBCB46A5}" srcOrd="1" destOrd="0" presId="urn:microsoft.com/office/officeart/2005/8/layout/hierarchy2"/>
    <dgm:cxn modelId="{97EA3DA0-C1FF-2F4D-A490-AD07325D3B85}" type="presParOf" srcId="{10C81B64-A251-5745-892B-49AABBCB46A5}" destId="{B1C4F258-989F-344F-9E78-418027643BEF}" srcOrd="0" destOrd="0" presId="urn:microsoft.com/office/officeart/2005/8/layout/hierarchy2"/>
    <dgm:cxn modelId="{812989FD-9DEA-0D49-8DB3-8C3BC1123A32}" type="presParOf" srcId="{B1C4F258-989F-344F-9E78-418027643BEF}" destId="{BD315BD7-F762-2D45-8CAC-EC613286092E}" srcOrd="0" destOrd="0" presId="urn:microsoft.com/office/officeart/2005/8/layout/hierarchy2"/>
    <dgm:cxn modelId="{8551F0C0-48F9-BC4B-8E25-20AB06FD06F7}" type="presParOf" srcId="{10C81B64-A251-5745-892B-49AABBCB46A5}" destId="{9A2631E3-0827-E44E-B015-66ECD4854B7C}" srcOrd="1" destOrd="0" presId="urn:microsoft.com/office/officeart/2005/8/layout/hierarchy2"/>
    <dgm:cxn modelId="{199ACB23-2128-FB4C-9639-9D36BC3BDB67}" type="presParOf" srcId="{9A2631E3-0827-E44E-B015-66ECD4854B7C}" destId="{5E20194D-BACC-884D-9FFD-B215E1D99A8D}" srcOrd="0" destOrd="0" presId="urn:microsoft.com/office/officeart/2005/8/layout/hierarchy2"/>
    <dgm:cxn modelId="{DAB5AC0E-4444-144B-A2DB-EC575C61900B}" type="presParOf" srcId="{9A2631E3-0827-E44E-B015-66ECD4854B7C}" destId="{7E908CF3-09F3-8048-906C-FE5528BE7768}" srcOrd="1" destOrd="0" presId="urn:microsoft.com/office/officeart/2005/8/layout/hierarchy2"/>
    <dgm:cxn modelId="{058D34AD-37DD-1E44-A6D9-EB44B2884826}" type="presParOf" srcId="{10C81B64-A251-5745-892B-49AABBCB46A5}" destId="{10BC1372-B4E8-0F4B-9AA8-C30EC4E64229}" srcOrd="2" destOrd="0" presId="urn:microsoft.com/office/officeart/2005/8/layout/hierarchy2"/>
    <dgm:cxn modelId="{553667AB-DA4E-3049-B786-C773878B75B1}" type="presParOf" srcId="{10BC1372-B4E8-0F4B-9AA8-C30EC4E64229}" destId="{7CAC5D1D-0A03-2842-A614-B9D1379325F9}" srcOrd="0" destOrd="0" presId="urn:microsoft.com/office/officeart/2005/8/layout/hierarchy2"/>
    <dgm:cxn modelId="{C9A8C65B-EE06-2349-9A06-415BE6B3C863}" type="presParOf" srcId="{10C81B64-A251-5745-892B-49AABBCB46A5}" destId="{847562C1-3866-214C-934B-F94C1FCD8215}" srcOrd="3" destOrd="0" presId="urn:microsoft.com/office/officeart/2005/8/layout/hierarchy2"/>
    <dgm:cxn modelId="{95263C00-53B2-0F47-98E3-0F8414E74A41}" type="presParOf" srcId="{847562C1-3866-214C-934B-F94C1FCD8215}" destId="{111494ED-6024-7447-84EC-EEC4FC7F9F38}" srcOrd="0" destOrd="0" presId="urn:microsoft.com/office/officeart/2005/8/layout/hierarchy2"/>
    <dgm:cxn modelId="{92E9C800-5194-944F-9EE9-BDCD1EC728EF}" type="presParOf" srcId="{847562C1-3866-214C-934B-F94C1FCD8215}" destId="{B4607BB5-A940-2C44-8382-034C5184B386}" srcOrd="1" destOrd="0" presId="urn:microsoft.com/office/officeart/2005/8/layout/hierarchy2"/>
    <dgm:cxn modelId="{E66C1965-AD79-B54A-9B52-ED6C07CAA4F3}" type="presParOf" srcId="{10C81B64-A251-5745-892B-49AABBCB46A5}" destId="{5923CCE7-6C58-9342-B46B-B252795456EE}" srcOrd="4" destOrd="0" presId="urn:microsoft.com/office/officeart/2005/8/layout/hierarchy2"/>
    <dgm:cxn modelId="{09A68999-61B9-634D-A520-E60701AA9E7F}" type="presParOf" srcId="{5923CCE7-6C58-9342-B46B-B252795456EE}" destId="{CFA2AAC3-D478-4045-B174-7C8699B3F813}" srcOrd="0" destOrd="0" presId="urn:microsoft.com/office/officeart/2005/8/layout/hierarchy2"/>
    <dgm:cxn modelId="{FF77FF1F-09F9-9745-B7BF-E9EE80B46E8D}" type="presParOf" srcId="{10C81B64-A251-5745-892B-49AABBCB46A5}" destId="{5AD59D48-65AB-4E4B-A88C-31EC450CB55A}" srcOrd="5" destOrd="0" presId="urn:microsoft.com/office/officeart/2005/8/layout/hierarchy2"/>
    <dgm:cxn modelId="{B373B268-46A8-3E43-A890-F2A0BBF4D4FB}" type="presParOf" srcId="{5AD59D48-65AB-4E4B-A88C-31EC450CB55A}" destId="{E656B400-9994-424C-9B23-2641D186FE61}" srcOrd="0" destOrd="0" presId="urn:microsoft.com/office/officeart/2005/8/layout/hierarchy2"/>
    <dgm:cxn modelId="{991F0D4A-268F-2A40-BB43-854A515A6638}" type="presParOf" srcId="{5AD59D48-65AB-4E4B-A88C-31EC450CB55A}" destId="{72F8409C-9C9F-2448-8104-2F74A2A8F23D}" srcOrd="1" destOrd="0" presId="urn:microsoft.com/office/officeart/2005/8/layout/hierarchy2"/>
    <dgm:cxn modelId="{7EB34052-BEB5-C747-9323-26ED3D5536BB}" type="presParOf" srcId="{CA24F1CB-74FD-B248-A404-98B64F8BF085}" destId="{F4D2BCA1-037E-BE41-81D3-812D9741DE27}" srcOrd="2" destOrd="0" presId="urn:microsoft.com/office/officeart/2005/8/layout/hierarchy2"/>
    <dgm:cxn modelId="{AA59E912-DA07-3241-B7CE-5D9BB3EE889D}" type="presParOf" srcId="{F4D2BCA1-037E-BE41-81D3-812D9741DE27}" destId="{04B5290F-24D6-EE48-A982-C3E28E64F876}" srcOrd="0" destOrd="0" presId="urn:microsoft.com/office/officeart/2005/8/layout/hierarchy2"/>
    <dgm:cxn modelId="{926F53DC-C078-5242-954D-A471C542C6EF}" type="presParOf" srcId="{CA24F1CB-74FD-B248-A404-98B64F8BF085}" destId="{D7341531-6C2A-7E49-BFC6-336F32CDABC8}" srcOrd="3" destOrd="0" presId="urn:microsoft.com/office/officeart/2005/8/layout/hierarchy2"/>
    <dgm:cxn modelId="{C59CAAFF-3AC1-424D-A3D1-D76D38535AFE}" type="presParOf" srcId="{D7341531-6C2A-7E49-BFC6-336F32CDABC8}" destId="{BC8ABC0B-4D98-2840-A40D-97EB6192FC7D}" srcOrd="0" destOrd="0" presId="urn:microsoft.com/office/officeart/2005/8/layout/hierarchy2"/>
    <dgm:cxn modelId="{AB59F9B9-177D-6A45-87D1-B9F2B1FC66CB}" type="presParOf" srcId="{D7341531-6C2A-7E49-BFC6-336F32CDABC8}" destId="{A64322B0-4AD2-0044-9122-4A9A49ED45F6}" srcOrd="1" destOrd="0" presId="urn:microsoft.com/office/officeart/2005/8/layout/hierarchy2"/>
    <dgm:cxn modelId="{2F77C37F-5F68-D747-B059-0CFC849AF73D}" type="presParOf" srcId="{A64322B0-4AD2-0044-9122-4A9A49ED45F6}" destId="{A626425B-AC2D-1C44-9C5E-F06BC9A890FE}" srcOrd="0" destOrd="0" presId="urn:microsoft.com/office/officeart/2005/8/layout/hierarchy2"/>
    <dgm:cxn modelId="{19610F26-0627-7E4F-A843-5FAF2FFF6500}" type="presParOf" srcId="{A626425B-AC2D-1C44-9C5E-F06BC9A890FE}" destId="{FDF8306B-AB6C-D648-B176-FFE89D864C16}" srcOrd="0" destOrd="0" presId="urn:microsoft.com/office/officeart/2005/8/layout/hierarchy2"/>
    <dgm:cxn modelId="{CDBC6EFC-C905-7D48-A5CC-9227665D68CC}" type="presParOf" srcId="{A64322B0-4AD2-0044-9122-4A9A49ED45F6}" destId="{A1AB8E89-8680-674B-A2E4-706E95BFE1EA}" srcOrd="1" destOrd="0" presId="urn:microsoft.com/office/officeart/2005/8/layout/hierarchy2"/>
    <dgm:cxn modelId="{E0059CEB-DBCC-CB41-8F53-51B5FBF384D0}" type="presParOf" srcId="{A1AB8E89-8680-674B-A2E4-706E95BFE1EA}" destId="{08F77A5D-D302-3743-8CA5-CAE0717A0136}" srcOrd="0" destOrd="0" presId="urn:microsoft.com/office/officeart/2005/8/layout/hierarchy2"/>
    <dgm:cxn modelId="{8EE5DC4E-F1D2-D948-AB90-4EC3B12A4AD8}" type="presParOf" srcId="{A1AB8E89-8680-674B-A2E4-706E95BFE1EA}" destId="{9F79CC39-4598-674A-A4F9-DA2D26F5CE6A}" srcOrd="1" destOrd="0" presId="urn:microsoft.com/office/officeart/2005/8/layout/hierarchy2"/>
    <dgm:cxn modelId="{D9F9579E-6FEB-834B-AC5A-D0FA09B9817C}" type="presParOf" srcId="{A64322B0-4AD2-0044-9122-4A9A49ED45F6}" destId="{EAB813B7-A531-8042-B838-AE3CA15CEEF0}" srcOrd="2" destOrd="0" presId="urn:microsoft.com/office/officeart/2005/8/layout/hierarchy2"/>
    <dgm:cxn modelId="{37659DB8-E213-714C-B638-4DF97D6577B9}" type="presParOf" srcId="{EAB813B7-A531-8042-B838-AE3CA15CEEF0}" destId="{98A02261-EBA8-854D-B3B6-0F39E77CB1E3}" srcOrd="0" destOrd="0" presId="urn:microsoft.com/office/officeart/2005/8/layout/hierarchy2"/>
    <dgm:cxn modelId="{8EAF2B4C-099C-6B48-AC87-56CA89DD722C}" type="presParOf" srcId="{A64322B0-4AD2-0044-9122-4A9A49ED45F6}" destId="{48EDBB2A-302E-4D4D-B0D5-4203B99923BE}" srcOrd="3" destOrd="0" presId="urn:microsoft.com/office/officeart/2005/8/layout/hierarchy2"/>
    <dgm:cxn modelId="{10C5CF18-AD0C-5B43-9D46-939B34E5A01B}" type="presParOf" srcId="{48EDBB2A-302E-4D4D-B0D5-4203B99923BE}" destId="{210D18E3-BEED-8644-9CFD-8612B4E4AF0D}" srcOrd="0" destOrd="0" presId="urn:microsoft.com/office/officeart/2005/8/layout/hierarchy2"/>
    <dgm:cxn modelId="{24A77C68-3D1B-0745-B222-2A640CAFE517}" type="presParOf" srcId="{48EDBB2A-302E-4D4D-B0D5-4203B99923BE}" destId="{65393E6C-0301-454E-AFCA-638788181F64}" srcOrd="1" destOrd="0" presId="urn:microsoft.com/office/officeart/2005/8/layout/hierarchy2"/>
    <dgm:cxn modelId="{C3AA1FFC-574D-6242-9FB7-E9385086FE81}" type="presParOf" srcId="{A64322B0-4AD2-0044-9122-4A9A49ED45F6}" destId="{AD648F13-54F0-E248-A0DB-76CA75F010EC}" srcOrd="4" destOrd="0" presId="urn:microsoft.com/office/officeart/2005/8/layout/hierarchy2"/>
    <dgm:cxn modelId="{FBE45888-D5EC-BA46-961D-C0E356CAF63C}" type="presParOf" srcId="{AD648F13-54F0-E248-A0DB-76CA75F010EC}" destId="{4141E67C-6C9C-5F41-8A2A-CDE653672A29}" srcOrd="0" destOrd="0" presId="urn:microsoft.com/office/officeart/2005/8/layout/hierarchy2"/>
    <dgm:cxn modelId="{C19CF9AC-0A00-6741-B88B-9B2E911B0B27}" type="presParOf" srcId="{A64322B0-4AD2-0044-9122-4A9A49ED45F6}" destId="{14109C36-C4C5-D649-B0FE-7BC3E9CF230F}" srcOrd="5" destOrd="0" presId="urn:microsoft.com/office/officeart/2005/8/layout/hierarchy2"/>
    <dgm:cxn modelId="{C656A69F-7C4A-E849-BA90-5719F958C537}" type="presParOf" srcId="{14109C36-C4C5-D649-B0FE-7BC3E9CF230F}" destId="{4ABA9A11-5685-9546-A482-3EAEA11DADBD}" srcOrd="0" destOrd="0" presId="urn:microsoft.com/office/officeart/2005/8/layout/hierarchy2"/>
    <dgm:cxn modelId="{CD61EEB0-CCF2-1642-B641-3061679CD5C4}" type="presParOf" srcId="{14109C36-C4C5-D649-B0FE-7BC3E9CF230F}" destId="{7CFFD054-E3C5-B346-B40C-CB76108AA7AD}" srcOrd="1" destOrd="0" presId="urn:microsoft.com/office/officeart/2005/8/layout/hierarchy2"/>
    <dgm:cxn modelId="{5C1D6537-8470-FB4E-B102-6B9405BB4DB6}" type="presParOf" srcId="{D94B25D5-D897-634E-B4C8-7977EB3F5F0D}" destId="{F06ADB40-F6D6-BE48-B013-3C7EC395E48E}" srcOrd="2" destOrd="0" presId="urn:microsoft.com/office/officeart/2005/8/layout/hierarchy2"/>
    <dgm:cxn modelId="{C8589FAC-C2D5-0546-B1B0-F42B007F849B}" type="presParOf" srcId="{F06ADB40-F6D6-BE48-B013-3C7EC395E48E}" destId="{1E4D3B63-7ADD-4E40-905E-CCE35197EEC0}" srcOrd="0" destOrd="0" presId="urn:microsoft.com/office/officeart/2005/8/layout/hierarchy2"/>
    <dgm:cxn modelId="{DA18AB84-2C79-FB4E-B5DA-A8CAA949E2EA}" type="presParOf" srcId="{D94B25D5-D897-634E-B4C8-7977EB3F5F0D}" destId="{7AD91701-736A-E946-A404-8B350742549C}" srcOrd="3" destOrd="0" presId="urn:microsoft.com/office/officeart/2005/8/layout/hierarchy2"/>
    <dgm:cxn modelId="{E98A26F7-9B56-6241-AEAA-3C3F166055D5}" type="presParOf" srcId="{7AD91701-736A-E946-A404-8B350742549C}" destId="{3D3A1124-AF09-0747-87DB-D60F0B0017AF}" srcOrd="0" destOrd="0" presId="urn:microsoft.com/office/officeart/2005/8/layout/hierarchy2"/>
    <dgm:cxn modelId="{35E309B7-3198-4946-B6CD-95C2D70DADF7}" type="presParOf" srcId="{7AD91701-736A-E946-A404-8B350742549C}" destId="{F51850B6-C884-794A-8FFD-559FC3B830D8}" srcOrd="1" destOrd="0" presId="urn:microsoft.com/office/officeart/2005/8/layout/hierarchy2"/>
    <dgm:cxn modelId="{01CAFD44-CE34-7147-B5E3-24ECD5731D7A}" type="presParOf" srcId="{F51850B6-C884-794A-8FFD-559FC3B830D8}" destId="{695A0575-5EB3-624D-BD5A-8AAAC23B0BAE}" srcOrd="0" destOrd="0" presId="urn:microsoft.com/office/officeart/2005/8/layout/hierarchy2"/>
    <dgm:cxn modelId="{D8C3BDE4-1DCE-3F4F-8C9E-9815949E73A6}" type="presParOf" srcId="{695A0575-5EB3-624D-BD5A-8AAAC23B0BAE}" destId="{12188EC2-3F4A-0047-979F-31CED5F93E65}" srcOrd="0" destOrd="0" presId="urn:microsoft.com/office/officeart/2005/8/layout/hierarchy2"/>
    <dgm:cxn modelId="{F7DED858-5FBC-BC47-9AE3-0C4B29178028}" type="presParOf" srcId="{F51850B6-C884-794A-8FFD-559FC3B830D8}" destId="{C9409A12-45D1-D84D-AA1F-055579C07489}" srcOrd="1" destOrd="0" presId="urn:microsoft.com/office/officeart/2005/8/layout/hierarchy2"/>
    <dgm:cxn modelId="{1F2B7AE9-B5D7-994D-B138-312CFBBC34C7}" type="presParOf" srcId="{C9409A12-45D1-D84D-AA1F-055579C07489}" destId="{4A3EFB41-6DB7-9F49-B498-72C13357F072}" srcOrd="0" destOrd="0" presId="urn:microsoft.com/office/officeart/2005/8/layout/hierarchy2"/>
    <dgm:cxn modelId="{567A654A-7952-7941-8EA5-5E653D3ABC32}" type="presParOf" srcId="{C9409A12-45D1-D84D-AA1F-055579C07489}" destId="{25DB2E15-526E-8142-81F3-A1A0A7EFC8B1}" srcOrd="1" destOrd="0" presId="urn:microsoft.com/office/officeart/2005/8/layout/hierarchy2"/>
    <dgm:cxn modelId="{00139B48-F188-E443-92B1-0E8EC2801AE1}" type="presParOf" srcId="{F51850B6-C884-794A-8FFD-559FC3B830D8}" destId="{6409CE5D-B983-5F4D-BF71-A5DEAB6CE581}" srcOrd="2" destOrd="0" presId="urn:microsoft.com/office/officeart/2005/8/layout/hierarchy2"/>
    <dgm:cxn modelId="{F87DDEAA-E739-D04F-B086-E4ACBF2DF019}" type="presParOf" srcId="{6409CE5D-B983-5F4D-BF71-A5DEAB6CE581}" destId="{78AB5A87-B86B-8A4D-B600-BC2C48B1DC69}" srcOrd="0" destOrd="0" presId="urn:microsoft.com/office/officeart/2005/8/layout/hierarchy2"/>
    <dgm:cxn modelId="{98A296EF-5303-5145-B8E6-44546A683003}" type="presParOf" srcId="{F51850B6-C884-794A-8FFD-559FC3B830D8}" destId="{8BB9FEA9-96BD-0847-AB39-64D7E4477EF2}" srcOrd="3" destOrd="0" presId="urn:microsoft.com/office/officeart/2005/8/layout/hierarchy2"/>
    <dgm:cxn modelId="{0F73F1DC-2D39-2A4A-B0EF-5548C9D809DF}" type="presParOf" srcId="{8BB9FEA9-96BD-0847-AB39-64D7E4477EF2}" destId="{4D8F0D0C-4576-5745-9AE5-D27B71CE1CF6}" srcOrd="0" destOrd="0" presId="urn:microsoft.com/office/officeart/2005/8/layout/hierarchy2"/>
    <dgm:cxn modelId="{699638D8-6AB1-0441-AEB9-91704F1A7B34}" type="presParOf" srcId="{8BB9FEA9-96BD-0847-AB39-64D7E4477EF2}" destId="{38268766-2C34-7E41-8BD5-304397F71EBA}" srcOrd="1" destOrd="0" presId="urn:microsoft.com/office/officeart/2005/8/layout/hierarchy2"/>
    <dgm:cxn modelId="{4B35D3F4-38B0-DD48-9643-7591D434B09B}" type="presParOf" srcId="{F51850B6-C884-794A-8FFD-559FC3B830D8}" destId="{CAEA43EE-0045-154B-8D40-5703C3CB3BCF}" srcOrd="4" destOrd="0" presId="urn:microsoft.com/office/officeart/2005/8/layout/hierarchy2"/>
    <dgm:cxn modelId="{FE88B350-0890-1A40-B463-A56C774E6CD6}" type="presParOf" srcId="{CAEA43EE-0045-154B-8D40-5703C3CB3BCF}" destId="{DF64D40D-0A9F-D847-8E15-00E02F8B5CB1}" srcOrd="0" destOrd="0" presId="urn:microsoft.com/office/officeart/2005/8/layout/hierarchy2"/>
    <dgm:cxn modelId="{069190AE-8CE6-5544-9ABA-44399DF3438E}" type="presParOf" srcId="{F51850B6-C884-794A-8FFD-559FC3B830D8}" destId="{0CB69ECA-6BD5-4345-AB8C-E729256C2C76}" srcOrd="5" destOrd="0" presId="urn:microsoft.com/office/officeart/2005/8/layout/hierarchy2"/>
    <dgm:cxn modelId="{154F7B7E-A45E-6941-B8D4-B44F2FED6A1C}" type="presParOf" srcId="{0CB69ECA-6BD5-4345-AB8C-E729256C2C76}" destId="{E7584F70-768E-4D49-848A-33098DFAF600}" srcOrd="0" destOrd="0" presId="urn:microsoft.com/office/officeart/2005/8/layout/hierarchy2"/>
    <dgm:cxn modelId="{E25F6FEB-80FC-C44F-A015-7416853859E8}" type="presParOf" srcId="{0CB69ECA-6BD5-4345-AB8C-E729256C2C76}" destId="{380D5B7F-F972-574B-B439-9CD92B771144}" srcOrd="1" destOrd="0" presId="urn:microsoft.com/office/officeart/2005/8/layout/hierarchy2"/>
    <dgm:cxn modelId="{E848AD76-A2C1-EC4C-88B4-44F743DAB694}" type="presParOf" srcId="{D94B25D5-D897-634E-B4C8-7977EB3F5F0D}" destId="{051F3EEF-FA81-E74D-A516-F8AA697B716A}" srcOrd="4" destOrd="0" presId="urn:microsoft.com/office/officeart/2005/8/layout/hierarchy2"/>
    <dgm:cxn modelId="{950A3E2C-F8B6-CE49-89E9-469BD7531583}" type="presParOf" srcId="{051F3EEF-FA81-E74D-A516-F8AA697B716A}" destId="{B9347261-3A97-DC42-8569-6CC08CC404DC}" srcOrd="0" destOrd="0" presId="urn:microsoft.com/office/officeart/2005/8/layout/hierarchy2"/>
    <dgm:cxn modelId="{B132523F-F02D-254F-99DD-07F002D53479}" type="presParOf" srcId="{D94B25D5-D897-634E-B4C8-7977EB3F5F0D}" destId="{A0504405-6564-8D4F-9B16-146EDBE1F8A0}" srcOrd="5" destOrd="0" presId="urn:microsoft.com/office/officeart/2005/8/layout/hierarchy2"/>
    <dgm:cxn modelId="{EA1F816D-C9CC-454B-A9C0-26DB8455EECC}" type="presParOf" srcId="{A0504405-6564-8D4F-9B16-146EDBE1F8A0}" destId="{0A425E12-AE74-B44D-8DBC-0D4334A44599}" srcOrd="0" destOrd="0" presId="urn:microsoft.com/office/officeart/2005/8/layout/hierarchy2"/>
    <dgm:cxn modelId="{7EEFF10A-C2BD-8446-840C-D166C6DD5BA9}" type="presParOf" srcId="{A0504405-6564-8D4F-9B16-146EDBE1F8A0}" destId="{A7C6E6D3-B248-7149-9A4E-9E86FEECE276}" srcOrd="1" destOrd="0" presId="urn:microsoft.com/office/officeart/2005/8/layout/hierarchy2"/>
    <dgm:cxn modelId="{173CAD51-AEEC-DB43-A76D-F6DCD7EC903E}" type="presParOf" srcId="{A7C6E6D3-B248-7149-9A4E-9E86FEECE276}" destId="{8ACCF586-59A5-044C-9A3A-D1E3C159C39A}" srcOrd="0" destOrd="0" presId="urn:microsoft.com/office/officeart/2005/8/layout/hierarchy2"/>
    <dgm:cxn modelId="{C8A0EDBE-E5A6-584C-B555-302975650B2E}" type="presParOf" srcId="{8ACCF586-59A5-044C-9A3A-D1E3C159C39A}" destId="{84F365C2-ED5F-2B48-95B1-5F243B22A2A2}" srcOrd="0" destOrd="0" presId="urn:microsoft.com/office/officeart/2005/8/layout/hierarchy2"/>
    <dgm:cxn modelId="{0A2D19E8-1213-2548-B0DE-A826A7A30E0A}" type="presParOf" srcId="{A7C6E6D3-B248-7149-9A4E-9E86FEECE276}" destId="{C2FDB87C-80CD-414A-81AE-554BA1FFFD12}" srcOrd="1" destOrd="0" presId="urn:microsoft.com/office/officeart/2005/8/layout/hierarchy2"/>
    <dgm:cxn modelId="{B24DE129-B1B4-1B4A-A2C1-93981FB19763}" type="presParOf" srcId="{C2FDB87C-80CD-414A-81AE-554BA1FFFD12}" destId="{8225A841-56BD-6147-8326-314070095A43}" srcOrd="0" destOrd="0" presId="urn:microsoft.com/office/officeart/2005/8/layout/hierarchy2"/>
    <dgm:cxn modelId="{2C57CE20-63D3-B14B-93DF-B34E780F2EA8}" type="presParOf" srcId="{C2FDB87C-80CD-414A-81AE-554BA1FFFD12}" destId="{30D3DDEA-F606-AC4D-BC56-230AE7C47EAE}" srcOrd="1" destOrd="0" presId="urn:microsoft.com/office/officeart/2005/8/layout/hierarchy2"/>
    <dgm:cxn modelId="{DDC3E74D-FEFD-8940-8ECE-106B592ECA44}" type="presParOf" srcId="{A7C6E6D3-B248-7149-9A4E-9E86FEECE276}" destId="{368CFC48-0AA4-BD4E-A2ED-827E7518B41D}" srcOrd="2" destOrd="0" presId="urn:microsoft.com/office/officeart/2005/8/layout/hierarchy2"/>
    <dgm:cxn modelId="{0CC38C2A-744A-3940-B8FE-906BAF00C0F4}" type="presParOf" srcId="{368CFC48-0AA4-BD4E-A2ED-827E7518B41D}" destId="{1CFFA136-6D5B-7544-8D1A-8F7A73499725}" srcOrd="0" destOrd="0" presId="urn:microsoft.com/office/officeart/2005/8/layout/hierarchy2"/>
    <dgm:cxn modelId="{0F2AB9CA-8709-2441-B661-CBA4DFFFDB95}" type="presParOf" srcId="{A7C6E6D3-B248-7149-9A4E-9E86FEECE276}" destId="{C31D5845-27FD-B847-8DB5-30154B176078}" srcOrd="3" destOrd="0" presId="urn:microsoft.com/office/officeart/2005/8/layout/hierarchy2"/>
    <dgm:cxn modelId="{FA4BE806-C65C-474E-84E4-F6E44F01B859}" type="presParOf" srcId="{C31D5845-27FD-B847-8DB5-30154B176078}" destId="{09320490-B9E3-8C4E-98B7-DFFF430BB3D9}" srcOrd="0" destOrd="0" presId="urn:microsoft.com/office/officeart/2005/8/layout/hierarchy2"/>
    <dgm:cxn modelId="{16D72B52-3956-9844-B3FC-720327A2AB3A}" type="presParOf" srcId="{C31D5845-27FD-B847-8DB5-30154B176078}" destId="{C6484C91-D60B-0C47-AB08-CF00486A373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7C94E0-3B29-3042-BFBF-9CD6232D6608}">
      <dsp:nvSpPr>
        <dsp:cNvPr id="0" name=""/>
        <dsp:cNvSpPr/>
      </dsp:nvSpPr>
      <dsp:spPr>
        <a:xfrm>
          <a:off x="1295059" y="2980927"/>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Var. cuantitativas</a:t>
          </a:r>
        </a:p>
      </dsp:txBody>
      <dsp:txXfrm>
        <a:off x="1307941" y="2993809"/>
        <a:ext cx="853861" cy="414048"/>
      </dsp:txXfrm>
    </dsp:sp>
    <dsp:sp modelId="{B3115B17-726D-1245-A78A-20EBB11797E7}">
      <dsp:nvSpPr>
        <dsp:cNvPr id="0" name=""/>
        <dsp:cNvSpPr/>
      </dsp:nvSpPr>
      <dsp:spPr>
        <a:xfrm rot="17777093">
          <a:off x="1642183" y="2335999"/>
          <a:ext cx="1911466" cy="15842"/>
        </a:xfrm>
        <a:custGeom>
          <a:avLst/>
          <a:gdLst/>
          <a:ahLst/>
          <a:cxnLst/>
          <a:rect l="0" t="0" r="0" b="0"/>
          <a:pathLst>
            <a:path>
              <a:moveTo>
                <a:pt x="0" y="7921"/>
              </a:moveTo>
              <a:lnTo>
                <a:pt x="1911466" y="7921"/>
              </a:lnTo>
            </a:path>
          </a:pathLst>
        </a:custGeom>
        <a:noFill/>
        <a:ln w="1000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ES" sz="700" kern="1200"/>
        </a:p>
      </dsp:txBody>
      <dsp:txXfrm>
        <a:off x="2550130" y="2296133"/>
        <a:ext cx="95573" cy="95573"/>
      </dsp:txXfrm>
    </dsp:sp>
    <dsp:sp modelId="{64594F9A-BDA0-B24F-A090-CEF12184B0B2}">
      <dsp:nvSpPr>
        <dsp:cNvPr id="0" name=""/>
        <dsp:cNvSpPr/>
      </dsp:nvSpPr>
      <dsp:spPr>
        <a:xfrm>
          <a:off x="3021149" y="1267100"/>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Medidas de posición</a:t>
          </a:r>
        </a:p>
      </dsp:txBody>
      <dsp:txXfrm>
        <a:off x="3034031" y="1279982"/>
        <a:ext cx="853861" cy="414048"/>
      </dsp:txXfrm>
    </dsp:sp>
    <dsp:sp modelId="{3F7DB680-F432-694F-98E3-62D4EAB6201A}">
      <dsp:nvSpPr>
        <dsp:cNvPr id="0" name=""/>
        <dsp:cNvSpPr/>
      </dsp:nvSpPr>
      <dsp:spPr>
        <a:xfrm rot="17692822">
          <a:off x="3658552" y="1099746"/>
          <a:ext cx="836295" cy="15842"/>
        </a:xfrm>
        <a:custGeom>
          <a:avLst/>
          <a:gdLst/>
          <a:ahLst/>
          <a:cxnLst/>
          <a:rect l="0" t="0" r="0" b="0"/>
          <a:pathLst>
            <a:path>
              <a:moveTo>
                <a:pt x="0" y="7921"/>
              </a:moveTo>
              <a:lnTo>
                <a:pt x="836295" y="7921"/>
              </a:lnTo>
            </a:path>
          </a:pathLst>
        </a:custGeom>
        <a:noFill/>
        <a:ln w="10000"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4055792" y="1086760"/>
        <a:ext cx="41814" cy="41814"/>
      </dsp:txXfrm>
    </dsp:sp>
    <dsp:sp modelId="{C7083E32-BF80-694C-A698-6D4BC77E4C4B}">
      <dsp:nvSpPr>
        <dsp:cNvPr id="0" name=""/>
        <dsp:cNvSpPr/>
      </dsp:nvSpPr>
      <dsp:spPr>
        <a:xfrm>
          <a:off x="4252625" y="508423"/>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Medidas de tendencia central</a:t>
          </a:r>
        </a:p>
      </dsp:txBody>
      <dsp:txXfrm>
        <a:off x="4265507" y="521305"/>
        <a:ext cx="853861" cy="414048"/>
      </dsp:txXfrm>
    </dsp:sp>
    <dsp:sp modelId="{B1C4F258-989F-344F-9E78-418027643BEF}">
      <dsp:nvSpPr>
        <dsp:cNvPr id="0" name=""/>
        <dsp:cNvSpPr/>
      </dsp:nvSpPr>
      <dsp:spPr>
        <a:xfrm rot="18289469">
          <a:off x="5000110" y="467515"/>
          <a:ext cx="616130" cy="15842"/>
        </a:xfrm>
        <a:custGeom>
          <a:avLst/>
          <a:gdLst/>
          <a:ahLst/>
          <a:cxnLst/>
          <a:rect l="0" t="0" r="0" b="0"/>
          <a:pathLst>
            <a:path>
              <a:moveTo>
                <a:pt x="0" y="7921"/>
              </a:moveTo>
              <a:lnTo>
                <a:pt x="616130" y="7921"/>
              </a:lnTo>
            </a:path>
          </a:pathLst>
        </a:custGeom>
        <a:noFill/>
        <a:ln w="10000"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5292772" y="460033"/>
        <a:ext cx="30806" cy="30806"/>
      </dsp:txXfrm>
    </dsp:sp>
    <dsp:sp modelId="{5E20194D-BACC-884D-9FFD-B215E1D99A8D}">
      <dsp:nvSpPr>
        <dsp:cNvPr id="0" name=""/>
        <dsp:cNvSpPr/>
      </dsp:nvSpPr>
      <dsp:spPr>
        <a:xfrm>
          <a:off x="5484101" y="2638"/>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Media</a:t>
          </a:r>
        </a:p>
      </dsp:txBody>
      <dsp:txXfrm>
        <a:off x="5496983" y="15520"/>
        <a:ext cx="853861" cy="414048"/>
      </dsp:txXfrm>
    </dsp:sp>
    <dsp:sp modelId="{10BC1372-B4E8-0F4B-9AA8-C30EC4E64229}">
      <dsp:nvSpPr>
        <dsp:cNvPr id="0" name=""/>
        <dsp:cNvSpPr/>
      </dsp:nvSpPr>
      <dsp:spPr>
        <a:xfrm>
          <a:off x="5132250" y="720408"/>
          <a:ext cx="351850" cy="15842"/>
        </a:xfrm>
        <a:custGeom>
          <a:avLst/>
          <a:gdLst/>
          <a:ahLst/>
          <a:cxnLst/>
          <a:rect l="0" t="0" r="0" b="0"/>
          <a:pathLst>
            <a:path>
              <a:moveTo>
                <a:pt x="0" y="7921"/>
              </a:moveTo>
              <a:lnTo>
                <a:pt x="351850" y="7921"/>
              </a:lnTo>
            </a:path>
          </a:pathLst>
        </a:custGeom>
        <a:noFill/>
        <a:ln w="10000"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5299379" y="719533"/>
        <a:ext cx="17592" cy="17592"/>
      </dsp:txXfrm>
    </dsp:sp>
    <dsp:sp modelId="{111494ED-6024-7447-84EC-EEC4FC7F9F38}">
      <dsp:nvSpPr>
        <dsp:cNvPr id="0" name=""/>
        <dsp:cNvSpPr/>
      </dsp:nvSpPr>
      <dsp:spPr>
        <a:xfrm>
          <a:off x="5484101" y="508423"/>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Mediana</a:t>
          </a:r>
        </a:p>
      </dsp:txBody>
      <dsp:txXfrm>
        <a:off x="5496983" y="521305"/>
        <a:ext cx="853861" cy="414048"/>
      </dsp:txXfrm>
    </dsp:sp>
    <dsp:sp modelId="{5923CCE7-6C58-9342-B46B-B252795456EE}">
      <dsp:nvSpPr>
        <dsp:cNvPr id="0" name=""/>
        <dsp:cNvSpPr/>
      </dsp:nvSpPr>
      <dsp:spPr>
        <a:xfrm rot="3310531">
          <a:off x="5000110" y="973300"/>
          <a:ext cx="616130" cy="15842"/>
        </a:xfrm>
        <a:custGeom>
          <a:avLst/>
          <a:gdLst/>
          <a:ahLst/>
          <a:cxnLst/>
          <a:rect l="0" t="0" r="0" b="0"/>
          <a:pathLst>
            <a:path>
              <a:moveTo>
                <a:pt x="0" y="7921"/>
              </a:moveTo>
              <a:lnTo>
                <a:pt x="616130" y="7921"/>
              </a:lnTo>
            </a:path>
          </a:pathLst>
        </a:custGeom>
        <a:noFill/>
        <a:ln w="10000"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5292772" y="965818"/>
        <a:ext cx="30806" cy="30806"/>
      </dsp:txXfrm>
    </dsp:sp>
    <dsp:sp modelId="{E656B400-9994-424C-9B23-2641D186FE61}">
      <dsp:nvSpPr>
        <dsp:cNvPr id="0" name=""/>
        <dsp:cNvSpPr/>
      </dsp:nvSpPr>
      <dsp:spPr>
        <a:xfrm>
          <a:off x="5484101" y="1014207"/>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Moda</a:t>
          </a:r>
        </a:p>
      </dsp:txBody>
      <dsp:txXfrm>
        <a:off x="5496983" y="1027089"/>
        <a:ext cx="853861" cy="414048"/>
      </dsp:txXfrm>
    </dsp:sp>
    <dsp:sp modelId="{F4D2BCA1-037E-BE41-81D3-812D9741DE27}">
      <dsp:nvSpPr>
        <dsp:cNvPr id="0" name=""/>
        <dsp:cNvSpPr/>
      </dsp:nvSpPr>
      <dsp:spPr>
        <a:xfrm rot="3907178">
          <a:off x="3658552" y="1858423"/>
          <a:ext cx="836295" cy="15842"/>
        </a:xfrm>
        <a:custGeom>
          <a:avLst/>
          <a:gdLst/>
          <a:ahLst/>
          <a:cxnLst/>
          <a:rect l="0" t="0" r="0" b="0"/>
          <a:pathLst>
            <a:path>
              <a:moveTo>
                <a:pt x="0" y="7921"/>
              </a:moveTo>
              <a:lnTo>
                <a:pt x="836295" y="7921"/>
              </a:lnTo>
            </a:path>
          </a:pathLst>
        </a:custGeom>
        <a:noFill/>
        <a:ln w="10000"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4055792" y="1845437"/>
        <a:ext cx="41814" cy="41814"/>
      </dsp:txXfrm>
    </dsp:sp>
    <dsp:sp modelId="{BC8ABC0B-4D98-2840-A40D-97EB6192FC7D}">
      <dsp:nvSpPr>
        <dsp:cNvPr id="0" name=""/>
        <dsp:cNvSpPr/>
      </dsp:nvSpPr>
      <dsp:spPr>
        <a:xfrm>
          <a:off x="4252625" y="2025777"/>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Medidas de tendencia no central</a:t>
          </a:r>
        </a:p>
      </dsp:txBody>
      <dsp:txXfrm>
        <a:off x="4265507" y="2038659"/>
        <a:ext cx="853861" cy="414048"/>
      </dsp:txXfrm>
    </dsp:sp>
    <dsp:sp modelId="{A626425B-AC2D-1C44-9C5E-F06BC9A890FE}">
      <dsp:nvSpPr>
        <dsp:cNvPr id="0" name=""/>
        <dsp:cNvSpPr/>
      </dsp:nvSpPr>
      <dsp:spPr>
        <a:xfrm rot="18289469">
          <a:off x="5000110" y="1984870"/>
          <a:ext cx="616130" cy="15842"/>
        </a:xfrm>
        <a:custGeom>
          <a:avLst/>
          <a:gdLst/>
          <a:ahLst/>
          <a:cxnLst/>
          <a:rect l="0" t="0" r="0" b="0"/>
          <a:pathLst>
            <a:path>
              <a:moveTo>
                <a:pt x="0" y="7921"/>
              </a:moveTo>
              <a:lnTo>
                <a:pt x="616130" y="7921"/>
              </a:lnTo>
            </a:path>
          </a:pathLst>
        </a:custGeom>
        <a:noFill/>
        <a:ln w="10000"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5292772" y="1977387"/>
        <a:ext cx="30806" cy="30806"/>
      </dsp:txXfrm>
    </dsp:sp>
    <dsp:sp modelId="{08F77A5D-D302-3743-8CA5-CAE0717A0136}">
      <dsp:nvSpPr>
        <dsp:cNvPr id="0" name=""/>
        <dsp:cNvSpPr/>
      </dsp:nvSpPr>
      <dsp:spPr>
        <a:xfrm>
          <a:off x="5484101" y="1519992"/>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Cuartiles</a:t>
          </a:r>
        </a:p>
      </dsp:txBody>
      <dsp:txXfrm>
        <a:off x="5496983" y="1532874"/>
        <a:ext cx="853861" cy="414048"/>
      </dsp:txXfrm>
    </dsp:sp>
    <dsp:sp modelId="{EAB813B7-A531-8042-B838-AE3CA15CEEF0}">
      <dsp:nvSpPr>
        <dsp:cNvPr id="0" name=""/>
        <dsp:cNvSpPr/>
      </dsp:nvSpPr>
      <dsp:spPr>
        <a:xfrm>
          <a:off x="5132250" y="2237762"/>
          <a:ext cx="351850" cy="15842"/>
        </a:xfrm>
        <a:custGeom>
          <a:avLst/>
          <a:gdLst/>
          <a:ahLst/>
          <a:cxnLst/>
          <a:rect l="0" t="0" r="0" b="0"/>
          <a:pathLst>
            <a:path>
              <a:moveTo>
                <a:pt x="0" y="7921"/>
              </a:moveTo>
              <a:lnTo>
                <a:pt x="351850" y="7921"/>
              </a:lnTo>
            </a:path>
          </a:pathLst>
        </a:custGeom>
        <a:noFill/>
        <a:ln w="10000"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5299379" y="2236887"/>
        <a:ext cx="17592" cy="17592"/>
      </dsp:txXfrm>
    </dsp:sp>
    <dsp:sp modelId="{210D18E3-BEED-8644-9CFD-8612B4E4AF0D}">
      <dsp:nvSpPr>
        <dsp:cNvPr id="0" name=""/>
        <dsp:cNvSpPr/>
      </dsp:nvSpPr>
      <dsp:spPr>
        <a:xfrm>
          <a:off x="5484101" y="2025777"/>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err="1"/>
            <a:t>Deciles</a:t>
          </a:r>
          <a:endParaRPr lang="es-ES" sz="1000" kern="1200" dirty="0"/>
        </a:p>
      </dsp:txBody>
      <dsp:txXfrm>
        <a:off x="5496983" y="2038659"/>
        <a:ext cx="853861" cy="414048"/>
      </dsp:txXfrm>
    </dsp:sp>
    <dsp:sp modelId="{AD648F13-54F0-E248-A0DB-76CA75F010EC}">
      <dsp:nvSpPr>
        <dsp:cNvPr id="0" name=""/>
        <dsp:cNvSpPr/>
      </dsp:nvSpPr>
      <dsp:spPr>
        <a:xfrm rot="3310531">
          <a:off x="5000110" y="2490654"/>
          <a:ext cx="616130" cy="15842"/>
        </a:xfrm>
        <a:custGeom>
          <a:avLst/>
          <a:gdLst/>
          <a:ahLst/>
          <a:cxnLst/>
          <a:rect l="0" t="0" r="0" b="0"/>
          <a:pathLst>
            <a:path>
              <a:moveTo>
                <a:pt x="0" y="7921"/>
              </a:moveTo>
              <a:lnTo>
                <a:pt x="616130" y="7921"/>
              </a:lnTo>
            </a:path>
          </a:pathLst>
        </a:custGeom>
        <a:noFill/>
        <a:ln w="10000"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5292772" y="2483172"/>
        <a:ext cx="30806" cy="30806"/>
      </dsp:txXfrm>
    </dsp:sp>
    <dsp:sp modelId="{4ABA9A11-5685-9546-A482-3EAEA11DADBD}">
      <dsp:nvSpPr>
        <dsp:cNvPr id="0" name=""/>
        <dsp:cNvSpPr/>
      </dsp:nvSpPr>
      <dsp:spPr>
        <a:xfrm>
          <a:off x="5484101" y="2531561"/>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Percentiles</a:t>
          </a:r>
        </a:p>
      </dsp:txBody>
      <dsp:txXfrm>
        <a:off x="5496983" y="2544443"/>
        <a:ext cx="853861" cy="414048"/>
      </dsp:txXfrm>
    </dsp:sp>
    <dsp:sp modelId="{F06ADB40-F6D6-BE48-B013-3C7EC395E48E}">
      <dsp:nvSpPr>
        <dsp:cNvPr id="0" name=""/>
        <dsp:cNvSpPr/>
      </dsp:nvSpPr>
      <dsp:spPr>
        <a:xfrm rot="228797">
          <a:off x="2173746" y="3221122"/>
          <a:ext cx="848341" cy="15842"/>
        </a:xfrm>
        <a:custGeom>
          <a:avLst/>
          <a:gdLst/>
          <a:ahLst/>
          <a:cxnLst/>
          <a:rect l="0" t="0" r="0" b="0"/>
          <a:pathLst>
            <a:path>
              <a:moveTo>
                <a:pt x="0" y="7921"/>
              </a:moveTo>
              <a:lnTo>
                <a:pt x="848341" y="7921"/>
              </a:lnTo>
            </a:path>
          </a:pathLst>
        </a:custGeom>
        <a:noFill/>
        <a:ln w="1000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2576708" y="3207834"/>
        <a:ext cx="42417" cy="42417"/>
      </dsp:txXfrm>
    </dsp:sp>
    <dsp:sp modelId="{3D3A1124-AF09-0747-87DB-D60F0B0017AF}">
      <dsp:nvSpPr>
        <dsp:cNvPr id="0" name=""/>
        <dsp:cNvSpPr/>
      </dsp:nvSpPr>
      <dsp:spPr>
        <a:xfrm>
          <a:off x="3021149" y="3037346"/>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Medidas de dispersión</a:t>
          </a:r>
        </a:p>
      </dsp:txBody>
      <dsp:txXfrm>
        <a:off x="3034031" y="3050228"/>
        <a:ext cx="853861" cy="414048"/>
      </dsp:txXfrm>
    </dsp:sp>
    <dsp:sp modelId="{695A0575-5EB3-624D-BD5A-8AAAC23B0BAE}">
      <dsp:nvSpPr>
        <dsp:cNvPr id="0" name=""/>
        <dsp:cNvSpPr/>
      </dsp:nvSpPr>
      <dsp:spPr>
        <a:xfrm rot="18289469">
          <a:off x="3768634" y="2996439"/>
          <a:ext cx="616130" cy="15842"/>
        </a:xfrm>
        <a:custGeom>
          <a:avLst/>
          <a:gdLst/>
          <a:ahLst/>
          <a:cxnLst/>
          <a:rect l="0" t="0" r="0" b="0"/>
          <a:pathLst>
            <a:path>
              <a:moveTo>
                <a:pt x="0" y="7921"/>
              </a:moveTo>
              <a:lnTo>
                <a:pt x="616130" y="7921"/>
              </a:lnTo>
            </a:path>
          </a:pathLst>
        </a:custGeom>
        <a:noFill/>
        <a:ln w="10000"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4061296" y="2988957"/>
        <a:ext cx="30806" cy="30806"/>
      </dsp:txXfrm>
    </dsp:sp>
    <dsp:sp modelId="{4A3EFB41-6DB7-9F49-B498-72C13357F072}">
      <dsp:nvSpPr>
        <dsp:cNvPr id="0" name=""/>
        <dsp:cNvSpPr/>
      </dsp:nvSpPr>
      <dsp:spPr>
        <a:xfrm>
          <a:off x="4252625" y="2531561"/>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Rango</a:t>
          </a:r>
        </a:p>
      </dsp:txBody>
      <dsp:txXfrm>
        <a:off x="4265507" y="2544443"/>
        <a:ext cx="853861" cy="414048"/>
      </dsp:txXfrm>
    </dsp:sp>
    <dsp:sp modelId="{6409CE5D-B983-5F4D-BF71-A5DEAB6CE581}">
      <dsp:nvSpPr>
        <dsp:cNvPr id="0" name=""/>
        <dsp:cNvSpPr/>
      </dsp:nvSpPr>
      <dsp:spPr>
        <a:xfrm>
          <a:off x="3900774" y="3249331"/>
          <a:ext cx="351850" cy="15842"/>
        </a:xfrm>
        <a:custGeom>
          <a:avLst/>
          <a:gdLst/>
          <a:ahLst/>
          <a:cxnLst/>
          <a:rect l="0" t="0" r="0" b="0"/>
          <a:pathLst>
            <a:path>
              <a:moveTo>
                <a:pt x="0" y="7921"/>
              </a:moveTo>
              <a:lnTo>
                <a:pt x="351850" y="7921"/>
              </a:lnTo>
            </a:path>
          </a:pathLst>
        </a:custGeom>
        <a:noFill/>
        <a:ln w="10000"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4067903" y="3248456"/>
        <a:ext cx="17592" cy="17592"/>
      </dsp:txXfrm>
    </dsp:sp>
    <dsp:sp modelId="{4D8F0D0C-4576-5745-9AE5-D27B71CE1CF6}">
      <dsp:nvSpPr>
        <dsp:cNvPr id="0" name=""/>
        <dsp:cNvSpPr/>
      </dsp:nvSpPr>
      <dsp:spPr>
        <a:xfrm>
          <a:off x="4252625" y="3037346"/>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Varianza</a:t>
          </a:r>
        </a:p>
      </dsp:txBody>
      <dsp:txXfrm>
        <a:off x="4265507" y="3050228"/>
        <a:ext cx="853861" cy="414048"/>
      </dsp:txXfrm>
    </dsp:sp>
    <dsp:sp modelId="{CAEA43EE-0045-154B-8D40-5703C3CB3BCF}">
      <dsp:nvSpPr>
        <dsp:cNvPr id="0" name=""/>
        <dsp:cNvSpPr/>
      </dsp:nvSpPr>
      <dsp:spPr>
        <a:xfrm rot="3310531">
          <a:off x="3768634" y="3502224"/>
          <a:ext cx="616130" cy="15842"/>
        </a:xfrm>
        <a:custGeom>
          <a:avLst/>
          <a:gdLst/>
          <a:ahLst/>
          <a:cxnLst/>
          <a:rect l="0" t="0" r="0" b="0"/>
          <a:pathLst>
            <a:path>
              <a:moveTo>
                <a:pt x="0" y="7921"/>
              </a:moveTo>
              <a:lnTo>
                <a:pt x="616130" y="7921"/>
              </a:lnTo>
            </a:path>
          </a:pathLst>
        </a:custGeom>
        <a:noFill/>
        <a:ln w="10000"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4061296" y="3494742"/>
        <a:ext cx="30806" cy="30806"/>
      </dsp:txXfrm>
    </dsp:sp>
    <dsp:sp modelId="{E7584F70-768E-4D49-848A-33098DFAF600}">
      <dsp:nvSpPr>
        <dsp:cNvPr id="0" name=""/>
        <dsp:cNvSpPr/>
      </dsp:nvSpPr>
      <dsp:spPr>
        <a:xfrm>
          <a:off x="4252625" y="3543131"/>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Desviación estándar</a:t>
          </a:r>
        </a:p>
      </dsp:txBody>
      <dsp:txXfrm>
        <a:off x="4265507" y="3556013"/>
        <a:ext cx="853861" cy="414048"/>
      </dsp:txXfrm>
    </dsp:sp>
    <dsp:sp modelId="{051F3EEF-FA81-E74D-A516-F8AA697B716A}">
      <dsp:nvSpPr>
        <dsp:cNvPr id="0" name=""/>
        <dsp:cNvSpPr/>
      </dsp:nvSpPr>
      <dsp:spPr>
        <a:xfrm rot="3440815">
          <a:off x="1813502" y="3853353"/>
          <a:ext cx="1568830" cy="15842"/>
        </a:xfrm>
        <a:custGeom>
          <a:avLst/>
          <a:gdLst/>
          <a:ahLst/>
          <a:cxnLst/>
          <a:rect l="0" t="0" r="0" b="0"/>
          <a:pathLst>
            <a:path>
              <a:moveTo>
                <a:pt x="0" y="7921"/>
              </a:moveTo>
              <a:lnTo>
                <a:pt x="1568830" y="7921"/>
              </a:lnTo>
            </a:path>
          </a:pathLst>
        </a:custGeom>
        <a:noFill/>
        <a:ln w="10000"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 sz="600" kern="1200"/>
        </a:p>
      </dsp:txBody>
      <dsp:txXfrm>
        <a:off x="2558696" y="3822053"/>
        <a:ext cx="78441" cy="78441"/>
      </dsp:txXfrm>
    </dsp:sp>
    <dsp:sp modelId="{0A425E12-AE74-B44D-8DBC-0D4334A44599}">
      <dsp:nvSpPr>
        <dsp:cNvPr id="0" name=""/>
        <dsp:cNvSpPr/>
      </dsp:nvSpPr>
      <dsp:spPr>
        <a:xfrm>
          <a:off x="3021149" y="4301808"/>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Medidas de forma</a:t>
          </a:r>
        </a:p>
      </dsp:txBody>
      <dsp:txXfrm>
        <a:off x="3034031" y="4314690"/>
        <a:ext cx="853861" cy="414048"/>
      </dsp:txXfrm>
    </dsp:sp>
    <dsp:sp modelId="{8ACCF586-59A5-044C-9A3A-D1E3C159C39A}">
      <dsp:nvSpPr>
        <dsp:cNvPr id="0" name=""/>
        <dsp:cNvSpPr/>
      </dsp:nvSpPr>
      <dsp:spPr>
        <a:xfrm rot="19457599">
          <a:off x="3860047" y="4387347"/>
          <a:ext cx="433304" cy="15842"/>
        </a:xfrm>
        <a:custGeom>
          <a:avLst/>
          <a:gdLst/>
          <a:ahLst/>
          <a:cxnLst/>
          <a:rect l="0" t="0" r="0" b="0"/>
          <a:pathLst>
            <a:path>
              <a:moveTo>
                <a:pt x="0" y="7921"/>
              </a:moveTo>
              <a:lnTo>
                <a:pt x="433304" y="7921"/>
              </a:lnTo>
            </a:path>
          </a:pathLst>
        </a:custGeom>
        <a:noFill/>
        <a:ln w="10000"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4065867" y="4384436"/>
        <a:ext cx="21665" cy="21665"/>
      </dsp:txXfrm>
    </dsp:sp>
    <dsp:sp modelId="{8225A841-56BD-6147-8326-314070095A43}">
      <dsp:nvSpPr>
        <dsp:cNvPr id="0" name=""/>
        <dsp:cNvSpPr/>
      </dsp:nvSpPr>
      <dsp:spPr>
        <a:xfrm>
          <a:off x="4252625" y="4048916"/>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a:t>Asimetría</a:t>
          </a:r>
        </a:p>
      </dsp:txBody>
      <dsp:txXfrm>
        <a:off x="4265507" y="4061798"/>
        <a:ext cx="853861" cy="414048"/>
      </dsp:txXfrm>
    </dsp:sp>
    <dsp:sp modelId="{368CFC48-0AA4-BD4E-A2ED-827E7518B41D}">
      <dsp:nvSpPr>
        <dsp:cNvPr id="0" name=""/>
        <dsp:cNvSpPr/>
      </dsp:nvSpPr>
      <dsp:spPr>
        <a:xfrm rot="2142401">
          <a:off x="3860047" y="4640239"/>
          <a:ext cx="433304" cy="15842"/>
        </a:xfrm>
        <a:custGeom>
          <a:avLst/>
          <a:gdLst/>
          <a:ahLst/>
          <a:cxnLst/>
          <a:rect l="0" t="0" r="0" b="0"/>
          <a:pathLst>
            <a:path>
              <a:moveTo>
                <a:pt x="0" y="7921"/>
              </a:moveTo>
              <a:lnTo>
                <a:pt x="433304" y="7921"/>
              </a:lnTo>
            </a:path>
          </a:pathLst>
        </a:custGeom>
        <a:noFill/>
        <a:ln w="10000" cap="flat" cmpd="sng" algn="ctr">
          <a:solidFill>
            <a:schemeClr val="accent2">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p>
      </dsp:txBody>
      <dsp:txXfrm>
        <a:off x="4065867" y="4637328"/>
        <a:ext cx="21665" cy="21665"/>
      </dsp:txXfrm>
    </dsp:sp>
    <dsp:sp modelId="{09320490-B9E3-8C4E-98B7-DFFF430BB3D9}">
      <dsp:nvSpPr>
        <dsp:cNvPr id="0" name=""/>
        <dsp:cNvSpPr/>
      </dsp:nvSpPr>
      <dsp:spPr>
        <a:xfrm>
          <a:off x="4252625" y="4554700"/>
          <a:ext cx="879625" cy="439812"/>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s-ES" sz="1000" kern="1200" dirty="0" err="1"/>
            <a:t>Curtósis</a:t>
          </a:r>
          <a:endParaRPr lang="es-ES" sz="1000" kern="1200" dirty="0"/>
        </a:p>
      </dsp:txBody>
      <dsp:txXfrm>
        <a:off x="4265507" y="4567582"/>
        <a:ext cx="853861" cy="41404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6FEBBE-F7DB-447E-9C08-58CA42238D6D}" type="datetimeFigureOut">
              <a:rPr lang="es-CL" smtClean="0"/>
              <a:t>16-11-2020</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7D917B-13C0-475E-B3E3-79EFAA3B2497}" type="slidenum">
              <a:rPr lang="es-CL" smtClean="0"/>
              <a:t>‹Nº›</a:t>
            </a:fld>
            <a:endParaRPr lang="es-CL"/>
          </a:p>
        </p:txBody>
      </p:sp>
    </p:spTree>
    <p:extLst>
      <p:ext uri="{BB962C8B-B14F-4D97-AF65-F5344CB8AC3E}">
        <p14:creationId xmlns:p14="http://schemas.microsoft.com/office/powerpoint/2010/main" val="1409033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2F7D917B-13C0-475E-B3E3-79EFAA3B2497}" type="slidenum">
              <a:rPr lang="es-CL" smtClean="0"/>
              <a:t>2</a:t>
            </a:fld>
            <a:endParaRPr lang="es-CL"/>
          </a:p>
        </p:txBody>
      </p:sp>
    </p:spTree>
    <p:extLst>
      <p:ext uri="{BB962C8B-B14F-4D97-AF65-F5344CB8AC3E}">
        <p14:creationId xmlns:p14="http://schemas.microsoft.com/office/powerpoint/2010/main" val="3326443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B383C1B-3CB5-4569-9B26-B6A0146DB7F4}" type="datetimeFigureOut">
              <a:rPr lang="es-CL" smtClean="0"/>
              <a:t>16-11-2020</a:t>
            </a:fld>
            <a:endParaRPr lang="es-CL"/>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s-CL"/>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8AA765F2-5BD5-4C2F-952B-419B356F02C3}" type="slidenum">
              <a:rPr lang="es-CL" smtClean="0"/>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B383C1B-3CB5-4569-9B26-B6A0146DB7F4}" type="datetimeFigureOut">
              <a:rPr lang="es-CL" smtClean="0"/>
              <a:t>16-11-2020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AA765F2-5BD5-4C2F-952B-419B356F02C3}"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CB383C1B-3CB5-4569-9B26-B6A0146DB7F4}" type="datetimeFigureOut">
              <a:rPr lang="es-CL" smtClean="0"/>
              <a:t>16-11-2020</a:t>
            </a:fld>
            <a:endParaRPr lang="es-CL"/>
          </a:p>
        </p:txBody>
      </p:sp>
      <p:sp>
        <p:nvSpPr>
          <p:cNvPr id="5" name="4 Marcador de pie de página"/>
          <p:cNvSpPr>
            <a:spLocks noGrp="1"/>
          </p:cNvSpPr>
          <p:nvPr>
            <p:ph type="ftr" sz="quarter" idx="11"/>
          </p:nvPr>
        </p:nvSpPr>
        <p:spPr>
          <a:xfrm>
            <a:off x="457201" y="6248207"/>
            <a:ext cx="5573483" cy="365125"/>
          </a:xfrm>
        </p:spPr>
        <p:txBody>
          <a:bodyPr/>
          <a:lstStyle/>
          <a:p>
            <a:endParaRPr lang="es-CL"/>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8AA765F2-5BD5-4C2F-952B-419B356F02C3}" type="slidenum">
              <a:rPr lang="es-CL" smtClean="0"/>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a:t>Haga clic para modificar el estilo de título del patrón</a:t>
            </a:r>
            <a:endParaRPr kumimoji="0" lang="en-US"/>
          </a:p>
        </p:txBody>
      </p:sp>
      <p:sp>
        <p:nvSpPr>
          <p:cNvPr id="4" name="3 Marcador de fecha"/>
          <p:cNvSpPr>
            <a:spLocks noGrp="1"/>
          </p:cNvSpPr>
          <p:nvPr>
            <p:ph type="dt" sz="half" idx="10"/>
          </p:nvPr>
        </p:nvSpPr>
        <p:spPr/>
        <p:txBody>
          <a:bodyPr/>
          <a:lstStyle/>
          <a:p>
            <a:fld id="{CB383C1B-3CB5-4569-9B26-B6A0146DB7F4}" type="datetimeFigureOut">
              <a:rPr lang="es-CL" smtClean="0"/>
              <a:t>16-11-2020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8AA765F2-5BD5-4C2F-952B-419B356F02C3}" type="slidenum">
              <a:rPr lang="es-CL" smtClean="0"/>
              <a:t>‹Nº›</a:t>
            </a:fld>
            <a:endParaRPr lang="es-CL"/>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CB383C1B-3CB5-4569-9B26-B6A0146DB7F4}" type="datetimeFigureOut">
              <a:rPr lang="es-CL" smtClean="0"/>
              <a:t>16-11-2020</a:t>
            </a:fld>
            <a:endParaRPr lang="es-CL"/>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AA765F2-5BD5-4C2F-952B-419B356F02C3}" type="slidenum">
              <a:rPr lang="es-CL" smtClean="0"/>
              <a:t>‹Nº›</a:t>
            </a:fld>
            <a:endParaRPr lang="es-CL"/>
          </a:p>
        </p:txBody>
      </p:sp>
      <p:sp>
        <p:nvSpPr>
          <p:cNvPr id="14" name="13 Marcador de pie de página"/>
          <p:cNvSpPr>
            <a:spLocks noGrp="1"/>
          </p:cNvSpPr>
          <p:nvPr>
            <p:ph type="ftr" sz="quarter" idx="12"/>
          </p:nvPr>
        </p:nvSpPr>
        <p:spPr/>
        <p:txBody>
          <a:bodyPr/>
          <a:lstStyle/>
          <a:p>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8" name="7 Marcador de fecha"/>
          <p:cNvSpPr>
            <a:spLocks noGrp="1"/>
          </p:cNvSpPr>
          <p:nvPr>
            <p:ph type="dt" sz="half" idx="15"/>
          </p:nvPr>
        </p:nvSpPr>
        <p:spPr/>
        <p:txBody>
          <a:bodyPr rtlCol="0"/>
          <a:lstStyle/>
          <a:p>
            <a:fld id="{CB383C1B-3CB5-4569-9B26-B6A0146DB7F4}" type="datetimeFigureOut">
              <a:rPr lang="es-CL" smtClean="0"/>
              <a:t>16-11-2020</a:t>
            </a:fld>
            <a:endParaRPr lang="es-CL"/>
          </a:p>
        </p:txBody>
      </p:sp>
      <p:sp>
        <p:nvSpPr>
          <p:cNvPr id="10" name="9 Marcador de número de diapositiva"/>
          <p:cNvSpPr>
            <a:spLocks noGrp="1"/>
          </p:cNvSpPr>
          <p:nvPr>
            <p:ph type="sldNum" sz="quarter" idx="16"/>
          </p:nvPr>
        </p:nvSpPr>
        <p:spPr/>
        <p:txBody>
          <a:bodyPr rtlCol="0"/>
          <a:lstStyle/>
          <a:p>
            <a:fld id="{8AA765F2-5BD5-4C2F-952B-419B356F02C3}" type="slidenum">
              <a:rPr lang="es-CL" smtClean="0"/>
              <a:t>‹Nº›</a:t>
            </a:fld>
            <a:endParaRPr lang="es-CL"/>
          </a:p>
        </p:txBody>
      </p:sp>
      <p:sp>
        <p:nvSpPr>
          <p:cNvPr id="12" name="11 Marcador de pie de página"/>
          <p:cNvSpPr>
            <a:spLocks noGrp="1"/>
          </p:cNvSpPr>
          <p:nvPr>
            <p:ph type="ftr" sz="quarter" idx="17"/>
          </p:nvPr>
        </p:nvSpPr>
        <p:spPr/>
        <p:txBody>
          <a:bodyPr rtlCol="0"/>
          <a:lstStyle/>
          <a:p>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5"/>
          </p:nvPr>
        </p:nvSpPr>
        <p:spPr/>
        <p:txBody>
          <a:bodyPr rtlCol="0"/>
          <a:lstStyle/>
          <a:p>
            <a:fld id="{CB383C1B-3CB5-4569-9B26-B6A0146DB7F4}" type="datetimeFigureOut">
              <a:rPr lang="es-CL" smtClean="0"/>
              <a:t>16-11-2020</a:t>
            </a:fld>
            <a:endParaRPr lang="es-CL"/>
          </a:p>
        </p:txBody>
      </p:sp>
      <p:sp>
        <p:nvSpPr>
          <p:cNvPr id="12" name="11 Marcador de número de diapositiva"/>
          <p:cNvSpPr>
            <a:spLocks noGrp="1"/>
          </p:cNvSpPr>
          <p:nvPr>
            <p:ph type="sldNum" sz="quarter" idx="16"/>
          </p:nvPr>
        </p:nvSpPr>
        <p:spPr/>
        <p:txBody>
          <a:bodyPr rtlCol="0"/>
          <a:lstStyle/>
          <a:p>
            <a:fld id="{8AA765F2-5BD5-4C2F-952B-419B356F02C3}" type="slidenum">
              <a:rPr lang="es-CL" smtClean="0"/>
              <a:t>‹Nº›</a:t>
            </a:fld>
            <a:endParaRPr lang="es-CL"/>
          </a:p>
        </p:txBody>
      </p:sp>
      <p:sp>
        <p:nvSpPr>
          <p:cNvPr id="14" name="13 Marcador de pie de página"/>
          <p:cNvSpPr>
            <a:spLocks noGrp="1"/>
          </p:cNvSpPr>
          <p:nvPr>
            <p:ph type="ftr" sz="quarter" idx="17"/>
          </p:nvPr>
        </p:nvSpPr>
        <p:spPr/>
        <p:txBody>
          <a:bodyPr rtlCol="0"/>
          <a:lstStyle/>
          <a:p>
            <a:endParaRPr lang="es-CL"/>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B383C1B-3CB5-4569-9B26-B6A0146DB7F4}" type="datetimeFigureOut">
              <a:rPr lang="es-CL" smtClean="0"/>
              <a:t>16-11-2020</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8AA765F2-5BD5-4C2F-952B-419B356F02C3}"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B383C1B-3CB5-4569-9B26-B6A0146DB7F4}" type="datetimeFigureOut">
              <a:rPr lang="es-CL" smtClean="0"/>
              <a:t>16-11-2020</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8AA765F2-5BD5-4C2F-952B-419B356F02C3}"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a:t>Haga clic para modificar el estilo de título del patrón</a:t>
            </a:r>
            <a:endParaRPr kumimoji="0" lang="en-US"/>
          </a:p>
        </p:txBody>
      </p:sp>
      <p:sp>
        <p:nvSpPr>
          <p:cNvPr id="5" name="4 Marcador de fecha"/>
          <p:cNvSpPr>
            <a:spLocks noGrp="1"/>
          </p:cNvSpPr>
          <p:nvPr>
            <p:ph type="dt" sz="half" idx="10"/>
          </p:nvPr>
        </p:nvSpPr>
        <p:spPr/>
        <p:txBody>
          <a:bodyPr/>
          <a:lstStyle/>
          <a:p>
            <a:fld id="{CB383C1B-3CB5-4569-9B26-B6A0146DB7F4}" type="datetimeFigureOut">
              <a:rPr lang="es-CL" smtClean="0"/>
              <a:t>16-11-2020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8AA765F2-5BD5-4C2F-952B-419B356F02C3}" type="slidenum">
              <a:rPr lang="es-CL" smtClean="0"/>
              <a:t>‹Nº›</a:t>
            </a:fld>
            <a:endParaRPr lang="es-CL"/>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CB383C1B-3CB5-4569-9B26-B6A0146DB7F4}" type="datetimeFigureOut">
              <a:rPr lang="es-CL" smtClean="0"/>
              <a:t>16-11-2020</a:t>
            </a:fld>
            <a:endParaRPr lang="es-CL"/>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8AA765F2-5BD5-4C2F-952B-419B356F02C3}" type="slidenum">
              <a:rPr lang="es-CL" smtClean="0"/>
              <a:t>‹Nº›</a:t>
            </a:fld>
            <a:endParaRPr lang="es-CL"/>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s-CL"/>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B383C1B-3CB5-4569-9B26-B6A0146DB7F4}" type="datetimeFigureOut">
              <a:rPr lang="es-CL" smtClean="0"/>
              <a:t>16-11-2020</a:t>
            </a:fld>
            <a:endParaRPr lang="es-CL"/>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s-CL"/>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AA765F2-5BD5-4C2F-952B-419B356F02C3}"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dirty="0"/>
              <a:t>Procesamiento y análisis de datos</a:t>
            </a:r>
          </a:p>
        </p:txBody>
      </p:sp>
      <p:sp>
        <p:nvSpPr>
          <p:cNvPr id="3" name="2 Subtítulo"/>
          <p:cNvSpPr>
            <a:spLocks noGrp="1"/>
          </p:cNvSpPr>
          <p:nvPr>
            <p:ph type="subTitle" idx="1"/>
          </p:nvPr>
        </p:nvSpPr>
        <p:spPr/>
        <p:txBody>
          <a:bodyPr>
            <a:normAutofit fontScale="55000" lnSpcReduction="20000"/>
          </a:bodyPr>
          <a:lstStyle/>
          <a:p>
            <a:pPr lvl="0">
              <a:buClr>
                <a:srgbClr val="DD8047"/>
              </a:buClr>
            </a:pPr>
            <a:endParaRPr lang="es-ES" sz="2000" dirty="0"/>
          </a:p>
          <a:p>
            <a:pPr lvl="0">
              <a:buClr>
                <a:srgbClr val="DD8047"/>
              </a:buClr>
            </a:pPr>
            <a:r>
              <a:rPr lang="es-ES" sz="2000" dirty="0"/>
              <a:t>Profesor Pablo Olivares Araya</a:t>
            </a:r>
          </a:p>
          <a:p>
            <a:pPr lvl="0">
              <a:buClr>
                <a:srgbClr val="DD8047"/>
              </a:buClr>
            </a:pPr>
            <a:r>
              <a:rPr lang="es-ES" sz="2000" dirty="0"/>
              <a:t>p.olivares.ara@gmail.com</a:t>
            </a:r>
          </a:p>
          <a:p>
            <a:endParaRPr lang="es-CL" dirty="0"/>
          </a:p>
        </p:txBody>
      </p:sp>
    </p:spTree>
    <p:extLst>
      <p:ext uri="{BB962C8B-B14F-4D97-AF65-F5344CB8AC3E}">
        <p14:creationId xmlns:p14="http://schemas.microsoft.com/office/powerpoint/2010/main" val="4073778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Análisis estadístico</a:t>
            </a:r>
          </a:p>
        </p:txBody>
      </p:sp>
      <p:sp>
        <p:nvSpPr>
          <p:cNvPr id="3" name="Marcador de contenido 2"/>
          <p:cNvSpPr>
            <a:spLocks noGrp="1"/>
          </p:cNvSpPr>
          <p:nvPr>
            <p:ph idx="1"/>
          </p:nvPr>
        </p:nvSpPr>
        <p:spPr/>
        <p:txBody>
          <a:bodyPr/>
          <a:lstStyle/>
          <a:p>
            <a:pPr lvl="0">
              <a:buClr>
                <a:srgbClr val="E48312"/>
              </a:buClr>
              <a:buFont typeface="Wingdings" charset="2"/>
              <a:buChar char="§"/>
            </a:pPr>
            <a:r>
              <a:rPr lang="es-ES" sz="3600" dirty="0">
                <a:solidFill>
                  <a:srgbClr val="000000">
                    <a:lumMod val="75000"/>
                    <a:lumOff val="25000"/>
                  </a:srgbClr>
                </a:solidFill>
              </a:rPr>
              <a:t>Niveles de análisis</a:t>
            </a:r>
          </a:p>
          <a:p>
            <a:pPr marL="457200" lvl="0" indent="-457200">
              <a:buClr>
                <a:srgbClr val="E48312"/>
              </a:buClr>
              <a:buFont typeface="+mj-lt"/>
              <a:buAutoNum type="arabicPeriod" startAt="3"/>
            </a:pPr>
            <a:r>
              <a:rPr lang="es-ES" sz="3200" dirty="0">
                <a:solidFill>
                  <a:srgbClr val="000000">
                    <a:lumMod val="75000"/>
                    <a:lumOff val="25000"/>
                  </a:srgbClr>
                </a:solidFill>
              </a:rPr>
              <a:t>Multivariado</a:t>
            </a:r>
          </a:p>
          <a:p>
            <a:pPr lvl="0">
              <a:buClr>
                <a:srgbClr val="E48312"/>
              </a:buClr>
              <a:buFont typeface="Arial"/>
              <a:buChar char="•"/>
            </a:pPr>
            <a:r>
              <a:rPr lang="es-ES" sz="2800" dirty="0">
                <a:solidFill>
                  <a:srgbClr val="000000">
                    <a:lumMod val="75000"/>
                    <a:lumOff val="25000"/>
                  </a:srgbClr>
                </a:solidFill>
              </a:rPr>
              <a:t>Principalmente estadística inferencial pero también descriptiva</a:t>
            </a:r>
          </a:p>
          <a:p>
            <a:pPr lvl="0">
              <a:buClr>
                <a:srgbClr val="E48312"/>
              </a:buClr>
              <a:buFont typeface="Arial"/>
              <a:buChar char="•"/>
            </a:pPr>
            <a:r>
              <a:rPr lang="es-ES" sz="2800" dirty="0">
                <a:solidFill>
                  <a:srgbClr val="000000">
                    <a:lumMod val="75000"/>
                    <a:lumOff val="25000"/>
                  </a:srgbClr>
                </a:solidFill>
              </a:rPr>
              <a:t>Análisis de relación entre 3 o más variables (regresión </a:t>
            </a:r>
            <a:r>
              <a:rPr lang="es-ES" sz="2800" dirty="0" err="1">
                <a:solidFill>
                  <a:srgbClr val="000000">
                    <a:lumMod val="75000"/>
                    <a:lumOff val="25000"/>
                  </a:srgbClr>
                </a:solidFill>
              </a:rPr>
              <a:t>multinomial</a:t>
            </a:r>
            <a:r>
              <a:rPr lang="es-ES" sz="2800" dirty="0">
                <a:solidFill>
                  <a:srgbClr val="000000">
                    <a:lumMod val="75000"/>
                    <a:lumOff val="25000"/>
                  </a:srgbClr>
                </a:solidFill>
              </a:rPr>
              <a:t>, análisis factorial, análisis de componentes principales, análisis discriminante, matrices de correlaciones)</a:t>
            </a:r>
          </a:p>
          <a:p>
            <a:endParaRPr lang="es-ES" dirty="0"/>
          </a:p>
        </p:txBody>
      </p:sp>
    </p:spTree>
    <p:extLst>
      <p:ext uri="{BB962C8B-B14F-4D97-AF65-F5344CB8AC3E}">
        <p14:creationId xmlns:p14="http://schemas.microsoft.com/office/powerpoint/2010/main" val="2322335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Representaciones gráficas</a:t>
            </a:r>
          </a:p>
        </p:txBody>
      </p:sp>
      <p:sp>
        <p:nvSpPr>
          <p:cNvPr id="3" name="Marcador de contenido 2"/>
          <p:cNvSpPr>
            <a:spLocks noGrp="1"/>
          </p:cNvSpPr>
          <p:nvPr>
            <p:ph sz="quarter" idx="1"/>
          </p:nvPr>
        </p:nvSpPr>
        <p:spPr/>
        <p:txBody>
          <a:bodyPr/>
          <a:lstStyle/>
          <a:p>
            <a:r>
              <a:rPr lang="es-ES" dirty="0"/>
              <a:t>Debido a grandes volúmenes de datos agrupados, se debe simplificar y buscar presentarlos de manera entendible</a:t>
            </a:r>
          </a:p>
          <a:p>
            <a:r>
              <a:rPr lang="es-ES" dirty="0"/>
              <a:t>Las representaciones gráficas permiten observar de forma sencilla cómo se distribuye y comporta una variable determinada. Son representaciones visuales de los datos que permiten develar patrones de comportamiento</a:t>
            </a:r>
          </a:p>
        </p:txBody>
      </p:sp>
    </p:spTree>
    <p:extLst>
      <p:ext uri="{BB962C8B-B14F-4D97-AF65-F5344CB8AC3E}">
        <p14:creationId xmlns:p14="http://schemas.microsoft.com/office/powerpoint/2010/main" val="2245370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Representaciones gráficas</a:t>
            </a:r>
          </a:p>
        </p:txBody>
      </p:sp>
      <p:sp>
        <p:nvSpPr>
          <p:cNvPr id="3" name="Marcador de contenido 2"/>
          <p:cNvSpPr>
            <a:spLocks noGrp="1"/>
          </p:cNvSpPr>
          <p:nvPr>
            <p:ph sz="quarter" idx="1"/>
          </p:nvPr>
        </p:nvSpPr>
        <p:spPr/>
        <p:txBody>
          <a:bodyPr>
            <a:normAutofit fontScale="92500" lnSpcReduction="20000"/>
          </a:bodyPr>
          <a:lstStyle/>
          <a:p>
            <a:pPr marL="0" indent="0">
              <a:buNone/>
            </a:pPr>
            <a:r>
              <a:rPr lang="es-ES" dirty="0"/>
              <a:t>Según </a:t>
            </a:r>
            <a:r>
              <a:rPr lang="es-ES" dirty="0" err="1"/>
              <a:t>Ritchey</a:t>
            </a:r>
            <a:r>
              <a:rPr lang="es-ES" dirty="0"/>
              <a:t> et al (2002) se deben seguir una serie de lineamientos para construir un gráfico</a:t>
            </a:r>
          </a:p>
          <a:p>
            <a:r>
              <a:rPr lang="es-ES" dirty="0"/>
              <a:t>Representaciones gráficas deben elaborarse en base al nivel de medición de la variable, de los objetivos de estudio y el público al cual se dirigen</a:t>
            </a:r>
          </a:p>
          <a:p>
            <a:r>
              <a:rPr lang="es-ES" dirty="0"/>
              <a:t>Un gráfico debe entregar información de forma clara y entendible. Simplificar y no complicar</a:t>
            </a:r>
          </a:p>
          <a:p>
            <a:r>
              <a:rPr lang="es-ES" dirty="0"/>
              <a:t>Debe ser </a:t>
            </a:r>
            <a:r>
              <a:rPr lang="es-ES" dirty="0" err="1"/>
              <a:t>autoexplicativo</a:t>
            </a:r>
            <a:r>
              <a:rPr lang="es-ES" dirty="0"/>
              <a:t>, lo ideal es que no requiera de un texto que explique los datos</a:t>
            </a:r>
          </a:p>
          <a:p>
            <a:r>
              <a:rPr lang="es-ES" dirty="0"/>
              <a:t>Es esencial que contenga toda la información referente al gráfico, para esto es posible utilizar notas al pie.</a:t>
            </a:r>
          </a:p>
        </p:txBody>
      </p:sp>
    </p:spTree>
    <p:extLst>
      <p:ext uri="{BB962C8B-B14F-4D97-AF65-F5344CB8AC3E}">
        <p14:creationId xmlns:p14="http://schemas.microsoft.com/office/powerpoint/2010/main" val="1456671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Estadística inferencial</a:t>
            </a:r>
          </a:p>
        </p:txBody>
      </p:sp>
      <p:sp>
        <p:nvSpPr>
          <p:cNvPr id="3" name="Marcador de contenido 2"/>
          <p:cNvSpPr>
            <a:spLocks noGrp="1"/>
          </p:cNvSpPr>
          <p:nvPr>
            <p:ph sz="quarter" idx="1"/>
          </p:nvPr>
        </p:nvSpPr>
        <p:spPr/>
        <p:txBody>
          <a:bodyPr>
            <a:normAutofit fontScale="92500"/>
          </a:bodyPr>
          <a:lstStyle/>
          <a:p>
            <a:r>
              <a:rPr lang="es-ES" dirty="0"/>
              <a:t>Por lo general, las investigaciones de corte cuantitativo buscan, además de describir car</a:t>
            </a:r>
            <a:r>
              <a:rPr lang="cs-CZ" dirty="0"/>
              <a:t>a</a:t>
            </a:r>
            <a:r>
              <a:rPr lang="es-ES" dirty="0" err="1"/>
              <a:t>cterísticas</a:t>
            </a:r>
            <a:r>
              <a:rPr lang="es-ES" dirty="0"/>
              <a:t> de un conjunto de datos, probar hipótesis, estimar parámetros y generalizar resultados desde la muestra a la población</a:t>
            </a:r>
          </a:p>
          <a:p>
            <a:r>
              <a:rPr lang="es-ES" dirty="0"/>
              <a:t>Estadística inferencial trabaja en base a prueba de hipótesis (congruencia entre hipótesis poblacional y datos obtenidos sobre la muestra).</a:t>
            </a:r>
          </a:p>
          <a:p>
            <a:r>
              <a:rPr lang="es-ES" dirty="0"/>
              <a:t>Prueba de hipótesis a nivel inferencial se explica a partir de distribución </a:t>
            </a:r>
            <a:r>
              <a:rPr lang="es-ES" dirty="0" err="1"/>
              <a:t>muestral</a:t>
            </a:r>
            <a:r>
              <a:rPr lang="es-ES" dirty="0"/>
              <a:t> y nivel de significancia</a:t>
            </a:r>
          </a:p>
        </p:txBody>
      </p:sp>
    </p:spTree>
    <p:extLst>
      <p:ext uri="{BB962C8B-B14F-4D97-AF65-F5344CB8AC3E}">
        <p14:creationId xmlns:p14="http://schemas.microsoft.com/office/powerpoint/2010/main" val="1926150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Estadística inferencial</a:t>
            </a:r>
          </a:p>
        </p:txBody>
      </p:sp>
      <p:sp>
        <p:nvSpPr>
          <p:cNvPr id="3" name="Marcador de contenido 2"/>
          <p:cNvSpPr>
            <a:spLocks noGrp="1"/>
          </p:cNvSpPr>
          <p:nvPr>
            <p:ph sz="quarter" idx="1"/>
          </p:nvPr>
        </p:nvSpPr>
        <p:spPr>
          <a:xfrm>
            <a:off x="612648" y="1600200"/>
            <a:ext cx="8153400" cy="5257800"/>
          </a:xfrm>
        </p:spPr>
        <p:txBody>
          <a:bodyPr>
            <a:normAutofit fontScale="85000" lnSpcReduction="20000"/>
          </a:bodyPr>
          <a:lstStyle/>
          <a:p>
            <a:r>
              <a:rPr lang="es-ES" b="1" dirty="0"/>
              <a:t>Distribución </a:t>
            </a:r>
            <a:r>
              <a:rPr lang="es-ES" b="1" dirty="0" err="1"/>
              <a:t>muestral</a:t>
            </a:r>
            <a:r>
              <a:rPr lang="es-ES" b="1" dirty="0"/>
              <a:t> </a:t>
            </a:r>
            <a:r>
              <a:rPr lang="es-ES" dirty="0"/>
              <a:t>corresponde a un conjunto de valores a partir de una estadística calculada que considera todas las muestras posibles de una población específica.</a:t>
            </a:r>
          </a:p>
          <a:p>
            <a:r>
              <a:rPr lang="es-ES" b="1" dirty="0"/>
              <a:t>Ejemplo</a:t>
            </a:r>
            <a:r>
              <a:rPr lang="es-ES" dirty="0"/>
              <a:t>: universo compuesto por todos </a:t>
            </a:r>
            <a:r>
              <a:rPr lang="es-ES" dirty="0" err="1"/>
              <a:t>l@s</a:t>
            </a:r>
            <a:r>
              <a:rPr lang="es-ES" dirty="0"/>
              <a:t> T.O que trabajan en sector público. Se busca averiguar cuantas horas de terapia realizan diariamente. La muestra representativa sería hipotéticamente de 650 T.O. Esta muestra puede ser calculada gran cantidad de veces a partir del universo. En cada muestra se obtiene una media de tiempo de terapia.</a:t>
            </a:r>
          </a:p>
          <a:p>
            <a:r>
              <a:rPr lang="es-ES" dirty="0"/>
              <a:t>A partir de las medias se calcula una distribución de ellas. Al calcular la media de todas las medias propuestas se obtiene la media poblacional (a nivel teórico)</a:t>
            </a:r>
          </a:p>
          <a:p>
            <a:r>
              <a:rPr lang="es-ES" dirty="0"/>
              <a:t>Sin embargo casi siempre se calcula una sola muestra (nivel práctico). La media calculada en la muestra debiese acercarse a la media de la distribución </a:t>
            </a:r>
            <a:r>
              <a:rPr lang="es-ES" dirty="0" err="1"/>
              <a:t>muestral</a:t>
            </a:r>
            <a:endParaRPr lang="es-ES" dirty="0"/>
          </a:p>
          <a:p>
            <a:endParaRPr lang="es-ES" dirty="0"/>
          </a:p>
        </p:txBody>
      </p:sp>
    </p:spTree>
    <p:extLst>
      <p:ext uri="{BB962C8B-B14F-4D97-AF65-F5344CB8AC3E}">
        <p14:creationId xmlns:p14="http://schemas.microsoft.com/office/powerpoint/2010/main" val="2863623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Estadística inferencial</a:t>
            </a:r>
          </a:p>
        </p:txBody>
      </p:sp>
      <p:sp>
        <p:nvSpPr>
          <p:cNvPr id="3" name="Marcador de contenido 2"/>
          <p:cNvSpPr>
            <a:spLocks noGrp="1"/>
          </p:cNvSpPr>
          <p:nvPr>
            <p:ph sz="quarter" idx="1"/>
          </p:nvPr>
        </p:nvSpPr>
        <p:spPr/>
        <p:txBody>
          <a:bodyPr>
            <a:normAutofit fontScale="92500"/>
          </a:bodyPr>
          <a:lstStyle/>
          <a:p>
            <a:r>
              <a:rPr lang="es-ES" dirty="0"/>
              <a:t>El </a:t>
            </a:r>
            <a:r>
              <a:rPr lang="es-ES" b="1" dirty="0"/>
              <a:t>nivel de significancia </a:t>
            </a:r>
            <a:r>
              <a:rPr lang="es-ES" dirty="0"/>
              <a:t>refiere a la probabilidad de que un evento ocurra o no (oscila entre 0 y 1). </a:t>
            </a:r>
          </a:p>
          <a:p>
            <a:r>
              <a:rPr lang="es-ES" dirty="0"/>
              <a:t>El concepto de probabilidad se aplica a la distribución </a:t>
            </a:r>
            <a:r>
              <a:rPr lang="es-ES" dirty="0" err="1"/>
              <a:t>muestral</a:t>
            </a:r>
            <a:r>
              <a:rPr lang="es-ES" dirty="0"/>
              <a:t> (área de la curva es 1.00). El área entre dos puntos refiere a la probabilidad de distribución. </a:t>
            </a:r>
          </a:p>
          <a:p>
            <a:r>
              <a:rPr lang="es-ES" dirty="0"/>
              <a:t>Prueba de hipótesis sobre medias en estadística inferencial considera la cercanía entre la media muestra y la distribución </a:t>
            </a:r>
            <a:r>
              <a:rPr lang="es-ES" dirty="0" err="1"/>
              <a:t>muestral</a:t>
            </a:r>
            <a:r>
              <a:rPr lang="es-ES" dirty="0"/>
              <a:t>.</a:t>
            </a:r>
          </a:p>
          <a:p>
            <a:r>
              <a:rPr lang="es-ES" dirty="0"/>
              <a:t>Si cercanía es alta, se pueden establecer generalizaciones</a:t>
            </a:r>
          </a:p>
          <a:p>
            <a:endParaRPr lang="es-ES" dirty="0"/>
          </a:p>
        </p:txBody>
      </p:sp>
    </p:spTree>
    <p:extLst>
      <p:ext uri="{BB962C8B-B14F-4D97-AF65-F5344CB8AC3E}">
        <p14:creationId xmlns:p14="http://schemas.microsoft.com/office/powerpoint/2010/main" val="35599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Estadística inferencial</a:t>
            </a:r>
          </a:p>
        </p:txBody>
      </p:sp>
      <p:sp>
        <p:nvSpPr>
          <p:cNvPr id="3" name="Marcador de contenido 2"/>
          <p:cNvSpPr>
            <a:spLocks noGrp="1"/>
          </p:cNvSpPr>
          <p:nvPr>
            <p:ph sz="quarter" idx="1"/>
          </p:nvPr>
        </p:nvSpPr>
        <p:spPr/>
        <p:txBody>
          <a:bodyPr>
            <a:normAutofit fontScale="85000" lnSpcReduction="10000"/>
          </a:bodyPr>
          <a:lstStyle/>
          <a:p>
            <a:r>
              <a:rPr lang="es-ES" dirty="0"/>
              <a:t>El nivel de significación o nivel alfa refiere a la probabilidad de equivocarse y el investigador lo establece a priori.</a:t>
            </a:r>
          </a:p>
          <a:p>
            <a:r>
              <a:rPr lang="es-ES" dirty="0"/>
              <a:t>Por ejemplo si vamos a apostar en la ruleta y tuviésemos el 95% de probabilidades de achuntarle contra el 5% de perder, es una buena chance?</a:t>
            </a:r>
          </a:p>
          <a:p>
            <a:r>
              <a:rPr lang="es-ES" dirty="0"/>
              <a:t>En investigación a partir de una medida estadística como la media se analiza el porcentaje de confianza que refiere a la cercanía de esa media ala distribución </a:t>
            </a:r>
            <a:r>
              <a:rPr lang="es-ES" dirty="0" err="1"/>
              <a:t>muestral</a:t>
            </a:r>
            <a:endParaRPr lang="es-ES" dirty="0"/>
          </a:p>
          <a:p>
            <a:r>
              <a:rPr lang="es-ES" dirty="0"/>
              <a:t>Nivel de significancia de 0.05 implica un 95% de seguridad para establecer generalizaciones, y un 5% en contra (error)</a:t>
            </a:r>
          </a:p>
        </p:txBody>
      </p:sp>
    </p:spTree>
    <p:extLst>
      <p:ext uri="{BB962C8B-B14F-4D97-AF65-F5344CB8AC3E}">
        <p14:creationId xmlns:p14="http://schemas.microsoft.com/office/powerpoint/2010/main" val="2257513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Estadística inferencial</a:t>
            </a:r>
          </a:p>
        </p:txBody>
      </p:sp>
      <p:sp>
        <p:nvSpPr>
          <p:cNvPr id="3" name="Marcador de contenido 2"/>
          <p:cNvSpPr>
            <a:spLocks noGrp="1"/>
          </p:cNvSpPr>
          <p:nvPr>
            <p:ph sz="quarter" idx="1"/>
          </p:nvPr>
        </p:nvSpPr>
        <p:spPr/>
        <p:txBody>
          <a:bodyPr/>
          <a:lstStyle/>
          <a:p>
            <a:r>
              <a:rPr lang="es-ES" dirty="0"/>
              <a:t>La estimaciones no siempre expresan una probabilidad segura. Se pueden cometer errores. Los resultados que pueden surgir al probar </a:t>
            </a:r>
            <a:r>
              <a:rPr lang="es-ES" dirty="0" err="1"/>
              <a:t>hipotesis</a:t>
            </a:r>
            <a:r>
              <a:rPr lang="es-ES" dirty="0"/>
              <a:t> son:</a:t>
            </a:r>
          </a:p>
          <a:p>
            <a:pPr marL="514350" indent="-514350">
              <a:buFont typeface="+mj-lt"/>
              <a:buAutoNum type="arabicPeriod"/>
            </a:pPr>
            <a:r>
              <a:rPr lang="es-ES" dirty="0"/>
              <a:t>Aceptar </a:t>
            </a:r>
            <a:r>
              <a:rPr lang="es-ES" dirty="0" err="1"/>
              <a:t>hipotesis</a:t>
            </a:r>
            <a:r>
              <a:rPr lang="es-ES" dirty="0"/>
              <a:t> verdadera</a:t>
            </a:r>
          </a:p>
          <a:p>
            <a:pPr marL="514350" indent="-514350">
              <a:buFont typeface="+mj-lt"/>
              <a:buAutoNum type="arabicPeriod"/>
            </a:pPr>
            <a:r>
              <a:rPr lang="es-ES" dirty="0"/>
              <a:t>Rechazar </a:t>
            </a:r>
            <a:r>
              <a:rPr lang="es-ES" dirty="0" err="1"/>
              <a:t>hipotesis</a:t>
            </a:r>
            <a:r>
              <a:rPr lang="es-ES" dirty="0"/>
              <a:t> falsa</a:t>
            </a:r>
          </a:p>
          <a:p>
            <a:pPr marL="514350" indent="-514350">
              <a:buFont typeface="+mj-lt"/>
              <a:buAutoNum type="arabicPeriod"/>
            </a:pPr>
            <a:r>
              <a:rPr lang="es-ES" dirty="0"/>
              <a:t>Aceptar </a:t>
            </a:r>
            <a:r>
              <a:rPr lang="es-ES" dirty="0" err="1"/>
              <a:t>hipotesis</a:t>
            </a:r>
            <a:r>
              <a:rPr lang="es-ES" dirty="0"/>
              <a:t> falsa (error tipo 2)</a:t>
            </a:r>
          </a:p>
          <a:p>
            <a:pPr marL="514350" indent="-514350">
              <a:buFont typeface="+mj-lt"/>
              <a:buAutoNum type="arabicPeriod"/>
            </a:pPr>
            <a:r>
              <a:rPr lang="es-ES" dirty="0"/>
              <a:t>Rechazar </a:t>
            </a:r>
            <a:r>
              <a:rPr lang="es-ES" dirty="0" err="1"/>
              <a:t>hipotesis</a:t>
            </a:r>
            <a:r>
              <a:rPr lang="es-ES" dirty="0"/>
              <a:t> verdadera (error tipo 1)</a:t>
            </a:r>
          </a:p>
        </p:txBody>
      </p:sp>
    </p:spTree>
    <p:extLst>
      <p:ext uri="{BB962C8B-B14F-4D97-AF65-F5344CB8AC3E}">
        <p14:creationId xmlns:p14="http://schemas.microsoft.com/office/powerpoint/2010/main" val="45703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Estadística inferencial</a:t>
            </a:r>
          </a:p>
        </p:txBody>
      </p:sp>
      <p:sp>
        <p:nvSpPr>
          <p:cNvPr id="3" name="Marcador de contenido 2"/>
          <p:cNvSpPr>
            <a:spLocks noGrp="1"/>
          </p:cNvSpPr>
          <p:nvPr>
            <p:ph idx="1"/>
          </p:nvPr>
        </p:nvSpPr>
        <p:spPr/>
        <p:txBody>
          <a:bodyPr>
            <a:normAutofit fontScale="92500" lnSpcReduction="10000"/>
          </a:bodyPr>
          <a:lstStyle/>
          <a:p>
            <a:pPr>
              <a:buFont typeface="Wingdings" charset="2"/>
              <a:buChar char="§"/>
            </a:pPr>
            <a:r>
              <a:rPr lang="es-ES" sz="3200" dirty="0"/>
              <a:t>Algunas pruebas (paramétricas y no paramétricas)</a:t>
            </a:r>
          </a:p>
          <a:p>
            <a:pPr marL="457200" indent="-457200">
              <a:buFont typeface="+mj-lt"/>
              <a:buAutoNum type="arabicPeriod"/>
            </a:pPr>
            <a:r>
              <a:rPr lang="es-ES" sz="2400" dirty="0"/>
              <a:t>Chi Cuadrado de Pearson (asociación entre atributos variables cualitativas)</a:t>
            </a:r>
          </a:p>
          <a:p>
            <a:pPr>
              <a:buFont typeface="Arial"/>
              <a:buChar char="•"/>
            </a:pPr>
            <a:r>
              <a:rPr lang="es-ES" sz="2400" dirty="0"/>
              <a:t>Existe asociación cuando una categoría depende de otra</a:t>
            </a:r>
          </a:p>
          <a:p>
            <a:pPr>
              <a:buFont typeface="Arial"/>
              <a:buChar char="•"/>
            </a:pPr>
            <a:r>
              <a:rPr lang="es-ES" sz="2400" dirty="0"/>
              <a:t>Se mide intensidad (V de </a:t>
            </a:r>
            <a:r>
              <a:rPr lang="es-ES" sz="2400" dirty="0" err="1"/>
              <a:t>Cramer</a:t>
            </a:r>
            <a:r>
              <a:rPr lang="es-ES" sz="2400" dirty="0"/>
              <a:t>)</a:t>
            </a:r>
          </a:p>
          <a:p>
            <a:pPr>
              <a:buFont typeface="Arial"/>
              <a:buChar char="•"/>
            </a:pPr>
            <a:r>
              <a:rPr lang="es-ES" sz="2400" dirty="0"/>
              <a:t>Se mide dirección (</a:t>
            </a:r>
            <a:r>
              <a:rPr lang="es-ES" sz="2400" dirty="0" err="1"/>
              <a:t>Spearman</a:t>
            </a:r>
            <a:r>
              <a:rPr lang="es-ES" sz="2400" dirty="0"/>
              <a:t>)</a:t>
            </a:r>
          </a:p>
          <a:p>
            <a:pPr marL="457200" indent="-457200">
              <a:buFont typeface="+mj-lt"/>
              <a:buAutoNum type="arabicPeriod" startAt="2"/>
            </a:pPr>
            <a:r>
              <a:rPr lang="es-ES" sz="2400" dirty="0"/>
              <a:t>Prueba T de </a:t>
            </a:r>
            <a:r>
              <a:rPr lang="es-ES" sz="2400" dirty="0" err="1"/>
              <a:t>Student</a:t>
            </a:r>
            <a:r>
              <a:rPr lang="es-ES" sz="2400" dirty="0"/>
              <a:t> (comparación de medias)</a:t>
            </a:r>
          </a:p>
          <a:p>
            <a:pPr>
              <a:buFont typeface="Arial"/>
              <a:buChar char="•"/>
            </a:pPr>
            <a:r>
              <a:rPr lang="es-ES" sz="2400" dirty="0"/>
              <a:t>Para una muestra</a:t>
            </a:r>
          </a:p>
          <a:p>
            <a:pPr>
              <a:buFont typeface="Arial"/>
              <a:buChar char="•"/>
            </a:pPr>
            <a:r>
              <a:rPr lang="es-ES" sz="2400" dirty="0"/>
              <a:t>Para muestras relacionadas</a:t>
            </a:r>
          </a:p>
          <a:p>
            <a:pPr>
              <a:buFont typeface="Arial"/>
              <a:buChar char="•"/>
            </a:pPr>
            <a:r>
              <a:rPr lang="es-ES" sz="2400" dirty="0"/>
              <a:t>Para muestras independientes</a:t>
            </a:r>
          </a:p>
          <a:p>
            <a:pPr marL="457200" indent="-457200">
              <a:buFont typeface="+mj-lt"/>
              <a:buAutoNum type="arabicPeriod"/>
            </a:pPr>
            <a:endParaRPr lang="es-ES" sz="2400" dirty="0"/>
          </a:p>
          <a:p>
            <a:pPr marL="457200" indent="-457200">
              <a:buFont typeface="+mj-lt"/>
              <a:buAutoNum type="arabicPeriod" startAt="2"/>
            </a:pPr>
            <a:endParaRPr lang="es-ES" dirty="0"/>
          </a:p>
          <a:p>
            <a:pPr marL="0" indent="0">
              <a:buNone/>
            </a:pPr>
            <a:endParaRPr lang="es-ES" dirty="0"/>
          </a:p>
        </p:txBody>
      </p:sp>
    </p:spTree>
    <p:extLst>
      <p:ext uri="{BB962C8B-B14F-4D97-AF65-F5344CB8AC3E}">
        <p14:creationId xmlns:p14="http://schemas.microsoft.com/office/powerpoint/2010/main" val="330311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Procesamiento, análisis e interpretación de datos</a:t>
            </a:r>
          </a:p>
        </p:txBody>
      </p:sp>
      <p:sp>
        <p:nvSpPr>
          <p:cNvPr id="3" name="Marcador de contenido 2"/>
          <p:cNvSpPr>
            <a:spLocks noGrp="1"/>
          </p:cNvSpPr>
          <p:nvPr>
            <p:ph idx="1"/>
          </p:nvPr>
        </p:nvSpPr>
        <p:spPr/>
        <p:txBody>
          <a:bodyPr>
            <a:normAutofit/>
          </a:bodyPr>
          <a:lstStyle/>
          <a:p>
            <a:pPr>
              <a:buFont typeface="Wingdings" charset="2"/>
              <a:buChar char="§"/>
            </a:pPr>
            <a:r>
              <a:rPr lang="es-ES" sz="2800" dirty="0"/>
              <a:t>El tipo de análisis dependerá del </a:t>
            </a:r>
            <a:r>
              <a:rPr lang="es-ES" sz="2800" b="1" dirty="0"/>
              <a:t>propósito</a:t>
            </a:r>
            <a:r>
              <a:rPr lang="es-ES" sz="2800" dirty="0"/>
              <a:t> y </a:t>
            </a:r>
            <a:r>
              <a:rPr lang="es-ES" sz="2800" b="1" dirty="0"/>
              <a:t>diseño</a:t>
            </a:r>
            <a:r>
              <a:rPr lang="es-ES" sz="2800" dirty="0"/>
              <a:t> del estudio, considerando las </a:t>
            </a:r>
            <a:r>
              <a:rPr lang="es-ES" sz="2800" b="1" dirty="0"/>
              <a:t>hipótesis,</a:t>
            </a:r>
            <a:r>
              <a:rPr lang="es-ES" sz="2800" dirty="0"/>
              <a:t>  </a:t>
            </a:r>
            <a:r>
              <a:rPr lang="es-ES" sz="2800" b="1" dirty="0"/>
              <a:t>el nivel de medición </a:t>
            </a:r>
            <a:r>
              <a:rPr lang="es-ES" sz="2800" dirty="0"/>
              <a:t>de las variables y el interés del equipo de investigación</a:t>
            </a:r>
          </a:p>
          <a:p>
            <a:pPr>
              <a:buFont typeface="Wingdings" charset="2"/>
              <a:buChar char="§"/>
            </a:pPr>
            <a:r>
              <a:rPr lang="es-ES" sz="2800" dirty="0"/>
              <a:t>Las escalas de medición determinan los análisis estadísticos que se pueden calcular.</a:t>
            </a:r>
          </a:p>
          <a:p>
            <a:pPr>
              <a:buFont typeface="Wingdings" charset="2"/>
              <a:buChar char="§"/>
            </a:pPr>
            <a:r>
              <a:rPr lang="es-ES" sz="2800" dirty="0"/>
              <a:t>Es importante el n de la muestra y el tipo de muestreo</a:t>
            </a:r>
          </a:p>
          <a:p>
            <a:pPr>
              <a:buFont typeface="Wingdings" charset="2"/>
              <a:buChar char="§"/>
            </a:pPr>
            <a:endParaRPr lang="es-ES" sz="2800" dirty="0"/>
          </a:p>
          <a:p>
            <a:endParaRPr lang="es-ES" dirty="0"/>
          </a:p>
        </p:txBody>
      </p:sp>
    </p:spTree>
    <p:extLst>
      <p:ext uri="{BB962C8B-B14F-4D97-AF65-F5344CB8AC3E}">
        <p14:creationId xmlns:p14="http://schemas.microsoft.com/office/powerpoint/2010/main" val="1839358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Estadística descriptiva</a:t>
            </a:r>
          </a:p>
        </p:txBody>
      </p:sp>
      <p:sp>
        <p:nvSpPr>
          <p:cNvPr id="3" name="Marcador de contenido 2"/>
          <p:cNvSpPr>
            <a:spLocks noGrp="1"/>
          </p:cNvSpPr>
          <p:nvPr>
            <p:ph sz="quarter" idx="1"/>
          </p:nvPr>
        </p:nvSpPr>
        <p:spPr/>
        <p:txBody>
          <a:bodyPr>
            <a:normAutofit fontScale="92500"/>
          </a:bodyPr>
          <a:lstStyle/>
          <a:p>
            <a:r>
              <a:rPr lang="es-ES" dirty="0"/>
              <a:t>Siempre se debe:</a:t>
            </a:r>
          </a:p>
          <a:p>
            <a:pPr marL="514350" indent="-514350">
              <a:buFont typeface="+mj-lt"/>
              <a:buAutoNum type="arabicPeriod"/>
            </a:pPr>
            <a:r>
              <a:rPr lang="es-ES" b="1" dirty="0"/>
              <a:t>Leer los datos </a:t>
            </a:r>
            <a:r>
              <a:rPr lang="es-ES" dirty="0"/>
              <a:t>que resultan de los análisis estadísticos (porcentajes, estadísticos descriptivos, otros)</a:t>
            </a:r>
          </a:p>
          <a:p>
            <a:pPr marL="514350" indent="-514350">
              <a:buFont typeface="+mj-lt"/>
              <a:buAutoNum type="arabicPeriod"/>
            </a:pPr>
            <a:r>
              <a:rPr lang="es-ES" b="1" dirty="0"/>
              <a:t>Analizar los datos</a:t>
            </a:r>
            <a:r>
              <a:rPr lang="es-ES" dirty="0"/>
              <a:t>, determinando la existencia de tendencias, porcentajes mayoritarios y si existe un patrón en los datos.</a:t>
            </a:r>
          </a:p>
          <a:p>
            <a:pPr marL="514350" indent="-514350">
              <a:buFont typeface="+mj-lt"/>
              <a:buAutoNum type="arabicPeriod"/>
            </a:pPr>
            <a:r>
              <a:rPr lang="es-ES" b="1" dirty="0"/>
              <a:t>Interpretar los datos</a:t>
            </a:r>
            <a:r>
              <a:rPr lang="es-ES" dirty="0"/>
              <a:t>, intentando darle sentido en relación a la teoría que sustenta el estudio y también a partir de las relaciones que existen en el contexto actual en la sociedad.</a:t>
            </a:r>
          </a:p>
        </p:txBody>
      </p:sp>
    </p:spTree>
    <p:extLst>
      <p:ext uri="{BB962C8B-B14F-4D97-AF65-F5344CB8AC3E}">
        <p14:creationId xmlns:p14="http://schemas.microsoft.com/office/powerpoint/2010/main" val="3413365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Procesamiento, análisis e interpretación de datos</a:t>
            </a:r>
          </a:p>
        </p:txBody>
      </p:sp>
      <p:sp>
        <p:nvSpPr>
          <p:cNvPr id="3" name="Marcador de contenido 2"/>
          <p:cNvSpPr>
            <a:spLocks noGrp="1"/>
          </p:cNvSpPr>
          <p:nvPr>
            <p:ph idx="1"/>
          </p:nvPr>
        </p:nvSpPr>
        <p:spPr/>
        <p:txBody>
          <a:bodyPr>
            <a:normAutofit fontScale="92500"/>
          </a:bodyPr>
          <a:lstStyle/>
          <a:p>
            <a:r>
              <a:rPr lang="es-ES" dirty="0"/>
              <a:t>Luego de recoger los datos, estos deben organizarse y resumirse para generar información significativa. Los datos pueden ser analizados a partir de:</a:t>
            </a:r>
          </a:p>
          <a:p>
            <a:pPr marL="457200" indent="-457200">
              <a:buFont typeface="+mj-lt"/>
              <a:buAutoNum type="alphaLcPeriod"/>
            </a:pPr>
            <a:r>
              <a:rPr lang="es-ES" dirty="0"/>
              <a:t>Estadística descriptiva</a:t>
            </a:r>
          </a:p>
          <a:p>
            <a:pPr marL="457200" indent="-457200">
              <a:buFont typeface="+mj-lt"/>
              <a:buAutoNum type="alphaLcPeriod"/>
            </a:pPr>
            <a:r>
              <a:rPr lang="es-ES" dirty="0"/>
              <a:t>Distribución normal (puntuación Z)</a:t>
            </a:r>
          </a:p>
          <a:p>
            <a:pPr marL="457200" indent="-457200">
              <a:buFont typeface="+mj-lt"/>
              <a:buAutoNum type="alphaLcPeriod"/>
            </a:pPr>
            <a:r>
              <a:rPr lang="es-ES" dirty="0"/>
              <a:t>Razones y tasas</a:t>
            </a:r>
          </a:p>
          <a:p>
            <a:pPr marL="457200" indent="-457200">
              <a:buFont typeface="+mj-lt"/>
              <a:buAutoNum type="alphaLcPeriod"/>
            </a:pPr>
            <a:r>
              <a:rPr lang="es-ES" dirty="0"/>
              <a:t>Estadística inferencial</a:t>
            </a:r>
          </a:p>
          <a:p>
            <a:pPr marL="457200" indent="-457200">
              <a:buFont typeface="+mj-lt"/>
              <a:buAutoNum type="alphaLcPeriod"/>
            </a:pPr>
            <a:r>
              <a:rPr lang="es-ES" dirty="0"/>
              <a:t>Pruebas paramétricas y no paramétricas</a:t>
            </a:r>
          </a:p>
          <a:p>
            <a:pPr marL="457200" indent="-457200">
              <a:buFont typeface="+mj-lt"/>
              <a:buAutoNum type="alphaLcPeriod"/>
            </a:pPr>
            <a:r>
              <a:rPr lang="es-ES" dirty="0"/>
              <a:t>Análisis multivariado</a:t>
            </a:r>
          </a:p>
        </p:txBody>
      </p:sp>
    </p:spTree>
    <p:extLst>
      <p:ext uri="{BB962C8B-B14F-4D97-AF65-F5344CB8AC3E}">
        <p14:creationId xmlns:p14="http://schemas.microsoft.com/office/powerpoint/2010/main" val="3867486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Estadística descriptiva</a:t>
            </a:r>
          </a:p>
        </p:txBody>
      </p:sp>
      <p:graphicFrame>
        <p:nvGraphicFramePr>
          <p:cNvPr id="4" name="Marcador de contenido 3"/>
          <p:cNvGraphicFramePr>
            <a:graphicFrameLocks noGrp="1"/>
          </p:cNvGraphicFramePr>
          <p:nvPr>
            <p:ph sz="quarter" idx="1"/>
            <p:extLst>
              <p:ext uri="{D42A27DB-BD31-4B8C-83A1-F6EECF244321}">
                <p14:modId xmlns:p14="http://schemas.microsoft.com/office/powerpoint/2010/main" val="1914267068"/>
              </p:ext>
            </p:extLst>
          </p:nvPr>
        </p:nvGraphicFramePr>
        <p:xfrm>
          <a:off x="612648" y="1600200"/>
          <a:ext cx="8153400" cy="499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619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Presentación de datos y resultados</a:t>
            </a:r>
          </a:p>
        </p:txBody>
      </p:sp>
      <p:sp>
        <p:nvSpPr>
          <p:cNvPr id="3" name="Marcador de contenido 2"/>
          <p:cNvSpPr>
            <a:spLocks noGrp="1"/>
          </p:cNvSpPr>
          <p:nvPr>
            <p:ph idx="1"/>
          </p:nvPr>
        </p:nvSpPr>
        <p:spPr/>
        <p:txBody>
          <a:bodyPr>
            <a:normAutofit lnSpcReduction="10000"/>
          </a:bodyPr>
          <a:lstStyle/>
          <a:p>
            <a:r>
              <a:rPr lang="es-ES" dirty="0"/>
              <a:t>Los datos y resultados se describen a partir de las tablas de frecuencias </a:t>
            </a:r>
            <a:r>
              <a:rPr lang="es-ES" dirty="0" err="1"/>
              <a:t>univariadas</a:t>
            </a:r>
            <a:r>
              <a:rPr lang="es-ES" dirty="0"/>
              <a:t> y </a:t>
            </a:r>
            <a:r>
              <a:rPr lang="es-ES" dirty="0" err="1"/>
              <a:t>bivariadas</a:t>
            </a:r>
            <a:r>
              <a:rPr lang="es-ES" dirty="0"/>
              <a:t>, y de pruebas estadísticas como Chi2, pruebas T, regresiones, análisis factoriales, etc.</a:t>
            </a:r>
          </a:p>
          <a:p>
            <a:r>
              <a:rPr lang="es-ES" dirty="0"/>
              <a:t>Las tablas se analizan y describen</a:t>
            </a:r>
          </a:p>
          <a:p>
            <a:r>
              <a:rPr lang="es-ES" dirty="0"/>
              <a:t>Se acompaña con gráficos para ilustrar resultados</a:t>
            </a:r>
          </a:p>
          <a:p>
            <a:r>
              <a:rPr lang="es-ES" dirty="0"/>
              <a:t>La presentación de datos debe seguir lógica de investigación </a:t>
            </a:r>
          </a:p>
          <a:p>
            <a:r>
              <a:rPr lang="es-ES" dirty="0"/>
              <a:t>Los resultados deben orientar las conclusiones del estudio</a:t>
            </a:r>
          </a:p>
          <a:p>
            <a:pPr marL="0" indent="0">
              <a:buNone/>
            </a:pPr>
            <a:endParaRPr lang="es-ES" dirty="0"/>
          </a:p>
        </p:txBody>
      </p:sp>
    </p:spTree>
    <p:extLst>
      <p:ext uri="{BB962C8B-B14F-4D97-AF65-F5344CB8AC3E}">
        <p14:creationId xmlns:p14="http://schemas.microsoft.com/office/powerpoint/2010/main" val="2909799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Análisis estadístico</a:t>
            </a:r>
          </a:p>
        </p:txBody>
      </p:sp>
      <p:sp>
        <p:nvSpPr>
          <p:cNvPr id="3" name="Marcador de contenido 2"/>
          <p:cNvSpPr>
            <a:spLocks noGrp="1"/>
          </p:cNvSpPr>
          <p:nvPr>
            <p:ph idx="1"/>
          </p:nvPr>
        </p:nvSpPr>
        <p:spPr/>
        <p:txBody>
          <a:bodyPr>
            <a:normAutofit/>
          </a:bodyPr>
          <a:lstStyle/>
          <a:p>
            <a:pPr>
              <a:buFont typeface="Wingdings" charset="2"/>
              <a:buChar char="§"/>
            </a:pPr>
            <a:r>
              <a:rPr lang="es-ES" sz="3200" dirty="0"/>
              <a:t>Nivel de medición de variables</a:t>
            </a:r>
          </a:p>
          <a:p>
            <a:pPr>
              <a:buFont typeface="Wingdings" charset="2"/>
              <a:buChar char="ü"/>
            </a:pPr>
            <a:r>
              <a:rPr lang="es-ES" sz="2800" dirty="0"/>
              <a:t>Cualitativas</a:t>
            </a:r>
          </a:p>
          <a:p>
            <a:pPr marL="514350" indent="-514350">
              <a:buFont typeface="+mj-lt"/>
              <a:buAutoNum type="arabicPeriod"/>
            </a:pPr>
            <a:r>
              <a:rPr lang="es-ES" sz="2400" dirty="0"/>
              <a:t>Nominales</a:t>
            </a:r>
          </a:p>
          <a:p>
            <a:pPr marL="514350" indent="-514350">
              <a:buFont typeface="+mj-lt"/>
              <a:buAutoNum type="arabicPeriod"/>
            </a:pPr>
            <a:r>
              <a:rPr lang="es-ES" sz="2400" dirty="0"/>
              <a:t>Ordinales</a:t>
            </a:r>
          </a:p>
          <a:p>
            <a:pPr>
              <a:buFont typeface="Wingdings" charset="2"/>
              <a:buChar char="ü"/>
            </a:pPr>
            <a:r>
              <a:rPr lang="es-ES" sz="2800" dirty="0"/>
              <a:t>Cuantitativas</a:t>
            </a:r>
          </a:p>
          <a:p>
            <a:pPr marL="514350" indent="-514350">
              <a:buFont typeface="+mj-lt"/>
              <a:buAutoNum type="arabicPeriod"/>
            </a:pPr>
            <a:r>
              <a:rPr lang="es-ES" sz="2400" dirty="0"/>
              <a:t>Continuas</a:t>
            </a:r>
          </a:p>
          <a:p>
            <a:pPr marL="514350" indent="-514350">
              <a:buFont typeface="+mj-lt"/>
              <a:buAutoNum type="arabicPeriod"/>
            </a:pPr>
            <a:r>
              <a:rPr lang="es-ES" sz="2400" dirty="0"/>
              <a:t>Discretas</a:t>
            </a:r>
          </a:p>
        </p:txBody>
      </p:sp>
    </p:spTree>
    <p:extLst>
      <p:ext uri="{BB962C8B-B14F-4D97-AF65-F5344CB8AC3E}">
        <p14:creationId xmlns:p14="http://schemas.microsoft.com/office/powerpoint/2010/main" val="3097516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Análisis estadístico descriptivo</a:t>
            </a:r>
          </a:p>
        </p:txBody>
      </p:sp>
      <p:sp>
        <p:nvSpPr>
          <p:cNvPr id="3" name="Marcador de contenido 2"/>
          <p:cNvSpPr>
            <a:spLocks noGrp="1"/>
          </p:cNvSpPr>
          <p:nvPr>
            <p:ph idx="1"/>
          </p:nvPr>
        </p:nvSpPr>
        <p:spPr/>
        <p:txBody>
          <a:bodyPr>
            <a:normAutofit fontScale="92500" lnSpcReduction="20000"/>
          </a:bodyPr>
          <a:lstStyle/>
          <a:p>
            <a:pPr>
              <a:buFont typeface="Wingdings" charset="2"/>
              <a:buChar char="§"/>
            </a:pPr>
            <a:r>
              <a:rPr lang="es-ES" sz="3200" dirty="0"/>
              <a:t>Distribución de frecuencias unidimensionales</a:t>
            </a:r>
            <a:endParaRPr lang="es-ES" sz="2800" dirty="0"/>
          </a:p>
          <a:p>
            <a:pPr>
              <a:buFont typeface="Arial"/>
              <a:buChar char="•"/>
            </a:pPr>
            <a:r>
              <a:rPr lang="es-ES" sz="2800" dirty="0"/>
              <a:t>Frecuencia absoluta</a:t>
            </a:r>
          </a:p>
          <a:p>
            <a:pPr>
              <a:buFont typeface="Arial"/>
              <a:buChar char="•"/>
            </a:pPr>
            <a:r>
              <a:rPr lang="es-ES" sz="2800" dirty="0"/>
              <a:t>Frecuencia relativa</a:t>
            </a:r>
          </a:p>
          <a:p>
            <a:pPr>
              <a:buFont typeface="Arial"/>
              <a:buChar char="•"/>
            </a:pPr>
            <a:r>
              <a:rPr lang="es-ES" sz="2800" dirty="0"/>
              <a:t>Frecuencia absoluta acumulada</a:t>
            </a:r>
          </a:p>
          <a:p>
            <a:pPr>
              <a:buFont typeface="Arial"/>
              <a:buChar char="•"/>
            </a:pPr>
            <a:r>
              <a:rPr lang="es-ES" sz="2800" dirty="0"/>
              <a:t>Frecuencia relativa acumulada (siempre porcentaje válido)</a:t>
            </a:r>
          </a:p>
          <a:p>
            <a:pPr lvl="0">
              <a:buClr>
                <a:srgbClr val="E48312"/>
              </a:buClr>
              <a:buFont typeface="Wingdings" charset="2"/>
              <a:buChar char="§"/>
            </a:pPr>
            <a:endParaRPr lang="es-ES" sz="2800" dirty="0">
              <a:solidFill>
                <a:srgbClr val="000000">
                  <a:lumMod val="75000"/>
                  <a:lumOff val="25000"/>
                </a:srgbClr>
              </a:solidFill>
            </a:endParaRPr>
          </a:p>
          <a:p>
            <a:pPr lvl="0">
              <a:buClr>
                <a:srgbClr val="E48312"/>
              </a:buClr>
              <a:buFont typeface="Wingdings" charset="2"/>
              <a:buChar char="§"/>
            </a:pPr>
            <a:r>
              <a:rPr lang="es-ES" sz="3200" dirty="0">
                <a:solidFill>
                  <a:srgbClr val="000000">
                    <a:lumMod val="75000"/>
                    <a:lumOff val="25000"/>
                  </a:srgbClr>
                </a:solidFill>
              </a:rPr>
              <a:t>Distribución de frecuencias bidimensionales</a:t>
            </a:r>
          </a:p>
          <a:p>
            <a:pPr lvl="0">
              <a:buClr>
                <a:srgbClr val="E48312"/>
              </a:buClr>
              <a:buFont typeface="Arial"/>
              <a:buChar char="•"/>
            </a:pPr>
            <a:r>
              <a:rPr lang="es-ES" sz="2800" dirty="0">
                <a:solidFill>
                  <a:srgbClr val="000000">
                    <a:lumMod val="75000"/>
                    <a:lumOff val="25000"/>
                  </a:srgbClr>
                </a:solidFill>
              </a:rPr>
              <a:t>Frecuencia absoluta conjunta</a:t>
            </a:r>
          </a:p>
          <a:p>
            <a:pPr lvl="0">
              <a:buClr>
                <a:srgbClr val="E48312"/>
              </a:buClr>
              <a:buFont typeface="Arial"/>
              <a:buChar char="•"/>
            </a:pPr>
            <a:r>
              <a:rPr lang="es-ES" sz="2800" dirty="0">
                <a:solidFill>
                  <a:srgbClr val="000000">
                    <a:lumMod val="75000"/>
                    <a:lumOff val="25000"/>
                  </a:srgbClr>
                </a:solidFill>
              </a:rPr>
              <a:t>Frecuencia relativa conjunta</a:t>
            </a:r>
          </a:p>
          <a:p>
            <a:pPr lvl="0">
              <a:buClr>
                <a:srgbClr val="E48312"/>
              </a:buClr>
              <a:buFont typeface="Arial"/>
              <a:buChar char="•"/>
            </a:pPr>
            <a:r>
              <a:rPr lang="es-ES" sz="2800" dirty="0">
                <a:solidFill>
                  <a:srgbClr val="000000">
                    <a:lumMod val="75000"/>
                    <a:lumOff val="25000"/>
                  </a:srgbClr>
                </a:solidFill>
              </a:rPr>
              <a:t>Tablas cruzadas (</a:t>
            </a:r>
            <a:r>
              <a:rPr lang="es-ES" sz="2800" dirty="0" err="1">
                <a:solidFill>
                  <a:srgbClr val="000000">
                    <a:lumMod val="75000"/>
                    <a:lumOff val="25000"/>
                  </a:srgbClr>
                </a:solidFill>
              </a:rPr>
              <a:t>crosstabs</a:t>
            </a:r>
            <a:r>
              <a:rPr lang="es-ES" sz="2800" dirty="0">
                <a:solidFill>
                  <a:srgbClr val="000000">
                    <a:lumMod val="75000"/>
                    <a:lumOff val="25000"/>
                  </a:srgbClr>
                </a:solidFill>
              </a:rPr>
              <a:t> o tabla de contingencia)</a:t>
            </a:r>
          </a:p>
          <a:p>
            <a:pPr lvl="0">
              <a:buClr>
                <a:srgbClr val="E48312"/>
              </a:buClr>
              <a:buFont typeface="Wingdings" charset="2"/>
              <a:buChar char="§"/>
            </a:pPr>
            <a:endParaRPr lang="es-ES" sz="2400" dirty="0">
              <a:solidFill>
                <a:srgbClr val="000000">
                  <a:lumMod val="75000"/>
                  <a:lumOff val="25000"/>
                </a:srgbClr>
              </a:solidFill>
            </a:endParaRPr>
          </a:p>
          <a:p>
            <a:endParaRPr lang="es-ES" dirty="0"/>
          </a:p>
        </p:txBody>
      </p:sp>
    </p:spTree>
    <p:extLst>
      <p:ext uri="{BB962C8B-B14F-4D97-AF65-F5344CB8AC3E}">
        <p14:creationId xmlns:p14="http://schemas.microsoft.com/office/powerpoint/2010/main" val="3936583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Análisis estadístico</a:t>
            </a:r>
          </a:p>
        </p:txBody>
      </p:sp>
      <p:sp>
        <p:nvSpPr>
          <p:cNvPr id="3" name="Marcador de contenido 2"/>
          <p:cNvSpPr>
            <a:spLocks noGrp="1"/>
          </p:cNvSpPr>
          <p:nvPr>
            <p:ph idx="1"/>
          </p:nvPr>
        </p:nvSpPr>
        <p:spPr/>
        <p:txBody>
          <a:bodyPr>
            <a:normAutofit/>
          </a:bodyPr>
          <a:lstStyle/>
          <a:p>
            <a:pPr>
              <a:buFont typeface="Wingdings" charset="2"/>
              <a:buChar char="§"/>
            </a:pPr>
            <a:r>
              <a:rPr lang="es-ES" sz="3200" dirty="0"/>
              <a:t>Niveles de análisis</a:t>
            </a:r>
          </a:p>
          <a:p>
            <a:pPr marL="457200" indent="-457200">
              <a:buFont typeface="+mj-lt"/>
              <a:buAutoNum type="arabicPeriod"/>
            </a:pPr>
            <a:r>
              <a:rPr lang="es-ES" sz="2800" dirty="0" err="1"/>
              <a:t>Univariado</a:t>
            </a:r>
            <a:endParaRPr lang="es-ES" sz="2400" dirty="0"/>
          </a:p>
          <a:p>
            <a:pPr>
              <a:buFont typeface="Arial"/>
              <a:buChar char="•"/>
            </a:pPr>
            <a:r>
              <a:rPr lang="es-ES" sz="2400" dirty="0"/>
              <a:t>Estadística descriptiva </a:t>
            </a:r>
          </a:p>
          <a:p>
            <a:pPr>
              <a:buFont typeface="Arial"/>
              <a:buChar char="•"/>
            </a:pPr>
            <a:r>
              <a:rPr lang="es-ES" sz="2400" dirty="0"/>
              <a:t>Análisis de variables por separado (frecuencias, tendencia central, dispersión, medidas de forma)</a:t>
            </a:r>
          </a:p>
          <a:p>
            <a:pPr marL="457200" indent="-457200">
              <a:buFont typeface="+mj-lt"/>
              <a:buAutoNum type="arabicPeriod" startAt="2"/>
            </a:pPr>
            <a:r>
              <a:rPr lang="es-ES" sz="2800" dirty="0" err="1"/>
              <a:t>Bivariado</a:t>
            </a:r>
            <a:endParaRPr lang="es-ES" sz="2400" dirty="0"/>
          </a:p>
          <a:p>
            <a:pPr>
              <a:buFont typeface="Arial"/>
              <a:buChar char="•"/>
            </a:pPr>
            <a:r>
              <a:rPr lang="es-ES" sz="2400" dirty="0"/>
              <a:t>Estadística descriptiva e inferencial</a:t>
            </a:r>
          </a:p>
          <a:p>
            <a:pPr>
              <a:buFont typeface="Arial"/>
              <a:buChar char="•"/>
            </a:pPr>
            <a:r>
              <a:rPr lang="es-ES" sz="2400" dirty="0"/>
              <a:t>Análisis de relación entre variables (correlación, regresión lineal)</a:t>
            </a:r>
          </a:p>
          <a:p>
            <a:pPr marL="457200" indent="-457200">
              <a:buFont typeface="+mj-lt"/>
              <a:buAutoNum type="arabicPeriod"/>
            </a:pPr>
            <a:endParaRPr lang="es-ES" sz="2400" dirty="0"/>
          </a:p>
        </p:txBody>
      </p:sp>
    </p:spTree>
    <p:extLst>
      <p:ext uri="{BB962C8B-B14F-4D97-AF65-F5344CB8AC3E}">
        <p14:creationId xmlns:p14="http://schemas.microsoft.com/office/powerpoint/2010/main" val="138051696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749</TotalTime>
  <Words>1119</Words>
  <Application>Microsoft Office PowerPoint</Application>
  <PresentationFormat>Presentación en pantalla (4:3)</PresentationFormat>
  <Paragraphs>123</Paragraphs>
  <Slides>18</Slides>
  <Notes>1</Notes>
  <HiddenSlides>1</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Calibri</vt:lpstr>
      <vt:lpstr>Tw Cen MT</vt:lpstr>
      <vt:lpstr>Wingdings</vt:lpstr>
      <vt:lpstr>Wingdings 2</vt:lpstr>
      <vt:lpstr>Intermedio</vt:lpstr>
      <vt:lpstr>Procesamiento y análisis de datos</vt:lpstr>
      <vt:lpstr>Procesamiento, análisis e interpretación de datos</vt:lpstr>
      <vt:lpstr>Estadística descriptiva</vt:lpstr>
      <vt:lpstr>Procesamiento, análisis e interpretación de datos</vt:lpstr>
      <vt:lpstr>Estadística descriptiva</vt:lpstr>
      <vt:lpstr>Presentación de datos y resultados</vt:lpstr>
      <vt:lpstr>Análisis estadístico</vt:lpstr>
      <vt:lpstr>Análisis estadístico descriptivo</vt:lpstr>
      <vt:lpstr>Análisis estadístico</vt:lpstr>
      <vt:lpstr>Análisis estadístico</vt:lpstr>
      <vt:lpstr>Representaciones gráficas</vt:lpstr>
      <vt:lpstr>Representaciones gráficas</vt:lpstr>
      <vt:lpstr>Estadística inferencial</vt:lpstr>
      <vt:lpstr>Estadística inferencial</vt:lpstr>
      <vt:lpstr>Estadística inferencial</vt:lpstr>
      <vt:lpstr>Estadística inferencial</vt:lpstr>
      <vt:lpstr>Estadística inferencial</vt:lpstr>
      <vt:lpstr>Estadística inferencial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Procesamiento y análisis de datos</dc:title>
  <dc:creator>usuario</dc:creator>
  <cp:lastModifiedBy>P O</cp:lastModifiedBy>
  <cp:revision>51</cp:revision>
  <dcterms:created xsi:type="dcterms:W3CDTF">2018-11-28T14:07:12Z</dcterms:created>
  <dcterms:modified xsi:type="dcterms:W3CDTF">2020-11-17T04:06:05Z</dcterms:modified>
</cp:coreProperties>
</file>