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8" r:id="rId2"/>
    <p:sldMasterId id="2147483684" r:id="rId3"/>
    <p:sldMasterId id="2147483696" r:id="rId4"/>
  </p:sldMasterIdLst>
  <p:handoutMasterIdLst>
    <p:handoutMasterId r:id="rId26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7" r:id="rId14"/>
    <p:sldId id="265" r:id="rId15"/>
    <p:sldId id="266" r:id="rId16"/>
    <p:sldId id="276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7" r:id="rId2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80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FDC19E-0AD4-45A2-8896-19CA2481BD76}" type="doc">
      <dgm:prSet loTypeId="urn:microsoft.com/office/officeart/2005/8/layout/vList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CL"/>
        </a:p>
      </dgm:t>
    </dgm:pt>
    <dgm:pt modelId="{63ED9A8E-7C17-4EF2-AD2E-BD7830C3042A}">
      <dgm:prSet/>
      <dgm:spPr/>
      <dgm:t>
        <a:bodyPr/>
        <a:lstStyle/>
        <a:p>
          <a:pPr rtl="0"/>
          <a:r>
            <a:rPr lang="es-CL" dirty="0"/>
            <a:t>El contenido total de agua de un niño varía del 60 al 78%, dependiendo de la edad.</a:t>
          </a:r>
        </a:p>
      </dgm:t>
    </dgm:pt>
    <dgm:pt modelId="{DFF6681A-433F-47CB-8BDB-32F41B64EF11}" type="parTrans" cxnId="{4EE5752F-FA40-4E9C-A508-7A1C87627E5D}">
      <dgm:prSet/>
      <dgm:spPr/>
      <dgm:t>
        <a:bodyPr/>
        <a:lstStyle/>
        <a:p>
          <a:endParaRPr lang="es-CL"/>
        </a:p>
      </dgm:t>
    </dgm:pt>
    <dgm:pt modelId="{91E0F523-5969-4F64-B84C-C65FD05D0413}" type="sibTrans" cxnId="{4EE5752F-FA40-4E9C-A508-7A1C87627E5D}">
      <dgm:prSet/>
      <dgm:spPr/>
      <dgm:t>
        <a:bodyPr/>
        <a:lstStyle/>
        <a:p>
          <a:endParaRPr lang="es-CL"/>
        </a:p>
      </dgm:t>
    </dgm:pt>
    <dgm:pt modelId="{25F5D91C-BFC5-4010-B595-F1D6322B8A1E}">
      <dgm:prSet/>
      <dgm:spPr/>
      <dgm:t>
        <a:bodyPr/>
        <a:lstStyle/>
        <a:p>
          <a:pPr rtl="0"/>
          <a:r>
            <a:rPr lang="es-CL" dirty="0"/>
            <a:t>Este contenido de agua se distribuye en 2 grandes compartimientos, separados  por una membrana:</a:t>
          </a:r>
        </a:p>
      </dgm:t>
    </dgm:pt>
    <dgm:pt modelId="{65488F31-E6C7-4898-B820-66401C27BB36}" type="parTrans" cxnId="{F927AF61-019C-4D66-B627-85FDC502C89F}">
      <dgm:prSet/>
      <dgm:spPr/>
      <dgm:t>
        <a:bodyPr/>
        <a:lstStyle/>
        <a:p>
          <a:endParaRPr lang="es-CL"/>
        </a:p>
      </dgm:t>
    </dgm:pt>
    <dgm:pt modelId="{2FEB4932-1BD6-48A7-BB9D-E7F8D2240C62}" type="sibTrans" cxnId="{F927AF61-019C-4D66-B627-85FDC502C89F}">
      <dgm:prSet/>
      <dgm:spPr/>
      <dgm:t>
        <a:bodyPr/>
        <a:lstStyle/>
        <a:p>
          <a:endParaRPr lang="es-CL"/>
        </a:p>
      </dgm:t>
    </dgm:pt>
    <dgm:pt modelId="{63404AB9-62E0-4C44-B668-410BBF032526}">
      <dgm:prSet/>
      <dgm:spPr/>
      <dgm:t>
        <a:bodyPr/>
        <a:lstStyle/>
        <a:p>
          <a:pPr rtl="0"/>
          <a:r>
            <a:rPr lang="es-CL"/>
            <a:t>Intracelular (LIC)</a:t>
          </a:r>
        </a:p>
      </dgm:t>
    </dgm:pt>
    <dgm:pt modelId="{7A10E599-7D04-4DA7-A967-A6574C90CD73}" type="parTrans" cxnId="{418E0B84-05AB-4149-9370-4F8860B59E4C}">
      <dgm:prSet/>
      <dgm:spPr/>
      <dgm:t>
        <a:bodyPr/>
        <a:lstStyle/>
        <a:p>
          <a:endParaRPr lang="es-CL"/>
        </a:p>
      </dgm:t>
    </dgm:pt>
    <dgm:pt modelId="{1397FE23-9E01-4001-AB9E-41B12C02D1CD}" type="sibTrans" cxnId="{418E0B84-05AB-4149-9370-4F8860B59E4C}">
      <dgm:prSet/>
      <dgm:spPr/>
      <dgm:t>
        <a:bodyPr/>
        <a:lstStyle/>
        <a:p>
          <a:endParaRPr lang="es-CL"/>
        </a:p>
      </dgm:t>
    </dgm:pt>
    <dgm:pt modelId="{99FA320F-E3DA-41CB-BA41-4841787043E3}">
      <dgm:prSet/>
      <dgm:spPr/>
      <dgm:t>
        <a:bodyPr/>
        <a:lstStyle/>
        <a:p>
          <a:pPr rtl="0"/>
          <a:r>
            <a:rPr lang="es-CL"/>
            <a:t>Extracelular (LEC)</a:t>
          </a:r>
        </a:p>
      </dgm:t>
    </dgm:pt>
    <dgm:pt modelId="{08A5C75B-4D45-441F-BE18-68B9BF7955BC}" type="parTrans" cxnId="{CEA4FFDC-A40D-440B-811E-CF150784BC75}">
      <dgm:prSet/>
      <dgm:spPr/>
      <dgm:t>
        <a:bodyPr/>
        <a:lstStyle/>
        <a:p>
          <a:endParaRPr lang="es-CL"/>
        </a:p>
      </dgm:t>
    </dgm:pt>
    <dgm:pt modelId="{98867931-2FDA-4834-A3F4-F5A3710C3A51}" type="sibTrans" cxnId="{CEA4FFDC-A40D-440B-811E-CF150784BC75}">
      <dgm:prSet/>
      <dgm:spPr/>
      <dgm:t>
        <a:bodyPr/>
        <a:lstStyle/>
        <a:p>
          <a:endParaRPr lang="es-CL"/>
        </a:p>
      </dgm:t>
    </dgm:pt>
    <dgm:pt modelId="{ABCEEB2B-5A55-4117-88A0-B5B7EB5C5B07}">
      <dgm:prSet/>
      <dgm:spPr/>
      <dgm:t>
        <a:bodyPr/>
        <a:lstStyle/>
        <a:p>
          <a:pPr rtl="0"/>
          <a:r>
            <a:rPr lang="es-CL"/>
            <a:t>El paso de líquidos de un compartimiento a otro está determinado por la osmolaridad del LEC.</a:t>
          </a:r>
        </a:p>
      </dgm:t>
    </dgm:pt>
    <dgm:pt modelId="{3A836CE2-9C3D-4E72-8C44-4AC53509CA76}" type="parTrans" cxnId="{20F64DBD-7DAD-43CA-BE83-6468E1051FCD}">
      <dgm:prSet/>
      <dgm:spPr/>
      <dgm:t>
        <a:bodyPr/>
        <a:lstStyle/>
        <a:p>
          <a:endParaRPr lang="es-CL"/>
        </a:p>
      </dgm:t>
    </dgm:pt>
    <dgm:pt modelId="{029C9D16-8F43-4BB3-BE7A-0494E7E63B4A}" type="sibTrans" cxnId="{20F64DBD-7DAD-43CA-BE83-6468E1051FCD}">
      <dgm:prSet/>
      <dgm:spPr/>
      <dgm:t>
        <a:bodyPr/>
        <a:lstStyle/>
        <a:p>
          <a:endParaRPr lang="es-CL"/>
        </a:p>
      </dgm:t>
    </dgm:pt>
    <dgm:pt modelId="{B415856B-CC36-46E4-8CA1-4FAC34F3FBED}">
      <dgm:prSet/>
      <dgm:spPr/>
      <dgm:t>
        <a:bodyPr/>
        <a:lstStyle/>
        <a:p>
          <a:pPr rtl="0"/>
          <a:r>
            <a:rPr lang="es-CL"/>
            <a:t>Este hecho determina la velocidad de corrección de una deshidratación</a:t>
          </a:r>
        </a:p>
      </dgm:t>
    </dgm:pt>
    <dgm:pt modelId="{3295EC03-2B9F-4655-9B98-AA33D49596BB}" type="parTrans" cxnId="{4A95D4B4-8D7D-4779-98B4-F4F5AE8D906D}">
      <dgm:prSet/>
      <dgm:spPr/>
      <dgm:t>
        <a:bodyPr/>
        <a:lstStyle/>
        <a:p>
          <a:endParaRPr lang="es-CL"/>
        </a:p>
      </dgm:t>
    </dgm:pt>
    <dgm:pt modelId="{560B53DF-AED2-4E19-94D7-2F8B3006386B}" type="sibTrans" cxnId="{4A95D4B4-8D7D-4779-98B4-F4F5AE8D906D}">
      <dgm:prSet/>
      <dgm:spPr/>
      <dgm:t>
        <a:bodyPr/>
        <a:lstStyle/>
        <a:p>
          <a:endParaRPr lang="es-CL"/>
        </a:p>
      </dgm:t>
    </dgm:pt>
    <dgm:pt modelId="{FCB5845D-4087-4152-A674-E7C40C6E6EE5}">
      <dgm:prSet/>
      <dgm:spPr/>
      <dgm:t>
        <a:bodyPr/>
        <a:lstStyle/>
        <a:p>
          <a:pPr rtl="0"/>
          <a:r>
            <a:rPr lang="es-CL"/>
            <a:t>Sin alteración osmolar: 18 a 24 hors</a:t>
          </a:r>
        </a:p>
      </dgm:t>
    </dgm:pt>
    <dgm:pt modelId="{C2046A72-8DE8-46AC-97E8-6231D6EB0F86}" type="parTrans" cxnId="{DF5324E6-CAB2-4A9B-9698-2DCC174AC944}">
      <dgm:prSet/>
      <dgm:spPr/>
      <dgm:t>
        <a:bodyPr/>
        <a:lstStyle/>
        <a:p>
          <a:endParaRPr lang="es-CL"/>
        </a:p>
      </dgm:t>
    </dgm:pt>
    <dgm:pt modelId="{33B6EC5C-7BB6-4364-9D31-FD1F3BDE5D2B}" type="sibTrans" cxnId="{DF5324E6-CAB2-4A9B-9698-2DCC174AC944}">
      <dgm:prSet/>
      <dgm:spPr/>
      <dgm:t>
        <a:bodyPr/>
        <a:lstStyle/>
        <a:p>
          <a:endParaRPr lang="es-CL"/>
        </a:p>
      </dgm:t>
    </dgm:pt>
    <dgm:pt modelId="{0CAF3779-D7A0-432D-A49C-0824A140F0D9}">
      <dgm:prSet/>
      <dgm:spPr/>
      <dgm:t>
        <a:bodyPr/>
        <a:lstStyle/>
        <a:p>
          <a:pPr rtl="0"/>
          <a:r>
            <a:rPr lang="es-CL"/>
            <a:t>Con alteración osmolar: 48 a 72 horas</a:t>
          </a:r>
        </a:p>
      </dgm:t>
    </dgm:pt>
    <dgm:pt modelId="{3D991246-B892-4447-A250-BCC0378A6513}" type="parTrans" cxnId="{EF300AB8-A594-48D1-82F9-08205CC4D30D}">
      <dgm:prSet/>
      <dgm:spPr/>
      <dgm:t>
        <a:bodyPr/>
        <a:lstStyle/>
        <a:p>
          <a:endParaRPr lang="es-CL"/>
        </a:p>
      </dgm:t>
    </dgm:pt>
    <dgm:pt modelId="{440EA47F-C0C4-4094-A299-A0706415752D}" type="sibTrans" cxnId="{EF300AB8-A594-48D1-82F9-08205CC4D30D}">
      <dgm:prSet/>
      <dgm:spPr/>
      <dgm:t>
        <a:bodyPr/>
        <a:lstStyle/>
        <a:p>
          <a:endParaRPr lang="es-CL"/>
        </a:p>
      </dgm:t>
    </dgm:pt>
    <dgm:pt modelId="{EF8480D3-FE3E-4101-AF52-CE7BE142FDAC}" type="pres">
      <dgm:prSet presAssocID="{A1FDC19E-0AD4-45A2-8896-19CA2481BD76}" presName="linearFlow" presStyleCnt="0">
        <dgm:presLayoutVars>
          <dgm:dir/>
          <dgm:resizeHandles val="exact"/>
        </dgm:presLayoutVars>
      </dgm:prSet>
      <dgm:spPr/>
    </dgm:pt>
    <dgm:pt modelId="{EA247A9D-F481-4152-91F9-5CD1308599CB}" type="pres">
      <dgm:prSet presAssocID="{63ED9A8E-7C17-4EF2-AD2E-BD7830C3042A}" presName="composite" presStyleCnt="0"/>
      <dgm:spPr/>
    </dgm:pt>
    <dgm:pt modelId="{34760DEB-6141-4611-AB84-4BC81F071A35}" type="pres">
      <dgm:prSet presAssocID="{63ED9A8E-7C17-4EF2-AD2E-BD7830C3042A}" presName="imgShp" presStyleLbl="fgImgPlace1" presStyleIdx="0" presStyleCnt="4"/>
      <dgm:spPr/>
    </dgm:pt>
    <dgm:pt modelId="{EDC750C1-BF6B-4F46-B529-2CCB44B65352}" type="pres">
      <dgm:prSet presAssocID="{63ED9A8E-7C17-4EF2-AD2E-BD7830C3042A}" presName="txShp" presStyleLbl="node1" presStyleIdx="0" presStyleCnt="4">
        <dgm:presLayoutVars>
          <dgm:bulletEnabled val="1"/>
        </dgm:presLayoutVars>
      </dgm:prSet>
      <dgm:spPr/>
    </dgm:pt>
    <dgm:pt modelId="{3673BC1A-1488-4137-99D7-3E5F2A199500}" type="pres">
      <dgm:prSet presAssocID="{91E0F523-5969-4F64-B84C-C65FD05D0413}" presName="spacing" presStyleCnt="0"/>
      <dgm:spPr/>
    </dgm:pt>
    <dgm:pt modelId="{557F0999-8566-400E-9671-539B563369A7}" type="pres">
      <dgm:prSet presAssocID="{25F5D91C-BFC5-4010-B595-F1D6322B8A1E}" presName="composite" presStyleCnt="0"/>
      <dgm:spPr/>
    </dgm:pt>
    <dgm:pt modelId="{9140CBDD-37CE-4655-8F7B-E2906027CC93}" type="pres">
      <dgm:prSet presAssocID="{25F5D91C-BFC5-4010-B595-F1D6322B8A1E}" presName="imgShp" presStyleLbl="fgImgPlace1" presStyleIdx="1" presStyleCnt="4"/>
      <dgm:spPr/>
    </dgm:pt>
    <dgm:pt modelId="{84F28348-62BD-4D93-A88C-874B31F98F69}" type="pres">
      <dgm:prSet presAssocID="{25F5D91C-BFC5-4010-B595-F1D6322B8A1E}" presName="txShp" presStyleLbl="node1" presStyleIdx="1" presStyleCnt="4">
        <dgm:presLayoutVars>
          <dgm:bulletEnabled val="1"/>
        </dgm:presLayoutVars>
      </dgm:prSet>
      <dgm:spPr/>
    </dgm:pt>
    <dgm:pt modelId="{777FA504-466E-425D-8FB1-AE345FE53EE0}" type="pres">
      <dgm:prSet presAssocID="{2FEB4932-1BD6-48A7-BB9D-E7F8D2240C62}" presName="spacing" presStyleCnt="0"/>
      <dgm:spPr/>
    </dgm:pt>
    <dgm:pt modelId="{64603FA1-68CF-45CA-8784-BA485F77E420}" type="pres">
      <dgm:prSet presAssocID="{ABCEEB2B-5A55-4117-88A0-B5B7EB5C5B07}" presName="composite" presStyleCnt="0"/>
      <dgm:spPr/>
    </dgm:pt>
    <dgm:pt modelId="{7BD0748E-4E43-46AA-8450-AFE4F31C0B4C}" type="pres">
      <dgm:prSet presAssocID="{ABCEEB2B-5A55-4117-88A0-B5B7EB5C5B07}" presName="imgShp" presStyleLbl="fgImgPlace1" presStyleIdx="2" presStyleCnt="4"/>
      <dgm:spPr/>
    </dgm:pt>
    <dgm:pt modelId="{15376511-807C-4186-8C45-39A9814DA4EC}" type="pres">
      <dgm:prSet presAssocID="{ABCEEB2B-5A55-4117-88A0-B5B7EB5C5B07}" presName="txShp" presStyleLbl="node1" presStyleIdx="2" presStyleCnt="4">
        <dgm:presLayoutVars>
          <dgm:bulletEnabled val="1"/>
        </dgm:presLayoutVars>
      </dgm:prSet>
      <dgm:spPr/>
    </dgm:pt>
    <dgm:pt modelId="{0312AC55-2637-48D8-B1F8-35C2BE95BD9C}" type="pres">
      <dgm:prSet presAssocID="{029C9D16-8F43-4BB3-BE7A-0494E7E63B4A}" presName="spacing" presStyleCnt="0"/>
      <dgm:spPr/>
    </dgm:pt>
    <dgm:pt modelId="{B3793D37-D4F9-4C55-A0D1-4165084C1857}" type="pres">
      <dgm:prSet presAssocID="{B415856B-CC36-46E4-8CA1-4FAC34F3FBED}" presName="composite" presStyleCnt="0"/>
      <dgm:spPr/>
    </dgm:pt>
    <dgm:pt modelId="{9E6FB967-24BD-47EC-9F14-7F29F26F5E93}" type="pres">
      <dgm:prSet presAssocID="{B415856B-CC36-46E4-8CA1-4FAC34F3FBED}" presName="imgShp" presStyleLbl="fgImgPlace1" presStyleIdx="3" presStyleCnt="4"/>
      <dgm:spPr/>
    </dgm:pt>
    <dgm:pt modelId="{4F4A7119-26A8-449A-809A-DE7436E526EE}" type="pres">
      <dgm:prSet presAssocID="{B415856B-CC36-46E4-8CA1-4FAC34F3FBED}" presName="txShp" presStyleLbl="node1" presStyleIdx="3" presStyleCnt="4">
        <dgm:presLayoutVars>
          <dgm:bulletEnabled val="1"/>
        </dgm:presLayoutVars>
      </dgm:prSet>
      <dgm:spPr/>
    </dgm:pt>
  </dgm:ptLst>
  <dgm:cxnLst>
    <dgm:cxn modelId="{4EE5752F-FA40-4E9C-A508-7A1C87627E5D}" srcId="{A1FDC19E-0AD4-45A2-8896-19CA2481BD76}" destId="{63ED9A8E-7C17-4EF2-AD2E-BD7830C3042A}" srcOrd="0" destOrd="0" parTransId="{DFF6681A-433F-47CB-8BDB-32F41B64EF11}" sibTransId="{91E0F523-5969-4F64-B84C-C65FD05D0413}"/>
    <dgm:cxn modelId="{70A0FD34-9317-4241-8F55-A040B784C77A}" type="presOf" srcId="{B415856B-CC36-46E4-8CA1-4FAC34F3FBED}" destId="{4F4A7119-26A8-449A-809A-DE7436E526EE}" srcOrd="0" destOrd="0" presId="urn:microsoft.com/office/officeart/2005/8/layout/vList3"/>
    <dgm:cxn modelId="{72176D3D-D1DC-487B-9526-0E51CED45CCC}" type="presOf" srcId="{A1FDC19E-0AD4-45A2-8896-19CA2481BD76}" destId="{EF8480D3-FE3E-4101-AF52-CE7BE142FDAC}" srcOrd="0" destOrd="0" presId="urn:microsoft.com/office/officeart/2005/8/layout/vList3"/>
    <dgm:cxn modelId="{F927AF61-019C-4D66-B627-85FDC502C89F}" srcId="{A1FDC19E-0AD4-45A2-8896-19CA2481BD76}" destId="{25F5D91C-BFC5-4010-B595-F1D6322B8A1E}" srcOrd="1" destOrd="0" parTransId="{65488F31-E6C7-4898-B820-66401C27BB36}" sibTransId="{2FEB4932-1BD6-48A7-BB9D-E7F8D2240C62}"/>
    <dgm:cxn modelId="{5B537A78-A415-4C0D-9514-6CFD5FBF76FA}" type="presOf" srcId="{99FA320F-E3DA-41CB-BA41-4841787043E3}" destId="{84F28348-62BD-4D93-A88C-874B31F98F69}" srcOrd="0" destOrd="2" presId="urn:microsoft.com/office/officeart/2005/8/layout/vList3"/>
    <dgm:cxn modelId="{92CAA15A-6A3F-4582-91CD-22E27A9C188A}" type="presOf" srcId="{ABCEEB2B-5A55-4117-88A0-B5B7EB5C5B07}" destId="{15376511-807C-4186-8C45-39A9814DA4EC}" srcOrd="0" destOrd="0" presId="urn:microsoft.com/office/officeart/2005/8/layout/vList3"/>
    <dgm:cxn modelId="{5AD5E75A-B76B-414A-BF6E-E47AEADDD750}" type="presOf" srcId="{25F5D91C-BFC5-4010-B595-F1D6322B8A1E}" destId="{84F28348-62BD-4D93-A88C-874B31F98F69}" srcOrd="0" destOrd="0" presId="urn:microsoft.com/office/officeart/2005/8/layout/vList3"/>
    <dgm:cxn modelId="{418E0B84-05AB-4149-9370-4F8860B59E4C}" srcId="{25F5D91C-BFC5-4010-B595-F1D6322B8A1E}" destId="{63404AB9-62E0-4C44-B668-410BBF032526}" srcOrd="0" destOrd="0" parTransId="{7A10E599-7D04-4DA7-A967-A6574C90CD73}" sibTransId="{1397FE23-9E01-4001-AB9E-41B12C02D1CD}"/>
    <dgm:cxn modelId="{A6A85E91-C2FC-40A1-B5AF-21E7FD6E38C1}" type="presOf" srcId="{63404AB9-62E0-4C44-B668-410BBF032526}" destId="{84F28348-62BD-4D93-A88C-874B31F98F69}" srcOrd="0" destOrd="1" presId="urn:microsoft.com/office/officeart/2005/8/layout/vList3"/>
    <dgm:cxn modelId="{D3974995-9CA7-4AA7-B89D-40890F95D08B}" type="presOf" srcId="{63ED9A8E-7C17-4EF2-AD2E-BD7830C3042A}" destId="{EDC750C1-BF6B-4F46-B529-2CCB44B65352}" srcOrd="0" destOrd="0" presId="urn:microsoft.com/office/officeart/2005/8/layout/vList3"/>
    <dgm:cxn modelId="{21FA5398-7195-4F5A-96D4-95FBF06075FA}" type="presOf" srcId="{0CAF3779-D7A0-432D-A49C-0824A140F0D9}" destId="{4F4A7119-26A8-449A-809A-DE7436E526EE}" srcOrd="0" destOrd="2" presId="urn:microsoft.com/office/officeart/2005/8/layout/vList3"/>
    <dgm:cxn modelId="{4A95D4B4-8D7D-4779-98B4-F4F5AE8D906D}" srcId="{A1FDC19E-0AD4-45A2-8896-19CA2481BD76}" destId="{B415856B-CC36-46E4-8CA1-4FAC34F3FBED}" srcOrd="3" destOrd="0" parTransId="{3295EC03-2B9F-4655-9B98-AA33D49596BB}" sibTransId="{560B53DF-AED2-4E19-94D7-2F8B3006386B}"/>
    <dgm:cxn modelId="{EF300AB8-A594-48D1-82F9-08205CC4D30D}" srcId="{B415856B-CC36-46E4-8CA1-4FAC34F3FBED}" destId="{0CAF3779-D7A0-432D-A49C-0824A140F0D9}" srcOrd="1" destOrd="0" parTransId="{3D991246-B892-4447-A250-BCC0378A6513}" sibTransId="{440EA47F-C0C4-4094-A299-A0706415752D}"/>
    <dgm:cxn modelId="{20F64DBD-7DAD-43CA-BE83-6468E1051FCD}" srcId="{A1FDC19E-0AD4-45A2-8896-19CA2481BD76}" destId="{ABCEEB2B-5A55-4117-88A0-B5B7EB5C5B07}" srcOrd="2" destOrd="0" parTransId="{3A836CE2-9C3D-4E72-8C44-4AC53509CA76}" sibTransId="{029C9D16-8F43-4BB3-BE7A-0494E7E63B4A}"/>
    <dgm:cxn modelId="{9E0B2DC1-6744-4F05-BF81-A53CB68C644C}" type="presOf" srcId="{FCB5845D-4087-4152-A674-E7C40C6E6EE5}" destId="{4F4A7119-26A8-449A-809A-DE7436E526EE}" srcOrd="0" destOrd="1" presId="urn:microsoft.com/office/officeart/2005/8/layout/vList3"/>
    <dgm:cxn modelId="{CEA4FFDC-A40D-440B-811E-CF150784BC75}" srcId="{25F5D91C-BFC5-4010-B595-F1D6322B8A1E}" destId="{99FA320F-E3DA-41CB-BA41-4841787043E3}" srcOrd="1" destOrd="0" parTransId="{08A5C75B-4D45-441F-BE18-68B9BF7955BC}" sibTransId="{98867931-2FDA-4834-A3F4-F5A3710C3A51}"/>
    <dgm:cxn modelId="{DF5324E6-CAB2-4A9B-9698-2DCC174AC944}" srcId="{B415856B-CC36-46E4-8CA1-4FAC34F3FBED}" destId="{FCB5845D-4087-4152-A674-E7C40C6E6EE5}" srcOrd="0" destOrd="0" parTransId="{C2046A72-8DE8-46AC-97E8-6231D6EB0F86}" sibTransId="{33B6EC5C-7BB6-4364-9D31-FD1F3BDE5D2B}"/>
    <dgm:cxn modelId="{A5523445-F46A-4C0C-8C32-A00537215706}" type="presParOf" srcId="{EF8480D3-FE3E-4101-AF52-CE7BE142FDAC}" destId="{EA247A9D-F481-4152-91F9-5CD1308599CB}" srcOrd="0" destOrd="0" presId="urn:microsoft.com/office/officeart/2005/8/layout/vList3"/>
    <dgm:cxn modelId="{BEA8663F-64E1-463B-9FAF-F84ED49E7DA1}" type="presParOf" srcId="{EA247A9D-F481-4152-91F9-5CD1308599CB}" destId="{34760DEB-6141-4611-AB84-4BC81F071A35}" srcOrd="0" destOrd="0" presId="urn:microsoft.com/office/officeart/2005/8/layout/vList3"/>
    <dgm:cxn modelId="{9947986F-BBCD-429A-BEE5-E1E9DCE55123}" type="presParOf" srcId="{EA247A9D-F481-4152-91F9-5CD1308599CB}" destId="{EDC750C1-BF6B-4F46-B529-2CCB44B65352}" srcOrd="1" destOrd="0" presId="urn:microsoft.com/office/officeart/2005/8/layout/vList3"/>
    <dgm:cxn modelId="{91CDF50B-B811-4A63-9E34-83902B74A464}" type="presParOf" srcId="{EF8480D3-FE3E-4101-AF52-CE7BE142FDAC}" destId="{3673BC1A-1488-4137-99D7-3E5F2A199500}" srcOrd="1" destOrd="0" presId="urn:microsoft.com/office/officeart/2005/8/layout/vList3"/>
    <dgm:cxn modelId="{5793E3F7-D4F5-4ADD-8425-7208B2DB29B4}" type="presParOf" srcId="{EF8480D3-FE3E-4101-AF52-CE7BE142FDAC}" destId="{557F0999-8566-400E-9671-539B563369A7}" srcOrd="2" destOrd="0" presId="urn:microsoft.com/office/officeart/2005/8/layout/vList3"/>
    <dgm:cxn modelId="{5E13020D-757F-4C8C-9ADF-1CC2DCAE9B55}" type="presParOf" srcId="{557F0999-8566-400E-9671-539B563369A7}" destId="{9140CBDD-37CE-4655-8F7B-E2906027CC93}" srcOrd="0" destOrd="0" presId="urn:microsoft.com/office/officeart/2005/8/layout/vList3"/>
    <dgm:cxn modelId="{7E002C3B-3B95-4AD4-97DE-AAB294C45ED2}" type="presParOf" srcId="{557F0999-8566-400E-9671-539B563369A7}" destId="{84F28348-62BD-4D93-A88C-874B31F98F69}" srcOrd="1" destOrd="0" presId="urn:microsoft.com/office/officeart/2005/8/layout/vList3"/>
    <dgm:cxn modelId="{4853C7EC-1B02-4E56-8139-7607A2F34769}" type="presParOf" srcId="{EF8480D3-FE3E-4101-AF52-CE7BE142FDAC}" destId="{777FA504-466E-425D-8FB1-AE345FE53EE0}" srcOrd="3" destOrd="0" presId="urn:microsoft.com/office/officeart/2005/8/layout/vList3"/>
    <dgm:cxn modelId="{F24A6343-AE35-46B7-A72B-1A73A21039F3}" type="presParOf" srcId="{EF8480D3-FE3E-4101-AF52-CE7BE142FDAC}" destId="{64603FA1-68CF-45CA-8784-BA485F77E420}" srcOrd="4" destOrd="0" presId="urn:microsoft.com/office/officeart/2005/8/layout/vList3"/>
    <dgm:cxn modelId="{E3B6B577-E617-4C24-8C05-EDAB902D0E3C}" type="presParOf" srcId="{64603FA1-68CF-45CA-8784-BA485F77E420}" destId="{7BD0748E-4E43-46AA-8450-AFE4F31C0B4C}" srcOrd="0" destOrd="0" presId="urn:microsoft.com/office/officeart/2005/8/layout/vList3"/>
    <dgm:cxn modelId="{0577DE95-B12B-4E8E-94BD-E828CB1C2902}" type="presParOf" srcId="{64603FA1-68CF-45CA-8784-BA485F77E420}" destId="{15376511-807C-4186-8C45-39A9814DA4EC}" srcOrd="1" destOrd="0" presId="urn:microsoft.com/office/officeart/2005/8/layout/vList3"/>
    <dgm:cxn modelId="{47AD6D39-FDB4-4FC0-967C-5B95F7057F82}" type="presParOf" srcId="{EF8480D3-FE3E-4101-AF52-CE7BE142FDAC}" destId="{0312AC55-2637-48D8-B1F8-35C2BE95BD9C}" srcOrd="5" destOrd="0" presId="urn:microsoft.com/office/officeart/2005/8/layout/vList3"/>
    <dgm:cxn modelId="{FAA4CA08-EEDD-4F30-A280-0D80DB39A4E9}" type="presParOf" srcId="{EF8480D3-FE3E-4101-AF52-CE7BE142FDAC}" destId="{B3793D37-D4F9-4C55-A0D1-4165084C1857}" srcOrd="6" destOrd="0" presId="urn:microsoft.com/office/officeart/2005/8/layout/vList3"/>
    <dgm:cxn modelId="{501E7FAF-0391-4060-AF1E-0E42BDE1C459}" type="presParOf" srcId="{B3793D37-D4F9-4C55-A0D1-4165084C1857}" destId="{9E6FB967-24BD-47EC-9F14-7F29F26F5E93}" srcOrd="0" destOrd="0" presId="urn:microsoft.com/office/officeart/2005/8/layout/vList3"/>
    <dgm:cxn modelId="{FF97DC86-B21A-4922-9675-ACBF8BA60F01}" type="presParOf" srcId="{B3793D37-D4F9-4C55-A0D1-4165084C1857}" destId="{4F4A7119-26A8-449A-809A-DE7436E526E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F4C7A48-8E38-40BB-B4F4-25229A57C50F}" type="doc">
      <dgm:prSet loTypeId="urn:microsoft.com/office/officeart/2009/layout/CircleArrowProcess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CL"/>
        </a:p>
      </dgm:t>
    </dgm:pt>
    <dgm:pt modelId="{5CA62BEA-0E88-4800-BABE-CA77B325E650}">
      <dgm:prSet/>
      <dgm:spPr/>
      <dgm:t>
        <a:bodyPr/>
        <a:lstStyle/>
        <a:p>
          <a:pPr rtl="0"/>
          <a:r>
            <a:rPr lang="es-CL" b="1" dirty="0"/>
            <a:t>Expansión del espacio vascular</a:t>
          </a:r>
        </a:p>
      </dgm:t>
    </dgm:pt>
    <dgm:pt modelId="{005416DA-84C5-4D03-97CE-844F90CA14C4}" type="parTrans" cxnId="{AFCCD9D1-4987-402D-B3C0-6CF09B755BAF}">
      <dgm:prSet/>
      <dgm:spPr/>
      <dgm:t>
        <a:bodyPr/>
        <a:lstStyle/>
        <a:p>
          <a:endParaRPr lang="es-CL"/>
        </a:p>
      </dgm:t>
    </dgm:pt>
    <dgm:pt modelId="{CAD91F4C-6C87-49C7-8A3F-B9CDC0C8D1E1}" type="sibTrans" cxnId="{AFCCD9D1-4987-402D-B3C0-6CF09B755BAF}">
      <dgm:prSet/>
      <dgm:spPr/>
      <dgm:t>
        <a:bodyPr/>
        <a:lstStyle/>
        <a:p>
          <a:endParaRPr lang="es-CL"/>
        </a:p>
      </dgm:t>
    </dgm:pt>
    <dgm:pt modelId="{FDF5AA50-A202-42C4-81F5-AD73589FDF3F}">
      <dgm:prSet/>
      <dgm:spPr/>
      <dgm:t>
        <a:bodyPr/>
        <a:lstStyle/>
        <a:p>
          <a:pPr rtl="0"/>
          <a:r>
            <a:rPr lang="es-CL" b="1" dirty="0"/>
            <a:t>Expansión del LEC y Corrección parcial del déficit</a:t>
          </a:r>
        </a:p>
      </dgm:t>
    </dgm:pt>
    <dgm:pt modelId="{51F91052-9B7D-4B90-9DBC-0B34E9261F31}" type="parTrans" cxnId="{CA6D5257-9B2D-4EEB-A6C4-14640E60983F}">
      <dgm:prSet/>
      <dgm:spPr/>
      <dgm:t>
        <a:bodyPr/>
        <a:lstStyle/>
        <a:p>
          <a:endParaRPr lang="es-CL"/>
        </a:p>
      </dgm:t>
    </dgm:pt>
    <dgm:pt modelId="{667706F7-AEC3-4611-A476-B9C460CFBF67}" type="sibTrans" cxnId="{CA6D5257-9B2D-4EEB-A6C4-14640E60983F}">
      <dgm:prSet/>
      <dgm:spPr/>
      <dgm:t>
        <a:bodyPr/>
        <a:lstStyle/>
        <a:p>
          <a:endParaRPr lang="es-CL"/>
        </a:p>
      </dgm:t>
    </dgm:pt>
    <dgm:pt modelId="{2C9CF931-EF36-454C-ADA9-6845FAA40B0B}">
      <dgm:prSet/>
      <dgm:spPr/>
      <dgm:t>
        <a:bodyPr/>
        <a:lstStyle/>
        <a:p>
          <a:pPr rtl="0"/>
          <a:r>
            <a:rPr lang="es-CL" b="1" dirty="0"/>
            <a:t>Corrección completa de las alteraciones</a:t>
          </a:r>
        </a:p>
      </dgm:t>
    </dgm:pt>
    <dgm:pt modelId="{07C23448-6A5D-4F05-88CD-34BB4ADE5C31}" type="parTrans" cxnId="{F7ED7BC1-92AD-4CD3-9F36-456CC76E1CD8}">
      <dgm:prSet/>
      <dgm:spPr/>
      <dgm:t>
        <a:bodyPr/>
        <a:lstStyle/>
        <a:p>
          <a:endParaRPr lang="es-CL"/>
        </a:p>
      </dgm:t>
    </dgm:pt>
    <dgm:pt modelId="{1A02C13B-EC80-4ED5-994D-3AFCB3212963}" type="sibTrans" cxnId="{F7ED7BC1-92AD-4CD3-9F36-456CC76E1CD8}">
      <dgm:prSet/>
      <dgm:spPr/>
      <dgm:t>
        <a:bodyPr/>
        <a:lstStyle/>
        <a:p>
          <a:endParaRPr lang="es-CL"/>
        </a:p>
      </dgm:t>
    </dgm:pt>
    <dgm:pt modelId="{E6BACFEE-6F80-44C3-94F8-611DAEBEA518}" type="pres">
      <dgm:prSet presAssocID="{8F4C7A48-8E38-40BB-B4F4-25229A57C50F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F845078B-8BCA-4E13-937B-381FBDBC50C9}" type="pres">
      <dgm:prSet presAssocID="{5CA62BEA-0E88-4800-BABE-CA77B325E650}" presName="Accent1" presStyleCnt="0"/>
      <dgm:spPr/>
    </dgm:pt>
    <dgm:pt modelId="{44122DCF-2185-4627-8D85-6A99A8A8BEE6}" type="pres">
      <dgm:prSet presAssocID="{5CA62BEA-0E88-4800-BABE-CA77B325E650}" presName="Accent" presStyleLbl="node1" presStyleIdx="0" presStyleCnt="3"/>
      <dgm:spPr/>
    </dgm:pt>
    <dgm:pt modelId="{51F90F83-656D-413C-AEDE-E7EFA3E59AFF}" type="pres">
      <dgm:prSet presAssocID="{5CA62BEA-0E88-4800-BABE-CA77B325E650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</dgm:pt>
    <dgm:pt modelId="{521EC35D-0D62-49A1-AA3D-70093F73ECE3}" type="pres">
      <dgm:prSet presAssocID="{FDF5AA50-A202-42C4-81F5-AD73589FDF3F}" presName="Accent2" presStyleCnt="0"/>
      <dgm:spPr/>
    </dgm:pt>
    <dgm:pt modelId="{891C39D9-9D09-407C-A724-0B1CE485C145}" type="pres">
      <dgm:prSet presAssocID="{FDF5AA50-A202-42C4-81F5-AD73589FDF3F}" presName="Accent" presStyleLbl="node1" presStyleIdx="1" presStyleCnt="3"/>
      <dgm:spPr/>
    </dgm:pt>
    <dgm:pt modelId="{3A18CBA5-154A-4461-81FA-7562A0D8D053}" type="pres">
      <dgm:prSet presAssocID="{FDF5AA50-A202-42C4-81F5-AD73589FDF3F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</dgm:pt>
    <dgm:pt modelId="{E4E49D85-0A84-4EBE-8A34-611F0DEDE46C}" type="pres">
      <dgm:prSet presAssocID="{2C9CF931-EF36-454C-ADA9-6845FAA40B0B}" presName="Accent3" presStyleCnt="0"/>
      <dgm:spPr/>
    </dgm:pt>
    <dgm:pt modelId="{911B7E26-51C8-411D-8CC4-FA4B4D6E4C38}" type="pres">
      <dgm:prSet presAssocID="{2C9CF931-EF36-454C-ADA9-6845FAA40B0B}" presName="Accent" presStyleLbl="node1" presStyleIdx="2" presStyleCnt="3"/>
      <dgm:spPr/>
    </dgm:pt>
    <dgm:pt modelId="{79D8CCE6-0A8E-40DC-9423-0BA53D262FF9}" type="pres">
      <dgm:prSet presAssocID="{2C9CF931-EF36-454C-ADA9-6845FAA40B0B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</dgm:pt>
  </dgm:ptLst>
  <dgm:cxnLst>
    <dgm:cxn modelId="{10456365-4F55-49C4-8384-3DB9403C2E4C}" type="presOf" srcId="{5CA62BEA-0E88-4800-BABE-CA77B325E650}" destId="{51F90F83-656D-413C-AEDE-E7EFA3E59AFF}" srcOrd="0" destOrd="0" presId="urn:microsoft.com/office/officeart/2009/layout/CircleArrowProcess"/>
    <dgm:cxn modelId="{18B2B46F-7664-46D5-954F-FE2133447507}" type="presOf" srcId="{FDF5AA50-A202-42C4-81F5-AD73589FDF3F}" destId="{3A18CBA5-154A-4461-81FA-7562A0D8D053}" srcOrd="0" destOrd="0" presId="urn:microsoft.com/office/officeart/2009/layout/CircleArrowProcess"/>
    <dgm:cxn modelId="{417AE656-295C-4A9F-A7C5-A7E15435E164}" type="presOf" srcId="{8F4C7A48-8E38-40BB-B4F4-25229A57C50F}" destId="{E6BACFEE-6F80-44C3-94F8-611DAEBEA518}" srcOrd="0" destOrd="0" presId="urn:microsoft.com/office/officeart/2009/layout/CircleArrowProcess"/>
    <dgm:cxn modelId="{CA6D5257-9B2D-4EEB-A6C4-14640E60983F}" srcId="{8F4C7A48-8E38-40BB-B4F4-25229A57C50F}" destId="{FDF5AA50-A202-42C4-81F5-AD73589FDF3F}" srcOrd="1" destOrd="0" parTransId="{51F91052-9B7D-4B90-9DBC-0B34E9261F31}" sibTransId="{667706F7-AEC3-4611-A476-B9C460CFBF67}"/>
    <dgm:cxn modelId="{84C31EB0-6A61-4DC6-8183-A1BDAA456964}" type="presOf" srcId="{2C9CF931-EF36-454C-ADA9-6845FAA40B0B}" destId="{79D8CCE6-0A8E-40DC-9423-0BA53D262FF9}" srcOrd="0" destOrd="0" presId="urn:microsoft.com/office/officeart/2009/layout/CircleArrowProcess"/>
    <dgm:cxn modelId="{F7ED7BC1-92AD-4CD3-9F36-456CC76E1CD8}" srcId="{8F4C7A48-8E38-40BB-B4F4-25229A57C50F}" destId="{2C9CF931-EF36-454C-ADA9-6845FAA40B0B}" srcOrd="2" destOrd="0" parTransId="{07C23448-6A5D-4F05-88CD-34BB4ADE5C31}" sibTransId="{1A02C13B-EC80-4ED5-994D-3AFCB3212963}"/>
    <dgm:cxn modelId="{AFCCD9D1-4987-402D-B3C0-6CF09B755BAF}" srcId="{8F4C7A48-8E38-40BB-B4F4-25229A57C50F}" destId="{5CA62BEA-0E88-4800-BABE-CA77B325E650}" srcOrd="0" destOrd="0" parTransId="{005416DA-84C5-4D03-97CE-844F90CA14C4}" sibTransId="{CAD91F4C-6C87-49C7-8A3F-B9CDC0C8D1E1}"/>
    <dgm:cxn modelId="{C75B41B5-5261-471D-BC5B-FF8C8E2957C6}" type="presParOf" srcId="{E6BACFEE-6F80-44C3-94F8-611DAEBEA518}" destId="{F845078B-8BCA-4E13-937B-381FBDBC50C9}" srcOrd="0" destOrd="0" presId="urn:microsoft.com/office/officeart/2009/layout/CircleArrowProcess"/>
    <dgm:cxn modelId="{3FCB8494-8FE2-45DD-9BDB-BA9230D0E5BA}" type="presParOf" srcId="{F845078B-8BCA-4E13-937B-381FBDBC50C9}" destId="{44122DCF-2185-4627-8D85-6A99A8A8BEE6}" srcOrd="0" destOrd="0" presId="urn:microsoft.com/office/officeart/2009/layout/CircleArrowProcess"/>
    <dgm:cxn modelId="{D5E1192D-5993-4680-A4CC-90FE18A01DEA}" type="presParOf" srcId="{E6BACFEE-6F80-44C3-94F8-611DAEBEA518}" destId="{51F90F83-656D-413C-AEDE-E7EFA3E59AFF}" srcOrd="1" destOrd="0" presId="urn:microsoft.com/office/officeart/2009/layout/CircleArrowProcess"/>
    <dgm:cxn modelId="{0A3F6E14-7FF8-4205-9B75-1AF62E13D992}" type="presParOf" srcId="{E6BACFEE-6F80-44C3-94F8-611DAEBEA518}" destId="{521EC35D-0D62-49A1-AA3D-70093F73ECE3}" srcOrd="2" destOrd="0" presId="urn:microsoft.com/office/officeart/2009/layout/CircleArrowProcess"/>
    <dgm:cxn modelId="{4E7857A8-6903-415B-81D1-15330CBC1F2C}" type="presParOf" srcId="{521EC35D-0D62-49A1-AA3D-70093F73ECE3}" destId="{891C39D9-9D09-407C-A724-0B1CE485C145}" srcOrd="0" destOrd="0" presId="urn:microsoft.com/office/officeart/2009/layout/CircleArrowProcess"/>
    <dgm:cxn modelId="{703E9068-F3DD-4BBF-9BED-A33DA6849859}" type="presParOf" srcId="{E6BACFEE-6F80-44C3-94F8-611DAEBEA518}" destId="{3A18CBA5-154A-4461-81FA-7562A0D8D053}" srcOrd="3" destOrd="0" presId="urn:microsoft.com/office/officeart/2009/layout/CircleArrowProcess"/>
    <dgm:cxn modelId="{8227B671-9F8D-4321-9397-3E6FF0BE7F1E}" type="presParOf" srcId="{E6BACFEE-6F80-44C3-94F8-611DAEBEA518}" destId="{E4E49D85-0A84-4EBE-8A34-611F0DEDE46C}" srcOrd="4" destOrd="0" presId="urn:microsoft.com/office/officeart/2009/layout/CircleArrowProcess"/>
    <dgm:cxn modelId="{5DD2081C-4547-4792-A594-E63E0B4D67EF}" type="presParOf" srcId="{E4E49D85-0A84-4EBE-8A34-611F0DEDE46C}" destId="{911B7E26-51C8-411D-8CC4-FA4B4D6E4C38}" srcOrd="0" destOrd="0" presId="urn:microsoft.com/office/officeart/2009/layout/CircleArrowProcess"/>
    <dgm:cxn modelId="{B987633F-D9B6-4822-A725-4B490B947238}" type="presParOf" srcId="{E6BACFEE-6F80-44C3-94F8-611DAEBEA518}" destId="{79D8CCE6-0A8E-40DC-9423-0BA53D262FF9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E8A8EFA-09DA-430D-8B5A-4427F3B0F917}" type="doc">
      <dgm:prSet loTypeId="urn:microsoft.com/office/officeart/2005/8/layout/vList2" loCatId="list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es-CL"/>
        </a:p>
      </dgm:t>
    </dgm:pt>
    <dgm:pt modelId="{1832FABE-04EB-407E-B769-33B6C04CD350}">
      <dgm:prSet/>
      <dgm:spPr/>
      <dgm:t>
        <a:bodyPr/>
        <a:lstStyle/>
        <a:p>
          <a:pPr rtl="0"/>
          <a:r>
            <a:rPr lang="es-CL" dirty="0"/>
            <a:t>Reservado para pacientes con deshidratación severa, shock.</a:t>
          </a:r>
        </a:p>
      </dgm:t>
    </dgm:pt>
    <dgm:pt modelId="{126AE7AE-3B37-4285-A733-216430F3691E}" type="parTrans" cxnId="{165D4EF4-67F2-4D43-94ED-6A94993ED70F}">
      <dgm:prSet/>
      <dgm:spPr/>
      <dgm:t>
        <a:bodyPr/>
        <a:lstStyle/>
        <a:p>
          <a:endParaRPr lang="es-CL"/>
        </a:p>
      </dgm:t>
    </dgm:pt>
    <dgm:pt modelId="{46A5C573-AD9F-4871-A36B-538983EB9E90}" type="sibTrans" cxnId="{165D4EF4-67F2-4D43-94ED-6A94993ED70F}">
      <dgm:prSet/>
      <dgm:spPr/>
      <dgm:t>
        <a:bodyPr/>
        <a:lstStyle/>
        <a:p>
          <a:endParaRPr lang="es-CL"/>
        </a:p>
      </dgm:t>
    </dgm:pt>
    <dgm:pt modelId="{D9A62B54-3B86-480D-A0CC-00CA98C513DB}">
      <dgm:prSet/>
      <dgm:spPr/>
      <dgm:t>
        <a:bodyPr/>
        <a:lstStyle/>
        <a:p>
          <a:pPr rtl="0"/>
          <a:r>
            <a:rPr lang="es-CL"/>
            <a:t>El objetivo es reestablecer  el volumen circulante y por lo tanto la estabilidad hemodinámica</a:t>
          </a:r>
        </a:p>
      </dgm:t>
    </dgm:pt>
    <dgm:pt modelId="{CF0DFD47-C9FA-46AC-A529-97CC39782E09}" type="parTrans" cxnId="{455DBFEF-C6E5-4E45-BAEE-DAFC28593937}">
      <dgm:prSet/>
      <dgm:spPr/>
      <dgm:t>
        <a:bodyPr/>
        <a:lstStyle/>
        <a:p>
          <a:endParaRPr lang="es-CL"/>
        </a:p>
      </dgm:t>
    </dgm:pt>
    <dgm:pt modelId="{0B6FE80A-9D57-4E52-AF09-69F16D861E4B}" type="sibTrans" cxnId="{455DBFEF-C6E5-4E45-BAEE-DAFC28593937}">
      <dgm:prSet/>
      <dgm:spPr/>
      <dgm:t>
        <a:bodyPr/>
        <a:lstStyle/>
        <a:p>
          <a:endParaRPr lang="es-CL"/>
        </a:p>
      </dgm:t>
    </dgm:pt>
    <dgm:pt modelId="{4F3CE8CE-11C1-4A7E-AD77-F30D0D342736}">
      <dgm:prSet/>
      <dgm:spPr/>
      <dgm:t>
        <a:bodyPr/>
        <a:lstStyle/>
        <a:p>
          <a:pPr rtl="0"/>
          <a:r>
            <a:rPr lang="es-CL" dirty="0"/>
            <a:t>Se utiliza soluciones isotónicas independiente de edad y estado </a:t>
          </a:r>
          <a:r>
            <a:rPr lang="es-CL" dirty="0" err="1"/>
            <a:t>osmolar</a:t>
          </a:r>
          <a:r>
            <a:rPr lang="es-CL" dirty="0"/>
            <a:t> del paciente</a:t>
          </a:r>
        </a:p>
      </dgm:t>
    </dgm:pt>
    <dgm:pt modelId="{5652A67E-0E53-40C2-B094-ECD51493FF96}" type="parTrans" cxnId="{925C6B68-6533-4F2E-89E0-22935DA7248C}">
      <dgm:prSet/>
      <dgm:spPr/>
      <dgm:t>
        <a:bodyPr/>
        <a:lstStyle/>
        <a:p>
          <a:endParaRPr lang="es-CL"/>
        </a:p>
      </dgm:t>
    </dgm:pt>
    <dgm:pt modelId="{2AAACD36-67A7-4531-84F7-B5847E4BEA9B}" type="sibTrans" cxnId="{925C6B68-6533-4F2E-89E0-22935DA7248C}">
      <dgm:prSet/>
      <dgm:spPr/>
      <dgm:t>
        <a:bodyPr/>
        <a:lstStyle/>
        <a:p>
          <a:endParaRPr lang="es-CL"/>
        </a:p>
      </dgm:t>
    </dgm:pt>
    <dgm:pt modelId="{2F8C59C7-6F1F-48E2-A1B3-0D3065CEECC0}" type="pres">
      <dgm:prSet presAssocID="{AE8A8EFA-09DA-430D-8B5A-4427F3B0F917}" presName="linear" presStyleCnt="0">
        <dgm:presLayoutVars>
          <dgm:animLvl val="lvl"/>
          <dgm:resizeHandles val="exact"/>
        </dgm:presLayoutVars>
      </dgm:prSet>
      <dgm:spPr/>
    </dgm:pt>
    <dgm:pt modelId="{DF072324-6F3B-4C60-A0DA-963EEC8372C1}" type="pres">
      <dgm:prSet presAssocID="{1832FABE-04EB-407E-B769-33B6C04CD350}" presName="parentText" presStyleLbl="node1" presStyleIdx="0" presStyleCnt="3" custLinFactY="-3818" custLinFactNeighborY="-100000">
        <dgm:presLayoutVars>
          <dgm:chMax val="0"/>
          <dgm:bulletEnabled val="1"/>
        </dgm:presLayoutVars>
      </dgm:prSet>
      <dgm:spPr/>
    </dgm:pt>
    <dgm:pt modelId="{6F74371A-0E4F-4BB5-9433-285B49414BC9}" type="pres">
      <dgm:prSet presAssocID="{46A5C573-AD9F-4871-A36B-538983EB9E90}" presName="spacer" presStyleCnt="0"/>
      <dgm:spPr/>
    </dgm:pt>
    <dgm:pt modelId="{62CC346A-6AC0-4BE8-9D06-EB96D53015CF}" type="pres">
      <dgm:prSet presAssocID="{D9A62B54-3B86-480D-A0CC-00CA98C513D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9095E7D-0C1C-4F23-B03B-837B5E444E06}" type="pres">
      <dgm:prSet presAssocID="{0B6FE80A-9D57-4E52-AF09-69F16D861E4B}" presName="spacer" presStyleCnt="0"/>
      <dgm:spPr/>
    </dgm:pt>
    <dgm:pt modelId="{191AE288-D164-4920-B9DF-1294E174B06D}" type="pres">
      <dgm:prSet presAssocID="{4F3CE8CE-11C1-4A7E-AD77-F30D0D342736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668403C-B4A3-442A-933D-91D503575ABC}" type="presOf" srcId="{D9A62B54-3B86-480D-A0CC-00CA98C513DB}" destId="{62CC346A-6AC0-4BE8-9D06-EB96D53015CF}" srcOrd="0" destOrd="0" presId="urn:microsoft.com/office/officeart/2005/8/layout/vList2"/>
    <dgm:cxn modelId="{14F14644-2FA4-482D-BCDA-D904F98382C2}" type="presOf" srcId="{4F3CE8CE-11C1-4A7E-AD77-F30D0D342736}" destId="{191AE288-D164-4920-B9DF-1294E174B06D}" srcOrd="0" destOrd="0" presId="urn:microsoft.com/office/officeart/2005/8/layout/vList2"/>
    <dgm:cxn modelId="{925C6B68-6533-4F2E-89E0-22935DA7248C}" srcId="{AE8A8EFA-09DA-430D-8B5A-4427F3B0F917}" destId="{4F3CE8CE-11C1-4A7E-AD77-F30D0D342736}" srcOrd="2" destOrd="0" parTransId="{5652A67E-0E53-40C2-B094-ECD51493FF96}" sibTransId="{2AAACD36-67A7-4531-84F7-B5847E4BEA9B}"/>
    <dgm:cxn modelId="{3034A79B-37DB-4DB7-A2F1-06A82C62E32E}" type="presOf" srcId="{AE8A8EFA-09DA-430D-8B5A-4427F3B0F917}" destId="{2F8C59C7-6F1F-48E2-A1B3-0D3065CEECC0}" srcOrd="0" destOrd="0" presId="urn:microsoft.com/office/officeart/2005/8/layout/vList2"/>
    <dgm:cxn modelId="{1444EEE5-4013-431A-9D0F-7F71B2E7A0C6}" type="presOf" srcId="{1832FABE-04EB-407E-B769-33B6C04CD350}" destId="{DF072324-6F3B-4C60-A0DA-963EEC8372C1}" srcOrd="0" destOrd="0" presId="urn:microsoft.com/office/officeart/2005/8/layout/vList2"/>
    <dgm:cxn modelId="{455DBFEF-C6E5-4E45-BAEE-DAFC28593937}" srcId="{AE8A8EFA-09DA-430D-8B5A-4427F3B0F917}" destId="{D9A62B54-3B86-480D-A0CC-00CA98C513DB}" srcOrd="1" destOrd="0" parTransId="{CF0DFD47-C9FA-46AC-A529-97CC39782E09}" sibTransId="{0B6FE80A-9D57-4E52-AF09-69F16D861E4B}"/>
    <dgm:cxn modelId="{165D4EF4-67F2-4D43-94ED-6A94993ED70F}" srcId="{AE8A8EFA-09DA-430D-8B5A-4427F3B0F917}" destId="{1832FABE-04EB-407E-B769-33B6C04CD350}" srcOrd="0" destOrd="0" parTransId="{126AE7AE-3B37-4285-A733-216430F3691E}" sibTransId="{46A5C573-AD9F-4871-A36B-538983EB9E90}"/>
    <dgm:cxn modelId="{76755D57-728E-434B-A68B-284A42E5417E}" type="presParOf" srcId="{2F8C59C7-6F1F-48E2-A1B3-0D3065CEECC0}" destId="{DF072324-6F3B-4C60-A0DA-963EEC8372C1}" srcOrd="0" destOrd="0" presId="urn:microsoft.com/office/officeart/2005/8/layout/vList2"/>
    <dgm:cxn modelId="{201C0F1D-D45D-4FC0-8613-6472F99E246A}" type="presParOf" srcId="{2F8C59C7-6F1F-48E2-A1B3-0D3065CEECC0}" destId="{6F74371A-0E4F-4BB5-9433-285B49414BC9}" srcOrd="1" destOrd="0" presId="urn:microsoft.com/office/officeart/2005/8/layout/vList2"/>
    <dgm:cxn modelId="{44F15738-091A-4305-8C15-96B885D28A1B}" type="presParOf" srcId="{2F8C59C7-6F1F-48E2-A1B3-0D3065CEECC0}" destId="{62CC346A-6AC0-4BE8-9D06-EB96D53015CF}" srcOrd="2" destOrd="0" presId="urn:microsoft.com/office/officeart/2005/8/layout/vList2"/>
    <dgm:cxn modelId="{9A2EEFA7-3D43-4D79-8471-F42C5B731B2F}" type="presParOf" srcId="{2F8C59C7-6F1F-48E2-A1B3-0D3065CEECC0}" destId="{89095E7D-0C1C-4F23-B03B-837B5E444E06}" srcOrd="3" destOrd="0" presId="urn:microsoft.com/office/officeart/2005/8/layout/vList2"/>
    <dgm:cxn modelId="{5035142D-3DF7-47AF-9DFB-E886C5CAC090}" type="presParOf" srcId="{2F8C59C7-6F1F-48E2-A1B3-0D3065CEECC0}" destId="{191AE288-D164-4920-B9DF-1294E174B06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6866F19-0A43-4F35-B3A1-1E5B3EDD76A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86C9672A-4574-457D-9EDB-1DB46C97F065}">
      <dgm:prSet phldrT="[Texto]"/>
      <dgm:spPr/>
      <dgm:t>
        <a:bodyPr/>
        <a:lstStyle/>
        <a:p>
          <a:r>
            <a:rPr lang="es-CL" dirty="0"/>
            <a:t>Solución Fisiológica (NaCl 0.9%):</a:t>
          </a:r>
        </a:p>
        <a:p>
          <a:r>
            <a:rPr lang="es-CL" dirty="0"/>
            <a:t>20-30 cc/kg a pasar en 20 a 30 min</a:t>
          </a:r>
        </a:p>
      </dgm:t>
    </dgm:pt>
    <dgm:pt modelId="{58C3B636-25DD-44E8-9A2D-08938C9A76F6}" type="parTrans" cxnId="{663E2C34-568D-40B1-AA50-5F6DD8BBBA0B}">
      <dgm:prSet/>
      <dgm:spPr/>
      <dgm:t>
        <a:bodyPr/>
        <a:lstStyle/>
        <a:p>
          <a:endParaRPr lang="es-CL"/>
        </a:p>
      </dgm:t>
    </dgm:pt>
    <dgm:pt modelId="{A2549F1A-4B08-4545-8E16-989E85241AA6}" type="sibTrans" cxnId="{663E2C34-568D-40B1-AA50-5F6DD8BBBA0B}">
      <dgm:prSet/>
      <dgm:spPr/>
      <dgm:t>
        <a:bodyPr/>
        <a:lstStyle/>
        <a:p>
          <a:endParaRPr lang="es-CL"/>
        </a:p>
      </dgm:t>
    </dgm:pt>
    <dgm:pt modelId="{1AF50366-270D-42FF-8795-EC94B2F60C4C}" type="pres">
      <dgm:prSet presAssocID="{D6866F19-0A43-4F35-B3A1-1E5B3EDD76AD}" presName="diagram" presStyleCnt="0">
        <dgm:presLayoutVars>
          <dgm:dir/>
          <dgm:resizeHandles val="exact"/>
        </dgm:presLayoutVars>
      </dgm:prSet>
      <dgm:spPr/>
    </dgm:pt>
    <dgm:pt modelId="{634A2025-2E16-4906-968D-9D1B8C38862E}" type="pres">
      <dgm:prSet presAssocID="{86C9672A-4574-457D-9EDB-1DB46C97F065}" presName="node" presStyleLbl="node1" presStyleIdx="0" presStyleCnt="1" custScaleX="53739" custScaleY="23578" custLinFactNeighborX="-2659" custLinFactNeighborY="-3882">
        <dgm:presLayoutVars>
          <dgm:bulletEnabled val="1"/>
        </dgm:presLayoutVars>
      </dgm:prSet>
      <dgm:spPr/>
    </dgm:pt>
  </dgm:ptLst>
  <dgm:cxnLst>
    <dgm:cxn modelId="{663E2C34-568D-40B1-AA50-5F6DD8BBBA0B}" srcId="{D6866F19-0A43-4F35-B3A1-1E5B3EDD76AD}" destId="{86C9672A-4574-457D-9EDB-1DB46C97F065}" srcOrd="0" destOrd="0" parTransId="{58C3B636-25DD-44E8-9A2D-08938C9A76F6}" sibTransId="{A2549F1A-4B08-4545-8E16-989E85241AA6}"/>
    <dgm:cxn modelId="{EABC6A61-CB79-4CFC-AC6D-7394F2F3A7B1}" type="presOf" srcId="{86C9672A-4574-457D-9EDB-1DB46C97F065}" destId="{634A2025-2E16-4906-968D-9D1B8C38862E}" srcOrd="0" destOrd="0" presId="urn:microsoft.com/office/officeart/2005/8/layout/default"/>
    <dgm:cxn modelId="{73A9578A-7078-43F2-BE81-B276B5E90660}" type="presOf" srcId="{D6866F19-0A43-4F35-B3A1-1E5B3EDD76AD}" destId="{1AF50366-270D-42FF-8795-EC94B2F60C4C}" srcOrd="0" destOrd="0" presId="urn:microsoft.com/office/officeart/2005/8/layout/default"/>
    <dgm:cxn modelId="{954FE714-60E9-4B93-825F-0E28BA18DA01}" type="presParOf" srcId="{1AF50366-270D-42FF-8795-EC94B2F60C4C}" destId="{634A2025-2E16-4906-968D-9D1B8C38862E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4B0E9B5-9159-4F36-8D03-EC14109314A5}" type="doc">
      <dgm:prSet loTypeId="urn:microsoft.com/office/officeart/2005/8/layout/cycle2" loCatId="cycle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s-CL"/>
        </a:p>
      </dgm:t>
    </dgm:pt>
    <dgm:pt modelId="{B4F140CD-1AC4-4960-9782-D371442DBA13}">
      <dgm:prSet phldrT="[Texto]"/>
      <dgm:spPr/>
      <dgm:t>
        <a:bodyPr/>
        <a:lstStyle/>
        <a:p>
          <a:r>
            <a:rPr lang="es-CL" dirty="0"/>
            <a:t>Estado de conciencia</a:t>
          </a:r>
        </a:p>
      </dgm:t>
    </dgm:pt>
    <dgm:pt modelId="{4F3ABBBE-2A5B-4546-B480-AADCCC90D2A6}" type="parTrans" cxnId="{4DC9F9B2-07BF-4FA7-8D27-1167C27A8701}">
      <dgm:prSet/>
      <dgm:spPr/>
      <dgm:t>
        <a:bodyPr/>
        <a:lstStyle/>
        <a:p>
          <a:endParaRPr lang="es-CL"/>
        </a:p>
      </dgm:t>
    </dgm:pt>
    <dgm:pt modelId="{E953742D-411C-414E-8AFE-98998E026E54}" type="sibTrans" cxnId="{4DC9F9B2-07BF-4FA7-8D27-1167C27A8701}">
      <dgm:prSet/>
      <dgm:spPr/>
      <dgm:t>
        <a:bodyPr/>
        <a:lstStyle/>
        <a:p>
          <a:endParaRPr lang="es-CL"/>
        </a:p>
      </dgm:t>
    </dgm:pt>
    <dgm:pt modelId="{43F39599-DA0B-49F9-BCA2-11164691F7E0}">
      <dgm:prSet phldrT="[Texto]"/>
      <dgm:spPr/>
      <dgm:t>
        <a:bodyPr/>
        <a:lstStyle/>
        <a:p>
          <a:r>
            <a:rPr lang="es-CL" dirty="0"/>
            <a:t>Llene capilar</a:t>
          </a:r>
        </a:p>
      </dgm:t>
    </dgm:pt>
    <dgm:pt modelId="{14229DD9-F492-4ACA-876F-03162161A4CA}" type="parTrans" cxnId="{3E9FFDBA-788D-41E4-ABD6-65CD09531809}">
      <dgm:prSet/>
      <dgm:spPr/>
      <dgm:t>
        <a:bodyPr/>
        <a:lstStyle/>
        <a:p>
          <a:endParaRPr lang="es-CL"/>
        </a:p>
      </dgm:t>
    </dgm:pt>
    <dgm:pt modelId="{460A49FE-CF0D-4B1E-B073-C05016EF2231}" type="sibTrans" cxnId="{3E9FFDBA-788D-41E4-ABD6-65CD09531809}">
      <dgm:prSet/>
      <dgm:spPr/>
      <dgm:t>
        <a:bodyPr/>
        <a:lstStyle/>
        <a:p>
          <a:endParaRPr lang="es-CL"/>
        </a:p>
      </dgm:t>
    </dgm:pt>
    <dgm:pt modelId="{ED31CE19-E7D9-475E-992A-D61ADD6BE1D1}">
      <dgm:prSet phldrT="[Texto]"/>
      <dgm:spPr/>
      <dgm:t>
        <a:bodyPr/>
        <a:lstStyle/>
        <a:p>
          <a:r>
            <a:rPr lang="es-CL" dirty="0"/>
            <a:t>Frecuencia Cardiaca</a:t>
          </a:r>
        </a:p>
      </dgm:t>
    </dgm:pt>
    <dgm:pt modelId="{556A137C-0ADD-4EAB-85E9-F74EA068DA4E}" type="parTrans" cxnId="{4C86292E-8D27-4A0A-AC7B-5FDCDA6D45B5}">
      <dgm:prSet/>
      <dgm:spPr/>
      <dgm:t>
        <a:bodyPr/>
        <a:lstStyle/>
        <a:p>
          <a:endParaRPr lang="es-CL"/>
        </a:p>
      </dgm:t>
    </dgm:pt>
    <dgm:pt modelId="{6336CE89-CF8D-491B-9302-88F0A0540A8E}" type="sibTrans" cxnId="{4C86292E-8D27-4A0A-AC7B-5FDCDA6D45B5}">
      <dgm:prSet/>
      <dgm:spPr/>
      <dgm:t>
        <a:bodyPr/>
        <a:lstStyle/>
        <a:p>
          <a:endParaRPr lang="es-CL"/>
        </a:p>
      </dgm:t>
    </dgm:pt>
    <dgm:pt modelId="{2B49B186-815E-4713-B4F5-EBB5848F86AE}">
      <dgm:prSet phldrT="[Texto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CL" dirty="0"/>
            <a:t>Presión Arterial</a:t>
          </a:r>
        </a:p>
      </dgm:t>
    </dgm:pt>
    <dgm:pt modelId="{E8E17EB7-BEFD-409A-B9AE-779615A611D0}" type="parTrans" cxnId="{1325500B-6A3C-47C4-9603-67129CA571C2}">
      <dgm:prSet/>
      <dgm:spPr/>
      <dgm:t>
        <a:bodyPr/>
        <a:lstStyle/>
        <a:p>
          <a:endParaRPr lang="es-CL"/>
        </a:p>
      </dgm:t>
    </dgm:pt>
    <dgm:pt modelId="{FE29A241-B95A-4BDE-AC49-21F3DCFAB2A5}" type="sibTrans" cxnId="{1325500B-6A3C-47C4-9603-67129CA571C2}">
      <dgm:prSet/>
      <dgm:spPr/>
      <dgm:t>
        <a:bodyPr/>
        <a:lstStyle/>
        <a:p>
          <a:endParaRPr lang="es-CL"/>
        </a:p>
      </dgm:t>
    </dgm:pt>
    <dgm:pt modelId="{888B0010-78C5-46D8-987F-940B9357403A}">
      <dgm:prSet/>
      <dgm:spPr/>
      <dgm:t>
        <a:bodyPr/>
        <a:lstStyle/>
        <a:p>
          <a:r>
            <a:rPr lang="es-CL" dirty="0"/>
            <a:t>Diuresis</a:t>
          </a:r>
        </a:p>
      </dgm:t>
    </dgm:pt>
    <dgm:pt modelId="{4E323A8F-1CAF-4D0D-8404-077F69545A19}" type="parTrans" cxnId="{292D63D5-1A0E-4891-B132-40124FD187A1}">
      <dgm:prSet/>
      <dgm:spPr/>
      <dgm:t>
        <a:bodyPr/>
        <a:lstStyle/>
        <a:p>
          <a:endParaRPr lang="es-CL"/>
        </a:p>
      </dgm:t>
    </dgm:pt>
    <dgm:pt modelId="{61C671B2-04C3-407D-8C73-78D6664B169A}" type="sibTrans" cxnId="{292D63D5-1A0E-4891-B132-40124FD187A1}">
      <dgm:prSet/>
      <dgm:spPr/>
      <dgm:t>
        <a:bodyPr/>
        <a:lstStyle/>
        <a:p>
          <a:endParaRPr lang="es-CL"/>
        </a:p>
      </dgm:t>
    </dgm:pt>
    <dgm:pt modelId="{E797D704-8262-4981-A54E-700105347348}" type="pres">
      <dgm:prSet presAssocID="{E4B0E9B5-9159-4F36-8D03-EC14109314A5}" presName="cycle" presStyleCnt="0">
        <dgm:presLayoutVars>
          <dgm:dir/>
          <dgm:resizeHandles val="exact"/>
        </dgm:presLayoutVars>
      </dgm:prSet>
      <dgm:spPr/>
    </dgm:pt>
    <dgm:pt modelId="{66F8D0CA-B264-41B6-B6C0-0408CF61DCA0}" type="pres">
      <dgm:prSet presAssocID="{B4F140CD-1AC4-4960-9782-D371442DBA13}" presName="node" presStyleLbl="node1" presStyleIdx="0" presStyleCnt="5">
        <dgm:presLayoutVars>
          <dgm:bulletEnabled val="1"/>
        </dgm:presLayoutVars>
      </dgm:prSet>
      <dgm:spPr/>
    </dgm:pt>
    <dgm:pt modelId="{A6FFFE9F-17DA-402C-88BC-E86C57F7B93E}" type="pres">
      <dgm:prSet presAssocID="{E953742D-411C-414E-8AFE-98998E026E54}" presName="sibTrans" presStyleLbl="sibTrans2D1" presStyleIdx="0" presStyleCnt="5"/>
      <dgm:spPr/>
    </dgm:pt>
    <dgm:pt modelId="{836EBDA1-5603-49F0-BA70-58D6554C37F9}" type="pres">
      <dgm:prSet presAssocID="{E953742D-411C-414E-8AFE-98998E026E54}" presName="connectorText" presStyleLbl="sibTrans2D1" presStyleIdx="0" presStyleCnt="5"/>
      <dgm:spPr/>
    </dgm:pt>
    <dgm:pt modelId="{C512E54D-9850-4328-B5E2-B83ED09EC7EA}" type="pres">
      <dgm:prSet presAssocID="{43F39599-DA0B-49F9-BCA2-11164691F7E0}" presName="node" presStyleLbl="node1" presStyleIdx="1" presStyleCnt="5">
        <dgm:presLayoutVars>
          <dgm:bulletEnabled val="1"/>
        </dgm:presLayoutVars>
      </dgm:prSet>
      <dgm:spPr/>
    </dgm:pt>
    <dgm:pt modelId="{4748BFC8-960C-4456-964E-0D24E08DF2E1}" type="pres">
      <dgm:prSet presAssocID="{460A49FE-CF0D-4B1E-B073-C05016EF2231}" presName="sibTrans" presStyleLbl="sibTrans2D1" presStyleIdx="1" presStyleCnt="5"/>
      <dgm:spPr/>
    </dgm:pt>
    <dgm:pt modelId="{B2540AF2-BEF3-44AC-A1DA-C4B44E586891}" type="pres">
      <dgm:prSet presAssocID="{460A49FE-CF0D-4B1E-B073-C05016EF2231}" presName="connectorText" presStyleLbl="sibTrans2D1" presStyleIdx="1" presStyleCnt="5"/>
      <dgm:spPr/>
    </dgm:pt>
    <dgm:pt modelId="{07B0FA70-5D97-4553-B30B-FD8CED1C536D}" type="pres">
      <dgm:prSet presAssocID="{ED31CE19-E7D9-475E-992A-D61ADD6BE1D1}" presName="node" presStyleLbl="node1" presStyleIdx="2" presStyleCnt="5">
        <dgm:presLayoutVars>
          <dgm:bulletEnabled val="1"/>
        </dgm:presLayoutVars>
      </dgm:prSet>
      <dgm:spPr/>
    </dgm:pt>
    <dgm:pt modelId="{BC9C12EF-720A-4F5A-A0D3-0320A0604EE0}" type="pres">
      <dgm:prSet presAssocID="{6336CE89-CF8D-491B-9302-88F0A0540A8E}" presName="sibTrans" presStyleLbl="sibTrans2D1" presStyleIdx="2" presStyleCnt="5"/>
      <dgm:spPr/>
    </dgm:pt>
    <dgm:pt modelId="{3E4E1515-D968-4FE6-A81C-BC2F671694AB}" type="pres">
      <dgm:prSet presAssocID="{6336CE89-CF8D-491B-9302-88F0A0540A8E}" presName="connectorText" presStyleLbl="sibTrans2D1" presStyleIdx="2" presStyleCnt="5"/>
      <dgm:spPr/>
    </dgm:pt>
    <dgm:pt modelId="{184E0616-9549-4101-A07A-B38B2EF97931}" type="pres">
      <dgm:prSet presAssocID="{888B0010-78C5-46D8-987F-940B9357403A}" presName="node" presStyleLbl="node1" presStyleIdx="3" presStyleCnt="5">
        <dgm:presLayoutVars>
          <dgm:bulletEnabled val="1"/>
        </dgm:presLayoutVars>
      </dgm:prSet>
      <dgm:spPr/>
    </dgm:pt>
    <dgm:pt modelId="{B446FBC1-D4FC-46A4-AB07-8CA31C8D5C34}" type="pres">
      <dgm:prSet presAssocID="{61C671B2-04C3-407D-8C73-78D6664B169A}" presName="sibTrans" presStyleLbl="sibTrans2D1" presStyleIdx="3" presStyleCnt="5"/>
      <dgm:spPr/>
    </dgm:pt>
    <dgm:pt modelId="{6B62FD57-0345-46F1-8420-405C1A79A262}" type="pres">
      <dgm:prSet presAssocID="{61C671B2-04C3-407D-8C73-78D6664B169A}" presName="connectorText" presStyleLbl="sibTrans2D1" presStyleIdx="3" presStyleCnt="5"/>
      <dgm:spPr/>
    </dgm:pt>
    <dgm:pt modelId="{C00BB3E1-6569-47DC-A15A-8F788C53BE50}" type="pres">
      <dgm:prSet presAssocID="{2B49B186-815E-4713-B4F5-EBB5848F86AE}" presName="node" presStyleLbl="node1" presStyleIdx="4" presStyleCnt="5">
        <dgm:presLayoutVars>
          <dgm:bulletEnabled val="1"/>
        </dgm:presLayoutVars>
      </dgm:prSet>
      <dgm:spPr/>
    </dgm:pt>
    <dgm:pt modelId="{C07E166C-2DA9-4A51-AADA-90CA40083C42}" type="pres">
      <dgm:prSet presAssocID="{FE29A241-B95A-4BDE-AC49-21F3DCFAB2A5}" presName="sibTrans" presStyleLbl="sibTrans2D1" presStyleIdx="4" presStyleCnt="5"/>
      <dgm:spPr/>
    </dgm:pt>
    <dgm:pt modelId="{FC271FAE-4681-41FB-88DA-FE33EF7148F9}" type="pres">
      <dgm:prSet presAssocID="{FE29A241-B95A-4BDE-AC49-21F3DCFAB2A5}" presName="connectorText" presStyleLbl="sibTrans2D1" presStyleIdx="4" presStyleCnt="5"/>
      <dgm:spPr/>
    </dgm:pt>
  </dgm:ptLst>
  <dgm:cxnLst>
    <dgm:cxn modelId="{1325500B-6A3C-47C4-9603-67129CA571C2}" srcId="{E4B0E9B5-9159-4F36-8D03-EC14109314A5}" destId="{2B49B186-815E-4713-B4F5-EBB5848F86AE}" srcOrd="4" destOrd="0" parTransId="{E8E17EB7-BEFD-409A-B9AE-779615A611D0}" sibTransId="{FE29A241-B95A-4BDE-AC49-21F3DCFAB2A5}"/>
    <dgm:cxn modelId="{6CED591D-5823-4969-AABD-3746330A9660}" type="presOf" srcId="{460A49FE-CF0D-4B1E-B073-C05016EF2231}" destId="{B2540AF2-BEF3-44AC-A1DA-C4B44E586891}" srcOrd="1" destOrd="0" presId="urn:microsoft.com/office/officeart/2005/8/layout/cycle2"/>
    <dgm:cxn modelId="{7FD1141E-691D-4F8E-AD6F-4D23E2B0DC62}" type="presOf" srcId="{61C671B2-04C3-407D-8C73-78D6664B169A}" destId="{B446FBC1-D4FC-46A4-AB07-8CA31C8D5C34}" srcOrd="0" destOrd="0" presId="urn:microsoft.com/office/officeart/2005/8/layout/cycle2"/>
    <dgm:cxn modelId="{B29BB229-F8F8-4E2B-BD0A-9F538D2B174C}" type="presOf" srcId="{888B0010-78C5-46D8-987F-940B9357403A}" destId="{184E0616-9549-4101-A07A-B38B2EF97931}" srcOrd="0" destOrd="0" presId="urn:microsoft.com/office/officeart/2005/8/layout/cycle2"/>
    <dgm:cxn modelId="{4C86292E-8D27-4A0A-AC7B-5FDCDA6D45B5}" srcId="{E4B0E9B5-9159-4F36-8D03-EC14109314A5}" destId="{ED31CE19-E7D9-475E-992A-D61ADD6BE1D1}" srcOrd="2" destOrd="0" parTransId="{556A137C-0ADD-4EAB-85E9-F74EA068DA4E}" sibTransId="{6336CE89-CF8D-491B-9302-88F0A0540A8E}"/>
    <dgm:cxn modelId="{F13C8F30-22FD-4B22-B9D8-91F417982213}" type="presOf" srcId="{460A49FE-CF0D-4B1E-B073-C05016EF2231}" destId="{4748BFC8-960C-4456-964E-0D24E08DF2E1}" srcOrd="0" destOrd="0" presId="urn:microsoft.com/office/officeart/2005/8/layout/cycle2"/>
    <dgm:cxn modelId="{4735CB35-544D-444D-BBDA-72EDD14B65E6}" type="presOf" srcId="{FE29A241-B95A-4BDE-AC49-21F3DCFAB2A5}" destId="{FC271FAE-4681-41FB-88DA-FE33EF7148F9}" srcOrd="1" destOrd="0" presId="urn:microsoft.com/office/officeart/2005/8/layout/cycle2"/>
    <dgm:cxn modelId="{BEBE143B-0100-49DF-A0AF-6870BF538588}" type="presOf" srcId="{2B49B186-815E-4713-B4F5-EBB5848F86AE}" destId="{C00BB3E1-6569-47DC-A15A-8F788C53BE50}" srcOrd="0" destOrd="0" presId="urn:microsoft.com/office/officeart/2005/8/layout/cycle2"/>
    <dgm:cxn modelId="{69C2B362-6D8C-4974-AFE4-5A072480B919}" type="presOf" srcId="{6336CE89-CF8D-491B-9302-88F0A0540A8E}" destId="{3E4E1515-D968-4FE6-A81C-BC2F671694AB}" srcOrd="1" destOrd="0" presId="urn:microsoft.com/office/officeart/2005/8/layout/cycle2"/>
    <dgm:cxn modelId="{C5FF006D-0C9F-4ADF-BB5E-04B912CC4460}" type="presOf" srcId="{61C671B2-04C3-407D-8C73-78D6664B169A}" destId="{6B62FD57-0345-46F1-8420-405C1A79A262}" srcOrd="1" destOrd="0" presId="urn:microsoft.com/office/officeart/2005/8/layout/cycle2"/>
    <dgm:cxn modelId="{FD60E47B-9D61-4A15-85FA-E9FD2C456D2B}" type="presOf" srcId="{FE29A241-B95A-4BDE-AC49-21F3DCFAB2A5}" destId="{C07E166C-2DA9-4A51-AADA-90CA40083C42}" srcOrd="0" destOrd="0" presId="urn:microsoft.com/office/officeart/2005/8/layout/cycle2"/>
    <dgm:cxn modelId="{5B8BBEA8-B2A5-49F4-AAF3-22120D226230}" type="presOf" srcId="{E953742D-411C-414E-8AFE-98998E026E54}" destId="{836EBDA1-5603-49F0-BA70-58D6554C37F9}" srcOrd="1" destOrd="0" presId="urn:microsoft.com/office/officeart/2005/8/layout/cycle2"/>
    <dgm:cxn modelId="{4DC9F9B2-07BF-4FA7-8D27-1167C27A8701}" srcId="{E4B0E9B5-9159-4F36-8D03-EC14109314A5}" destId="{B4F140CD-1AC4-4960-9782-D371442DBA13}" srcOrd="0" destOrd="0" parTransId="{4F3ABBBE-2A5B-4546-B480-AADCCC90D2A6}" sibTransId="{E953742D-411C-414E-8AFE-98998E026E54}"/>
    <dgm:cxn modelId="{3E9FFDBA-788D-41E4-ABD6-65CD09531809}" srcId="{E4B0E9B5-9159-4F36-8D03-EC14109314A5}" destId="{43F39599-DA0B-49F9-BCA2-11164691F7E0}" srcOrd="1" destOrd="0" parTransId="{14229DD9-F492-4ACA-876F-03162161A4CA}" sibTransId="{460A49FE-CF0D-4B1E-B073-C05016EF2231}"/>
    <dgm:cxn modelId="{E60151D2-126A-4472-B0C5-4104A62A54D3}" type="presOf" srcId="{E953742D-411C-414E-8AFE-98998E026E54}" destId="{A6FFFE9F-17DA-402C-88BC-E86C57F7B93E}" srcOrd="0" destOrd="0" presId="urn:microsoft.com/office/officeart/2005/8/layout/cycle2"/>
    <dgm:cxn modelId="{292D63D5-1A0E-4891-B132-40124FD187A1}" srcId="{E4B0E9B5-9159-4F36-8D03-EC14109314A5}" destId="{888B0010-78C5-46D8-987F-940B9357403A}" srcOrd="3" destOrd="0" parTransId="{4E323A8F-1CAF-4D0D-8404-077F69545A19}" sibTransId="{61C671B2-04C3-407D-8C73-78D6664B169A}"/>
    <dgm:cxn modelId="{CF9C74D9-5F2F-42BE-BE9A-08FAAA67B40F}" type="presOf" srcId="{6336CE89-CF8D-491B-9302-88F0A0540A8E}" destId="{BC9C12EF-720A-4F5A-A0D3-0320A0604EE0}" srcOrd="0" destOrd="0" presId="urn:microsoft.com/office/officeart/2005/8/layout/cycle2"/>
    <dgm:cxn modelId="{C86257EC-4812-4C69-8E43-F27B3FD4D778}" type="presOf" srcId="{E4B0E9B5-9159-4F36-8D03-EC14109314A5}" destId="{E797D704-8262-4981-A54E-700105347348}" srcOrd="0" destOrd="0" presId="urn:microsoft.com/office/officeart/2005/8/layout/cycle2"/>
    <dgm:cxn modelId="{61A171F1-E724-4FEC-AC84-83F7B455359D}" type="presOf" srcId="{43F39599-DA0B-49F9-BCA2-11164691F7E0}" destId="{C512E54D-9850-4328-B5E2-B83ED09EC7EA}" srcOrd="0" destOrd="0" presId="urn:microsoft.com/office/officeart/2005/8/layout/cycle2"/>
    <dgm:cxn modelId="{6D51E9F4-9431-48D8-AD09-D0DA28DC70DF}" type="presOf" srcId="{ED31CE19-E7D9-475E-992A-D61ADD6BE1D1}" destId="{07B0FA70-5D97-4553-B30B-FD8CED1C536D}" srcOrd="0" destOrd="0" presId="urn:microsoft.com/office/officeart/2005/8/layout/cycle2"/>
    <dgm:cxn modelId="{EAF7CFF9-3C96-4D05-9B05-05617A16CE83}" type="presOf" srcId="{B4F140CD-1AC4-4960-9782-D371442DBA13}" destId="{66F8D0CA-B264-41B6-B6C0-0408CF61DCA0}" srcOrd="0" destOrd="0" presId="urn:microsoft.com/office/officeart/2005/8/layout/cycle2"/>
    <dgm:cxn modelId="{98D0BF71-3361-4B7D-8B61-ABF356CAFDCA}" type="presParOf" srcId="{E797D704-8262-4981-A54E-700105347348}" destId="{66F8D0CA-B264-41B6-B6C0-0408CF61DCA0}" srcOrd="0" destOrd="0" presId="urn:microsoft.com/office/officeart/2005/8/layout/cycle2"/>
    <dgm:cxn modelId="{67FB0281-2DAF-456B-826C-0A7CE2B4DF98}" type="presParOf" srcId="{E797D704-8262-4981-A54E-700105347348}" destId="{A6FFFE9F-17DA-402C-88BC-E86C57F7B93E}" srcOrd="1" destOrd="0" presId="urn:microsoft.com/office/officeart/2005/8/layout/cycle2"/>
    <dgm:cxn modelId="{BC66957B-E0A7-42E9-ACCC-0A90F8EBE294}" type="presParOf" srcId="{A6FFFE9F-17DA-402C-88BC-E86C57F7B93E}" destId="{836EBDA1-5603-49F0-BA70-58D6554C37F9}" srcOrd="0" destOrd="0" presId="urn:microsoft.com/office/officeart/2005/8/layout/cycle2"/>
    <dgm:cxn modelId="{AE5EAB00-6DE7-46F6-B3D1-3AD3CE4794B5}" type="presParOf" srcId="{E797D704-8262-4981-A54E-700105347348}" destId="{C512E54D-9850-4328-B5E2-B83ED09EC7EA}" srcOrd="2" destOrd="0" presId="urn:microsoft.com/office/officeart/2005/8/layout/cycle2"/>
    <dgm:cxn modelId="{9FDC848D-C7BF-42D3-853F-DDA86E6A89C0}" type="presParOf" srcId="{E797D704-8262-4981-A54E-700105347348}" destId="{4748BFC8-960C-4456-964E-0D24E08DF2E1}" srcOrd="3" destOrd="0" presId="urn:microsoft.com/office/officeart/2005/8/layout/cycle2"/>
    <dgm:cxn modelId="{50438D27-FF3E-459A-BFE8-ED40C35BBA0E}" type="presParOf" srcId="{4748BFC8-960C-4456-964E-0D24E08DF2E1}" destId="{B2540AF2-BEF3-44AC-A1DA-C4B44E586891}" srcOrd="0" destOrd="0" presId="urn:microsoft.com/office/officeart/2005/8/layout/cycle2"/>
    <dgm:cxn modelId="{5D0F9491-09B5-44F6-BF64-F99A416C6623}" type="presParOf" srcId="{E797D704-8262-4981-A54E-700105347348}" destId="{07B0FA70-5D97-4553-B30B-FD8CED1C536D}" srcOrd="4" destOrd="0" presId="urn:microsoft.com/office/officeart/2005/8/layout/cycle2"/>
    <dgm:cxn modelId="{573D9E8C-4C7F-43BA-9783-2A2E6710AC90}" type="presParOf" srcId="{E797D704-8262-4981-A54E-700105347348}" destId="{BC9C12EF-720A-4F5A-A0D3-0320A0604EE0}" srcOrd="5" destOrd="0" presId="urn:microsoft.com/office/officeart/2005/8/layout/cycle2"/>
    <dgm:cxn modelId="{9BF63CB2-8B8C-459E-AF01-A6AA8DC76237}" type="presParOf" srcId="{BC9C12EF-720A-4F5A-A0D3-0320A0604EE0}" destId="{3E4E1515-D968-4FE6-A81C-BC2F671694AB}" srcOrd="0" destOrd="0" presId="urn:microsoft.com/office/officeart/2005/8/layout/cycle2"/>
    <dgm:cxn modelId="{F865715C-B0AB-40B1-AC43-74CCADB7BBA1}" type="presParOf" srcId="{E797D704-8262-4981-A54E-700105347348}" destId="{184E0616-9549-4101-A07A-B38B2EF97931}" srcOrd="6" destOrd="0" presId="urn:microsoft.com/office/officeart/2005/8/layout/cycle2"/>
    <dgm:cxn modelId="{E199470D-735C-472F-ABCD-9A34512B08B4}" type="presParOf" srcId="{E797D704-8262-4981-A54E-700105347348}" destId="{B446FBC1-D4FC-46A4-AB07-8CA31C8D5C34}" srcOrd="7" destOrd="0" presId="urn:microsoft.com/office/officeart/2005/8/layout/cycle2"/>
    <dgm:cxn modelId="{F40D813B-F7F8-41F8-8446-50A295807934}" type="presParOf" srcId="{B446FBC1-D4FC-46A4-AB07-8CA31C8D5C34}" destId="{6B62FD57-0345-46F1-8420-405C1A79A262}" srcOrd="0" destOrd="0" presId="urn:microsoft.com/office/officeart/2005/8/layout/cycle2"/>
    <dgm:cxn modelId="{C344FFA4-F196-4E87-A062-759DA6B47C18}" type="presParOf" srcId="{E797D704-8262-4981-A54E-700105347348}" destId="{C00BB3E1-6569-47DC-A15A-8F788C53BE50}" srcOrd="8" destOrd="0" presId="urn:microsoft.com/office/officeart/2005/8/layout/cycle2"/>
    <dgm:cxn modelId="{36BAEB2D-D21A-4AB6-B253-36F2945758B6}" type="presParOf" srcId="{E797D704-8262-4981-A54E-700105347348}" destId="{C07E166C-2DA9-4A51-AADA-90CA40083C42}" srcOrd="9" destOrd="0" presId="urn:microsoft.com/office/officeart/2005/8/layout/cycle2"/>
    <dgm:cxn modelId="{E4DB9605-53E7-4D04-B2E2-823809F98FE6}" type="presParOf" srcId="{C07E166C-2DA9-4A51-AADA-90CA40083C42}" destId="{FC271FAE-4681-41FB-88DA-FE33EF7148F9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069E6FD1-5311-4EEF-961D-8E52DDDB1BB0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s-CL"/>
        </a:p>
      </dgm:t>
    </dgm:pt>
    <dgm:pt modelId="{BDAC9ADA-EE28-4327-9434-7A40FC2D1107}">
      <dgm:prSet custT="1"/>
      <dgm:spPr/>
      <dgm:t>
        <a:bodyPr/>
        <a:lstStyle/>
        <a:p>
          <a:pPr rtl="0"/>
          <a:r>
            <a:rPr lang="es-CL" sz="2000" dirty="0"/>
            <a:t>Se inicia una vez alcanzada la estabilidad hemodinámica.</a:t>
          </a:r>
        </a:p>
      </dgm:t>
    </dgm:pt>
    <dgm:pt modelId="{EB1B7572-BB37-4225-A00D-42A3A8338042}" type="parTrans" cxnId="{4551E7B1-31C0-4B13-BAD3-71379CFCF676}">
      <dgm:prSet/>
      <dgm:spPr/>
      <dgm:t>
        <a:bodyPr/>
        <a:lstStyle/>
        <a:p>
          <a:endParaRPr lang="es-CL"/>
        </a:p>
      </dgm:t>
    </dgm:pt>
    <dgm:pt modelId="{4A2C1EBD-3B9B-4381-A837-24AB90F65F8B}" type="sibTrans" cxnId="{4551E7B1-31C0-4B13-BAD3-71379CFCF676}">
      <dgm:prSet/>
      <dgm:spPr/>
      <dgm:t>
        <a:bodyPr/>
        <a:lstStyle/>
        <a:p>
          <a:endParaRPr lang="es-CL"/>
        </a:p>
      </dgm:t>
    </dgm:pt>
    <dgm:pt modelId="{9C261C7E-50B3-4D9A-9A61-6F509153E261}">
      <dgm:prSet custT="1"/>
      <dgm:spPr/>
      <dgm:t>
        <a:bodyPr/>
        <a:lstStyle/>
        <a:p>
          <a:pPr rtl="0"/>
          <a:r>
            <a:rPr lang="es-CL" sz="2000" dirty="0"/>
            <a:t>Se extiende por 24 a 48 horas.</a:t>
          </a:r>
        </a:p>
      </dgm:t>
    </dgm:pt>
    <dgm:pt modelId="{452E6081-27D8-4FF9-AC54-9A551654430D}" type="parTrans" cxnId="{BA377409-664E-4913-9A29-994639CA336D}">
      <dgm:prSet/>
      <dgm:spPr/>
      <dgm:t>
        <a:bodyPr/>
        <a:lstStyle/>
        <a:p>
          <a:endParaRPr lang="es-CL"/>
        </a:p>
      </dgm:t>
    </dgm:pt>
    <dgm:pt modelId="{0889DECD-90C1-41A9-B92C-089EAD2FD155}" type="sibTrans" cxnId="{BA377409-664E-4913-9A29-994639CA336D}">
      <dgm:prSet/>
      <dgm:spPr/>
      <dgm:t>
        <a:bodyPr/>
        <a:lstStyle/>
        <a:p>
          <a:endParaRPr lang="es-CL"/>
        </a:p>
      </dgm:t>
    </dgm:pt>
    <dgm:pt modelId="{2ED0AE55-32F3-4A2C-9858-D8F969B4C109}">
      <dgm:prSet custT="1"/>
      <dgm:spPr/>
      <dgm:t>
        <a:bodyPr/>
        <a:lstStyle/>
        <a:p>
          <a:pPr rtl="0"/>
          <a:r>
            <a:rPr lang="es-CL" sz="2000" dirty="0"/>
            <a:t>En esta fase se deben aportar:</a:t>
          </a:r>
        </a:p>
      </dgm:t>
    </dgm:pt>
    <dgm:pt modelId="{E2ABAC91-CEF7-40F3-9413-7C60EED83344}" type="parTrans" cxnId="{084735DA-B75D-4AAF-8E00-337D94FB00FB}">
      <dgm:prSet/>
      <dgm:spPr/>
      <dgm:t>
        <a:bodyPr/>
        <a:lstStyle/>
        <a:p>
          <a:endParaRPr lang="es-CL"/>
        </a:p>
      </dgm:t>
    </dgm:pt>
    <dgm:pt modelId="{6D5092EA-D089-4912-BDF1-0E74D23F0AB3}" type="sibTrans" cxnId="{084735DA-B75D-4AAF-8E00-337D94FB00FB}">
      <dgm:prSet/>
      <dgm:spPr/>
      <dgm:t>
        <a:bodyPr/>
        <a:lstStyle/>
        <a:p>
          <a:endParaRPr lang="es-CL"/>
        </a:p>
      </dgm:t>
    </dgm:pt>
    <dgm:pt modelId="{9A479009-B368-429B-826D-A5B4C739B5FE}">
      <dgm:prSet custT="1"/>
      <dgm:spPr/>
      <dgm:t>
        <a:bodyPr/>
        <a:lstStyle/>
        <a:p>
          <a:pPr rtl="0"/>
          <a:r>
            <a:rPr lang="es-CL" sz="1800" dirty="0"/>
            <a:t>Necesidades Basales</a:t>
          </a:r>
        </a:p>
        <a:p>
          <a:pPr rtl="0"/>
          <a:r>
            <a:rPr lang="es-CL" sz="1800" dirty="0"/>
            <a:t>Se inicia corrección parcial de déficit del volumen, </a:t>
          </a:r>
          <a:r>
            <a:rPr lang="es-CL" sz="1800" dirty="0" err="1"/>
            <a:t>trast</a:t>
          </a:r>
          <a:r>
            <a:rPr lang="es-CL" sz="1800" dirty="0"/>
            <a:t>. </a:t>
          </a:r>
          <a:r>
            <a:rPr lang="es-CL" sz="1800" dirty="0" err="1"/>
            <a:t>Osmolar</a:t>
          </a:r>
          <a:r>
            <a:rPr lang="es-CL" sz="1800" dirty="0"/>
            <a:t> y acido - base</a:t>
          </a:r>
        </a:p>
      </dgm:t>
    </dgm:pt>
    <dgm:pt modelId="{C752BBA7-C6AB-4CC5-A5AF-AB1D40CBF974}" type="parTrans" cxnId="{6AD68D13-B8A6-4FE1-BFF2-E58A59154CFF}">
      <dgm:prSet/>
      <dgm:spPr/>
      <dgm:t>
        <a:bodyPr/>
        <a:lstStyle/>
        <a:p>
          <a:endParaRPr lang="es-CL"/>
        </a:p>
      </dgm:t>
    </dgm:pt>
    <dgm:pt modelId="{6236FE3F-D4EE-48F2-840C-01AEDEEB205D}" type="sibTrans" cxnId="{6AD68D13-B8A6-4FE1-BFF2-E58A59154CFF}">
      <dgm:prSet/>
      <dgm:spPr/>
      <dgm:t>
        <a:bodyPr/>
        <a:lstStyle/>
        <a:p>
          <a:endParaRPr lang="es-CL"/>
        </a:p>
      </dgm:t>
    </dgm:pt>
    <dgm:pt modelId="{9FBB908E-B579-4F69-B9B3-FF7076E9A983}" type="pres">
      <dgm:prSet presAssocID="{069E6FD1-5311-4EEF-961D-8E52DDDB1BB0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036663AE-F99B-4BD4-B60D-530916AD7B81}" type="pres">
      <dgm:prSet presAssocID="{BDAC9ADA-EE28-4327-9434-7A40FC2D1107}" presName="parentText1" presStyleLbl="node1" presStyleIdx="0" presStyleCnt="3">
        <dgm:presLayoutVars>
          <dgm:chMax/>
          <dgm:chPref val="3"/>
          <dgm:bulletEnabled val="1"/>
        </dgm:presLayoutVars>
      </dgm:prSet>
      <dgm:spPr/>
    </dgm:pt>
    <dgm:pt modelId="{99F90B11-8211-4A36-9034-EF80B4EE25AF}" type="pres">
      <dgm:prSet presAssocID="{9C261C7E-50B3-4D9A-9A61-6F509153E261}" presName="parentText2" presStyleLbl="node1" presStyleIdx="1" presStyleCnt="3">
        <dgm:presLayoutVars>
          <dgm:chMax/>
          <dgm:chPref val="3"/>
          <dgm:bulletEnabled val="1"/>
        </dgm:presLayoutVars>
      </dgm:prSet>
      <dgm:spPr/>
    </dgm:pt>
    <dgm:pt modelId="{24725196-80A5-4CEB-8D25-EE328076B863}" type="pres">
      <dgm:prSet presAssocID="{2ED0AE55-32F3-4A2C-9858-D8F969B4C109}" presName="parentText3" presStyleLbl="node1" presStyleIdx="2" presStyleCnt="3">
        <dgm:presLayoutVars>
          <dgm:chMax/>
          <dgm:chPref val="3"/>
          <dgm:bulletEnabled val="1"/>
        </dgm:presLayoutVars>
      </dgm:prSet>
      <dgm:spPr/>
    </dgm:pt>
    <dgm:pt modelId="{AAF72DAF-CDA3-40B6-8A9F-60B681D3D379}" type="pres">
      <dgm:prSet presAssocID="{2ED0AE55-32F3-4A2C-9858-D8F969B4C109}" presName="childText3" presStyleLbl="solidAlignAcc1" presStyleIdx="0" presStyleCnt="1" custScaleY="73398" custLinFactNeighborY="-7825">
        <dgm:presLayoutVars>
          <dgm:chMax val="0"/>
          <dgm:chPref val="0"/>
          <dgm:bulletEnabled val="1"/>
        </dgm:presLayoutVars>
      </dgm:prSet>
      <dgm:spPr/>
    </dgm:pt>
  </dgm:ptLst>
  <dgm:cxnLst>
    <dgm:cxn modelId="{BA377409-664E-4913-9A29-994639CA336D}" srcId="{069E6FD1-5311-4EEF-961D-8E52DDDB1BB0}" destId="{9C261C7E-50B3-4D9A-9A61-6F509153E261}" srcOrd="1" destOrd="0" parTransId="{452E6081-27D8-4FF9-AC54-9A551654430D}" sibTransId="{0889DECD-90C1-41A9-B92C-089EAD2FD155}"/>
    <dgm:cxn modelId="{6AD68D13-B8A6-4FE1-BFF2-E58A59154CFF}" srcId="{2ED0AE55-32F3-4A2C-9858-D8F969B4C109}" destId="{9A479009-B368-429B-826D-A5B4C739B5FE}" srcOrd="0" destOrd="0" parTransId="{C752BBA7-C6AB-4CC5-A5AF-AB1D40CBF974}" sibTransId="{6236FE3F-D4EE-48F2-840C-01AEDEEB205D}"/>
    <dgm:cxn modelId="{40F04B34-A496-47E9-8BF4-87B03F77F7DA}" type="presOf" srcId="{9C261C7E-50B3-4D9A-9A61-6F509153E261}" destId="{99F90B11-8211-4A36-9034-EF80B4EE25AF}" srcOrd="0" destOrd="0" presId="urn:microsoft.com/office/officeart/2009/3/layout/IncreasingArrowsProcess"/>
    <dgm:cxn modelId="{99C46243-281D-4581-AE32-9E6C47CBB07A}" type="presOf" srcId="{BDAC9ADA-EE28-4327-9434-7A40FC2D1107}" destId="{036663AE-F99B-4BD4-B60D-530916AD7B81}" srcOrd="0" destOrd="0" presId="urn:microsoft.com/office/officeart/2009/3/layout/IncreasingArrowsProcess"/>
    <dgm:cxn modelId="{68F53AB0-E753-488F-9506-CDC014753C2B}" type="presOf" srcId="{069E6FD1-5311-4EEF-961D-8E52DDDB1BB0}" destId="{9FBB908E-B579-4F69-B9B3-FF7076E9A983}" srcOrd="0" destOrd="0" presId="urn:microsoft.com/office/officeart/2009/3/layout/IncreasingArrowsProcess"/>
    <dgm:cxn modelId="{4551E7B1-31C0-4B13-BAD3-71379CFCF676}" srcId="{069E6FD1-5311-4EEF-961D-8E52DDDB1BB0}" destId="{BDAC9ADA-EE28-4327-9434-7A40FC2D1107}" srcOrd="0" destOrd="0" parTransId="{EB1B7572-BB37-4225-A00D-42A3A8338042}" sibTransId="{4A2C1EBD-3B9B-4381-A837-24AB90F65F8B}"/>
    <dgm:cxn modelId="{084735DA-B75D-4AAF-8E00-337D94FB00FB}" srcId="{069E6FD1-5311-4EEF-961D-8E52DDDB1BB0}" destId="{2ED0AE55-32F3-4A2C-9858-D8F969B4C109}" srcOrd="2" destOrd="0" parTransId="{E2ABAC91-CEF7-40F3-9413-7C60EED83344}" sibTransId="{6D5092EA-D089-4912-BDF1-0E74D23F0AB3}"/>
    <dgm:cxn modelId="{EE56AAE9-95AC-463E-B728-0F4933350910}" type="presOf" srcId="{2ED0AE55-32F3-4A2C-9858-D8F969B4C109}" destId="{24725196-80A5-4CEB-8D25-EE328076B863}" srcOrd="0" destOrd="0" presId="urn:microsoft.com/office/officeart/2009/3/layout/IncreasingArrowsProcess"/>
    <dgm:cxn modelId="{7B281EEC-C435-4A5F-9D52-5A8712505D00}" type="presOf" srcId="{9A479009-B368-429B-826D-A5B4C739B5FE}" destId="{AAF72DAF-CDA3-40B6-8A9F-60B681D3D379}" srcOrd="0" destOrd="0" presId="urn:microsoft.com/office/officeart/2009/3/layout/IncreasingArrowsProcess"/>
    <dgm:cxn modelId="{FC52B375-5655-433E-8661-1255A28837DA}" type="presParOf" srcId="{9FBB908E-B579-4F69-B9B3-FF7076E9A983}" destId="{036663AE-F99B-4BD4-B60D-530916AD7B81}" srcOrd="0" destOrd="0" presId="urn:microsoft.com/office/officeart/2009/3/layout/IncreasingArrowsProcess"/>
    <dgm:cxn modelId="{2A94FE5A-D18F-487D-9CFF-D45C65BD9BAB}" type="presParOf" srcId="{9FBB908E-B579-4F69-B9B3-FF7076E9A983}" destId="{99F90B11-8211-4A36-9034-EF80B4EE25AF}" srcOrd="1" destOrd="0" presId="urn:microsoft.com/office/officeart/2009/3/layout/IncreasingArrowsProcess"/>
    <dgm:cxn modelId="{4625A673-3F57-4C1B-BAF2-0A260F63B6C1}" type="presParOf" srcId="{9FBB908E-B579-4F69-B9B3-FF7076E9A983}" destId="{24725196-80A5-4CEB-8D25-EE328076B863}" srcOrd="2" destOrd="0" presId="urn:microsoft.com/office/officeart/2009/3/layout/IncreasingArrowsProcess"/>
    <dgm:cxn modelId="{5617143C-9DFE-4ED7-8856-9A436E699716}" type="presParOf" srcId="{9FBB908E-B579-4F69-B9B3-FF7076E9A983}" destId="{AAF72DAF-CDA3-40B6-8A9F-60B681D3D379}" srcOrd="3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C02A83CF-8B9E-40B3-8104-DECC73C075DD}" type="doc">
      <dgm:prSet loTypeId="urn:microsoft.com/office/officeart/2009/3/layout/StepUpProcess" loCatId="process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s-CL"/>
        </a:p>
      </dgm:t>
    </dgm:pt>
    <dgm:pt modelId="{8CDD00CE-C3CE-4518-9E0A-667596DC1271}">
      <dgm:prSet/>
      <dgm:spPr/>
      <dgm:t>
        <a:bodyPr/>
        <a:lstStyle/>
        <a:p>
          <a:pPr rtl="0"/>
          <a:r>
            <a:rPr lang="es-CL"/>
            <a:t>Dura desde el termino de la fase 2, hasta el segundo a tercer día de manejo. </a:t>
          </a:r>
        </a:p>
      </dgm:t>
    </dgm:pt>
    <dgm:pt modelId="{64A71E3F-4A6F-463F-817D-99C801BB79A4}" type="parTrans" cxnId="{113F7AB3-643B-422D-B8E1-607CD65DEA3B}">
      <dgm:prSet/>
      <dgm:spPr/>
      <dgm:t>
        <a:bodyPr/>
        <a:lstStyle/>
        <a:p>
          <a:endParaRPr lang="es-CL"/>
        </a:p>
      </dgm:t>
    </dgm:pt>
    <dgm:pt modelId="{41297E38-63BE-4001-BD00-543B406B9C60}" type="sibTrans" cxnId="{113F7AB3-643B-422D-B8E1-607CD65DEA3B}">
      <dgm:prSet/>
      <dgm:spPr/>
      <dgm:t>
        <a:bodyPr/>
        <a:lstStyle/>
        <a:p>
          <a:endParaRPr lang="es-CL"/>
        </a:p>
      </dgm:t>
    </dgm:pt>
    <dgm:pt modelId="{848D472C-0D6E-4E0F-B92D-2C012FAEA0B4}">
      <dgm:prSet/>
      <dgm:spPr/>
      <dgm:t>
        <a:bodyPr/>
        <a:lstStyle/>
        <a:p>
          <a:pPr rtl="0"/>
          <a:r>
            <a:rPr lang="es-CL" dirty="0"/>
            <a:t>En ella se completa la corrección del déficit de volumen .</a:t>
          </a:r>
        </a:p>
      </dgm:t>
    </dgm:pt>
    <dgm:pt modelId="{E412A8E5-5D64-4614-8116-45C65FE57313}" type="parTrans" cxnId="{E335CB7C-A9A5-47C1-AAB3-1B8644336466}">
      <dgm:prSet/>
      <dgm:spPr/>
      <dgm:t>
        <a:bodyPr/>
        <a:lstStyle/>
        <a:p>
          <a:endParaRPr lang="es-CL"/>
        </a:p>
      </dgm:t>
    </dgm:pt>
    <dgm:pt modelId="{48173265-CAE5-4111-8288-6600A9BC90F1}" type="sibTrans" cxnId="{E335CB7C-A9A5-47C1-AAB3-1B8644336466}">
      <dgm:prSet/>
      <dgm:spPr/>
      <dgm:t>
        <a:bodyPr/>
        <a:lstStyle/>
        <a:p>
          <a:endParaRPr lang="es-CL"/>
        </a:p>
      </dgm:t>
    </dgm:pt>
    <dgm:pt modelId="{8058DBE7-02EE-4910-9DE6-ACCF60750CB1}">
      <dgm:prSet/>
      <dgm:spPr/>
      <dgm:t>
        <a:bodyPr/>
        <a:lstStyle/>
        <a:p>
          <a:pPr rtl="0"/>
          <a:r>
            <a:rPr lang="es-CL"/>
            <a:t>Corrección total del trastorno osmolar, corrección total del trastorno acido base y corrección (parcial) del déficit de potasio.</a:t>
          </a:r>
        </a:p>
      </dgm:t>
    </dgm:pt>
    <dgm:pt modelId="{F3A45535-46A7-42C2-B811-2DF92358E450}" type="parTrans" cxnId="{50FAE245-99E9-45BF-89D9-4154E51CBE54}">
      <dgm:prSet/>
      <dgm:spPr/>
      <dgm:t>
        <a:bodyPr/>
        <a:lstStyle/>
        <a:p>
          <a:endParaRPr lang="es-CL"/>
        </a:p>
      </dgm:t>
    </dgm:pt>
    <dgm:pt modelId="{A7290177-FF45-4A2D-B1E7-E7D293E9CFEF}" type="sibTrans" cxnId="{50FAE245-99E9-45BF-89D9-4154E51CBE54}">
      <dgm:prSet/>
      <dgm:spPr/>
      <dgm:t>
        <a:bodyPr/>
        <a:lstStyle/>
        <a:p>
          <a:endParaRPr lang="es-CL"/>
        </a:p>
      </dgm:t>
    </dgm:pt>
    <dgm:pt modelId="{565EEE7B-2384-4953-A4A6-42EB58D094BE}" type="pres">
      <dgm:prSet presAssocID="{C02A83CF-8B9E-40B3-8104-DECC73C075DD}" presName="rootnode" presStyleCnt="0">
        <dgm:presLayoutVars>
          <dgm:chMax/>
          <dgm:chPref/>
          <dgm:dir/>
          <dgm:animLvl val="lvl"/>
        </dgm:presLayoutVars>
      </dgm:prSet>
      <dgm:spPr/>
    </dgm:pt>
    <dgm:pt modelId="{2531A77A-0B1A-436A-AA44-81ADB3B8EDF9}" type="pres">
      <dgm:prSet presAssocID="{8CDD00CE-C3CE-4518-9E0A-667596DC1271}" presName="composite" presStyleCnt="0"/>
      <dgm:spPr/>
    </dgm:pt>
    <dgm:pt modelId="{E3C30FD5-A47E-4DA7-A44A-23DA1CB5F106}" type="pres">
      <dgm:prSet presAssocID="{8CDD00CE-C3CE-4518-9E0A-667596DC1271}" presName="LShape" presStyleLbl="alignNode1" presStyleIdx="0" presStyleCnt="5"/>
      <dgm:spPr/>
    </dgm:pt>
    <dgm:pt modelId="{98A70199-05D1-4A93-9025-9B16FE720E67}" type="pres">
      <dgm:prSet presAssocID="{8CDD00CE-C3CE-4518-9E0A-667596DC1271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1FF56056-74AC-4466-B4BC-48F03DB637BF}" type="pres">
      <dgm:prSet presAssocID="{8CDD00CE-C3CE-4518-9E0A-667596DC1271}" presName="Triangle" presStyleLbl="alignNode1" presStyleIdx="1" presStyleCnt="5"/>
      <dgm:spPr/>
    </dgm:pt>
    <dgm:pt modelId="{644BAB30-62A3-428C-AC4C-F2D702BB92C6}" type="pres">
      <dgm:prSet presAssocID="{41297E38-63BE-4001-BD00-543B406B9C60}" presName="sibTrans" presStyleCnt="0"/>
      <dgm:spPr/>
    </dgm:pt>
    <dgm:pt modelId="{EEC95133-BA8D-42F1-BA4A-8D9E611C5512}" type="pres">
      <dgm:prSet presAssocID="{41297E38-63BE-4001-BD00-543B406B9C60}" presName="space" presStyleCnt="0"/>
      <dgm:spPr/>
    </dgm:pt>
    <dgm:pt modelId="{88BD138D-AE38-417E-9C9C-135C92DE7E76}" type="pres">
      <dgm:prSet presAssocID="{848D472C-0D6E-4E0F-B92D-2C012FAEA0B4}" presName="composite" presStyleCnt="0"/>
      <dgm:spPr/>
    </dgm:pt>
    <dgm:pt modelId="{6340F5D7-DA12-4C10-B4AF-9F0F3E018821}" type="pres">
      <dgm:prSet presAssocID="{848D472C-0D6E-4E0F-B92D-2C012FAEA0B4}" presName="LShape" presStyleLbl="alignNode1" presStyleIdx="2" presStyleCnt="5"/>
      <dgm:spPr/>
    </dgm:pt>
    <dgm:pt modelId="{F4CEBD21-28EF-4EEF-8C14-647D33621801}" type="pres">
      <dgm:prSet presAssocID="{848D472C-0D6E-4E0F-B92D-2C012FAEA0B4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2C35AC22-09F1-4035-8059-541859503A61}" type="pres">
      <dgm:prSet presAssocID="{848D472C-0D6E-4E0F-B92D-2C012FAEA0B4}" presName="Triangle" presStyleLbl="alignNode1" presStyleIdx="3" presStyleCnt="5"/>
      <dgm:spPr/>
    </dgm:pt>
    <dgm:pt modelId="{9DE76BE8-E68E-422D-80CB-D5D9FC828540}" type="pres">
      <dgm:prSet presAssocID="{48173265-CAE5-4111-8288-6600A9BC90F1}" presName="sibTrans" presStyleCnt="0"/>
      <dgm:spPr/>
    </dgm:pt>
    <dgm:pt modelId="{EFD0F8F6-7B6A-4D20-81D0-3AF3D747CB44}" type="pres">
      <dgm:prSet presAssocID="{48173265-CAE5-4111-8288-6600A9BC90F1}" presName="space" presStyleCnt="0"/>
      <dgm:spPr/>
    </dgm:pt>
    <dgm:pt modelId="{168DA18B-9565-4F00-9710-AD05098676CD}" type="pres">
      <dgm:prSet presAssocID="{8058DBE7-02EE-4910-9DE6-ACCF60750CB1}" presName="composite" presStyleCnt="0"/>
      <dgm:spPr/>
    </dgm:pt>
    <dgm:pt modelId="{EDBD73DD-84E2-48DC-9DAC-0B7DF8BB3879}" type="pres">
      <dgm:prSet presAssocID="{8058DBE7-02EE-4910-9DE6-ACCF60750CB1}" presName="LShape" presStyleLbl="alignNode1" presStyleIdx="4" presStyleCnt="5"/>
      <dgm:spPr/>
    </dgm:pt>
    <dgm:pt modelId="{5080E78E-D31C-417F-897F-A151A7D28FE7}" type="pres">
      <dgm:prSet presAssocID="{8058DBE7-02EE-4910-9DE6-ACCF60750CB1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8BC16F28-DFFE-44FC-85FA-F0D6E43A6AE2}" type="presOf" srcId="{8058DBE7-02EE-4910-9DE6-ACCF60750CB1}" destId="{5080E78E-D31C-417F-897F-A151A7D28FE7}" srcOrd="0" destOrd="0" presId="urn:microsoft.com/office/officeart/2009/3/layout/StepUpProcess"/>
    <dgm:cxn modelId="{50FAE245-99E9-45BF-89D9-4154E51CBE54}" srcId="{C02A83CF-8B9E-40B3-8104-DECC73C075DD}" destId="{8058DBE7-02EE-4910-9DE6-ACCF60750CB1}" srcOrd="2" destOrd="0" parTransId="{F3A45535-46A7-42C2-B811-2DF92358E450}" sibTransId="{A7290177-FF45-4A2D-B1E7-E7D293E9CFEF}"/>
    <dgm:cxn modelId="{E335CB7C-A9A5-47C1-AAB3-1B8644336466}" srcId="{C02A83CF-8B9E-40B3-8104-DECC73C075DD}" destId="{848D472C-0D6E-4E0F-B92D-2C012FAEA0B4}" srcOrd="1" destOrd="0" parTransId="{E412A8E5-5D64-4614-8116-45C65FE57313}" sibTransId="{48173265-CAE5-4111-8288-6600A9BC90F1}"/>
    <dgm:cxn modelId="{226930AC-C203-4AE9-8F5B-3B52715481CC}" type="presOf" srcId="{8CDD00CE-C3CE-4518-9E0A-667596DC1271}" destId="{98A70199-05D1-4A93-9025-9B16FE720E67}" srcOrd="0" destOrd="0" presId="urn:microsoft.com/office/officeart/2009/3/layout/StepUpProcess"/>
    <dgm:cxn modelId="{113F7AB3-643B-422D-B8E1-607CD65DEA3B}" srcId="{C02A83CF-8B9E-40B3-8104-DECC73C075DD}" destId="{8CDD00CE-C3CE-4518-9E0A-667596DC1271}" srcOrd="0" destOrd="0" parTransId="{64A71E3F-4A6F-463F-817D-99C801BB79A4}" sibTransId="{41297E38-63BE-4001-BD00-543B406B9C60}"/>
    <dgm:cxn modelId="{354CA1BB-2B8A-4FE0-85FB-BB4197BB3F8A}" type="presOf" srcId="{848D472C-0D6E-4E0F-B92D-2C012FAEA0B4}" destId="{F4CEBD21-28EF-4EEF-8C14-647D33621801}" srcOrd="0" destOrd="0" presId="urn:microsoft.com/office/officeart/2009/3/layout/StepUpProcess"/>
    <dgm:cxn modelId="{F85A3AEC-2D4D-4CA3-A6B0-78F028AD42A4}" type="presOf" srcId="{C02A83CF-8B9E-40B3-8104-DECC73C075DD}" destId="{565EEE7B-2384-4953-A4A6-42EB58D094BE}" srcOrd="0" destOrd="0" presId="urn:microsoft.com/office/officeart/2009/3/layout/StepUpProcess"/>
    <dgm:cxn modelId="{640F89FC-CF52-40DF-B730-4798CA5CEB9B}" type="presParOf" srcId="{565EEE7B-2384-4953-A4A6-42EB58D094BE}" destId="{2531A77A-0B1A-436A-AA44-81ADB3B8EDF9}" srcOrd="0" destOrd="0" presId="urn:microsoft.com/office/officeart/2009/3/layout/StepUpProcess"/>
    <dgm:cxn modelId="{1C74D652-33D1-4706-B7DD-AA7B9FAF2C85}" type="presParOf" srcId="{2531A77A-0B1A-436A-AA44-81ADB3B8EDF9}" destId="{E3C30FD5-A47E-4DA7-A44A-23DA1CB5F106}" srcOrd="0" destOrd="0" presId="urn:microsoft.com/office/officeart/2009/3/layout/StepUpProcess"/>
    <dgm:cxn modelId="{02686A27-F2EA-4CD3-A324-07308FEDD03F}" type="presParOf" srcId="{2531A77A-0B1A-436A-AA44-81ADB3B8EDF9}" destId="{98A70199-05D1-4A93-9025-9B16FE720E67}" srcOrd="1" destOrd="0" presId="urn:microsoft.com/office/officeart/2009/3/layout/StepUpProcess"/>
    <dgm:cxn modelId="{66C88199-9E11-42A0-8D93-C5D23B9D5365}" type="presParOf" srcId="{2531A77A-0B1A-436A-AA44-81ADB3B8EDF9}" destId="{1FF56056-74AC-4466-B4BC-48F03DB637BF}" srcOrd="2" destOrd="0" presId="urn:microsoft.com/office/officeart/2009/3/layout/StepUpProcess"/>
    <dgm:cxn modelId="{2654E018-06FF-4004-B55E-6D7BAC5A0992}" type="presParOf" srcId="{565EEE7B-2384-4953-A4A6-42EB58D094BE}" destId="{644BAB30-62A3-428C-AC4C-F2D702BB92C6}" srcOrd="1" destOrd="0" presId="urn:microsoft.com/office/officeart/2009/3/layout/StepUpProcess"/>
    <dgm:cxn modelId="{8792F317-01EA-464D-9FE6-B2D1231DE91E}" type="presParOf" srcId="{644BAB30-62A3-428C-AC4C-F2D702BB92C6}" destId="{EEC95133-BA8D-42F1-BA4A-8D9E611C5512}" srcOrd="0" destOrd="0" presId="urn:microsoft.com/office/officeart/2009/3/layout/StepUpProcess"/>
    <dgm:cxn modelId="{9ED1772A-96C9-42FC-BE9E-5BE3ACB07F10}" type="presParOf" srcId="{565EEE7B-2384-4953-A4A6-42EB58D094BE}" destId="{88BD138D-AE38-417E-9C9C-135C92DE7E76}" srcOrd="2" destOrd="0" presId="urn:microsoft.com/office/officeart/2009/3/layout/StepUpProcess"/>
    <dgm:cxn modelId="{BF8C9EC7-BCE5-405B-9C5F-12E9ADC52390}" type="presParOf" srcId="{88BD138D-AE38-417E-9C9C-135C92DE7E76}" destId="{6340F5D7-DA12-4C10-B4AF-9F0F3E018821}" srcOrd="0" destOrd="0" presId="urn:microsoft.com/office/officeart/2009/3/layout/StepUpProcess"/>
    <dgm:cxn modelId="{ABF49555-E234-427D-8B47-548EA083EEEC}" type="presParOf" srcId="{88BD138D-AE38-417E-9C9C-135C92DE7E76}" destId="{F4CEBD21-28EF-4EEF-8C14-647D33621801}" srcOrd="1" destOrd="0" presId="urn:microsoft.com/office/officeart/2009/3/layout/StepUpProcess"/>
    <dgm:cxn modelId="{461C937B-3BC7-4F78-8EF4-D75280BAB5D9}" type="presParOf" srcId="{88BD138D-AE38-417E-9C9C-135C92DE7E76}" destId="{2C35AC22-09F1-4035-8059-541859503A61}" srcOrd="2" destOrd="0" presId="urn:microsoft.com/office/officeart/2009/3/layout/StepUpProcess"/>
    <dgm:cxn modelId="{93756C56-990F-48D4-9B0E-5E722013479F}" type="presParOf" srcId="{565EEE7B-2384-4953-A4A6-42EB58D094BE}" destId="{9DE76BE8-E68E-422D-80CB-D5D9FC828540}" srcOrd="3" destOrd="0" presId="urn:microsoft.com/office/officeart/2009/3/layout/StepUpProcess"/>
    <dgm:cxn modelId="{5113F0A9-EC48-40AB-9872-56BFF1B56B82}" type="presParOf" srcId="{9DE76BE8-E68E-422D-80CB-D5D9FC828540}" destId="{EFD0F8F6-7B6A-4D20-81D0-3AF3D747CB44}" srcOrd="0" destOrd="0" presId="urn:microsoft.com/office/officeart/2009/3/layout/StepUpProcess"/>
    <dgm:cxn modelId="{45D5EB62-967D-4604-B6F3-9BB0844370F7}" type="presParOf" srcId="{565EEE7B-2384-4953-A4A6-42EB58D094BE}" destId="{168DA18B-9565-4F00-9710-AD05098676CD}" srcOrd="4" destOrd="0" presId="urn:microsoft.com/office/officeart/2009/3/layout/StepUpProcess"/>
    <dgm:cxn modelId="{34D022E8-BABA-4F6A-8276-2543F30322A7}" type="presParOf" srcId="{168DA18B-9565-4F00-9710-AD05098676CD}" destId="{EDBD73DD-84E2-48DC-9DAC-0B7DF8BB3879}" srcOrd="0" destOrd="0" presId="urn:microsoft.com/office/officeart/2009/3/layout/StepUpProcess"/>
    <dgm:cxn modelId="{E12E6CB9-FA43-4278-B34E-9DE8D7B6B0CA}" type="presParOf" srcId="{168DA18B-9565-4F00-9710-AD05098676CD}" destId="{5080E78E-D31C-417F-897F-A151A7D28FE7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BC39DF5-F932-4D2A-9329-F75048B6536D}" type="doc">
      <dgm:prSet loTypeId="urn:microsoft.com/office/officeart/2005/8/layout/vList2" loCatId="list" qsTypeId="urn:microsoft.com/office/officeart/2005/8/quickstyle/simple5" qsCatId="simple" csTypeId="urn:microsoft.com/office/officeart/2005/8/colors/colorful1" csCatId="colorful"/>
      <dgm:spPr/>
      <dgm:t>
        <a:bodyPr/>
        <a:lstStyle/>
        <a:p>
          <a:endParaRPr lang="es-CL"/>
        </a:p>
      </dgm:t>
    </dgm:pt>
    <dgm:pt modelId="{341DA1E3-3148-49D4-8B23-4BB8AC24677A}">
      <dgm:prSet/>
      <dgm:spPr/>
      <dgm:t>
        <a:bodyPr/>
        <a:lstStyle/>
        <a:p>
          <a:pPr rtl="0"/>
          <a:r>
            <a:rPr lang="es-CL"/>
            <a:t>Deshidratación con Na plasmático de 130 – 150 mEq/L</a:t>
          </a:r>
        </a:p>
      </dgm:t>
    </dgm:pt>
    <dgm:pt modelId="{71D1DE80-BA89-46E0-8B38-AFCF308418D6}" type="parTrans" cxnId="{4F0FB303-05E5-412C-AD23-80745E9FBF45}">
      <dgm:prSet/>
      <dgm:spPr/>
      <dgm:t>
        <a:bodyPr/>
        <a:lstStyle/>
        <a:p>
          <a:endParaRPr lang="es-CL"/>
        </a:p>
      </dgm:t>
    </dgm:pt>
    <dgm:pt modelId="{E1CD4D72-4E60-45EA-9345-6A58D093F9EF}" type="sibTrans" cxnId="{4F0FB303-05E5-412C-AD23-80745E9FBF45}">
      <dgm:prSet/>
      <dgm:spPr/>
      <dgm:t>
        <a:bodyPr/>
        <a:lstStyle/>
        <a:p>
          <a:endParaRPr lang="es-CL"/>
        </a:p>
      </dgm:t>
    </dgm:pt>
    <dgm:pt modelId="{5267C597-1424-4BD8-989B-C47FEB78F1F1}">
      <dgm:prSet/>
      <dgm:spPr/>
      <dgm:t>
        <a:bodyPr/>
        <a:lstStyle/>
        <a:p>
          <a:pPr rtl="0"/>
          <a:r>
            <a:rPr lang="es-CL"/>
            <a:t>Por definición en esta deshidratación la perdida de H2O y electrolitos es isotónica en relación al plasma. </a:t>
          </a:r>
        </a:p>
      </dgm:t>
    </dgm:pt>
    <dgm:pt modelId="{8F424290-FCCD-45AC-8CB6-DCFAAA907C1D}" type="parTrans" cxnId="{EEA28A67-C42E-4033-8F8A-955FC7F894C8}">
      <dgm:prSet/>
      <dgm:spPr/>
      <dgm:t>
        <a:bodyPr/>
        <a:lstStyle/>
        <a:p>
          <a:endParaRPr lang="es-CL"/>
        </a:p>
      </dgm:t>
    </dgm:pt>
    <dgm:pt modelId="{883792AA-F423-46E6-82ED-9CB32A52453A}" type="sibTrans" cxnId="{EEA28A67-C42E-4033-8F8A-955FC7F894C8}">
      <dgm:prSet/>
      <dgm:spPr/>
      <dgm:t>
        <a:bodyPr/>
        <a:lstStyle/>
        <a:p>
          <a:endParaRPr lang="es-CL"/>
        </a:p>
      </dgm:t>
    </dgm:pt>
    <dgm:pt modelId="{07ABA091-4266-4B85-8B60-56199D3B5384}">
      <dgm:prSet/>
      <dgm:spPr/>
      <dgm:t>
        <a:bodyPr/>
        <a:lstStyle/>
        <a:p>
          <a:pPr rtl="0"/>
          <a:r>
            <a:rPr lang="es-CL" dirty="0"/>
            <a:t>Hay contracción del LEC, no afectando el volumen del LIC dado que no se crea una gradiente osmótica entre ambos. </a:t>
          </a:r>
        </a:p>
      </dgm:t>
    </dgm:pt>
    <dgm:pt modelId="{791F4BF9-48E2-4176-B9A9-2868C7B91276}" type="parTrans" cxnId="{C20CB3F3-BDF5-4B34-971F-C6B2113D824F}">
      <dgm:prSet/>
      <dgm:spPr/>
      <dgm:t>
        <a:bodyPr/>
        <a:lstStyle/>
        <a:p>
          <a:endParaRPr lang="es-CL"/>
        </a:p>
      </dgm:t>
    </dgm:pt>
    <dgm:pt modelId="{1B0D70C3-6003-4A65-BD91-FAE5E5C5504A}" type="sibTrans" cxnId="{C20CB3F3-BDF5-4B34-971F-C6B2113D824F}">
      <dgm:prSet/>
      <dgm:spPr/>
      <dgm:t>
        <a:bodyPr/>
        <a:lstStyle/>
        <a:p>
          <a:endParaRPr lang="es-CL"/>
        </a:p>
      </dgm:t>
    </dgm:pt>
    <dgm:pt modelId="{AAE623E6-ED48-467E-8162-9AED793BB00B}">
      <dgm:prSet/>
      <dgm:spPr/>
      <dgm:t>
        <a:bodyPr/>
        <a:lstStyle/>
        <a:p>
          <a:pPr rtl="0"/>
          <a:r>
            <a:rPr lang="es-CL"/>
            <a:t>Las pérdidas de sodio y potasio son muy semejantes en magnitud.</a:t>
          </a:r>
        </a:p>
      </dgm:t>
    </dgm:pt>
    <dgm:pt modelId="{073B5F8B-BBF0-4230-8117-D705CAE477D5}" type="parTrans" cxnId="{1C9EE966-6A2B-4BDC-8626-2467FC6EC554}">
      <dgm:prSet/>
      <dgm:spPr/>
      <dgm:t>
        <a:bodyPr/>
        <a:lstStyle/>
        <a:p>
          <a:endParaRPr lang="es-CL"/>
        </a:p>
      </dgm:t>
    </dgm:pt>
    <dgm:pt modelId="{41178D0A-04EB-44C3-B35D-E06EE8E0FFA7}" type="sibTrans" cxnId="{1C9EE966-6A2B-4BDC-8626-2467FC6EC554}">
      <dgm:prSet/>
      <dgm:spPr/>
      <dgm:t>
        <a:bodyPr/>
        <a:lstStyle/>
        <a:p>
          <a:endParaRPr lang="es-CL"/>
        </a:p>
      </dgm:t>
    </dgm:pt>
    <dgm:pt modelId="{CEF79AFD-6E95-453B-BAAE-5ECF76559217}">
      <dgm:prSet/>
      <dgm:spPr/>
      <dgm:t>
        <a:bodyPr/>
        <a:lstStyle/>
        <a:p>
          <a:pPr rtl="0"/>
          <a:r>
            <a:rPr lang="es-CL"/>
            <a:t>Como la concentración plasmática de K es muy baja, la mayor proporción de la pérdida de este ion ocurre desde el LIC lo que motiva la entrada de Na a la célula para mantener su electroneutralidad. </a:t>
          </a:r>
        </a:p>
      </dgm:t>
    </dgm:pt>
    <dgm:pt modelId="{F9355662-B918-4C9D-A18D-1DE9442F99D8}" type="parTrans" cxnId="{4F0A9BB2-1331-4703-9839-5CAD598BBEEB}">
      <dgm:prSet/>
      <dgm:spPr/>
      <dgm:t>
        <a:bodyPr/>
        <a:lstStyle/>
        <a:p>
          <a:endParaRPr lang="es-CL"/>
        </a:p>
      </dgm:t>
    </dgm:pt>
    <dgm:pt modelId="{8BC82027-DC42-459E-95CA-324EF5E4C44C}" type="sibTrans" cxnId="{4F0A9BB2-1331-4703-9839-5CAD598BBEEB}">
      <dgm:prSet/>
      <dgm:spPr/>
      <dgm:t>
        <a:bodyPr/>
        <a:lstStyle/>
        <a:p>
          <a:endParaRPr lang="es-CL"/>
        </a:p>
      </dgm:t>
    </dgm:pt>
    <dgm:pt modelId="{50456687-EBBC-4EE2-A8B8-BF0D39CD03B7}">
      <dgm:prSet/>
      <dgm:spPr/>
      <dgm:t>
        <a:bodyPr/>
        <a:lstStyle/>
        <a:p>
          <a:pPr rtl="0"/>
          <a:r>
            <a:rPr lang="es-CL"/>
            <a:t>De modo que en este tipo de deshidratacion junto con la pérdida externa de Na, hay desplazamiento de este ion hacia el LIC. </a:t>
          </a:r>
        </a:p>
      </dgm:t>
    </dgm:pt>
    <dgm:pt modelId="{803FB788-30D7-4334-A221-CDADFFFF9210}" type="parTrans" cxnId="{268FA015-92D6-415C-B055-34F0B378BC66}">
      <dgm:prSet/>
      <dgm:spPr/>
      <dgm:t>
        <a:bodyPr/>
        <a:lstStyle/>
        <a:p>
          <a:endParaRPr lang="es-CL"/>
        </a:p>
      </dgm:t>
    </dgm:pt>
    <dgm:pt modelId="{39DBA839-4CB8-4462-BC0E-43CFB455982C}" type="sibTrans" cxnId="{268FA015-92D6-415C-B055-34F0B378BC66}">
      <dgm:prSet/>
      <dgm:spPr/>
      <dgm:t>
        <a:bodyPr/>
        <a:lstStyle/>
        <a:p>
          <a:endParaRPr lang="es-CL"/>
        </a:p>
      </dgm:t>
    </dgm:pt>
    <dgm:pt modelId="{9A3CB07D-207E-4356-ADE8-48A47E0F870E}">
      <dgm:prSet/>
      <dgm:spPr/>
      <dgm:t>
        <a:bodyPr/>
        <a:lstStyle/>
        <a:p>
          <a:pPr rtl="0"/>
          <a:r>
            <a:rPr lang="es-CL"/>
            <a:t>El déficit de volumen en este tipo de deshidratación, puede corregirse en las primeras 24 horas de manejo.</a:t>
          </a:r>
        </a:p>
      </dgm:t>
    </dgm:pt>
    <dgm:pt modelId="{467CA274-1AEA-4A33-AAF8-05E8AFCD5F92}" type="parTrans" cxnId="{40C799E7-8218-47C0-A357-2DA5797FA405}">
      <dgm:prSet/>
      <dgm:spPr/>
      <dgm:t>
        <a:bodyPr/>
        <a:lstStyle/>
        <a:p>
          <a:endParaRPr lang="es-CL"/>
        </a:p>
      </dgm:t>
    </dgm:pt>
    <dgm:pt modelId="{F307AEC5-4159-4C7F-B271-739D8004FFA8}" type="sibTrans" cxnId="{40C799E7-8218-47C0-A357-2DA5797FA405}">
      <dgm:prSet/>
      <dgm:spPr/>
      <dgm:t>
        <a:bodyPr/>
        <a:lstStyle/>
        <a:p>
          <a:endParaRPr lang="es-CL"/>
        </a:p>
      </dgm:t>
    </dgm:pt>
    <dgm:pt modelId="{2CE2BCBE-473D-44A5-ADC6-DF05E7078A5E}" type="pres">
      <dgm:prSet presAssocID="{BBC39DF5-F932-4D2A-9329-F75048B6536D}" presName="linear" presStyleCnt="0">
        <dgm:presLayoutVars>
          <dgm:animLvl val="lvl"/>
          <dgm:resizeHandles val="exact"/>
        </dgm:presLayoutVars>
      </dgm:prSet>
      <dgm:spPr/>
    </dgm:pt>
    <dgm:pt modelId="{A585262C-921D-44E3-83B6-160C2CD99E3F}" type="pres">
      <dgm:prSet presAssocID="{341DA1E3-3148-49D4-8B23-4BB8AC24677A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AD8B6656-F657-4528-BFBE-1B69752C0998}" type="pres">
      <dgm:prSet presAssocID="{E1CD4D72-4E60-45EA-9345-6A58D093F9EF}" presName="spacer" presStyleCnt="0"/>
      <dgm:spPr/>
    </dgm:pt>
    <dgm:pt modelId="{E92459DA-4DC4-4ED4-A51D-B0D123C5DFCA}" type="pres">
      <dgm:prSet presAssocID="{5267C597-1424-4BD8-989B-C47FEB78F1F1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40DB32A6-6778-48B2-93AA-555BB07EA53A}" type="pres">
      <dgm:prSet presAssocID="{883792AA-F423-46E6-82ED-9CB32A52453A}" presName="spacer" presStyleCnt="0"/>
      <dgm:spPr/>
    </dgm:pt>
    <dgm:pt modelId="{952D0D25-01BD-4A1F-9FB4-DF469CB29D7B}" type="pres">
      <dgm:prSet presAssocID="{07ABA091-4266-4B85-8B60-56199D3B5384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DF9186A1-26EA-4D66-9A00-E3EF1B29D0BF}" type="pres">
      <dgm:prSet presAssocID="{1B0D70C3-6003-4A65-BD91-FAE5E5C5504A}" presName="spacer" presStyleCnt="0"/>
      <dgm:spPr/>
    </dgm:pt>
    <dgm:pt modelId="{B9B7C37F-22D5-4F75-947F-B1FB427E75A5}" type="pres">
      <dgm:prSet presAssocID="{AAE623E6-ED48-467E-8162-9AED793BB00B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969F67BB-023E-4EE1-BA5B-0E93F78DB9EA}" type="pres">
      <dgm:prSet presAssocID="{41178D0A-04EB-44C3-B35D-E06EE8E0FFA7}" presName="spacer" presStyleCnt="0"/>
      <dgm:spPr/>
    </dgm:pt>
    <dgm:pt modelId="{F0B0838B-A713-4C57-A2F0-F2C20A7A0B9E}" type="pres">
      <dgm:prSet presAssocID="{CEF79AFD-6E95-453B-BAAE-5ECF76559217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FC8B27D7-DBC1-4025-ABBD-0CB1B61790D8}" type="pres">
      <dgm:prSet presAssocID="{8BC82027-DC42-459E-95CA-324EF5E4C44C}" presName="spacer" presStyleCnt="0"/>
      <dgm:spPr/>
    </dgm:pt>
    <dgm:pt modelId="{A697FCDE-3D6A-42C2-B3BA-A0103378AB54}" type="pres">
      <dgm:prSet presAssocID="{50456687-EBBC-4EE2-A8B8-BF0D39CD03B7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C1B21661-EC1F-419B-9CD4-BC0A05FA5066}" type="pres">
      <dgm:prSet presAssocID="{39DBA839-4CB8-4462-BC0E-43CFB455982C}" presName="spacer" presStyleCnt="0"/>
      <dgm:spPr/>
    </dgm:pt>
    <dgm:pt modelId="{1292C243-26F0-43A1-8340-E924B8C80919}" type="pres">
      <dgm:prSet presAssocID="{9A3CB07D-207E-4356-ADE8-48A47E0F870E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4F0FB303-05E5-412C-AD23-80745E9FBF45}" srcId="{BBC39DF5-F932-4D2A-9329-F75048B6536D}" destId="{341DA1E3-3148-49D4-8B23-4BB8AC24677A}" srcOrd="0" destOrd="0" parTransId="{71D1DE80-BA89-46E0-8B38-AFCF308418D6}" sibTransId="{E1CD4D72-4E60-45EA-9345-6A58D093F9EF}"/>
    <dgm:cxn modelId="{268FA015-92D6-415C-B055-34F0B378BC66}" srcId="{BBC39DF5-F932-4D2A-9329-F75048B6536D}" destId="{50456687-EBBC-4EE2-A8B8-BF0D39CD03B7}" srcOrd="5" destOrd="0" parTransId="{803FB788-30D7-4334-A221-CDADFFFF9210}" sibTransId="{39DBA839-4CB8-4462-BC0E-43CFB455982C}"/>
    <dgm:cxn modelId="{AEC60321-139D-404B-9ED7-0849E9A8990F}" type="presOf" srcId="{9A3CB07D-207E-4356-ADE8-48A47E0F870E}" destId="{1292C243-26F0-43A1-8340-E924B8C80919}" srcOrd="0" destOrd="0" presId="urn:microsoft.com/office/officeart/2005/8/layout/vList2"/>
    <dgm:cxn modelId="{1C9EE966-6A2B-4BDC-8626-2467FC6EC554}" srcId="{BBC39DF5-F932-4D2A-9329-F75048B6536D}" destId="{AAE623E6-ED48-467E-8162-9AED793BB00B}" srcOrd="3" destOrd="0" parTransId="{073B5F8B-BBF0-4230-8117-D705CAE477D5}" sibTransId="{41178D0A-04EB-44C3-B35D-E06EE8E0FFA7}"/>
    <dgm:cxn modelId="{EEA28A67-C42E-4033-8F8A-955FC7F894C8}" srcId="{BBC39DF5-F932-4D2A-9329-F75048B6536D}" destId="{5267C597-1424-4BD8-989B-C47FEB78F1F1}" srcOrd="1" destOrd="0" parTransId="{8F424290-FCCD-45AC-8CB6-DCFAAA907C1D}" sibTransId="{883792AA-F423-46E6-82ED-9CB32A52453A}"/>
    <dgm:cxn modelId="{A0C0524A-EC8B-4C65-B86F-39721A02EE34}" type="presOf" srcId="{5267C597-1424-4BD8-989B-C47FEB78F1F1}" destId="{E92459DA-4DC4-4ED4-A51D-B0D123C5DFCA}" srcOrd="0" destOrd="0" presId="urn:microsoft.com/office/officeart/2005/8/layout/vList2"/>
    <dgm:cxn modelId="{FCB7D66C-B825-4827-948D-2E89E8A48143}" type="presOf" srcId="{CEF79AFD-6E95-453B-BAAE-5ECF76559217}" destId="{F0B0838B-A713-4C57-A2F0-F2C20A7A0B9E}" srcOrd="0" destOrd="0" presId="urn:microsoft.com/office/officeart/2005/8/layout/vList2"/>
    <dgm:cxn modelId="{1B658350-52A8-41C3-93AC-F5EAFEE9B45A}" type="presOf" srcId="{50456687-EBBC-4EE2-A8B8-BF0D39CD03B7}" destId="{A697FCDE-3D6A-42C2-B3BA-A0103378AB54}" srcOrd="0" destOrd="0" presId="urn:microsoft.com/office/officeart/2005/8/layout/vList2"/>
    <dgm:cxn modelId="{44588274-1A8B-475A-907D-A4D4B3BE42A0}" type="presOf" srcId="{341DA1E3-3148-49D4-8B23-4BB8AC24677A}" destId="{A585262C-921D-44E3-83B6-160C2CD99E3F}" srcOrd="0" destOrd="0" presId="urn:microsoft.com/office/officeart/2005/8/layout/vList2"/>
    <dgm:cxn modelId="{6B5F6977-6445-4DD5-868F-3790ABE595B9}" type="presOf" srcId="{AAE623E6-ED48-467E-8162-9AED793BB00B}" destId="{B9B7C37F-22D5-4F75-947F-B1FB427E75A5}" srcOrd="0" destOrd="0" presId="urn:microsoft.com/office/officeart/2005/8/layout/vList2"/>
    <dgm:cxn modelId="{790B777E-402B-485C-9F9A-50B8448D8A1F}" type="presOf" srcId="{BBC39DF5-F932-4D2A-9329-F75048B6536D}" destId="{2CE2BCBE-473D-44A5-ADC6-DF05E7078A5E}" srcOrd="0" destOrd="0" presId="urn:microsoft.com/office/officeart/2005/8/layout/vList2"/>
    <dgm:cxn modelId="{4F0A9BB2-1331-4703-9839-5CAD598BBEEB}" srcId="{BBC39DF5-F932-4D2A-9329-F75048B6536D}" destId="{CEF79AFD-6E95-453B-BAAE-5ECF76559217}" srcOrd="4" destOrd="0" parTransId="{F9355662-B918-4C9D-A18D-1DE9442F99D8}" sibTransId="{8BC82027-DC42-459E-95CA-324EF5E4C44C}"/>
    <dgm:cxn modelId="{F34D67C3-6004-4BF6-B5B2-575431D006D3}" type="presOf" srcId="{07ABA091-4266-4B85-8B60-56199D3B5384}" destId="{952D0D25-01BD-4A1F-9FB4-DF469CB29D7B}" srcOrd="0" destOrd="0" presId="urn:microsoft.com/office/officeart/2005/8/layout/vList2"/>
    <dgm:cxn modelId="{40C799E7-8218-47C0-A357-2DA5797FA405}" srcId="{BBC39DF5-F932-4D2A-9329-F75048B6536D}" destId="{9A3CB07D-207E-4356-ADE8-48A47E0F870E}" srcOrd="6" destOrd="0" parTransId="{467CA274-1AEA-4A33-AAF8-05E8AFCD5F92}" sibTransId="{F307AEC5-4159-4C7F-B271-739D8004FFA8}"/>
    <dgm:cxn modelId="{C20CB3F3-BDF5-4B34-971F-C6B2113D824F}" srcId="{BBC39DF5-F932-4D2A-9329-F75048B6536D}" destId="{07ABA091-4266-4B85-8B60-56199D3B5384}" srcOrd="2" destOrd="0" parTransId="{791F4BF9-48E2-4176-B9A9-2868C7B91276}" sibTransId="{1B0D70C3-6003-4A65-BD91-FAE5E5C5504A}"/>
    <dgm:cxn modelId="{1EB58B8F-F660-42EF-BF26-25DD3079FD95}" type="presParOf" srcId="{2CE2BCBE-473D-44A5-ADC6-DF05E7078A5E}" destId="{A585262C-921D-44E3-83B6-160C2CD99E3F}" srcOrd="0" destOrd="0" presId="urn:microsoft.com/office/officeart/2005/8/layout/vList2"/>
    <dgm:cxn modelId="{65D8FC33-AFB9-4EB2-A006-48D156D58F56}" type="presParOf" srcId="{2CE2BCBE-473D-44A5-ADC6-DF05E7078A5E}" destId="{AD8B6656-F657-4528-BFBE-1B69752C0998}" srcOrd="1" destOrd="0" presId="urn:microsoft.com/office/officeart/2005/8/layout/vList2"/>
    <dgm:cxn modelId="{9A460AFB-97D9-4381-9CA7-44128070F699}" type="presParOf" srcId="{2CE2BCBE-473D-44A5-ADC6-DF05E7078A5E}" destId="{E92459DA-4DC4-4ED4-A51D-B0D123C5DFCA}" srcOrd="2" destOrd="0" presId="urn:microsoft.com/office/officeart/2005/8/layout/vList2"/>
    <dgm:cxn modelId="{34E1F56A-791A-4B45-8366-23DE530EF284}" type="presParOf" srcId="{2CE2BCBE-473D-44A5-ADC6-DF05E7078A5E}" destId="{40DB32A6-6778-48B2-93AA-555BB07EA53A}" srcOrd="3" destOrd="0" presId="urn:microsoft.com/office/officeart/2005/8/layout/vList2"/>
    <dgm:cxn modelId="{05E8C56A-61E9-4567-9687-CE8783D6029D}" type="presParOf" srcId="{2CE2BCBE-473D-44A5-ADC6-DF05E7078A5E}" destId="{952D0D25-01BD-4A1F-9FB4-DF469CB29D7B}" srcOrd="4" destOrd="0" presId="urn:microsoft.com/office/officeart/2005/8/layout/vList2"/>
    <dgm:cxn modelId="{19014003-48FD-41DC-9FF3-DD7D1DF78092}" type="presParOf" srcId="{2CE2BCBE-473D-44A5-ADC6-DF05E7078A5E}" destId="{DF9186A1-26EA-4D66-9A00-E3EF1B29D0BF}" srcOrd="5" destOrd="0" presId="urn:microsoft.com/office/officeart/2005/8/layout/vList2"/>
    <dgm:cxn modelId="{78121AB9-BCA9-4DAE-86F3-8497D4DF6F84}" type="presParOf" srcId="{2CE2BCBE-473D-44A5-ADC6-DF05E7078A5E}" destId="{B9B7C37F-22D5-4F75-947F-B1FB427E75A5}" srcOrd="6" destOrd="0" presId="urn:microsoft.com/office/officeart/2005/8/layout/vList2"/>
    <dgm:cxn modelId="{3A9D6232-8CFB-4E38-B077-60F6F36D8266}" type="presParOf" srcId="{2CE2BCBE-473D-44A5-ADC6-DF05E7078A5E}" destId="{969F67BB-023E-4EE1-BA5B-0E93F78DB9EA}" srcOrd="7" destOrd="0" presId="urn:microsoft.com/office/officeart/2005/8/layout/vList2"/>
    <dgm:cxn modelId="{C0EDFB82-D20F-4479-B70D-AA5DFA2636B9}" type="presParOf" srcId="{2CE2BCBE-473D-44A5-ADC6-DF05E7078A5E}" destId="{F0B0838B-A713-4C57-A2F0-F2C20A7A0B9E}" srcOrd="8" destOrd="0" presId="urn:microsoft.com/office/officeart/2005/8/layout/vList2"/>
    <dgm:cxn modelId="{C65B5C43-2F92-43E7-BB4D-9EF37FCF7D15}" type="presParOf" srcId="{2CE2BCBE-473D-44A5-ADC6-DF05E7078A5E}" destId="{FC8B27D7-DBC1-4025-ABBD-0CB1B61790D8}" srcOrd="9" destOrd="0" presId="urn:microsoft.com/office/officeart/2005/8/layout/vList2"/>
    <dgm:cxn modelId="{29B6931C-1D75-4A45-9089-52D8D42D5CE3}" type="presParOf" srcId="{2CE2BCBE-473D-44A5-ADC6-DF05E7078A5E}" destId="{A697FCDE-3D6A-42C2-B3BA-A0103378AB54}" srcOrd="10" destOrd="0" presId="urn:microsoft.com/office/officeart/2005/8/layout/vList2"/>
    <dgm:cxn modelId="{CC571394-F626-4A8F-9F0D-BD77D6AD139F}" type="presParOf" srcId="{2CE2BCBE-473D-44A5-ADC6-DF05E7078A5E}" destId="{C1B21661-EC1F-419B-9CD4-BC0A05FA5066}" srcOrd="11" destOrd="0" presId="urn:microsoft.com/office/officeart/2005/8/layout/vList2"/>
    <dgm:cxn modelId="{7CD25642-193A-4DC3-9134-51F0364A7CE9}" type="presParOf" srcId="{2CE2BCBE-473D-44A5-ADC6-DF05E7078A5E}" destId="{1292C243-26F0-43A1-8340-E924B8C80919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425DB7-57BF-43DA-AD82-4B5509AD120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CL"/>
        </a:p>
      </dgm:t>
    </dgm:pt>
    <dgm:pt modelId="{1B7E41F4-D6AF-4A58-BD9B-16E1A87528CB}">
      <dgm:prSet/>
      <dgm:spPr/>
      <dgm:t>
        <a:bodyPr/>
        <a:lstStyle/>
        <a:p>
          <a:pPr rtl="0"/>
          <a:r>
            <a:rPr lang="es-CL"/>
            <a:t>En normalidad, el organismo está en situación de balance en relación a agua y electrolitos: Los egresos son iguales a los ingresos.</a:t>
          </a:r>
        </a:p>
      </dgm:t>
    </dgm:pt>
    <dgm:pt modelId="{12D29E4A-8E7C-4D97-A2AA-AC7E6852F895}" type="parTrans" cxnId="{738CADA1-52FD-4BC8-A735-78FF0ECAFCFC}">
      <dgm:prSet/>
      <dgm:spPr/>
      <dgm:t>
        <a:bodyPr/>
        <a:lstStyle/>
        <a:p>
          <a:endParaRPr lang="es-CL"/>
        </a:p>
      </dgm:t>
    </dgm:pt>
    <dgm:pt modelId="{58922D67-060F-4451-828C-79DE97B7E174}" type="sibTrans" cxnId="{738CADA1-52FD-4BC8-A735-78FF0ECAFCFC}">
      <dgm:prSet/>
      <dgm:spPr/>
      <dgm:t>
        <a:bodyPr/>
        <a:lstStyle/>
        <a:p>
          <a:endParaRPr lang="es-CL"/>
        </a:p>
      </dgm:t>
    </dgm:pt>
    <dgm:pt modelId="{2F472AE0-114F-4CFA-BD8A-1BEC7A24507F}">
      <dgm:prSet/>
      <dgm:spPr/>
      <dgm:t>
        <a:bodyPr/>
        <a:lstStyle/>
        <a:p>
          <a:pPr rtl="0"/>
          <a:r>
            <a:rPr lang="es-CL"/>
            <a:t>Cuando este balance se rompe  en relación al agua, con pérdida de agua desde el LEC estamos frente a un cuadro de Deshidratación.</a:t>
          </a:r>
        </a:p>
      </dgm:t>
    </dgm:pt>
    <dgm:pt modelId="{19000643-28A6-4506-A314-3096704B2700}" type="parTrans" cxnId="{056EFE84-7B22-496A-805B-A9BEB9A792BD}">
      <dgm:prSet/>
      <dgm:spPr/>
      <dgm:t>
        <a:bodyPr/>
        <a:lstStyle/>
        <a:p>
          <a:endParaRPr lang="es-CL"/>
        </a:p>
      </dgm:t>
    </dgm:pt>
    <dgm:pt modelId="{B6CE278E-49EC-4A89-AE69-C12F5140775E}" type="sibTrans" cxnId="{056EFE84-7B22-496A-805B-A9BEB9A792BD}">
      <dgm:prSet/>
      <dgm:spPr/>
      <dgm:t>
        <a:bodyPr/>
        <a:lstStyle/>
        <a:p>
          <a:endParaRPr lang="es-CL"/>
        </a:p>
      </dgm:t>
    </dgm:pt>
    <dgm:pt modelId="{F2B98236-7BB2-4A4B-8926-B882149E6FC6}">
      <dgm:prSet/>
      <dgm:spPr/>
      <dgm:t>
        <a:bodyPr/>
        <a:lstStyle/>
        <a:p>
          <a:pPr rtl="0"/>
          <a:r>
            <a:rPr lang="es-CL"/>
            <a:t>Para calificar, enfrentar y manejar adecuadamente un cuadro de deshidratación tenemos que conocer:</a:t>
          </a:r>
        </a:p>
      </dgm:t>
    </dgm:pt>
    <dgm:pt modelId="{DAEFF0FE-F0F9-4CE9-BC22-B4EF2B432166}" type="parTrans" cxnId="{FA4C7EC8-8A96-4F74-8A97-C1BAA0198B29}">
      <dgm:prSet/>
      <dgm:spPr/>
      <dgm:t>
        <a:bodyPr/>
        <a:lstStyle/>
        <a:p>
          <a:endParaRPr lang="es-CL"/>
        </a:p>
      </dgm:t>
    </dgm:pt>
    <dgm:pt modelId="{A520C26E-F389-4080-8608-D88AA2C941E4}" type="sibTrans" cxnId="{FA4C7EC8-8A96-4F74-8A97-C1BAA0198B29}">
      <dgm:prSet/>
      <dgm:spPr/>
      <dgm:t>
        <a:bodyPr/>
        <a:lstStyle/>
        <a:p>
          <a:endParaRPr lang="es-CL"/>
        </a:p>
      </dgm:t>
    </dgm:pt>
    <dgm:pt modelId="{CBB539C7-D013-4C3F-BE7A-D5FB6EC93D5A}">
      <dgm:prSet/>
      <dgm:spPr/>
      <dgm:t>
        <a:bodyPr/>
        <a:lstStyle/>
        <a:p>
          <a:pPr rtl="0"/>
          <a:r>
            <a:rPr lang="es-CL"/>
            <a:t>Magnitud</a:t>
          </a:r>
        </a:p>
      </dgm:t>
    </dgm:pt>
    <dgm:pt modelId="{A8319EBF-24D9-40B0-816F-40FF65336555}" type="parTrans" cxnId="{C9C34F05-0186-45DF-B3F2-4E0B93603724}">
      <dgm:prSet/>
      <dgm:spPr/>
      <dgm:t>
        <a:bodyPr/>
        <a:lstStyle/>
        <a:p>
          <a:endParaRPr lang="es-CL"/>
        </a:p>
      </dgm:t>
    </dgm:pt>
    <dgm:pt modelId="{54DDDDA9-C95A-4EC5-9DDC-4CD0B3013608}" type="sibTrans" cxnId="{C9C34F05-0186-45DF-B3F2-4E0B93603724}">
      <dgm:prSet/>
      <dgm:spPr/>
      <dgm:t>
        <a:bodyPr/>
        <a:lstStyle/>
        <a:p>
          <a:endParaRPr lang="es-CL"/>
        </a:p>
      </dgm:t>
    </dgm:pt>
    <dgm:pt modelId="{F6658EF8-E45D-4796-B859-71995FD628A2}">
      <dgm:prSet/>
      <dgm:spPr/>
      <dgm:t>
        <a:bodyPr/>
        <a:lstStyle/>
        <a:p>
          <a:pPr rtl="0"/>
          <a:r>
            <a:rPr lang="es-CL"/>
            <a:t>Si se asocia a alteración osmolar.</a:t>
          </a:r>
        </a:p>
      </dgm:t>
    </dgm:pt>
    <dgm:pt modelId="{31B7D7BB-20CF-4004-B3FB-03459D2DA2F8}" type="parTrans" cxnId="{449D9249-7C8A-41D8-A981-EB143BCEAE52}">
      <dgm:prSet/>
      <dgm:spPr/>
      <dgm:t>
        <a:bodyPr/>
        <a:lstStyle/>
        <a:p>
          <a:endParaRPr lang="es-CL"/>
        </a:p>
      </dgm:t>
    </dgm:pt>
    <dgm:pt modelId="{6BB55007-40D4-44CF-AB7D-91651DEE2FF1}" type="sibTrans" cxnId="{449D9249-7C8A-41D8-A981-EB143BCEAE52}">
      <dgm:prSet/>
      <dgm:spPr/>
      <dgm:t>
        <a:bodyPr/>
        <a:lstStyle/>
        <a:p>
          <a:endParaRPr lang="es-CL"/>
        </a:p>
      </dgm:t>
    </dgm:pt>
    <dgm:pt modelId="{C0675EA3-E4B2-4FB7-B743-9257E7E557F1}">
      <dgm:prSet/>
      <dgm:spPr/>
      <dgm:t>
        <a:bodyPr/>
        <a:lstStyle/>
        <a:p>
          <a:pPr rtl="0"/>
          <a:r>
            <a:rPr lang="es-CL"/>
            <a:t>Si se asocia a alteración ácido – base</a:t>
          </a:r>
        </a:p>
      </dgm:t>
    </dgm:pt>
    <dgm:pt modelId="{2F5C24AE-7BB6-4225-9265-F8AF7667493F}" type="parTrans" cxnId="{BEF411A9-6CF8-44B3-9866-2DECB9C177DF}">
      <dgm:prSet/>
      <dgm:spPr/>
      <dgm:t>
        <a:bodyPr/>
        <a:lstStyle/>
        <a:p>
          <a:endParaRPr lang="es-CL"/>
        </a:p>
      </dgm:t>
    </dgm:pt>
    <dgm:pt modelId="{95249994-399A-40FE-A99A-C396781933DF}" type="sibTrans" cxnId="{BEF411A9-6CF8-44B3-9866-2DECB9C177DF}">
      <dgm:prSet/>
      <dgm:spPr/>
      <dgm:t>
        <a:bodyPr/>
        <a:lstStyle/>
        <a:p>
          <a:endParaRPr lang="es-CL"/>
        </a:p>
      </dgm:t>
    </dgm:pt>
    <dgm:pt modelId="{F9C659C1-0E13-43EA-93D5-660404D65ECE}">
      <dgm:prSet/>
      <dgm:spPr/>
      <dgm:t>
        <a:bodyPr/>
        <a:lstStyle/>
        <a:p>
          <a:pPr rtl="0"/>
          <a:r>
            <a:rPr lang="es-CL"/>
            <a:t>Alteración en los niveles de Potasio</a:t>
          </a:r>
        </a:p>
      </dgm:t>
    </dgm:pt>
    <dgm:pt modelId="{95E670C2-D50F-4DA3-9610-8913F314E3BE}" type="parTrans" cxnId="{248C3993-7491-418F-84A3-B287F547724B}">
      <dgm:prSet/>
      <dgm:spPr/>
      <dgm:t>
        <a:bodyPr/>
        <a:lstStyle/>
        <a:p>
          <a:endParaRPr lang="es-CL"/>
        </a:p>
      </dgm:t>
    </dgm:pt>
    <dgm:pt modelId="{864193F9-1928-4CE1-BC4A-87B5D83AB92A}" type="sibTrans" cxnId="{248C3993-7491-418F-84A3-B287F547724B}">
      <dgm:prSet/>
      <dgm:spPr/>
      <dgm:t>
        <a:bodyPr/>
        <a:lstStyle/>
        <a:p>
          <a:endParaRPr lang="es-CL"/>
        </a:p>
      </dgm:t>
    </dgm:pt>
    <dgm:pt modelId="{5D5950CE-67A0-465D-8CAA-BBBDFCE32909}">
      <dgm:prSet/>
      <dgm:spPr/>
      <dgm:t>
        <a:bodyPr/>
        <a:lstStyle/>
        <a:p>
          <a:pPr rtl="0"/>
          <a:r>
            <a:rPr lang="es-CL"/>
            <a:t>Eventual alteración de función renal</a:t>
          </a:r>
        </a:p>
      </dgm:t>
    </dgm:pt>
    <dgm:pt modelId="{672F2433-4C51-4CFA-8FEA-854708A7AF8F}" type="parTrans" cxnId="{6C12585C-2288-4D7D-A937-E3DDB1C040EE}">
      <dgm:prSet/>
      <dgm:spPr/>
      <dgm:t>
        <a:bodyPr/>
        <a:lstStyle/>
        <a:p>
          <a:endParaRPr lang="es-CL"/>
        </a:p>
      </dgm:t>
    </dgm:pt>
    <dgm:pt modelId="{2C6C6060-D6E0-400E-AF96-64442EDA4880}" type="sibTrans" cxnId="{6C12585C-2288-4D7D-A937-E3DDB1C040EE}">
      <dgm:prSet/>
      <dgm:spPr/>
      <dgm:t>
        <a:bodyPr/>
        <a:lstStyle/>
        <a:p>
          <a:endParaRPr lang="es-CL"/>
        </a:p>
      </dgm:t>
    </dgm:pt>
    <dgm:pt modelId="{0A5A3ACB-5FC7-44E7-8B7C-38D87CCC7885}" type="pres">
      <dgm:prSet presAssocID="{F2425DB7-57BF-43DA-AD82-4B5509AD120C}" presName="Name0" presStyleCnt="0">
        <dgm:presLayoutVars>
          <dgm:dir/>
          <dgm:animLvl val="lvl"/>
          <dgm:resizeHandles val="exact"/>
        </dgm:presLayoutVars>
      </dgm:prSet>
      <dgm:spPr/>
    </dgm:pt>
    <dgm:pt modelId="{FFA9B601-5A01-4E1B-A881-9BF9D2889BBC}" type="pres">
      <dgm:prSet presAssocID="{1B7E41F4-D6AF-4A58-BD9B-16E1A87528CB}" presName="linNode" presStyleCnt="0"/>
      <dgm:spPr/>
    </dgm:pt>
    <dgm:pt modelId="{6FE92ED4-D6DE-448E-8E6F-6FA2B6DADAEB}" type="pres">
      <dgm:prSet presAssocID="{1B7E41F4-D6AF-4A58-BD9B-16E1A87528CB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4E14E594-D02F-4205-B581-0C0E8369D20E}" type="pres">
      <dgm:prSet presAssocID="{58922D67-060F-4451-828C-79DE97B7E174}" presName="sp" presStyleCnt="0"/>
      <dgm:spPr/>
    </dgm:pt>
    <dgm:pt modelId="{8819A6B2-0476-42F3-BC28-DB6F500F923A}" type="pres">
      <dgm:prSet presAssocID="{2F472AE0-114F-4CFA-BD8A-1BEC7A24507F}" presName="linNode" presStyleCnt="0"/>
      <dgm:spPr/>
    </dgm:pt>
    <dgm:pt modelId="{C00A131F-4241-4464-A775-D7CF9E76F6F8}" type="pres">
      <dgm:prSet presAssocID="{2F472AE0-114F-4CFA-BD8A-1BEC7A24507F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E6C2AA22-BDC5-4DE4-85CA-056B326ADD12}" type="pres">
      <dgm:prSet presAssocID="{B6CE278E-49EC-4A89-AE69-C12F5140775E}" presName="sp" presStyleCnt="0"/>
      <dgm:spPr/>
    </dgm:pt>
    <dgm:pt modelId="{BB700816-E258-43FC-933E-8C0775BB86EA}" type="pres">
      <dgm:prSet presAssocID="{F2B98236-7BB2-4A4B-8926-B882149E6FC6}" presName="linNode" presStyleCnt="0"/>
      <dgm:spPr/>
    </dgm:pt>
    <dgm:pt modelId="{48C8EB9D-AC99-4FBA-8247-AC6B4145B3A2}" type="pres">
      <dgm:prSet presAssocID="{F2B98236-7BB2-4A4B-8926-B882149E6FC6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48AF87C0-9FC8-4B1F-BB59-ED6E43485CD2}" type="pres">
      <dgm:prSet presAssocID="{F2B98236-7BB2-4A4B-8926-B882149E6FC6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4B7D1703-F207-4AD7-9913-140A4C60E9D7}" type="presOf" srcId="{F2425DB7-57BF-43DA-AD82-4B5509AD120C}" destId="{0A5A3ACB-5FC7-44E7-8B7C-38D87CCC7885}" srcOrd="0" destOrd="0" presId="urn:microsoft.com/office/officeart/2005/8/layout/vList5"/>
    <dgm:cxn modelId="{C9C34F05-0186-45DF-B3F2-4E0B93603724}" srcId="{F2B98236-7BB2-4A4B-8926-B882149E6FC6}" destId="{CBB539C7-D013-4C3F-BE7A-D5FB6EC93D5A}" srcOrd="0" destOrd="0" parTransId="{A8319EBF-24D9-40B0-816F-40FF65336555}" sibTransId="{54DDDDA9-C95A-4EC5-9DDC-4CD0B3013608}"/>
    <dgm:cxn modelId="{5262F32A-2174-4E61-9BE4-F89F71D23807}" type="presOf" srcId="{F6658EF8-E45D-4796-B859-71995FD628A2}" destId="{48AF87C0-9FC8-4B1F-BB59-ED6E43485CD2}" srcOrd="0" destOrd="1" presId="urn:microsoft.com/office/officeart/2005/8/layout/vList5"/>
    <dgm:cxn modelId="{6C12585C-2288-4D7D-A937-E3DDB1C040EE}" srcId="{F2B98236-7BB2-4A4B-8926-B882149E6FC6}" destId="{5D5950CE-67A0-465D-8CAA-BBBDFCE32909}" srcOrd="4" destOrd="0" parTransId="{672F2433-4C51-4CFA-8FEA-854708A7AF8F}" sibTransId="{2C6C6060-D6E0-400E-AF96-64442EDA4880}"/>
    <dgm:cxn modelId="{D7006A44-2584-447D-8DF2-4E96D2034837}" type="presOf" srcId="{F2B98236-7BB2-4A4B-8926-B882149E6FC6}" destId="{48C8EB9D-AC99-4FBA-8247-AC6B4145B3A2}" srcOrd="0" destOrd="0" presId="urn:microsoft.com/office/officeart/2005/8/layout/vList5"/>
    <dgm:cxn modelId="{449D9249-7C8A-41D8-A981-EB143BCEAE52}" srcId="{F2B98236-7BB2-4A4B-8926-B882149E6FC6}" destId="{F6658EF8-E45D-4796-B859-71995FD628A2}" srcOrd="1" destOrd="0" parTransId="{31B7D7BB-20CF-4004-B3FB-03459D2DA2F8}" sibTransId="{6BB55007-40D4-44CF-AB7D-91651DEE2FF1}"/>
    <dgm:cxn modelId="{2F35206F-B112-4D67-8CD1-99500FD2D7A3}" type="presOf" srcId="{5D5950CE-67A0-465D-8CAA-BBBDFCE32909}" destId="{48AF87C0-9FC8-4B1F-BB59-ED6E43485CD2}" srcOrd="0" destOrd="4" presId="urn:microsoft.com/office/officeart/2005/8/layout/vList5"/>
    <dgm:cxn modelId="{038C4780-7ABA-48CB-8D9E-452A316E87B6}" type="presOf" srcId="{CBB539C7-D013-4C3F-BE7A-D5FB6EC93D5A}" destId="{48AF87C0-9FC8-4B1F-BB59-ED6E43485CD2}" srcOrd="0" destOrd="0" presId="urn:microsoft.com/office/officeart/2005/8/layout/vList5"/>
    <dgm:cxn modelId="{056EFE84-7B22-496A-805B-A9BEB9A792BD}" srcId="{F2425DB7-57BF-43DA-AD82-4B5509AD120C}" destId="{2F472AE0-114F-4CFA-BD8A-1BEC7A24507F}" srcOrd="1" destOrd="0" parTransId="{19000643-28A6-4506-A314-3096704B2700}" sibTransId="{B6CE278E-49EC-4A89-AE69-C12F5140775E}"/>
    <dgm:cxn modelId="{248C3993-7491-418F-84A3-B287F547724B}" srcId="{F2B98236-7BB2-4A4B-8926-B882149E6FC6}" destId="{F9C659C1-0E13-43EA-93D5-660404D65ECE}" srcOrd="3" destOrd="0" parTransId="{95E670C2-D50F-4DA3-9610-8913F314E3BE}" sibTransId="{864193F9-1928-4CE1-BC4A-87B5D83AB92A}"/>
    <dgm:cxn modelId="{CF6E3D9B-7F7E-4A28-AD1D-6C9C7F1385F7}" type="presOf" srcId="{1B7E41F4-D6AF-4A58-BD9B-16E1A87528CB}" destId="{6FE92ED4-D6DE-448E-8E6F-6FA2B6DADAEB}" srcOrd="0" destOrd="0" presId="urn:microsoft.com/office/officeart/2005/8/layout/vList5"/>
    <dgm:cxn modelId="{738CADA1-52FD-4BC8-A735-78FF0ECAFCFC}" srcId="{F2425DB7-57BF-43DA-AD82-4B5509AD120C}" destId="{1B7E41F4-D6AF-4A58-BD9B-16E1A87528CB}" srcOrd="0" destOrd="0" parTransId="{12D29E4A-8E7C-4D97-A2AA-AC7E6852F895}" sibTransId="{58922D67-060F-4451-828C-79DE97B7E174}"/>
    <dgm:cxn modelId="{BEF411A9-6CF8-44B3-9866-2DECB9C177DF}" srcId="{F2B98236-7BB2-4A4B-8926-B882149E6FC6}" destId="{C0675EA3-E4B2-4FB7-B743-9257E7E557F1}" srcOrd="2" destOrd="0" parTransId="{2F5C24AE-7BB6-4225-9265-F8AF7667493F}" sibTransId="{95249994-399A-40FE-A99A-C396781933DF}"/>
    <dgm:cxn modelId="{299DB9B9-9096-4222-BDB7-B08A23E973D2}" type="presOf" srcId="{C0675EA3-E4B2-4FB7-B743-9257E7E557F1}" destId="{48AF87C0-9FC8-4B1F-BB59-ED6E43485CD2}" srcOrd="0" destOrd="2" presId="urn:microsoft.com/office/officeart/2005/8/layout/vList5"/>
    <dgm:cxn modelId="{FA4C7EC8-8A96-4F74-8A97-C1BAA0198B29}" srcId="{F2425DB7-57BF-43DA-AD82-4B5509AD120C}" destId="{F2B98236-7BB2-4A4B-8926-B882149E6FC6}" srcOrd="2" destOrd="0" parTransId="{DAEFF0FE-F0F9-4CE9-BC22-B4EF2B432166}" sibTransId="{A520C26E-F389-4080-8608-D88AA2C941E4}"/>
    <dgm:cxn modelId="{20AF73D7-6209-4AA0-9909-557DB4B275C5}" type="presOf" srcId="{F9C659C1-0E13-43EA-93D5-660404D65ECE}" destId="{48AF87C0-9FC8-4B1F-BB59-ED6E43485CD2}" srcOrd="0" destOrd="3" presId="urn:microsoft.com/office/officeart/2005/8/layout/vList5"/>
    <dgm:cxn modelId="{5D44FBDE-0021-4043-BF94-8B305186B017}" type="presOf" srcId="{2F472AE0-114F-4CFA-BD8A-1BEC7A24507F}" destId="{C00A131F-4241-4464-A775-D7CF9E76F6F8}" srcOrd="0" destOrd="0" presId="urn:microsoft.com/office/officeart/2005/8/layout/vList5"/>
    <dgm:cxn modelId="{19821DE4-5F40-4CB0-8AA9-4347543A5A1B}" type="presParOf" srcId="{0A5A3ACB-5FC7-44E7-8B7C-38D87CCC7885}" destId="{FFA9B601-5A01-4E1B-A881-9BF9D2889BBC}" srcOrd="0" destOrd="0" presId="urn:microsoft.com/office/officeart/2005/8/layout/vList5"/>
    <dgm:cxn modelId="{DA6F902D-C952-489C-B034-9B8A5332ABA3}" type="presParOf" srcId="{FFA9B601-5A01-4E1B-A881-9BF9D2889BBC}" destId="{6FE92ED4-D6DE-448E-8E6F-6FA2B6DADAEB}" srcOrd="0" destOrd="0" presId="urn:microsoft.com/office/officeart/2005/8/layout/vList5"/>
    <dgm:cxn modelId="{99020450-AD2B-4AF3-B52E-C906D5582627}" type="presParOf" srcId="{0A5A3ACB-5FC7-44E7-8B7C-38D87CCC7885}" destId="{4E14E594-D02F-4205-B581-0C0E8369D20E}" srcOrd="1" destOrd="0" presId="urn:microsoft.com/office/officeart/2005/8/layout/vList5"/>
    <dgm:cxn modelId="{BB9E0F2B-8785-4889-957B-57D4CE5A5F6D}" type="presParOf" srcId="{0A5A3ACB-5FC7-44E7-8B7C-38D87CCC7885}" destId="{8819A6B2-0476-42F3-BC28-DB6F500F923A}" srcOrd="2" destOrd="0" presId="urn:microsoft.com/office/officeart/2005/8/layout/vList5"/>
    <dgm:cxn modelId="{31CEC6C7-E236-4D6E-B0FE-DF3F5250E134}" type="presParOf" srcId="{8819A6B2-0476-42F3-BC28-DB6F500F923A}" destId="{C00A131F-4241-4464-A775-D7CF9E76F6F8}" srcOrd="0" destOrd="0" presId="urn:microsoft.com/office/officeart/2005/8/layout/vList5"/>
    <dgm:cxn modelId="{F357BA28-E056-47E0-B2E7-568C1C35889B}" type="presParOf" srcId="{0A5A3ACB-5FC7-44E7-8B7C-38D87CCC7885}" destId="{E6C2AA22-BDC5-4DE4-85CA-056B326ADD12}" srcOrd="3" destOrd="0" presId="urn:microsoft.com/office/officeart/2005/8/layout/vList5"/>
    <dgm:cxn modelId="{2EC058BD-F7EF-4EA4-804B-6E6727E3E089}" type="presParOf" srcId="{0A5A3ACB-5FC7-44E7-8B7C-38D87CCC7885}" destId="{BB700816-E258-43FC-933E-8C0775BB86EA}" srcOrd="4" destOrd="0" presId="urn:microsoft.com/office/officeart/2005/8/layout/vList5"/>
    <dgm:cxn modelId="{7B4A3503-60C9-458A-A444-DEA88A3548E0}" type="presParOf" srcId="{BB700816-E258-43FC-933E-8C0775BB86EA}" destId="{48C8EB9D-AC99-4FBA-8247-AC6B4145B3A2}" srcOrd="0" destOrd="0" presId="urn:microsoft.com/office/officeart/2005/8/layout/vList5"/>
    <dgm:cxn modelId="{F9DEA078-1D4E-483E-9697-FE33798A1A5F}" type="presParOf" srcId="{BB700816-E258-43FC-933E-8C0775BB86EA}" destId="{48AF87C0-9FC8-4B1F-BB59-ED6E43485CD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F2647C4-49CB-43C3-9D86-28F0C901CDF8}" type="doc">
      <dgm:prSet loTypeId="urn:microsoft.com/office/officeart/2005/8/layout/chevron2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CL"/>
        </a:p>
      </dgm:t>
    </dgm:pt>
    <dgm:pt modelId="{E5FDBB58-E13C-41AB-950D-C61FC45B4E35}">
      <dgm:prSet custT="1"/>
      <dgm:spPr/>
      <dgm:t>
        <a:bodyPr/>
        <a:lstStyle/>
        <a:p>
          <a:pPr rtl="0"/>
          <a:r>
            <a:rPr lang="es-CL" sz="1400" dirty="0"/>
            <a:t>Alteración </a:t>
          </a:r>
          <a:r>
            <a:rPr lang="es-CL" sz="1400" dirty="0" err="1"/>
            <a:t>osmolar</a:t>
          </a:r>
          <a:endParaRPr lang="es-CL" sz="1400" dirty="0"/>
        </a:p>
      </dgm:t>
    </dgm:pt>
    <dgm:pt modelId="{543D95F1-5B4B-405C-A53B-7E366D504B17}" type="parTrans" cxnId="{CEB81631-442D-4217-B781-32CA8FF9A32B}">
      <dgm:prSet/>
      <dgm:spPr/>
      <dgm:t>
        <a:bodyPr/>
        <a:lstStyle/>
        <a:p>
          <a:endParaRPr lang="es-CL"/>
        </a:p>
      </dgm:t>
    </dgm:pt>
    <dgm:pt modelId="{DC079354-104F-4107-B172-6ACF685847FC}" type="sibTrans" cxnId="{CEB81631-442D-4217-B781-32CA8FF9A32B}">
      <dgm:prSet/>
      <dgm:spPr/>
      <dgm:t>
        <a:bodyPr/>
        <a:lstStyle/>
        <a:p>
          <a:endParaRPr lang="es-CL"/>
        </a:p>
      </dgm:t>
    </dgm:pt>
    <dgm:pt modelId="{7009DD12-E322-47B3-AB75-7FE28A77F8ED}">
      <dgm:prSet custT="1"/>
      <dgm:spPr/>
      <dgm:t>
        <a:bodyPr/>
        <a:lstStyle/>
        <a:p>
          <a:pPr rtl="0"/>
          <a:r>
            <a:rPr lang="es-CL" sz="1600" dirty="0" err="1"/>
            <a:t>Isonatrémica</a:t>
          </a:r>
          <a:r>
            <a:rPr lang="es-CL" sz="1600" dirty="0"/>
            <a:t> o Isotónica: </a:t>
          </a:r>
          <a:r>
            <a:rPr lang="es-CL" sz="1600" dirty="0" err="1"/>
            <a:t>Na</a:t>
          </a:r>
          <a:r>
            <a:rPr lang="es-CL" sz="1600" dirty="0"/>
            <a:t> pl.  de 130 – 150 </a:t>
          </a:r>
          <a:r>
            <a:rPr lang="es-CL" sz="1600" dirty="0" err="1"/>
            <a:t>mEq</a:t>
          </a:r>
          <a:r>
            <a:rPr lang="es-CL" sz="1600" dirty="0"/>
            <a:t>/l</a:t>
          </a:r>
        </a:p>
      </dgm:t>
    </dgm:pt>
    <dgm:pt modelId="{5D11FDCC-5721-4D01-9FC5-5DCDEA21A30F}" type="parTrans" cxnId="{E449B58C-F183-436A-B86E-BFA55D247B5D}">
      <dgm:prSet/>
      <dgm:spPr/>
      <dgm:t>
        <a:bodyPr/>
        <a:lstStyle/>
        <a:p>
          <a:endParaRPr lang="es-CL"/>
        </a:p>
      </dgm:t>
    </dgm:pt>
    <dgm:pt modelId="{BE615AAA-59F7-42AC-9380-940125C176FC}" type="sibTrans" cxnId="{E449B58C-F183-436A-B86E-BFA55D247B5D}">
      <dgm:prSet/>
      <dgm:spPr/>
      <dgm:t>
        <a:bodyPr/>
        <a:lstStyle/>
        <a:p>
          <a:endParaRPr lang="es-CL"/>
        </a:p>
      </dgm:t>
    </dgm:pt>
    <dgm:pt modelId="{CC87F5CF-D169-4292-B8E2-2CA3FFC99A86}">
      <dgm:prSet custT="1"/>
      <dgm:spPr/>
      <dgm:t>
        <a:bodyPr/>
        <a:lstStyle/>
        <a:p>
          <a:pPr rtl="0"/>
          <a:r>
            <a:rPr lang="es-CL" sz="1600" dirty="0" err="1"/>
            <a:t>Hiponatrémica</a:t>
          </a:r>
          <a:r>
            <a:rPr lang="es-CL" sz="1600" dirty="0"/>
            <a:t> o Hipotónica: </a:t>
          </a:r>
          <a:r>
            <a:rPr lang="es-CL" sz="1600" dirty="0" err="1"/>
            <a:t>Na</a:t>
          </a:r>
          <a:r>
            <a:rPr lang="es-CL" sz="1600" dirty="0"/>
            <a:t> pl. menor de 130 </a:t>
          </a:r>
          <a:r>
            <a:rPr lang="es-CL" sz="1600" dirty="0" err="1"/>
            <a:t>mEq</a:t>
          </a:r>
          <a:r>
            <a:rPr lang="es-CL" sz="1600" dirty="0"/>
            <a:t>/L</a:t>
          </a:r>
        </a:p>
      </dgm:t>
    </dgm:pt>
    <dgm:pt modelId="{CFC9DBE1-6989-41BF-978F-1998ECD09432}" type="parTrans" cxnId="{6E51537D-6A20-4D2C-B5D3-2B296C2074FB}">
      <dgm:prSet/>
      <dgm:spPr/>
      <dgm:t>
        <a:bodyPr/>
        <a:lstStyle/>
        <a:p>
          <a:endParaRPr lang="es-CL"/>
        </a:p>
      </dgm:t>
    </dgm:pt>
    <dgm:pt modelId="{6899FD40-914D-4AFC-85FF-E1C5E249DF53}" type="sibTrans" cxnId="{6E51537D-6A20-4D2C-B5D3-2B296C2074FB}">
      <dgm:prSet/>
      <dgm:spPr/>
      <dgm:t>
        <a:bodyPr/>
        <a:lstStyle/>
        <a:p>
          <a:endParaRPr lang="es-CL"/>
        </a:p>
      </dgm:t>
    </dgm:pt>
    <dgm:pt modelId="{260EE8B5-9B3F-4A68-88C2-464A94D10DD7}">
      <dgm:prSet custT="1"/>
      <dgm:spPr/>
      <dgm:t>
        <a:bodyPr/>
        <a:lstStyle/>
        <a:p>
          <a:pPr rtl="0"/>
          <a:r>
            <a:rPr lang="es-CL" sz="1600" dirty="0" err="1"/>
            <a:t>Hipernatrémica</a:t>
          </a:r>
          <a:r>
            <a:rPr lang="es-CL" sz="1600" dirty="0"/>
            <a:t> o Hipertónica: </a:t>
          </a:r>
          <a:r>
            <a:rPr lang="es-CL" sz="1600" dirty="0" err="1"/>
            <a:t>Na</a:t>
          </a:r>
          <a:r>
            <a:rPr lang="es-CL" sz="1600" dirty="0"/>
            <a:t> pl. mayor  de 150 </a:t>
          </a:r>
          <a:r>
            <a:rPr lang="es-CL" sz="1600" dirty="0" err="1"/>
            <a:t>mEq</a:t>
          </a:r>
          <a:r>
            <a:rPr lang="es-CL" sz="1600" dirty="0"/>
            <a:t>/L</a:t>
          </a:r>
        </a:p>
      </dgm:t>
    </dgm:pt>
    <dgm:pt modelId="{651870AE-0CF7-44F1-9053-C90687583F42}" type="parTrans" cxnId="{872EF391-15A7-41A6-85F7-2478BAF16253}">
      <dgm:prSet/>
      <dgm:spPr/>
      <dgm:t>
        <a:bodyPr/>
        <a:lstStyle/>
        <a:p>
          <a:endParaRPr lang="es-CL"/>
        </a:p>
      </dgm:t>
    </dgm:pt>
    <dgm:pt modelId="{861FF8D2-4234-4BD7-93B2-785C623FEB88}" type="sibTrans" cxnId="{872EF391-15A7-41A6-85F7-2478BAF16253}">
      <dgm:prSet/>
      <dgm:spPr/>
      <dgm:t>
        <a:bodyPr/>
        <a:lstStyle/>
        <a:p>
          <a:endParaRPr lang="es-CL"/>
        </a:p>
      </dgm:t>
    </dgm:pt>
    <dgm:pt modelId="{2A4AF617-1CAB-4CD3-B95D-0FB504D05F65}">
      <dgm:prSet custT="1"/>
      <dgm:spPr/>
      <dgm:t>
        <a:bodyPr/>
        <a:lstStyle/>
        <a:p>
          <a:pPr rtl="0"/>
          <a:r>
            <a:rPr lang="es-CL" sz="1400" dirty="0"/>
            <a:t>Alteración ácido – base</a:t>
          </a:r>
          <a:r>
            <a:rPr lang="es-CL" sz="1300" dirty="0"/>
            <a:t>:</a:t>
          </a:r>
        </a:p>
      </dgm:t>
    </dgm:pt>
    <dgm:pt modelId="{7ECFFE6A-BF6E-4599-807A-A16EF24F0C71}" type="parTrans" cxnId="{EE50360A-6A40-4B30-94BF-E5EE862642C3}">
      <dgm:prSet/>
      <dgm:spPr/>
      <dgm:t>
        <a:bodyPr/>
        <a:lstStyle/>
        <a:p>
          <a:endParaRPr lang="es-CL"/>
        </a:p>
      </dgm:t>
    </dgm:pt>
    <dgm:pt modelId="{58A521F7-58D2-43C1-8F5A-8488BB2BBEFB}" type="sibTrans" cxnId="{EE50360A-6A40-4B30-94BF-E5EE862642C3}">
      <dgm:prSet/>
      <dgm:spPr/>
      <dgm:t>
        <a:bodyPr/>
        <a:lstStyle/>
        <a:p>
          <a:endParaRPr lang="es-CL"/>
        </a:p>
      </dgm:t>
    </dgm:pt>
    <dgm:pt modelId="{BA6E2ABB-E1D6-44D4-94D9-5E585A253ECB}">
      <dgm:prSet custT="1"/>
      <dgm:spPr/>
      <dgm:t>
        <a:bodyPr/>
        <a:lstStyle/>
        <a:p>
          <a:pPr rtl="0"/>
          <a:r>
            <a:rPr lang="es-CL" sz="1600" dirty="0"/>
            <a:t>Gases en sangre, </a:t>
          </a:r>
        </a:p>
      </dgm:t>
    </dgm:pt>
    <dgm:pt modelId="{FF66AE0A-27BA-401F-8016-B60A18F9A387}" type="parTrans" cxnId="{E22BE76A-153D-4A7E-AED7-D0DF9280C01D}">
      <dgm:prSet/>
      <dgm:spPr/>
      <dgm:t>
        <a:bodyPr/>
        <a:lstStyle/>
        <a:p>
          <a:endParaRPr lang="es-CL"/>
        </a:p>
      </dgm:t>
    </dgm:pt>
    <dgm:pt modelId="{FF12EEAD-19E6-4841-BF2B-9104FC54B521}" type="sibTrans" cxnId="{E22BE76A-153D-4A7E-AED7-D0DF9280C01D}">
      <dgm:prSet/>
      <dgm:spPr/>
      <dgm:t>
        <a:bodyPr/>
        <a:lstStyle/>
        <a:p>
          <a:endParaRPr lang="es-CL"/>
        </a:p>
      </dgm:t>
    </dgm:pt>
    <dgm:pt modelId="{1997C466-A4AE-4C8E-91FB-221739659AFA}">
      <dgm:prSet custT="1"/>
      <dgm:spPr/>
      <dgm:t>
        <a:bodyPr/>
        <a:lstStyle/>
        <a:p>
          <a:pPr rtl="0"/>
          <a:r>
            <a:rPr lang="es-CL" sz="1600" dirty="0"/>
            <a:t>ELP - Cálculo de </a:t>
          </a:r>
          <a:r>
            <a:rPr lang="es-CL" sz="1600" dirty="0" err="1"/>
            <a:t>Anion</a:t>
          </a:r>
          <a:r>
            <a:rPr lang="es-CL" sz="1600" dirty="0"/>
            <a:t> GAP,</a:t>
          </a:r>
        </a:p>
      </dgm:t>
    </dgm:pt>
    <dgm:pt modelId="{E2EB259E-8FE1-41BB-B634-01EA622C715F}" type="parTrans" cxnId="{0F0D2770-CB01-4C1C-BFD2-C80DDE997F1C}">
      <dgm:prSet/>
      <dgm:spPr/>
      <dgm:t>
        <a:bodyPr/>
        <a:lstStyle/>
        <a:p>
          <a:endParaRPr lang="es-CL"/>
        </a:p>
      </dgm:t>
    </dgm:pt>
    <dgm:pt modelId="{365D37D5-9406-49E8-9DD8-47713F1A7563}" type="sibTrans" cxnId="{0F0D2770-CB01-4C1C-BFD2-C80DDE997F1C}">
      <dgm:prSet/>
      <dgm:spPr/>
      <dgm:t>
        <a:bodyPr/>
        <a:lstStyle/>
        <a:p>
          <a:endParaRPr lang="es-CL"/>
        </a:p>
      </dgm:t>
    </dgm:pt>
    <dgm:pt modelId="{06BBFC55-EE97-45EE-9CD3-B9B819AF2979}">
      <dgm:prSet custT="1"/>
      <dgm:spPr/>
      <dgm:t>
        <a:bodyPr/>
        <a:lstStyle/>
        <a:p>
          <a:pPr rtl="0"/>
          <a:r>
            <a:rPr lang="es-CL" sz="1600" dirty="0"/>
            <a:t>Electrolitos en orina - Cálculo de  GAP urinario.</a:t>
          </a:r>
        </a:p>
      </dgm:t>
    </dgm:pt>
    <dgm:pt modelId="{76D7FB07-1F64-4873-B00B-651171E64957}" type="parTrans" cxnId="{A576A59A-4693-4189-8953-F610A7DF6530}">
      <dgm:prSet/>
      <dgm:spPr/>
      <dgm:t>
        <a:bodyPr/>
        <a:lstStyle/>
        <a:p>
          <a:endParaRPr lang="es-CL"/>
        </a:p>
      </dgm:t>
    </dgm:pt>
    <dgm:pt modelId="{43EBB4B6-B1DB-4241-98C3-F66D4B2C7DBF}" type="sibTrans" cxnId="{A576A59A-4693-4189-8953-F610A7DF6530}">
      <dgm:prSet/>
      <dgm:spPr/>
      <dgm:t>
        <a:bodyPr/>
        <a:lstStyle/>
        <a:p>
          <a:endParaRPr lang="es-CL"/>
        </a:p>
      </dgm:t>
    </dgm:pt>
    <dgm:pt modelId="{F8EB0257-F1C8-40D7-879C-7C020DCFDEE9}">
      <dgm:prSet custT="1"/>
      <dgm:spPr/>
      <dgm:t>
        <a:bodyPr/>
        <a:lstStyle/>
        <a:p>
          <a:pPr rtl="0"/>
          <a:r>
            <a:rPr lang="es-CL" sz="1400" dirty="0"/>
            <a:t>Trastornos del Potasio: </a:t>
          </a:r>
        </a:p>
      </dgm:t>
    </dgm:pt>
    <dgm:pt modelId="{DC43E653-43C1-4F0B-830D-2772E94DEB5E}" type="parTrans" cxnId="{45192614-E994-487A-B8FF-8C364B02FC45}">
      <dgm:prSet/>
      <dgm:spPr/>
      <dgm:t>
        <a:bodyPr/>
        <a:lstStyle/>
        <a:p>
          <a:endParaRPr lang="es-CL"/>
        </a:p>
      </dgm:t>
    </dgm:pt>
    <dgm:pt modelId="{EB10D00D-C7F7-4C71-B8D6-E2C4CFE99BC4}" type="sibTrans" cxnId="{45192614-E994-487A-B8FF-8C364B02FC45}">
      <dgm:prSet/>
      <dgm:spPr/>
      <dgm:t>
        <a:bodyPr/>
        <a:lstStyle/>
        <a:p>
          <a:endParaRPr lang="es-CL"/>
        </a:p>
      </dgm:t>
    </dgm:pt>
    <dgm:pt modelId="{CF5CF6F4-B79B-44F0-97D1-8BC79C9D4B49}">
      <dgm:prSet custT="1"/>
      <dgm:spPr/>
      <dgm:t>
        <a:bodyPr/>
        <a:lstStyle/>
        <a:p>
          <a:pPr rtl="0"/>
          <a:r>
            <a:rPr lang="es-CL" sz="1600" dirty="0"/>
            <a:t>Nivel de K plasmático, Ca , Mg </a:t>
          </a:r>
        </a:p>
      </dgm:t>
    </dgm:pt>
    <dgm:pt modelId="{95408A6E-0A96-4617-B598-6794122CE868}" type="parTrans" cxnId="{0384D75A-8BA6-4C42-AF85-0D8AB66C6D0B}">
      <dgm:prSet/>
      <dgm:spPr/>
      <dgm:t>
        <a:bodyPr/>
        <a:lstStyle/>
        <a:p>
          <a:endParaRPr lang="es-CL"/>
        </a:p>
      </dgm:t>
    </dgm:pt>
    <dgm:pt modelId="{B03FCEA4-3F64-4E46-8BE7-9FB9DD1FFD49}" type="sibTrans" cxnId="{0384D75A-8BA6-4C42-AF85-0D8AB66C6D0B}">
      <dgm:prSet/>
      <dgm:spPr/>
      <dgm:t>
        <a:bodyPr/>
        <a:lstStyle/>
        <a:p>
          <a:endParaRPr lang="es-CL"/>
        </a:p>
      </dgm:t>
    </dgm:pt>
    <dgm:pt modelId="{92824E73-6E03-4F96-9BA1-3CC2CAEB1510}">
      <dgm:prSet custT="1"/>
      <dgm:spPr/>
      <dgm:t>
        <a:bodyPr/>
        <a:lstStyle/>
        <a:p>
          <a:pPr rtl="0"/>
          <a:r>
            <a:rPr lang="es-CL" sz="1600" dirty="0"/>
            <a:t>ECG</a:t>
          </a:r>
        </a:p>
      </dgm:t>
    </dgm:pt>
    <dgm:pt modelId="{A9D1D2DA-0CDE-48AB-B39F-5B605E7CF148}" type="parTrans" cxnId="{5986AC7C-818A-4945-A57B-57C96355BBB7}">
      <dgm:prSet/>
      <dgm:spPr/>
      <dgm:t>
        <a:bodyPr/>
        <a:lstStyle/>
        <a:p>
          <a:endParaRPr lang="es-CL"/>
        </a:p>
      </dgm:t>
    </dgm:pt>
    <dgm:pt modelId="{8E1864AB-957E-4B69-B94B-1D446ACCE205}" type="sibTrans" cxnId="{5986AC7C-818A-4945-A57B-57C96355BBB7}">
      <dgm:prSet/>
      <dgm:spPr/>
      <dgm:t>
        <a:bodyPr/>
        <a:lstStyle/>
        <a:p>
          <a:endParaRPr lang="es-CL"/>
        </a:p>
      </dgm:t>
    </dgm:pt>
    <dgm:pt modelId="{06309475-00A9-469F-BFC8-B18159C55DBD}">
      <dgm:prSet custT="1"/>
      <dgm:spPr/>
      <dgm:t>
        <a:bodyPr/>
        <a:lstStyle/>
        <a:p>
          <a:pPr rtl="0"/>
          <a:r>
            <a:rPr lang="es-CL" sz="1400" dirty="0"/>
            <a:t>Alteración de función Renal</a:t>
          </a:r>
          <a:r>
            <a:rPr lang="es-CL" sz="1300" dirty="0"/>
            <a:t>: </a:t>
          </a:r>
        </a:p>
      </dgm:t>
    </dgm:pt>
    <dgm:pt modelId="{4705EA17-DCC2-4E49-9897-A4E8ED6263C0}" type="parTrans" cxnId="{44C5D6FA-3A10-4A67-B0C7-9C079A99808E}">
      <dgm:prSet/>
      <dgm:spPr/>
      <dgm:t>
        <a:bodyPr/>
        <a:lstStyle/>
        <a:p>
          <a:endParaRPr lang="es-CL"/>
        </a:p>
      </dgm:t>
    </dgm:pt>
    <dgm:pt modelId="{16CD62D9-9619-4C89-93AF-1D9F8D30B97C}" type="sibTrans" cxnId="{44C5D6FA-3A10-4A67-B0C7-9C079A99808E}">
      <dgm:prSet/>
      <dgm:spPr/>
      <dgm:t>
        <a:bodyPr/>
        <a:lstStyle/>
        <a:p>
          <a:endParaRPr lang="es-CL"/>
        </a:p>
      </dgm:t>
    </dgm:pt>
    <dgm:pt modelId="{A4A32AD5-3DF6-4623-89D9-5966C3645620}">
      <dgm:prSet custT="1"/>
      <dgm:spPr/>
      <dgm:t>
        <a:bodyPr/>
        <a:lstStyle/>
        <a:p>
          <a:pPr rtl="0"/>
          <a:r>
            <a:rPr lang="es-CL" sz="1600" dirty="0"/>
            <a:t>Débito urinario.</a:t>
          </a:r>
        </a:p>
      </dgm:t>
    </dgm:pt>
    <dgm:pt modelId="{EFD3B567-14F1-4557-9910-4EEBAC987A65}" type="parTrans" cxnId="{1B052798-D69D-46EA-9C55-5F7D9652E230}">
      <dgm:prSet/>
      <dgm:spPr/>
      <dgm:t>
        <a:bodyPr/>
        <a:lstStyle/>
        <a:p>
          <a:endParaRPr lang="es-CL"/>
        </a:p>
      </dgm:t>
    </dgm:pt>
    <dgm:pt modelId="{21DAB192-97E2-4FC7-BB36-75319748DDCA}" type="sibTrans" cxnId="{1B052798-D69D-46EA-9C55-5F7D9652E230}">
      <dgm:prSet/>
      <dgm:spPr/>
      <dgm:t>
        <a:bodyPr/>
        <a:lstStyle/>
        <a:p>
          <a:endParaRPr lang="es-CL"/>
        </a:p>
      </dgm:t>
    </dgm:pt>
    <dgm:pt modelId="{D22884BE-EC0E-4B8E-8725-BE99E6FBA098}">
      <dgm:prSet custT="1"/>
      <dgm:spPr/>
      <dgm:t>
        <a:bodyPr/>
        <a:lstStyle/>
        <a:p>
          <a:pPr rtl="0"/>
          <a:r>
            <a:rPr lang="es-CL" sz="1600" dirty="0"/>
            <a:t>BUN y Creatinina en plasma</a:t>
          </a:r>
        </a:p>
      </dgm:t>
    </dgm:pt>
    <dgm:pt modelId="{87FA3A73-05B0-438C-9AC9-94D7CF2BFFA8}" type="parTrans" cxnId="{8AF49311-E6D1-488C-B201-B60B69054D8F}">
      <dgm:prSet/>
      <dgm:spPr/>
      <dgm:t>
        <a:bodyPr/>
        <a:lstStyle/>
        <a:p>
          <a:endParaRPr lang="es-CL"/>
        </a:p>
      </dgm:t>
    </dgm:pt>
    <dgm:pt modelId="{52C9EBFC-4CB6-42E1-BD9E-F3B2C0D2BF05}" type="sibTrans" cxnId="{8AF49311-E6D1-488C-B201-B60B69054D8F}">
      <dgm:prSet/>
      <dgm:spPr/>
      <dgm:t>
        <a:bodyPr/>
        <a:lstStyle/>
        <a:p>
          <a:endParaRPr lang="es-CL"/>
        </a:p>
      </dgm:t>
    </dgm:pt>
    <dgm:pt modelId="{BC3FA5E4-08C6-4E98-A43C-6E7059C7B7F2}">
      <dgm:prSet custT="1"/>
      <dgm:spPr/>
      <dgm:t>
        <a:bodyPr/>
        <a:lstStyle/>
        <a:p>
          <a:pPr rtl="0"/>
          <a:r>
            <a:rPr lang="es-CL" sz="1600" dirty="0" err="1"/>
            <a:t>Na</a:t>
          </a:r>
          <a:r>
            <a:rPr lang="es-CL" sz="1600" dirty="0"/>
            <a:t> en  orina; NU en orina, cálculo de </a:t>
          </a:r>
          <a:r>
            <a:rPr lang="es-CL" sz="1600" dirty="0" err="1"/>
            <a:t>FeNa</a:t>
          </a:r>
          <a:endParaRPr lang="es-CL" sz="1600" dirty="0"/>
        </a:p>
      </dgm:t>
    </dgm:pt>
    <dgm:pt modelId="{7834E3E6-F3DD-4B5A-992D-564FBFFB1C69}" type="parTrans" cxnId="{AF22B89D-C139-411A-9D07-CC4FB0886229}">
      <dgm:prSet/>
      <dgm:spPr/>
      <dgm:t>
        <a:bodyPr/>
        <a:lstStyle/>
        <a:p>
          <a:endParaRPr lang="es-CL"/>
        </a:p>
      </dgm:t>
    </dgm:pt>
    <dgm:pt modelId="{A856F871-BB75-4151-BA33-350EF4511013}" type="sibTrans" cxnId="{AF22B89D-C139-411A-9D07-CC4FB0886229}">
      <dgm:prSet/>
      <dgm:spPr/>
      <dgm:t>
        <a:bodyPr/>
        <a:lstStyle/>
        <a:p>
          <a:endParaRPr lang="es-CL"/>
        </a:p>
      </dgm:t>
    </dgm:pt>
    <dgm:pt modelId="{9BA20C08-B069-441F-88BD-D1DC460928DD}" type="pres">
      <dgm:prSet presAssocID="{7F2647C4-49CB-43C3-9D86-28F0C901CDF8}" presName="linearFlow" presStyleCnt="0">
        <dgm:presLayoutVars>
          <dgm:dir/>
          <dgm:animLvl val="lvl"/>
          <dgm:resizeHandles val="exact"/>
        </dgm:presLayoutVars>
      </dgm:prSet>
      <dgm:spPr/>
    </dgm:pt>
    <dgm:pt modelId="{EE26FE0E-3EC7-4B0F-B269-A343FEA84AB3}" type="pres">
      <dgm:prSet presAssocID="{E5FDBB58-E13C-41AB-950D-C61FC45B4E35}" presName="composite" presStyleCnt="0"/>
      <dgm:spPr/>
    </dgm:pt>
    <dgm:pt modelId="{13535D88-BB18-4E41-9EDB-A38595B60E03}" type="pres">
      <dgm:prSet presAssocID="{E5FDBB58-E13C-41AB-950D-C61FC45B4E35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5D103669-6B6C-4BA4-9883-9470B0F5E493}" type="pres">
      <dgm:prSet presAssocID="{E5FDBB58-E13C-41AB-950D-C61FC45B4E35}" presName="descendantText" presStyleLbl="alignAcc1" presStyleIdx="0" presStyleCnt="4">
        <dgm:presLayoutVars>
          <dgm:bulletEnabled val="1"/>
        </dgm:presLayoutVars>
      </dgm:prSet>
      <dgm:spPr/>
    </dgm:pt>
    <dgm:pt modelId="{8527145A-30B4-41AE-89A2-6091D0584B6C}" type="pres">
      <dgm:prSet presAssocID="{DC079354-104F-4107-B172-6ACF685847FC}" presName="sp" presStyleCnt="0"/>
      <dgm:spPr/>
    </dgm:pt>
    <dgm:pt modelId="{E89D32BF-9C8A-4E3D-8225-4C32E27F17B4}" type="pres">
      <dgm:prSet presAssocID="{2A4AF617-1CAB-4CD3-B95D-0FB504D05F65}" presName="composite" presStyleCnt="0"/>
      <dgm:spPr/>
    </dgm:pt>
    <dgm:pt modelId="{44A24D7F-EA9A-44EA-8CC2-A03CAD3338C0}" type="pres">
      <dgm:prSet presAssocID="{2A4AF617-1CAB-4CD3-B95D-0FB504D05F65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EC735BCA-6CA5-432F-9EA7-5FD861792DE6}" type="pres">
      <dgm:prSet presAssocID="{2A4AF617-1CAB-4CD3-B95D-0FB504D05F65}" presName="descendantText" presStyleLbl="alignAcc1" presStyleIdx="1" presStyleCnt="4">
        <dgm:presLayoutVars>
          <dgm:bulletEnabled val="1"/>
        </dgm:presLayoutVars>
      </dgm:prSet>
      <dgm:spPr/>
    </dgm:pt>
    <dgm:pt modelId="{48652EB7-22FF-4BD7-B781-82293B14EB36}" type="pres">
      <dgm:prSet presAssocID="{58A521F7-58D2-43C1-8F5A-8488BB2BBEFB}" presName="sp" presStyleCnt="0"/>
      <dgm:spPr/>
    </dgm:pt>
    <dgm:pt modelId="{9372945A-C220-485A-B96B-89272799FE13}" type="pres">
      <dgm:prSet presAssocID="{F8EB0257-F1C8-40D7-879C-7C020DCFDEE9}" presName="composite" presStyleCnt="0"/>
      <dgm:spPr/>
    </dgm:pt>
    <dgm:pt modelId="{D78C639D-B6D3-4372-A7D5-8B4BC75086AE}" type="pres">
      <dgm:prSet presAssocID="{F8EB0257-F1C8-40D7-879C-7C020DCFDEE9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1BCD6DDD-EA65-4C3D-8141-86F60EF66C1E}" type="pres">
      <dgm:prSet presAssocID="{F8EB0257-F1C8-40D7-879C-7C020DCFDEE9}" presName="descendantText" presStyleLbl="alignAcc1" presStyleIdx="2" presStyleCnt="4">
        <dgm:presLayoutVars>
          <dgm:bulletEnabled val="1"/>
        </dgm:presLayoutVars>
      </dgm:prSet>
      <dgm:spPr/>
    </dgm:pt>
    <dgm:pt modelId="{865D18E9-6462-4C15-A973-CA7FD6EC040D}" type="pres">
      <dgm:prSet presAssocID="{EB10D00D-C7F7-4C71-B8D6-E2C4CFE99BC4}" presName="sp" presStyleCnt="0"/>
      <dgm:spPr/>
    </dgm:pt>
    <dgm:pt modelId="{BC20430C-B899-44E8-AB1E-EEC621A38141}" type="pres">
      <dgm:prSet presAssocID="{06309475-00A9-469F-BFC8-B18159C55DBD}" presName="composite" presStyleCnt="0"/>
      <dgm:spPr/>
    </dgm:pt>
    <dgm:pt modelId="{1C1C218D-7B96-48B7-962F-5447B0B63498}" type="pres">
      <dgm:prSet presAssocID="{06309475-00A9-469F-BFC8-B18159C55DBD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336A5DEB-CE62-482E-9C0C-4452152C25AD}" type="pres">
      <dgm:prSet presAssocID="{06309475-00A9-469F-BFC8-B18159C55DBD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EE50360A-6A40-4B30-94BF-E5EE862642C3}" srcId="{7F2647C4-49CB-43C3-9D86-28F0C901CDF8}" destId="{2A4AF617-1CAB-4CD3-B95D-0FB504D05F65}" srcOrd="1" destOrd="0" parTransId="{7ECFFE6A-BF6E-4599-807A-A16EF24F0C71}" sibTransId="{58A521F7-58D2-43C1-8F5A-8488BB2BBEFB}"/>
    <dgm:cxn modelId="{8AF49311-E6D1-488C-B201-B60B69054D8F}" srcId="{06309475-00A9-469F-BFC8-B18159C55DBD}" destId="{D22884BE-EC0E-4B8E-8725-BE99E6FBA098}" srcOrd="1" destOrd="0" parTransId="{87FA3A73-05B0-438C-9AC9-94D7CF2BFFA8}" sibTransId="{52C9EBFC-4CB6-42E1-BD9E-F3B2C0D2BF05}"/>
    <dgm:cxn modelId="{45192614-E994-487A-B8FF-8C364B02FC45}" srcId="{7F2647C4-49CB-43C3-9D86-28F0C901CDF8}" destId="{F8EB0257-F1C8-40D7-879C-7C020DCFDEE9}" srcOrd="2" destOrd="0" parTransId="{DC43E653-43C1-4F0B-830D-2772E94DEB5E}" sibTransId="{EB10D00D-C7F7-4C71-B8D6-E2C4CFE99BC4}"/>
    <dgm:cxn modelId="{3471F92B-B9AA-47C7-9EA5-B269A02EFADD}" type="presOf" srcId="{06309475-00A9-469F-BFC8-B18159C55DBD}" destId="{1C1C218D-7B96-48B7-962F-5447B0B63498}" srcOrd="0" destOrd="0" presId="urn:microsoft.com/office/officeart/2005/8/layout/chevron2"/>
    <dgm:cxn modelId="{CEB81631-442D-4217-B781-32CA8FF9A32B}" srcId="{7F2647C4-49CB-43C3-9D86-28F0C901CDF8}" destId="{E5FDBB58-E13C-41AB-950D-C61FC45B4E35}" srcOrd="0" destOrd="0" parTransId="{543D95F1-5B4B-405C-A53B-7E366D504B17}" sibTransId="{DC079354-104F-4107-B172-6ACF685847FC}"/>
    <dgm:cxn modelId="{9315AD5F-09BF-4FB7-BC71-BBCA1F783454}" type="presOf" srcId="{1997C466-A4AE-4C8E-91FB-221739659AFA}" destId="{EC735BCA-6CA5-432F-9EA7-5FD861792DE6}" srcOrd="0" destOrd="1" presId="urn:microsoft.com/office/officeart/2005/8/layout/chevron2"/>
    <dgm:cxn modelId="{8938EE5F-320E-4512-9C4A-AE253113D3FA}" type="presOf" srcId="{CF5CF6F4-B79B-44F0-97D1-8BC79C9D4B49}" destId="{1BCD6DDD-EA65-4C3D-8141-86F60EF66C1E}" srcOrd="0" destOrd="0" presId="urn:microsoft.com/office/officeart/2005/8/layout/chevron2"/>
    <dgm:cxn modelId="{76A5F548-A4A5-42EB-864B-D60C9550D826}" type="presOf" srcId="{A4A32AD5-3DF6-4623-89D9-5966C3645620}" destId="{336A5DEB-CE62-482E-9C0C-4452152C25AD}" srcOrd="0" destOrd="0" presId="urn:microsoft.com/office/officeart/2005/8/layout/chevron2"/>
    <dgm:cxn modelId="{5F9E2D4A-2B6E-427E-9E94-8045D8F0E003}" type="presOf" srcId="{BA6E2ABB-E1D6-44D4-94D9-5E585A253ECB}" destId="{EC735BCA-6CA5-432F-9EA7-5FD861792DE6}" srcOrd="0" destOrd="0" presId="urn:microsoft.com/office/officeart/2005/8/layout/chevron2"/>
    <dgm:cxn modelId="{E22BE76A-153D-4A7E-AED7-D0DF9280C01D}" srcId="{2A4AF617-1CAB-4CD3-B95D-0FB504D05F65}" destId="{BA6E2ABB-E1D6-44D4-94D9-5E585A253ECB}" srcOrd="0" destOrd="0" parTransId="{FF66AE0A-27BA-401F-8016-B60A18F9A387}" sibTransId="{FF12EEAD-19E6-4841-BF2B-9104FC54B521}"/>
    <dgm:cxn modelId="{0F0D2770-CB01-4C1C-BFD2-C80DDE997F1C}" srcId="{2A4AF617-1CAB-4CD3-B95D-0FB504D05F65}" destId="{1997C466-A4AE-4C8E-91FB-221739659AFA}" srcOrd="1" destOrd="0" parTransId="{E2EB259E-8FE1-41BB-B634-01EA622C715F}" sibTransId="{365D37D5-9406-49E8-9DD8-47713F1A7563}"/>
    <dgm:cxn modelId="{DF073C72-30CB-41D8-8D35-EB3C8360A1A2}" type="presOf" srcId="{7009DD12-E322-47B3-AB75-7FE28A77F8ED}" destId="{5D103669-6B6C-4BA4-9883-9470B0F5E493}" srcOrd="0" destOrd="0" presId="urn:microsoft.com/office/officeart/2005/8/layout/chevron2"/>
    <dgm:cxn modelId="{C06A6A73-F3F8-48A4-B623-9A264AC553F3}" type="presOf" srcId="{260EE8B5-9B3F-4A68-88C2-464A94D10DD7}" destId="{5D103669-6B6C-4BA4-9883-9470B0F5E493}" srcOrd="0" destOrd="2" presId="urn:microsoft.com/office/officeart/2005/8/layout/chevron2"/>
    <dgm:cxn modelId="{0384D75A-8BA6-4C42-AF85-0D8AB66C6D0B}" srcId="{F8EB0257-F1C8-40D7-879C-7C020DCFDEE9}" destId="{CF5CF6F4-B79B-44F0-97D1-8BC79C9D4B49}" srcOrd="0" destOrd="0" parTransId="{95408A6E-0A96-4617-B598-6794122CE868}" sibTransId="{B03FCEA4-3F64-4E46-8BE7-9FB9DD1FFD49}"/>
    <dgm:cxn modelId="{5986AC7C-818A-4945-A57B-57C96355BBB7}" srcId="{F8EB0257-F1C8-40D7-879C-7C020DCFDEE9}" destId="{92824E73-6E03-4F96-9BA1-3CC2CAEB1510}" srcOrd="1" destOrd="0" parTransId="{A9D1D2DA-0CDE-48AB-B39F-5B605E7CF148}" sibTransId="{8E1864AB-957E-4B69-B94B-1D446ACCE205}"/>
    <dgm:cxn modelId="{6E51537D-6A20-4D2C-B5D3-2B296C2074FB}" srcId="{E5FDBB58-E13C-41AB-950D-C61FC45B4E35}" destId="{CC87F5CF-D169-4292-B8E2-2CA3FFC99A86}" srcOrd="1" destOrd="0" parTransId="{CFC9DBE1-6989-41BF-978F-1998ECD09432}" sibTransId="{6899FD40-914D-4AFC-85FF-E1C5E249DF53}"/>
    <dgm:cxn modelId="{E449B58C-F183-436A-B86E-BFA55D247B5D}" srcId="{E5FDBB58-E13C-41AB-950D-C61FC45B4E35}" destId="{7009DD12-E322-47B3-AB75-7FE28A77F8ED}" srcOrd="0" destOrd="0" parTransId="{5D11FDCC-5721-4D01-9FC5-5DCDEA21A30F}" sibTransId="{BE615AAA-59F7-42AC-9380-940125C176FC}"/>
    <dgm:cxn modelId="{872EF391-15A7-41A6-85F7-2478BAF16253}" srcId="{E5FDBB58-E13C-41AB-950D-C61FC45B4E35}" destId="{260EE8B5-9B3F-4A68-88C2-464A94D10DD7}" srcOrd="2" destOrd="0" parTransId="{651870AE-0CF7-44F1-9053-C90687583F42}" sibTransId="{861FF8D2-4234-4BD7-93B2-785C623FEB88}"/>
    <dgm:cxn modelId="{CA6F2194-F6F5-460B-9C73-FE85D8114DD5}" type="presOf" srcId="{E5FDBB58-E13C-41AB-950D-C61FC45B4E35}" destId="{13535D88-BB18-4E41-9EDB-A38595B60E03}" srcOrd="0" destOrd="0" presId="urn:microsoft.com/office/officeart/2005/8/layout/chevron2"/>
    <dgm:cxn modelId="{1B052798-D69D-46EA-9C55-5F7D9652E230}" srcId="{06309475-00A9-469F-BFC8-B18159C55DBD}" destId="{A4A32AD5-3DF6-4623-89D9-5966C3645620}" srcOrd="0" destOrd="0" parTransId="{EFD3B567-14F1-4557-9910-4EEBAC987A65}" sibTransId="{21DAB192-97E2-4FC7-BB36-75319748DDCA}"/>
    <dgm:cxn modelId="{A576A59A-4693-4189-8953-F610A7DF6530}" srcId="{2A4AF617-1CAB-4CD3-B95D-0FB504D05F65}" destId="{06BBFC55-EE97-45EE-9CD3-B9B819AF2979}" srcOrd="2" destOrd="0" parTransId="{76D7FB07-1F64-4873-B00B-651171E64957}" sibTransId="{43EBB4B6-B1DB-4241-98C3-F66D4B2C7DBF}"/>
    <dgm:cxn modelId="{AF22B89D-C139-411A-9D07-CC4FB0886229}" srcId="{06309475-00A9-469F-BFC8-B18159C55DBD}" destId="{BC3FA5E4-08C6-4E98-A43C-6E7059C7B7F2}" srcOrd="2" destOrd="0" parTransId="{7834E3E6-F3DD-4B5A-992D-564FBFFB1C69}" sibTransId="{A856F871-BB75-4151-BA33-350EF4511013}"/>
    <dgm:cxn modelId="{3AEEBDB9-B195-4EEE-9D4E-D3CCD77978DB}" type="presOf" srcId="{F8EB0257-F1C8-40D7-879C-7C020DCFDEE9}" destId="{D78C639D-B6D3-4372-A7D5-8B4BC75086AE}" srcOrd="0" destOrd="0" presId="urn:microsoft.com/office/officeart/2005/8/layout/chevron2"/>
    <dgm:cxn modelId="{91649FC3-0D86-411F-97EF-73AA49304ABD}" type="presOf" srcId="{BC3FA5E4-08C6-4E98-A43C-6E7059C7B7F2}" destId="{336A5DEB-CE62-482E-9C0C-4452152C25AD}" srcOrd="0" destOrd="2" presId="urn:microsoft.com/office/officeart/2005/8/layout/chevron2"/>
    <dgm:cxn modelId="{0B152DCD-A761-438E-BEE5-ABE6D4F352C8}" type="presOf" srcId="{CC87F5CF-D169-4292-B8E2-2CA3FFC99A86}" destId="{5D103669-6B6C-4BA4-9883-9470B0F5E493}" srcOrd="0" destOrd="1" presId="urn:microsoft.com/office/officeart/2005/8/layout/chevron2"/>
    <dgm:cxn modelId="{D907B5D9-71E8-47F7-9BA5-8F9EACEB70F8}" type="presOf" srcId="{D22884BE-EC0E-4B8E-8725-BE99E6FBA098}" destId="{336A5DEB-CE62-482E-9C0C-4452152C25AD}" srcOrd="0" destOrd="1" presId="urn:microsoft.com/office/officeart/2005/8/layout/chevron2"/>
    <dgm:cxn modelId="{DB4E71DE-F8D0-4177-8D40-46C7EDFD21FD}" type="presOf" srcId="{2A4AF617-1CAB-4CD3-B95D-0FB504D05F65}" destId="{44A24D7F-EA9A-44EA-8CC2-A03CAD3338C0}" srcOrd="0" destOrd="0" presId="urn:microsoft.com/office/officeart/2005/8/layout/chevron2"/>
    <dgm:cxn modelId="{B4DF97E8-719F-428A-BF4C-C1F620926414}" type="presOf" srcId="{7F2647C4-49CB-43C3-9D86-28F0C901CDF8}" destId="{9BA20C08-B069-441F-88BD-D1DC460928DD}" srcOrd="0" destOrd="0" presId="urn:microsoft.com/office/officeart/2005/8/layout/chevron2"/>
    <dgm:cxn modelId="{DBBFD2F1-C7B6-433A-A5C2-4F9B5C0D7E1F}" type="presOf" srcId="{92824E73-6E03-4F96-9BA1-3CC2CAEB1510}" destId="{1BCD6DDD-EA65-4C3D-8141-86F60EF66C1E}" srcOrd="0" destOrd="1" presId="urn:microsoft.com/office/officeart/2005/8/layout/chevron2"/>
    <dgm:cxn modelId="{44C5D6FA-3A10-4A67-B0C7-9C079A99808E}" srcId="{7F2647C4-49CB-43C3-9D86-28F0C901CDF8}" destId="{06309475-00A9-469F-BFC8-B18159C55DBD}" srcOrd="3" destOrd="0" parTransId="{4705EA17-DCC2-4E49-9897-A4E8ED6263C0}" sibTransId="{16CD62D9-9619-4C89-93AF-1D9F8D30B97C}"/>
    <dgm:cxn modelId="{68D362FE-2114-44A0-A72F-945460C7AC3D}" type="presOf" srcId="{06BBFC55-EE97-45EE-9CD3-B9B819AF2979}" destId="{EC735BCA-6CA5-432F-9EA7-5FD861792DE6}" srcOrd="0" destOrd="2" presId="urn:microsoft.com/office/officeart/2005/8/layout/chevron2"/>
    <dgm:cxn modelId="{100A2BD6-D897-4EA2-B153-2C79E6CFDE0B}" type="presParOf" srcId="{9BA20C08-B069-441F-88BD-D1DC460928DD}" destId="{EE26FE0E-3EC7-4B0F-B269-A343FEA84AB3}" srcOrd="0" destOrd="0" presId="urn:microsoft.com/office/officeart/2005/8/layout/chevron2"/>
    <dgm:cxn modelId="{B115FAD8-E60D-443A-B734-A8C6121AF9DD}" type="presParOf" srcId="{EE26FE0E-3EC7-4B0F-B269-A343FEA84AB3}" destId="{13535D88-BB18-4E41-9EDB-A38595B60E03}" srcOrd="0" destOrd="0" presId="urn:microsoft.com/office/officeart/2005/8/layout/chevron2"/>
    <dgm:cxn modelId="{C23E84B5-89C5-45A6-AE4B-743D8E64C820}" type="presParOf" srcId="{EE26FE0E-3EC7-4B0F-B269-A343FEA84AB3}" destId="{5D103669-6B6C-4BA4-9883-9470B0F5E493}" srcOrd="1" destOrd="0" presId="urn:microsoft.com/office/officeart/2005/8/layout/chevron2"/>
    <dgm:cxn modelId="{C55200C1-4D51-4128-9089-07ADA9DE1CB9}" type="presParOf" srcId="{9BA20C08-B069-441F-88BD-D1DC460928DD}" destId="{8527145A-30B4-41AE-89A2-6091D0584B6C}" srcOrd="1" destOrd="0" presId="urn:microsoft.com/office/officeart/2005/8/layout/chevron2"/>
    <dgm:cxn modelId="{275F300E-C641-4E6F-A515-9BE71EBBAABC}" type="presParOf" srcId="{9BA20C08-B069-441F-88BD-D1DC460928DD}" destId="{E89D32BF-9C8A-4E3D-8225-4C32E27F17B4}" srcOrd="2" destOrd="0" presId="urn:microsoft.com/office/officeart/2005/8/layout/chevron2"/>
    <dgm:cxn modelId="{B7FE1F06-E9CC-460E-B504-0ACC5D34B30D}" type="presParOf" srcId="{E89D32BF-9C8A-4E3D-8225-4C32E27F17B4}" destId="{44A24D7F-EA9A-44EA-8CC2-A03CAD3338C0}" srcOrd="0" destOrd="0" presId="urn:microsoft.com/office/officeart/2005/8/layout/chevron2"/>
    <dgm:cxn modelId="{2F36A794-FDA1-4A08-9B2B-91810A70AD21}" type="presParOf" srcId="{E89D32BF-9C8A-4E3D-8225-4C32E27F17B4}" destId="{EC735BCA-6CA5-432F-9EA7-5FD861792DE6}" srcOrd="1" destOrd="0" presId="urn:microsoft.com/office/officeart/2005/8/layout/chevron2"/>
    <dgm:cxn modelId="{0C2E7AF7-FD0D-420F-AC6F-6039687F7D3D}" type="presParOf" srcId="{9BA20C08-B069-441F-88BD-D1DC460928DD}" destId="{48652EB7-22FF-4BD7-B781-82293B14EB36}" srcOrd="3" destOrd="0" presId="urn:microsoft.com/office/officeart/2005/8/layout/chevron2"/>
    <dgm:cxn modelId="{39758FD7-9D14-46AF-BB90-EEC25B5A23A1}" type="presParOf" srcId="{9BA20C08-B069-441F-88BD-D1DC460928DD}" destId="{9372945A-C220-485A-B96B-89272799FE13}" srcOrd="4" destOrd="0" presId="urn:microsoft.com/office/officeart/2005/8/layout/chevron2"/>
    <dgm:cxn modelId="{CEA8F71D-2B7D-4604-8FFE-C5B2DA59008B}" type="presParOf" srcId="{9372945A-C220-485A-B96B-89272799FE13}" destId="{D78C639D-B6D3-4372-A7D5-8B4BC75086AE}" srcOrd="0" destOrd="0" presId="urn:microsoft.com/office/officeart/2005/8/layout/chevron2"/>
    <dgm:cxn modelId="{6DC5269E-606C-429D-A4FD-2DD9169CD38E}" type="presParOf" srcId="{9372945A-C220-485A-B96B-89272799FE13}" destId="{1BCD6DDD-EA65-4C3D-8141-86F60EF66C1E}" srcOrd="1" destOrd="0" presId="urn:microsoft.com/office/officeart/2005/8/layout/chevron2"/>
    <dgm:cxn modelId="{89779028-7A6E-4958-9341-78E58520E2FC}" type="presParOf" srcId="{9BA20C08-B069-441F-88BD-D1DC460928DD}" destId="{865D18E9-6462-4C15-A973-CA7FD6EC040D}" srcOrd="5" destOrd="0" presId="urn:microsoft.com/office/officeart/2005/8/layout/chevron2"/>
    <dgm:cxn modelId="{39452CB6-0156-45FE-9457-1D507C063AB4}" type="presParOf" srcId="{9BA20C08-B069-441F-88BD-D1DC460928DD}" destId="{BC20430C-B899-44E8-AB1E-EEC621A38141}" srcOrd="6" destOrd="0" presId="urn:microsoft.com/office/officeart/2005/8/layout/chevron2"/>
    <dgm:cxn modelId="{0DD53E21-54FE-42A3-A992-146BCB8BB4A2}" type="presParOf" srcId="{BC20430C-B899-44E8-AB1E-EEC621A38141}" destId="{1C1C218D-7B96-48B7-962F-5447B0B63498}" srcOrd="0" destOrd="0" presId="urn:microsoft.com/office/officeart/2005/8/layout/chevron2"/>
    <dgm:cxn modelId="{8ED4613A-E6B4-44FF-A7AF-BAC6FDC4D49D}" type="presParOf" srcId="{BC20430C-B899-44E8-AB1E-EEC621A38141}" destId="{336A5DEB-CE62-482E-9C0C-4452152C25A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AB06CF3-5D16-4967-9998-FC68C9E19921}" type="doc">
      <dgm:prSet loTypeId="urn:microsoft.com/office/officeart/2005/8/layout/venn1" loCatId="relationship" qsTypeId="urn:microsoft.com/office/officeart/2005/8/quickstyle/3d2" qsCatId="3D" csTypeId="urn:microsoft.com/office/officeart/2005/8/colors/colorful1" csCatId="colorful" phldr="1"/>
      <dgm:spPr/>
    </dgm:pt>
    <dgm:pt modelId="{AC38477B-5207-4655-BA7A-1B36F298B98B}">
      <dgm:prSet phldrT="[Texto]"/>
      <dgm:spPr/>
      <dgm:t>
        <a:bodyPr/>
        <a:lstStyle/>
        <a:p>
          <a:r>
            <a:rPr lang="es-CL" dirty="0"/>
            <a:t>Requerimientos normales</a:t>
          </a:r>
        </a:p>
      </dgm:t>
    </dgm:pt>
    <dgm:pt modelId="{D1F2CA1E-A822-448F-882E-A9A03CEA06A1}" type="parTrans" cxnId="{2BB6C40D-34CA-4669-9853-CCEA36CCD4CC}">
      <dgm:prSet/>
      <dgm:spPr/>
      <dgm:t>
        <a:bodyPr/>
        <a:lstStyle/>
        <a:p>
          <a:endParaRPr lang="es-CL"/>
        </a:p>
      </dgm:t>
    </dgm:pt>
    <dgm:pt modelId="{DF71BA98-F388-477E-9FA1-3B9B296471F3}" type="sibTrans" cxnId="{2BB6C40D-34CA-4669-9853-CCEA36CCD4CC}">
      <dgm:prSet/>
      <dgm:spPr/>
      <dgm:t>
        <a:bodyPr/>
        <a:lstStyle/>
        <a:p>
          <a:endParaRPr lang="es-CL"/>
        </a:p>
      </dgm:t>
    </dgm:pt>
    <dgm:pt modelId="{DEE497D7-B0BD-41F5-A63F-8832677C412A}">
      <dgm:prSet phldrT="[Texto]"/>
      <dgm:spPr/>
      <dgm:t>
        <a:bodyPr/>
        <a:lstStyle/>
        <a:p>
          <a:r>
            <a:rPr lang="es-CL" dirty="0"/>
            <a:t>Reemplazo de Pérdidas anormales</a:t>
          </a:r>
        </a:p>
      </dgm:t>
    </dgm:pt>
    <dgm:pt modelId="{D3D87664-C82E-4504-851F-AB952ABCEC4A}" type="parTrans" cxnId="{E879DA26-0302-4C08-8931-E6254ACCE3FB}">
      <dgm:prSet/>
      <dgm:spPr/>
      <dgm:t>
        <a:bodyPr/>
        <a:lstStyle/>
        <a:p>
          <a:endParaRPr lang="es-CL"/>
        </a:p>
      </dgm:t>
    </dgm:pt>
    <dgm:pt modelId="{ACA309C8-4C3F-4494-B839-69B360C30F71}" type="sibTrans" cxnId="{E879DA26-0302-4C08-8931-E6254ACCE3FB}">
      <dgm:prSet/>
      <dgm:spPr/>
      <dgm:t>
        <a:bodyPr/>
        <a:lstStyle/>
        <a:p>
          <a:endParaRPr lang="es-CL"/>
        </a:p>
      </dgm:t>
    </dgm:pt>
    <dgm:pt modelId="{89382F46-BE30-47FC-801E-C4DDA3661A3E}">
      <dgm:prSet phldrT="[Texto]"/>
      <dgm:spPr/>
      <dgm:t>
        <a:bodyPr/>
        <a:lstStyle/>
        <a:p>
          <a:r>
            <a:rPr lang="es-CL" dirty="0"/>
            <a:t>Corrección del Déficit</a:t>
          </a:r>
        </a:p>
      </dgm:t>
    </dgm:pt>
    <dgm:pt modelId="{3E2E5295-F899-42C0-B977-523399272DA3}" type="parTrans" cxnId="{352EB63C-CF5B-4F08-84CB-819860223D0B}">
      <dgm:prSet/>
      <dgm:spPr/>
      <dgm:t>
        <a:bodyPr/>
        <a:lstStyle/>
        <a:p>
          <a:endParaRPr lang="es-CL"/>
        </a:p>
      </dgm:t>
    </dgm:pt>
    <dgm:pt modelId="{CFA87C80-489C-42D6-AEE7-1F5550CF9227}" type="sibTrans" cxnId="{352EB63C-CF5B-4F08-84CB-819860223D0B}">
      <dgm:prSet/>
      <dgm:spPr/>
      <dgm:t>
        <a:bodyPr/>
        <a:lstStyle/>
        <a:p>
          <a:endParaRPr lang="es-CL"/>
        </a:p>
      </dgm:t>
    </dgm:pt>
    <dgm:pt modelId="{EF341D14-FD70-48E4-B729-4653A4ED5E4A}" type="pres">
      <dgm:prSet presAssocID="{7AB06CF3-5D16-4967-9998-FC68C9E19921}" presName="compositeShape" presStyleCnt="0">
        <dgm:presLayoutVars>
          <dgm:chMax val="7"/>
          <dgm:dir/>
          <dgm:resizeHandles val="exact"/>
        </dgm:presLayoutVars>
      </dgm:prSet>
      <dgm:spPr/>
    </dgm:pt>
    <dgm:pt modelId="{46EDE1CC-0272-4BB4-8219-258CE62E5A10}" type="pres">
      <dgm:prSet presAssocID="{AC38477B-5207-4655-BA7A-1B36F298B98B}" presName="circ1" presStyleLbl="vennNode1" presStyleIdx="0" presStyleCnt="3"/>
      <dgm:spPr/>
    </dgm:pt>
    <dgm:pt modelId="{6AF0B9A1-4C29-4ADC-92A8-7BB233B0A2EC}" type="pres">
      <dgm:prSet presAssocID="{AC38477B-5207-4655-BA7A-1B36F298B98B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DBBD952F-FDDB-4810-8566-169865121052}" type="pres">
      <dgm:prSet presAssocID="{DEE497D7-B0BD-41F5-A63F-8832677C412A}" presName="circ2" presStyleLbl="vennNode1" presStyleIdx="1" presStyleCnt="3"/>
      <dgm:spPr/>
    </dgm:pt>
    <dgm:pt modelId="{EB0B241C-8D92-4BF4-B740-C0CF113EB2BF}" type="pres">
      <dgm:prSet presAssocID="{DEE497D7-B0BD-41F5-A63F-8832677C412A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FD885475-4AC1-4EEA-9214-BEC298042989}" type="pres">
      <dgm:prSet presAssocID="{89382F46-BE30-47FC-801E-C4DDA3661A3E}" presName="circ3" presStyleLbl="vennNode1" presStyleIdx="2" presStyleCnt="3"/>
      <dgm:spPr/>
    </dgm:pt>
    <dgm:pt modelId="{5A0F4D31-D9C2-457C-98D4-982F84235053}" type="pres">
      <dgm:prSet presAssocID="{89382F46-BE30-47FC-801E-C4DDA3661A3E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1D78B703-3B59-4B3A-A19C-597069238FBD}" type="presOf" srcId="{DEE497D7-B0BD-41F5-A63F-8832677C412A}" destId="{EB0B241C-8D92-4BF4-B740-C0CF113EB2BF}" srcOrd="1" destOrd="0" presId="urn:microsoft.com/office/officeart/2005/8/layout/venn1"/>
    <dgm:cxn modelId="{2BB6C40D-34CA-4669-9853-CCEA36CCD4CC}" srcId="{7AB06CF3-5D16-4967-9998-FC68C9E19921}" destId="{AC38477B-5207-4655-BA7A-1B36F298B98B}" srcOrd="0" destOrd="0" parTransId="{D1F2CA1E-A822-448F-882E-A9A03CEA06A1}" sibTransId="{DF71BA98-F388-477E-9FA1-3B9B296471F3}"/>
    <dgm:cxn modelId="{D10B0E0F-D3D1-4208-A0D7-10FA75A340DD}" type="presOf" srcId="{AC38477B-5207-4655-BA7A-1B36F298B98B}" destId="{46EDE1CC-0272-4BB4-8219-258CE62E5A10}" srcOrd="0" destOrd="0" presId="urn:microsoft.com/office/officeart/2005/8/layout/venn1"/>
    <dgm:cxn modelId="{E879DA26-0302-4C08-8931-E6254ACCE3FB}" srcId="{7AB06CF3-5D16-4967-9998-FC68C9E19921}" destId="{DEE497D7-B0BD-41F5-A63F-8832677C412A}" srcOrd="1" destOrd="0" parTransId="{D3D87664-C82E-4504-851F-AB952ABCEC4A}" sibTransId="{ACA309C8-4C3F-4494-B839-69B360C30F71}"/>
    <dgm:cxn modelId="{352EB63C-CF5B-4F08-84CB-819860223D0B}" srcId="{7AB06CF3-5D16-4967-9998-FC68C9E19921}" destId="{89382F46-BE30-47FC-801E-C4DDA3661A3E}" srcOrd="2" destOrd="0" parTransId="{3E2E5295-F899-42C0-B977-523399272DA3}" sibTransId="{CFA87C80-489C-42D6-AEE7-1F5550CF9227}"/>
    <dgm:cxn modelId="{B4456E46-45EC-4633-839A-4445A28EB424}" type="presOf" srcId="{DEE497D7-B0BD-41F5-A63F-8832677C412A}" destId="{DBBD952F-FDDB-4810-8566-169865121052}" srcOrd="0" destOrd="0" presId="urn:microsoft.com/office/officeart/2005/8/layout/venn1"/>
    <dgm:cxn modelId="{E8A2D472-4934-4D76-87A1-4E2B64CE7FBA}" type="presOf" srcId="{89382F46-BE30-47FC-801E-C4DDA3661A3E}" destId="{5A0F4D31-D9C2-457C-98D4-982F84235053}" srcOrd="1" destOrd="0" presId="urn:microsoft.com/office/officeart/2005/8/layout/venn1"/>
    <dgm:cxn modelId="{BE3EFB74-74DD-4475-BFC0-33E5DCE0406E}" type="presOf" srcId="{89382F46-BE30-47FC-801E-C4DDA3661A3E}" destId="{FD885475-4AC1-4EEA-9214-BEC298042989}" srcOrd="0" destOrd="0" presId="urn:microsoft.com/office/officeart/2005/8/layout/venn1"/>
    <dgm:cxn modelId="{85278DA5-DF83-449B-A4C3-D4B892598C5F}" type="presOf" srcId="{7AB06CF3-5D16-4967-9998-FC68C9E19921}" destId="{EF341D14-FD70-48E4-B729-4653A4ED5E4A}" srcOrd="0" destOrd="0" presId="urn:microsoft.com/office/officeart/2005/8/layout/venn1"/>
    <dgm:cxn modelId="{3CDB8CFB-FEC7-4982-B543-5980EDF8A5DE}" type="presOf" srcId="{AC38477B-5207-4655-BA7A-1B36F298B98B}" destId="{6AF0B9A1-4C29-4ADC-92A8-7BB233B0A2EC}" srcOrd="1" destOrd="0" presId="urn:microsoft.com/office/officeart/2005/8/layout/venn1"/>
    <dgm:cxn modelId="{6DB1F0C7-8F40-458F-AA60-8EF77FD2CF99}" type="presParOf" srcId="{EF341D14-FD70-48E4-B729-4653A4ED5E4A}" destId="{46EDE1CC-0272-4BB4-8219-258CE62E5A10}" srcOrd="0" destOrd="0" presId="urn:microsoft.com/office/officeart/2005/8/layout/venn1"/>
    <dgm:cxn modelId="{49BE1F70-F079-4435-AF61-96CE98DC9016}" type="presParOf" srcId="{EF341D14-FD70-48E4-B729-4653A4ED5E4A}" destId="{6AF0B9A1-4C29-4ADC-92A8-7BB233B0A2EC}" srcOrd="1" destOrd="0" presId="urn:microsoft.com/office/officeart/2005/8/layout/venn1"/>
    <dgm:cxn modelId="{E2254628-D940-4086-A93C-87B310CDA8CF}" type="presParOf" srcId="{EF341D14-FD70-48E4-B729-4653A4ED5E4A}" destId="{DBBD952F-FDDB-4810-8566-169865121052}" srcOrd="2" destOrd="0" presId="urn:microsoft.com/office/officeart/2005/8/layout/venn1"/>
    <dgm:cxn modelId="{654E0852-6860-4395-A067-4EC3B495677D}" type="presParOf" srcId="{EF341D14-FD70-48E4-B729-4653A4ED5E4A}" destId="{EB0B241C-8D92-4BF4-B740-C0CF113EB2BF}" srcOrd="3" destOrd="0" presId="urn:microsoft.com/office/officeart/2005/8/layout/venn1"/>
    <dgm:cxn modelId="{44AAB5B5-4D62-4812-AA29-192DE6263957}" type="presParOf" srcId="{EF341D14-FD70-48E4-B729-4653A4ED5E4A}" destId="{FD885475-4AC1-4EEA-9214-BEC298042989}" srcOrd="4" destOrd="0" presId="urn:microsoft.com/office/officeart/2005/8/layout/venn1"/>
    <dgm:cxn modelId="{5A18FC6D-9CE1-49F4-9AA7-B6DBDC8617F6}" type="presParOf" srcId="{EF341D14-FD70-48E4-B729-4653A4ED5E4A}" destId="{5A0F4D31-D9C2-457C-98D4-982F84235053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5B1AF96-F348-4125-83B0-568F75B1B287}" type="doc">
      <dgm:prSet loTypeId="urn:microsoft.com/office/officeart/2005/8/layout/target3" loCatId="relationship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s-CL"/>
        </a:p>
      </dgm:t>
    </dgm:pt>
    <dgm:pt modelId="{8D21F80C-28F4-4DC2-B10A-58F17596F83C}">
      <dgm:prSet/>
      <dgm:spPr/>
      <dgm:t>
        <a:bodyPr/>
        <a:lstStyle/>
        <a:p>
          <a:pPr rtl="0"/>
          <a:r>
            <a:rPr lang="es-CL" dirty="0"/>
            <a:t>Cubrir las necesidades normales para mantener balance adecuado de agua y electrolitos.</a:t>
          </a:r>
        </a:p>
      </dgm:t>
    </dgm:pt>
    <dgm:pt modelId="{21025868-D91F-4F8C-A981-53EAA1970A2E}" type="parTrans" cxnId="{A083C689-CCDF-46FA-9153-483F5B444DC8}">
      <dgm:prSet/>
      <dgm:spPr/>
      <dgm:t>
        <a:bodyPr/>
        <a:lstStyle/>
        <a:p>
          <a:endParaRPr lang="es-CL"/>
        </a:p>
      </dgm:t>
    </dgm:pt>
    <dgm:pt modelId="{5497B8AF-C56E-4EE3-8F7C-92A923262121}" type="sibTrans" cxnId="{A083C689-CCDF-46FA-9153-483F5B444DC8}">
      <dgm:prSet/>
      <dgm:spPr/>
      <dgm:t>
        <a:bodyPr/>
        <a:lstStyle/>
        <a:p>
          <a:endParaRPr lang="es-CL"/>
        </a:p>
      </dgm:t>
    </dgm:pt>
    <dgm:pt modelId="{A40C7276-36C1-4C9D-9321-363B2D3B17EA}">
      <dgm:prSet/>
      <dgm:spPr/>
      <dgm:t>
        <a:bodyPr/>
        <a:lstStyle/>
        <a:p>
          <a:pPr rtl="0"/>
          <a:r>
            <a:rPr lang="es-CL" dirty="0"/>
            <a:t>Dependen del gasto metabólico basal, por lo que se estima a partir de éste</a:t>
          </a:r>
        </a:p>
      </dgm:t>
    </dgm:pt>
    <dgm:pt modelId="{BDA77A8C-48DD-437A-A992-C71FD63EF9B4}" type="parTrans" cxnId="{324C9231-027A-4512-8E32-F0F8876165CC}">
      <dgm:prSet/>
      <dgm:spPr/>
      <dgm:t>
        <a:bodyPr/>
        <a:lstStyle/>
        <a:p>
          <a:endParaRPr lang="es-CL"/>
        </a:p>
      </dgm:t>
    </dgm:pt>
    <dgm:pt modelId="{C4ADD4A2-7A52-46E6-A109-965FB99B3E7F}" type="sibTrans" cxnId="{324C9231-027A-4512-8E32-F0F8876165CC}">
      <dgm:prSet/>
      <dgm:spPr/>
      <dgm:t>
        <a:bodyPr/>
        <a:lstStyle/>
        <a:p>
          <a:endParaRPr lang="es-CL"/>
        </a:p>
      </dgm:t>
    </dgm:pt>
    <dgm:pt modelId="{9C796901-3836-4424-8772-906E06D2EEFD}" type="pres">
      <dgm:prSet presAssocID="{45B1AF96-F348-4125-83B0-568F75B1B287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30BC2582-CE7C-434E-9EE5-69DCD700071C}" type="pres">
      <dgm:prSet presAssocID="{8D21F80C-28F4-4DC2-B10A-58F17596F83C}" presName="circle1" presStyleLbl="node1" presStyleIdx="0" presStyleCnt="2"/>
      <dgm:spPr/>
    </dgm:pt>
    <dgm:pt modelId="{83246B9A-515B-4B33-993B-9006E509AC35}" type="pres">
      <dgm:prSet presAssocID="{8D21F80C-28F4-4DC2-B10A-58F17596F83C}" presName="space" presStyleCnt="0"/>
      <dgm:spPr/>
    </dgm:pt>
    <dgm:pt modelId="{34286D57-3F5A-4191-A980-D39A74EA1BC1}" type="pres">
      <dgm:prSet presAssocID="{8D21F80C-28F4-4DC2-B10A-58F17596F83C}" presName="rect1" presStyleLbl="alignAcc1" presStyleIdx="0" presStyleCnt="2" custLinFactNeighborY="-3441"/>
      <dgm:spPr/>
    </dgm:pt>
    <dgm:pt modelId="{73618882-0FE2-466A-89D5-FA1FF828CC46}" type="pres">
      <dgm:prSet presAssocID="{A40C7276-36C1-4C9D-9321-363B2D3B17EA}" presName="vertSpace2" presStyleLbl="node1" presStyleIdx="0" presStyleCnt="2"/>
      <dgm:spPr/>
    </dgm:pt>
    <dgm:pt modelId="{A1989C86-29B9-46F7-A221-52FF0FCD5CD1}" type="pres">
      <dgm:prSet presAssocID="{A40C7276-36C1-4C9D-9321-363B2D3B17EA}" presName="circle2" presStyleLbl="node1" presStyleIdx="1" presStyleCnt="2"/>
      <dgm:spPr/>
    </dgm:pt>
    <dgm:pt modelId="{C4D08D36-9A55-4002-B250-552501B5F994}" type="pres">
      <dgm:prSet presAssocID="{A40C7276-36C1-4C9D-9321-363B2D3B17EA}" presName="rect2" presStyleLbl="alignAcc1" presStyleIdx="1" presStyleCnt="2"/>
      <dgm:spPr/>
    </dgm:pt>
    <dgm:pt modelId="{DA923023-A140-4FC5-9D01-369D521CD6AA}" type="pres">
      <dgm:prSet presAssocID="{8D21F80C-28F4-4DC2-B10A-58F17596F83C}" presName="rect1ParTxNoCh" presStyleLbl="alignAcc1" presStyleIdx="1" presStyleCnt="2">
        <dgm:presLayoutVars>
          <dgm:chMax val="1"/>
          <dgm:bulletEnabled val="1"/>
        </dgm:presLayoutVars>
      </dgm:prSet>
      <dgm:spPr/>
    </dgm:pt>
    <dgm:pt modelId="{1BDD8953-0928-4E3C-BBA9-6A6AD621EF4B}" type="pres">
      <dgm:prSet presAssocID="{A40C7276-36C1-4C9D-9321-363B2D3B17EA}" presName="rect2ParTxNoCh" presStyleLbl="alignAcc1" presStyleIdx="1" presStyleCnt="2">
        <dgm:presLayoutVars>
          <dgm:chMax val="1"/>
          <dgm:bulletEnabled val="1"/>
        </dgm:presLayoutVars>
      </dgm:prSet>
      <dgm:spPr/>
    </dgm:pt>
  </dgm:ptLst>
  <dgm:cxnLst>
    <dgm:cxn modelId="{EAAC0B10-076B-4696-8FBD-BF8BD2CA74DA}" type="presOf" srcId="{45B1AF96-F348-4125-83B0-568F75B1B287}" destId="{9C796901-3836-4424-8772-906E06D2EEFD}" srcOrd="0" destOrd="0" presId="urn:microsoft.com/office/officeart/2005/8/layout/target3"/>
    <dgm:cxn modelId="{324C9231-027A-4512-8E32-F0F8876165CC}" srcId="{45B1AF96-F348-4125-83B0-568F75B1B287}" destId="{A40C7276-36C1-4C9D-9321-363B2D3B17EA}" srcOrd="1" destOrd="0" parTransId="{BDA77A8C-48DD-437A-A992-C71FD63EF9B4}" sibTransId="{C4ADD4A2-7A52-46E6-A109-965FB99B3E7F}"/>
    <dgm:cxn modelId="{49579D35-329C-48E1-8E37-A78F7F68BFCB}" type="presOf" srcId="{8D21F80C-28F4-4DC2-B10A-58F17596F83C}" destId="{34286D57-3F5A-4191-A980-D39A74EA1BC1}" srcOrd="0" destOrd="0" presId="urn:microsoft.com/office/officeart/2005/8/layout/target3"/>
    <dgm:cxn modelId="{D7C2456B-289B-479E-8683-AE7A7B9578F2}" type="presOf" srcId="{8D21F80C-28F4-4DC2-B10A-58F17596F83C}" destId="{DA923023-A140-4FC5-9D01-369D521CD6AA}" srcOrd="1" destOrd="0" presId="urn:microsoft.com/office/officeart/2005/8/layout/target3"/>
    <dgm:cxn modelId="{71533278-C856-4545-9C5E-6087E8ACCB1B}" type="presOf" srcId="{A40C7276-36C1-4C9D-9321-363B2D3B17EA}" destId="{1BDD8953-0928-4E3C-BBA9-6A6AD621EF4B}" srcOrd="1" destOrd="0" presId="urn:microsoft.com/office/officeart/2005/8/layout/target3"/>
    <dgm:cxn modelId="{A083C689-CCDF-46FA-9153-483F5B444DC8}" srcId="{45B1AF96-F348-4125-83B0-568F75B1B287}" destId="{8D21F80C-28F4-4DC2-B10A-58F17596F83C}" srcOrd="0" destOrd="0" parTransId="{21025868-D91F-4F8C-A981-53EAA1970A2E}" sibTransId="{5497B8AF-C56E-4EE3-8F7C-92A923262121}"/>
    <dgm:cxn modelId="{CE59E9A7-CECE-47F8-BB0B-C60C8A55CF0A}" type="presOf" srcId="{A40C7276-36C1-4C9D-9321-363B2D3B17EA}" destId="{C4D08D36-9A55-4002-B250-552501B5F994}" srcOrd="0" destOrd="0" presId="urn:microsoft.com/office/officeart/2005/8/layout/target3"/>
    <dgm:cxn modelId="{B382D3F9-A366-4B41-B466-541F665E1FB7}" type="presParOf" srcId="{9C796901-3836-4424-8772-906E06D2EEFD}" destId="{30BC2582-CE7C-434E-9EE5-69DCD700071C}" srcOrd="0" destOrd="0" presId="urn:microsoft.com/office/officeart/2005/8/layout/target3"/>
    <dgm:cxn modelId="{6AE06F03-335A-46A5-A3B6-0A79917DE6FA}" type="presParOf" srcId="{9C796901-3836-4424-8772-906E06D2EEFD}" destId="{83246B9A-515B-4B33-993B-9006E509AC35}" srcOrd="1" destOrd="0" presId="urn:microsoft.com/office/officeart/2005/8/layout/target3"/>
    <dgm:cxn modelId="{DD32A6CE-EAB1-4EA7-AC6C-9F6BA8742A09}" type="presParOf" srcId="{9C796901-3836-4424-8772-906E06D2EEFD}" destId="{34286D57-3F5A-4191-A980-D39A74EA1BC1}" srcOrd="2" destOrd="0" presId="urn:microsoft.com/office/officeart/2005/8/layout/target3"/>
    <dgm:cxn modelId="{020FBF25-4DE3-4625-ADA2-47B7E3A46655}" type="presParOf" srcId="{9C796901-3836-4424-8772-906E06D2EEFD}" destId="{73618882-0FE2-466A-89D5-FA1FF828CC46}" srcOrd="3" destOrd="0" presId="urn:microsoft.com/office/officeart/2005/8/layout/target3"/>
    <dgm:cxn modelId="{F4AD343C-9662-4D43-928C-9B37BFC8EF3D}" type="presParOf" srcId="{9C796901-3836-4424-8772-906E06D2EEFD}" destId="{A1989C86-29B9-46F7-A221-52FF0FCD5CD1}" srcOrd="4" destOrd="0" presId="urn:microsoft.com/office/officeart/2005/8/layout/target3"/>
    <dgm:cxn modelId="{9E78AEC7-A400-4197-8CF6-E1AD88B49B5C}" type="presParOf" srcId="{9C796901-3836-4424-8772-906E06D2EEFD}" destId="{C4D08D36-9A55-4002-B250-552501B5F994}" srcOrd="5" destOrd="0" presId="urn:microsoft.com/office/officeart/2005/8/layout/target3"/>
    <dgm:cxn modelId="{749A0388-179B-443B-8F9E-131A72A0DE7E}" type="presParOf" srcId="{9C796901-3836-4424-8772-906E06D2EEFD}" destId="{DA923023-A140-4FC5-9D01-369D521CD6AA}" srcOrd="6" destOrd="0" presId="urn:microsoft.com/office/officeart/2005/8/layout/target3"/>
    <dgm:cxn modelId="{F0EB33ED-2075-4CE5-9299-DAB3DC5499E1}" type="presParOf" srcId="{9C796901-3836-4424-8772-906E06D2EEFD}" destId="{1BDD8953-0928-4E3C-BBA9-6A6AD621EF4B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CF53B39-EAD1-4316-9C43-FC4DF80C99E9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CL"/>
        </a:p>
      </dgm:t>
    </dgm:pt>
    <dgm:pt modelId="{8E407ED3-050C-422E-BB97-C72D3A6A31F5}">
      <dgm:prSet phldrT="[Texto]"/>
      <dgm:spPr/>
      <dgm:t>
        <a:bodyPr/>
        <a:lstStyle/>
        <a:p>
          <a:r>
            <a:rPr lang="es-CL" dirty="0"/>
            <a:t>3 a 10 kg: 100 cal. /kg</a:t>
          </a:r>
        </a:p>
      </dgm:t>
    </dgm:pt>
    <dgm:pt modelId="{54D8F8D9-EBB3-4AA5-8F56-861C515AB22B}" type="parTrans" cxnId="{A0CA09D7-AC16-4E06-AC29-F472339FFC33}">
      <dgm:prSet/>
      <dgm:spPr/>
      <dgm:t>
        <a:bodyPr/>
        <a:lstStyle/>
        <a:p>
          <a:endParaRPr lang="es-CL"/>
        </a:p>
      </dgm:t>
    </dgm:pt>
    <dgm:pt modelId="{B2F66991-EF50-46AC-BCBA-0E0D2503C43C}" type="sibTrans" cxnId="{A0CA09D7-AC16-4E06-AC29-F472339FFC33}">
      <dgm:prSet/>
      <dgm:spPr/>
      <dgm:t>
        <a:bodyPr/>
        <a:lstStyle/>
        <a:p>
          <a:endParaRPr lang="es-CL"/>
        </a:p>
      </dgm:t>
    </dgm:pt>
    <dgm:pt modelId="{43D967FD-22A8-48A1-A636-71F08A7EFD0E}">
      <dgm:prSet phldrT="[Texto]"/>
      <dgm:spPr/>
      <dgm:t>
        <a:bodyPr/>
        <a:lstStyle/>
        <a:p>
          <a:r>
            <a:rPr lang="es-CL" dirty="0"/>
            <a:t>11 a 20 kg: 50 cal./kg</a:t>
          </a:r>
        </a:p>
      </dgm:t>
    </dgm:pt>
    <dgm:pt modelId="{36BFCAB6-C59B-4B10-B954-FFB8B366D4E2}" type="parTrans" cxnId="{F2EBDFAE-DE08-424C-BA89-97486D3B9848}">
      <dgm:prSet/>
      <dgm:spPr/>
      <dgm:t>
        <a:bodyPr/>
        <a:lstStyle/>
        <a:p>
          <a:endParaRPr lang="es-CL"/>
        </a:p>
      </dgm:t>
    </dgm:pt>
    <dgm:pt modelId="{F30FF2DE-3D3B-4D54-8760-0BAD2F971515}" type="sibTrans" cxnId="{F2EBDFAE-DE08-424C-BA89-97486D3B9848}">
      <dgm:prSet/>
      <dgm:spPr/>
      <dgm:t>
        <a:bodyPr/>
        <a:lstStyle/>
        <a:p>
          <a:endParaRPr lang="es-CL"/>
        </a:p>
      </dgm:t>
    </dgm:pt>
    <dgm:pt modelId="{F67D1134-4572-4561-A4F6-8933BC727498}">
      <dgm:prSet phldrT="[Texto]"/>
      <dgm:spPr/>
      <dgm:t>
        <a:bodyPr/>
        <a:lstStyle/>
        <a:p>
          <a:r>
            <a:rPr lang="es-CL" dirty="0">
              <a:latin typeface="+mn-lt"/>
            </a:rPr>
            <a:t>› 20 kg: 20 cal./kg</a:t>
          </a:r>
        </a:p>
      </dgm:t>
    </dgm:pt>
    <dgm:pt modelId="{3C2FAAA5-1811-4129-B5CB-15A729BA9413}" type="parTrans" cxnId="{97B0F61B-A329-4B1B-9AF0-D6318121247A}">
      <dgm:prSet/>
      <dgm:spPr/>
      <dgm:t>
        <a:bodyPr/>
        <a:lstStyle/>
        <a:p>
          <a:endParaRPr lang="es-CL"/>
        </a:p>
      </dgm:t>
    </dgm:pt>
    <dgm:pt modelId="{59E464F4-15C6-4DFE-88A9-B68A02CB8CE3}" type="sibTrans" cxnId="{97B0F61B-A329-4B1B-9AF0-D6318121247A}">
      <dgm:prSet/>
      <dgm:spPr/>
      <dgm:t>
        <a:bodyPr/>
        <a:lstStyle/>
        <a:p>
          <a:endParaRPr lang="es-CL"/>
        </a:p>
      </dgm:t>
    </dgm:pt>
    <dgm:pt modelId="{DEFF33F3-7D8E-44F1-8D90-21CAC8B24DB5}" type="pres">
      <dgm:prSet presAssocID="{DCF53B39-EAD1-4316-9C43-FC4DF80C99E9}" presName="linear" presStyleCnt="0">
        <dgm:presLayoutVars>
          <dgm:dir/>
          <dgm:animLvl val="lvl"/>
          <dgm:resizeHandles val="exact"/>
        </dgm:presLayoutVars>
      </dgm:prSet>
      <dgm:spPr/>
    </dgm:pt>
    <dgm:pt modelId="{C25E4DDA-89C4-4E4E-AB7A-8BB6CF9274D2}" type="pres">
      <dgm:prSet presAssocID="{8E407ED3-050C-422E-BB97-C72D3A6A31F5}" presName="parentLin" presStyleCnt="0"/>
      <dgm:spPr/>
    </dgm:pt>
    <dgm:pt modelId="{D330C55F-DE3C-45AF-BA04-51899A69D645}" type="pres">
      <dgm:prSet presAssocID="{8E407ED3-050C-422E-BB97-C72D3A6A31F5}" presName="parentLeftMargin" presStyleLbl="node1" presStyleIdx="0" presStyleCnt="3"/>
      <dgm:spPr/>
    </dgm:pt>
    <dgm:pt modelId="{C7666C20-A3BC-4D1C-B98D-DE5001573010}" type="pres">
      <dgm:prSet presAssocID="{8E407ED3-050C-422E-BB97-C72D3A6A31F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D1624CA-60EA-4070-9129-740FCA363614}" type="pres">
      <dgm:prSet presAssocID="{8E407ED3-050C-422E-BB97-C72D3A6A31F5}" presName="negativeSpace" presStyleCnt="0"/>
      <dgm:spPr/>
    </dgm:pt>
    <dgm:pt modelId="{39822F4B-2C51-452D-AD15-359F0C265A25}" type="pres">
      <dgm:prSet presAssocID="{8E407ED3-050C-422E-BB97-C72D3A6A31F5}" presName="childText" presStyleLbl="conFgAcc1" presStyleIdx="0" presStyleCnt="3">
        <dgm:presLayoutVars>
          <dgm:bulletEnabled val="1"/>
        </dgm:presLayoutVars>
      </dgm:prSet>
      <dgm:spPr/>
    </dgm:pt>
    <dgm:pt modelId="{C50E0D0B-0CA1-41F4-9540-426A1BE4FECA}" type="pres">
      <dgm:prSet presAssocID="{B2F66991-EF50-46AC-BCBA-0E0D2503C43C}" presName="spaceBetweenRectangles" presStyleCnt="0"/>
      <dgm:spPr/>
    </dgm:pt>
    <dgm:pt modelId="{F0AAF530-DC7E-47C6-9443-C24316C71DE0}" type="pres">
      <dgm:prSet presAssocID="{43D967FD-22A8-48A1-A636-71F08A7EFD0E}" presName="parentLin" presStyleCnt="0"/>
      <dgm:spPr/>
    </dgm:pt>
    <dgm:pt modelId="{1F1719C0-B5E8-4E85-80D9-32C8A447AF01}" type="pres">
      <dgm:prSet presAssocID="{43D967FD-22A8-48A1-A636-71F08A7EFD0E}" presName="parentLeftMargin" presStyleLbl="node1" presStyleIdx="0" presStyleCnt="3"/>
      <dgm:spPr/>
    </dgm:pt>
    <dgm:pt modelId="{796923AD-0302-46EC-9925-0C06723733CC}" type="pres">
      <dgm:prSet presAssocID="{43D967FD-22A8-48A1-A636-71F08A7EFD0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1E6A229-747C-4E0B-9127-77C0E9655826}" type="pres">
      <dgm:prSet presAssocID="{43D967FD-22A8-48A1-A636-71F08A7EFD0E}" presName="negativeSpace" presStyleCnt="0"/>
      <dgm:spPr/>
    </dgm:pt>
    <dgm:pt modelId="{56D9A5DF-5007-4614-A5BD-FECBB8A8EFCF}" type="pres">
      <dgm:prSet presAssocID="{43D967FD-22A8-48A1-A636-71F08A7EFD0E}" presName="childText" presStyleLbl="conFgAcc1" presStyleIdx="1" presStyleCnt="3">
        <dgm:presLayoutVars>
          <dgm:bulletEnabled val="1"/>
        </dgm:presLayoutVars>
      </dgm:prSet>
      <dgm:spPr/>
    </dgm:pt>
    <dgm:pt modelId="{5800A29D-7265-47C7-9AE3-1219EA2F2089}" type="pres">
      <dgm:prSet presAssocID="{F30FF2DE-3D3B-4D54-8760-0BAD2F971515}" presName="spaceBetweenRectangles" presStyleCnt="0"/>
      <dgm:spPr/>
    </dgm:pt>
    <dgm:pt modelId="{279349CC-700D-44AB-AF9A-574E1639BCF2}" type="pres">
      <dgm:prSet presAssocID="{F67D1134-4572-4561-A4F6-8933BC727498}" presName="parentLin" presStyleCnt="0"/>
      <dgm:spPr/>
    </dgm:pt>
    <dgm:pt modelId="{7F8D58D0-2B03-410B-A4B0-C62F4A4547B1}" type="pres">
      <dgm:prSet presAssocID="{F67D1134-4572-4561-A4F6-8933BC727498}" presName="parentLeftMargin" presStyleLbl="node1" presStyleIdx="1" presStyleCnt="3"/>
      <dgm:spPr/>
    </dgm:pt>
    <dgm:pt modelId="{A18A2A10-697E-4785-BA51-41175E157801}" type="pres">
      <dgm:prSet presAssocID="{F67D1134-4572-4561-A4F6-8933BC727498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843804BE-AED0-4947-B08C-E17E9999D238}" type="pres">
      <dgm:prSet presAssocID="{F67D1134-4572-4561-A4F6-8933BC727498}" presName="negativeSpace" presStyleCnt="0"/>
      <dgm:spPr/>
    </dgm:pt>
    <dgm:pt modelId="{2A5A8F1D-CEC3-4555-AD7C-59771ECE09E3}" type="pres">
      <dgm:prSet presAssocID="{F67D1134-4572-4561-A4F6-8933BC72749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2E17040C-61F8-4E5D-8D9F-5D8FB52AD7B9}" type="presOf" srcId="{43D967FD-22A8-48A1-A636-71F08A7EFD0E}" destId="{1F1719C0-B5E8-4E85-80D9-32C8A447AF01}" srcOrd="0" destOrd="0" presId="urn:microsoft.com/office/officeart/2005/8/layout/list1"/>
    <dgm:cxn modelId="{97B0F61B-A329-4B1B-9AF0-D6318121247A}" srcId="{DCF53B39-EAD1-4316-9C43-FC4DF80C99E9}" destId="{F67D1134-4572-4561-A4F6-8933BC727498}" srcOrd="2" destOrd="0" parTransId="{3C2FAAA5-1811-4129-B5CB-15A729BA9413}" sibTransId="{59E464F4-15C6-4DFE-88A9-B68A02CB8CE3}"/>
    <dgm:cxn modelId="{FFB2505D-741A-48FC-BC87-EB2B2BD342C9}" type="presOf" srcId="{8E407ED3-050C-422E-BB97-C72D3A6A31F5}" destId="{D330C55F-DE3C-45AF-BA04-51899A69D645}" srcOrd="0" destOrd="0" presId="urn:microsoft.com/office/officeart/2005/8/layout/list1"/>
    <dgm:cxn modelId="{7F26FC50-C59C-4134-BB56-1BD3D4741353}" type="presOf" srcId="{DCF53B39-EAD1-4316-9C43-FC4DF80C99E9}" destId="{DEFF33F3-7D8E-44F1-8D90-21CAC8B24DB5}" srcOrd="0" destOrd="0" presId="urn:microsoft.com/office/officeart/2005/8/layout/list1"/>
    <dgm:cxn modelId="{7212E5A1-B7AA-4509-B58A-AA036F26B690}" type="presOf" srcId="{43D967FD-22A8-48A1-A636-71F08A7EFD0E}" destId="{796923AD-0302-46EC-9925-0C06723733CC}" srcOrd="1" destOrd="0" presId="urn:microsoft.com/office/officeart/2005/8/layout/list1"/>
    <dgm:cxn modelId="{FCAAFDA2-D6BF-4A24-9FBE-909C398B281E}" type="presOf" srcId="{F67D1134-4572-4561-A4F6-8933BC727498}" destId="{7F8D58D0-2B03-410B-A4B0-C62F4A4547B1}" srcOrd="0" destOrd="0" presId="urn:microsoft.com/office/officeart/2005/8/layout/list1"/>
    <dgm:cxn modelId="{554C27A7-46AA-4F94-B9D7-EC5D7C22DA57}" type="presOf" srcId="{8E407ED3-050C-422E-BB97-C72D3A6A31F5}" destId="{C7666C20-A3BC-4D1C-B98D-DE5001573010}" srcOrd="1" destOrd="0" presId="urn:microsoft.com/office/officeart/2005/8/layout/list1"/>
    <dgm:cxn modelId="{F2EBDFAE-DE08-424C-BA89-97486D3B9848}" srcId="{DCF53B39-EAD1-4316-9C43-FC4DF80C99E9}" destId="{43D967FD-22A8-48A1-A636-71F08A7EFD0E}" srcOrd="1" destOrd="0" parTransId="{36BFCAB6-C59B-4B10-B954-FFB8B366D4E2}" sibTransId="{F30FF2DE-3D3B-4D54-8760-0BAD2F971515}"/>
    <dgm:cxn modelId="{A0CA09D7-AC16-4E06-AC29-F472339FFC33}" srcId="{DCF53B39-EAD1-4316-9C43-FC4DF80C99E9}" destId="{8E407ED3-050C-422E-BB97-C72D3A6A31F5}" srcOrd="0" destOrd="0" parTransId="{54D8F8D9-EBB3-4AA5-8F56-861C515AB22B}" sibTransId="{B2F66991-EF50-46AC-BCBA-0E0D2503C43C}"/>
    <dgm:cxn modelId="{0A0256FD-E890-4D68-9FAC-21055B2AD98F}" type="presOf" srcId="{F67D1134-4572-4561-A4F6-8933BC727498}" destId="{A18A2A10-697E-4785-BA51-41175E157801}" srcOrd="1" destOrd="0" presId="urn:microsoft.com/office/officeart/2005/8/layout/list1"/>
    <dgm:cxn modelId="{F4006F92-D113-45BD-8629-3D27104D5CED}" type="presParOf" srcId="{DEFF33F3-7D8E-44F1-8D90-21CAC8B24DB5}" destId="{C25E4DDA-89C4-4E4E-AB7A-8BB6CF9274D2}" srcOrd="0" destOrd="0" presId="urn:microsoft.com/office/officeart/2005/8/layout/list1"/>
    <dgm:cxn modelId="{0C10F959-6CAD-4094-968F-C673AB2E00FE}" type="presParOf" srcId="{C25E4DDA-89C4-4E4E-AB7A-8BB6CF9274D2}" destId="{D330C55F-DE3C-45AF-BA04-51899A69D645}" srcOrd="0" destOrd="0" presId="urn:microsoft.com/office/officeart/2005/8/layout/list1"/>
    <dgm:cxn modelId="{57AE11CD-538F-41B4-9427-9E09D6E5824B}" type="presParOf" srcId="{C25E4DDA-89C4-4E4E-AB7A-8BB6CF9274D2}" destId="{C7666C20-A3BC-4D1C-B98D-DE5001573010}" srcOrd="1" destOrd="0" presId="urn:microsoft.com/office/officeart/2005/8/layout/list1"/>
    <dgm:cxn modelId="{343D2071-FC42-48F7-A7AA-5816E724CF3A}" type="presParOf" srcId="{DEFF33F3-7D8E-44F1-8D90-21CAC8B24DB5}" destId="{2D1624CA-60EA-4070-9129-740FCA363614}" srcOrd="1" destOrd="0" presId="urn:microsoft.com/office/officeart/2005/8/layout/list1"/>
    <dgm:cxn modelId="{FB5C68F3-03A9-445F-A7C5-BB138DAFBCF5}" type="presParOf" srcId="{DEFF33F3-7D8E-44F1-8D90-21CAC8B24DB5}" destId="{39822F4B-2C51-452D-AD15-359F0C265A25}" srcOrd="2" destOrd="0" presId="urn:microsoft.com/office/officeart/2005/8/layout/list1"/>
    <dgm:cxn modelId="{77D3B2E7-A706-4CCC-975E-35F77144C131}" type="presParOf" srcId="{DEFF33F3-7D8E-44F1-8D90-21CAC8B24DB5}" destId="{C50E0D0B-0CA1-41F4-9540-426A1BE4FECA}" srcOrd="3" destOrd="0" presId="urn:microsoft.com/office/officeart/2005/8/layout/list1"/>
    <dgm:cxn modelId="{14F16483-FA3D-4925-BFE1-342AA6D1E23D}" type="presParOf" srcId="{DEFF33F3-7D8E-44F1-8D90-21CAC8B24DB5}" destId="{F0AAF530-DC7E-47C6-9443-C24316C71DE0}" srcOrd="4" destOrd="0" presId="urn:microsoft.com/office/officeart/2005/8/layout/list1"/>
    <dgm:cxn modelId="{FECD3953-4356-4DF1-9E0F-0D82FC6050FE}" type="presParOf" srcId="{F0AAF530-DC7E-47C6-9443-C24316C71DE0}" destId="{1F1719C0-B5E8-4E85-80D9-32C8A447AF01}" srcOrd="0" destOrd="0" presId="urn:microsoft.com/office/officeart/2005/8/layout/list1"/>
    <dgm:cxn modelId="{53C531D9-5E94-44FF-BA78-8D6078CCD664}" type="presParOf" srcId="{F0AAF530-DC7E-47C6-9443-C24316C71DE0}" destId="{796923AD-0302-46EC-9925-0C06723733CC}" srcOrd="1" destOrd="0" presId="urn:microsoft.com/office/officeart/2005/8/layout/list1"/>
    <dgm:cxn modelId="{BA1679AC-3270-43F6-B153-688ED07C65C9}" type="presParOf" srcId="{DEFF33F3-7D8E-44F1-8D90-21CAC8B24DB5}" destId="{31E6A229-747C-4E0B-9127-77C0E9655826}" srcOrd="5" destOrd="0" presId="urn:microsoft.com/office/officeart/2005/8/layout/list1"/>
    <dgm:cxn modelId="{F40EAC40-28D4-40C7-947A-19811F9AFEE8}" type="presParOf" srcId="{DEFF33F3-7D8E-44F1-8D90-21CAC8B24DB5}" destId="{56D9A5DF-5007-4614-A5BD-FECBB8A8EFCF}" srcOrd="6" destOrd="0" presId="urn:microsoft.com/office/officeart/2005/8/layout/list1"/>
    <dgm:cxn modelId="{8D436656-96FB-4A1D-A4B1-C6A66F58F1EA}" type="presParOf" srcId="{DEFF33F3-7D8E-44F1-8D90-21CAC8B24DB5}" destId="{5800A29D-7265-47C7-9AE3-1219EA2F2089}" srcOrd="7" destOrd="0" presId="urn:microsoft.com/office/officeart/2005/8/layout/list1"/>
    <dgm:cxn modelId="{1ED4223E-D187-4D54-85A1-054173B29116}" type="presParOf" srcId="{DEFF33F3-7D8E-44F1-8D90-21CAC8B24DB5}" destId="{279349CC-700D-44AB-AF9A-574E1639BCF2}" srcOrd="8" destOrd="0" presId="urn:microsoft.com/office/officeart/2005/8/layout/list1"/>
    <dgm:cxn modelId="{3ED99CD6-9BD7-4E91-92E2-A0DA3482FECE}" type="presParOf" srcId="{279349CC-700D-44AB-AF9A-574E1639BCF2}" destId="{7F8D58D0-2B03-410B-A4B0-C62F4A4547B1}" srcOrd="0" destOrd="0" presId="urn:microsoft.com/office/officeart/2005/8/layout/list1"/>
    <dgm:cxn modelId="{95170563-D5F4-4B03-87FE-14B69BB07B18}" type="presParOf" srcId="{279349CC-700D-44AB-AF9A-574E1639BCF2}" destId="{A18A2A10-697E-4785-BA51-41175E157801}" srcOrd="1" destOrd="0" presId="urn:microsoft.com/office/officeart/2005/8/layout/list1"/>
    <dgm:cxn modelId="{FB9C4196-5BE4-4B64-AE35-D7128268FC43}" type="presParOf" srcId="{DEFF33F3-7D8E-44F1-8D90-21CAC8B24DB5}" destId="{843804BE-AED0-4947-B08C-E17E9999D238}" srcOrd="9" destOrd="0" presId="urn:microsoft.com/office/officeart/2005/8/layout/list1"/>
    <dgm:cxn modelId="{23B373F1-CEF9-4ABF-B494-6AC19D99BF1F}" type="presParOf" srcId="{DEFF33F3-7D8E-44F1-8D90-21CAC8B24DB5}" destId="{2A5A8F1D-CEC3-4555-AD7C-59771ECE09E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923AB59-9311-4122-BA06-2140FBDE35AA}" type="doc">
      <dgm:prSet loTypeId="urn:diagrams.loki3.com/BracketList+Icon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s-CL"/>
        </a:p>
      </dgm:t>
    </dgm:pt>
    <dgm:pt modelId="{66E5E0C7-1917-414B-ADC0-3C37D3764CFD}">
      <dgm:prSet phldrT="[Texto]" custT="1"/>
      <dgm:spPr/>
      <dgm:t>
        <a:bodyPr/>
        <a:lstStyle/>
        <a:p>
          <a:r>
            <a:rPr lang="es-CL" sz="3600" dirty="0"/>
            <a:t>Agua</a:t>
          </a:r>
        </a:p>
      </dgm:t>
    </dgm:pt>
    <dgm:pt modelId="{5FB9592B-EC40-41F6-B6F9-42B2AE68A5CE}" type="parTrans" cxnId="{5E51D04B-CDE8-47D4-B760-A038C034A393}">
      <dgm:prSet/>
      <dgm:spPr/>
      <dgm:t>
        <a:bodyPr/>
        <a:lstStyle/>
        <a:p>
          <a:endParaRPr lang="es-CL"/>
        </a:p>
      </dgm:t>
    </dgm:pt>
    <dgm:pt modelId="{39F45DCB-3691-4765-A10E-B214D2363B77}" type="sibTrans" cxnId="{5E51D04B-CDE8-47D4-B760-A038C034A393}">
      <dgm:prSet/>
      <dgm:spPr/>
      <dgm:t>
        <a:bodyPr/>
        <a:lstStyle/>
        <a:p>
          <a:endParaRPr lang="es-CL"/>
        </a:p>
      </dgm:t>
    </dgm:pt>
    <dgm:pt modelId="{189647CD-F584-444F-946F-1837E9D11713}">
      <dgm:prSet phldrT="[Texto]" custT="1"/>
      <dgm:spPr/>
      <dgm:t>
        <a:bodyPr/>
        <a:lstStyle/>
        <a:p>
          <a:r>
            <a:rPr lang="es-CL" sz="3200" dirty="0"/>
            <a:t>100 cc/100 cal. </a:t>
          </a:r>
          <a:r>
            <a:rPr lang="es-CL" sz="3200" dirty="0" err="1"/>
            <a:t>Metab</a:t>
          </a:r>
          <a:r>
            <a:rPr lang="es-CL" sz="3200" dirty="0"/>
            <a:t>./día</a:t>
          </a:r>
        </a:p>
      </dgm:t>
    </dgm:pt>
    <dgm:pt modelId="{5B967BC4-6AC0-4D74-823B-81B7614C38EC}" type="parTrans" cxnId="{4F555BB7-C43D-4083-8ABB-971EC1E9DA47}">
      <dgm:prSet/>
      <dgm:spPr/>
      <dgm:t>
        <a:bodyPr/>
        <a:lstStyle/>
        <a:p>
          <a:endParaRPr lang="es-CL"/>
        </a:p>
      </dgm:t>
    </dgm:pt>
    <dgm:pt modelId="{B7C585FC-2C7D-4777-BFE4-80E5A303F73A}" type="sibTrans" cxnId="{4F555BB7-C43D-4083-8ABB-971EC1E9DA47}">
      <dgm:prSet/>
      <dgm:spPr/>
      <dgm:t>
        <a:bodyPr/>
        <a:lstStyle/>
        <a:p>
          <a:endParaRPr lang="es-CL"/>
        </a:p>
      </dgm:t>
    </dgm:pt>
    <dgm:pt modelId="{20E21968-2B63-4782-AED1-5D312F000804}">
      <dgm:prSet phldrT="[Texto]" custT="1"/>
      <dgm:spPr/>
      <dgm:t>
        <a:bodyPr/>
        <a:lstStyle/>
        <a:p>
          <a:r>
            <a:rPr lang="es-CL" sz="3600" dirty="0" err="1"/>
            <a:t>Na</a:t>
          </a:r>
          <a:r>
            <a:rPr lang="es-CL" sz="3600" dirty="0"/>
            <a:t> - K</a:t>
          </a:r>
        </a:p>
      </dgm:t>
    </dgm:pt>
    <dgm:pt modelId="{163BF54A-5EFA-44A0-858F-5043EB97904D}" type="parTrans" cxnId="{6C76E514-3F5C-42DD-8608-4BDDF27F3B69}">
      <dgm:prSet/>
      <dgm:spPr/>
      <dgm:t>
        <a:bodyPr/>
        <a:lstStyle/>
        <a:p>
          <a:endParaRPr lang="es-CL"/>
        </a:p>
      </dgm:t>
    </dgm:pt>
    <dgm:pt modelId="{3FB1CB7A-18E7-4737-B94C-80F26B40A3F3}" type="sibTrans" cxnId="{6C76E514-3F5C-42DD-8608-4BDDF27F3B69}">
      <dgm:prSet/>
      <dgm:spPr/>
      <dgm:t>
        <a:bodyPr/>
        <a:lstStyle/>
        <a:p>
          <a:endParaRPr lang="es-CL"/>
        </a:p>
      </dgm:t>
    </dgm:pt>
    <dgm:pt modelId="{7CC34C11-9EC6-4031-9436-99576F800659}">
      <dgm:prSet phldrT="[Texto]" custT="1"/>
      <dgm:spPr/>
      <dgm:t>
        <a:bodyPr/>
        <a:lstStyle/>
        <a:p>
          <a:r>
            <a:rPr lang="es-CL" sz="3200" dirty="0"/>
            <a:t>2 – 3 </a:t>
          </a:r>
          <a:r>
            <a:rPr lang="es-CL" sz="3200" dirty="0" err="1"/>
            <a:t>mEq</a:t>
          </a:r>
          <a:r>
            <a:rPr lang="es-CL" sz="3200" dirty="0"/>
            <a:t>/100 cal. </a:t>
          </a:r>
          <a:r>
            <a:rPr lang="es-CL" sz="3200" dirty="0" err="1"/>
            <a:t>Metab</a:t>
          </a:r>
          <a:r>
            <a:rPr lang="es-CL" sz="3200" dirty="0"/>
            <a:t>./día</a:t>
          </a:r>
        </a:p>
      </dgm:t>
    </dgm:pt>
    <dgm:pt modelId="{0B8C7999-1C95-41F5-A50E-F8157ABFA119}" type="parTrans" cxnId="{2BF37C79-4FC3-438C-87EC-64EBB9FD5AF1}">
      <dgm:prSet/>
      <dgm:spPr/>
      <dgm:t>
        <a:bodyPr/>
        <a:lstStyle/>
        <a:p>
          <a:endParaRPr lang="es-CL"/>
        </a:p>
      </dgm:t>
    </dgm:pt>
    <dgm:pt modelId="{0620D025-EDE2-462E-B166-8CF34C2A61C7}" type="sibTrans" cxnId="{2BF37C79-4FC3-438C-87EC-64EBB9FD5AF1}">
      <dgm:prSet/>
      <dgm:spPr/>
      <dgm:t>
        <a:bodyPr/>
        <a:lstStyle/>
        <a:p>
          <a:endParaRPr lang="es-CL"/>
        </a:p>
      </dgm:t>
    </dgm:pt>
    <dgm:pt modelId="{92A10124-48C5-46A5-A33D-8C6706F5CCD4}" type="pres">
      <dgm:prSet presAssocID="{E923AB59-9311-4122-BA06-2140FBDE35AA}" presName="Name0" presStyleCnt="0">
        <dgm:presLayoutVars>
          <dgm:dir/>
          <dgm:animLvl val="lvl"/>
          <dgm:resizeHandles val="exact"/>
        </dgm:presLayoutVars>
      </dgm:prSet>
      <dgm:spPr/>
    </dgm:pt>
    <dgm:pt modelId="{102B5D35-AFB5-4C3F-A963-E6789D8B6EEE}" type="pres">
      <dgm:prSet presAssocID="{66E5E0C7-1917-414B-ADC0-3C37D3764CFD}" presName="linNode" presStyleCnt="0"/>
      <dgm:spPr/>
    </dgm:pt>
    <dgm:pt modelId="{65C409F2-BF3A-4C6F-81D4-2AC111E2C4CD}" type="pres">
      <dgm:prSet presAssocID="{66E5E0C7-1917-414B-ADC0-3C37D3764CFD}" presName="parTx" presStyleLbl="revTx" presStyleIdx="0" presStyleCnt="2">
        <dgm:presLayoutVars>
          <dgm:chMax val="1"/>
          <dgm:bulletEnabled val="1"/>
        </dgm:presLayoutVars>
      </dgm:prSet>
      <dgm:spPr/>
    </dgm:pt>
    <dgm:pt modelId="{C158C71B-BF83-48A5-9BEC-0B32D60511C7}" type="pres">
      <dgm:prSet presAssocID="{66E5E0C7-1917-414B-ADC0-3C37D3764CFD}" presName="bracket" presStyleLbl="parChTrans1D1" presStyleIdx="0" presStyleCnt="2"/>
      <dgm:spPr/>
    </dgm:pt>
    <dgm:pt modelId="{C8E4B8FA-9A36-46B0-B4DD-26B132717F2A}" type="pres">
      <dgm:prSet presAssocID="{66E5E0C7-1917-414B-ADC0-3C37D3764CFD}" presName="spH" presStyleCnt="0"/>
      <dgm:spPr/>
    </dgm:pt>
    <dgm:pt modelId="{B128D18A-8A0D-4651-8CC3-C1B0BBB8EFA8}" type="pres">
      <dgm:prSet presAssocID="{66E5E0C7-1917-414B-ADC0-3C37D3764CFD}" presName="desTx" presStyleLbl="node1" presStyleIdx="0" presStyleCnt="2">
        <dgm:presLayoutVars>
          <dgm:bulletEnabled val="1"/>
        </dgm:presLayoutVars>
      </dgm:prSet>
      <dgm:spPr/>
    </dgm:pt>
    <dgm:pt modelId="{815CFFBC-7AE1-4F9B-8B60-A661556CF862}" type="pres">
      <dgm:prSet presAssocID="{39F45DCB-3691-4765-A10E-B214D2363B77}" presName="spV" presStyleCnt="0"/>
      <dgm:spPr/>
    </dgm:pt>
    <dgm:pt modelId="{880DD429-D578-4B8A-9CCB-DCC992EBD575}" type="pres">
      <dgm:prSet presAssocID="{20E21968-2B63-4782-AED1-5D312F000804}" presName="linNode" presStyleCnt="0"/>
      <dgm:spPr/>
    </dgm:pt>
    <dgm:pt modelId="{D49C262F-5C58-4C97-911D-C206A4FBC667}" type="pres">
      <dgm:prSet presAssocID="{20E21968-2B63-4782-AED1-5D312F000804}" presName="parTx" presStyleLbl="revTx" presStyleIdx="1" presStyleCnt="2">
        <dgm:presLayoutVars>
          <dgm:chMax val="1"/>
          <dgm:bulletEnabled val="1"/>
        </dgm:presLayoutVars>
      </dgm:prSet>
      <dgm:spPr/>
    </dgm:pt>
    <dgm:pt modelId="{97C23D62-8E97-4E9A-8478-0E0C99B2451E}" type="pres">
      <dgm:prSet presAssocID="{20E21968-2B63-4782-AED1-5D312F000804}" presName="bracket" presStyleLbl="parChTrans1D1" presStyleIdx="1" presStyleCnt="2"/>
      <dgm:spPr/>
    </dgm:pt>
    <dgm:pt modelId="{94F77B67-58AB-4452-819E-C70094548F99}" type="pres">
      <dgm:prSet presAssocID="{20E21968-2B63-4782-AED1-5D312F000804}" presName="spH" presStyleCnt="0"/>
      <dgm:spPr/>
    </dgm:pt>
    <dgm:pt modelId="{A9740246-107B-415F-9B79-01AC7661BA4A}" type="pres">
      <dgm:prSet presAssocID="{20E21968-2B63-4782-AED1-5D312F000804}" presName="desTx" presStyleLbl="node1" presStyleIdx="1" presStyleCnt="2">
        <dgm:presLayoutVars>
          <dgm:bulletEnabled val="1"/>
        </dgm:presLayoutVars>
      </dgm:prSet>
      <dgm:spPr/>
    </dgm:pt>
  </dgm:ptLst>
  <dgm:cxnLst>
    <dgm:cxn modelId="{6C76E514-3F5C-42DD-8608-4BDDF27F3B69}" srcId="{E923AB59-9311-4122-BA06-2140FBDE35AA}" destId="{20E21968-2B63-4782-AED1-5D312F000804}" srcOrd="1" destOrd="0" parTransId="{163BF54A-5EFA-44A0-858F-5043EB97904D}" sibTransId="{3FB1CB7A-18E7-4737-B94C-80F26B40A3F3}"/>
    <dgm:cxn modelId="{5E51D04B-CDE8-47D4-B760-A038C034A393}" srcId="{E923AB59-9311-4122-BA06-2140FBDE35AA}" destId="{66E5E0C7-1917-414B-ADC0-3C37D3764CFD}" srcOrd="0" destOrd="0" parTransId="{5FB9592B-EC40-41F6-B6F9-42B2AE68A5CE}" sibTransId="{39F45DCB-3691-4765-A10E-B214D2363B77}"/>
    <dgm:cxn modelId="{2BF37C79-4FC3-438C-87EC-64EBB9FD5AF1}" srcId="{20E21968-2B63-4782-AED1-5D312F000804}" destId="{7CC34C11-9EC6-4031-9436-99576F800659}" srcOrd="0" destOrd="0" parTransId="{0B8C7999-1C95-41F5-A50E-F8157ABFA119}" sibTransId="{0620D025-EDE2-462E-B166-8CF34C2A61C7}"/>
    <dgm:cxn modelId="{7C58BC86-281F-4854-BC53-47AFB0A368BD}" type="presOf" srcId="{20E21968-2B63-4782-AED1-5D312F000804}" destId="{D49C262F-5C58-4C97-911D-C206A4FBC667}" srcOrd="0" destOrd="0" presId="urn:diagrams.loki3.com/BracketList+Icon"/>
    <dgm:cxn modelId="{5773DE98-96B9-400C-A5D6-D00704902ED1}" type="presOf" srcId="{189647CD-F584-444F-946F-1837E9D11713}" destId="{B128D18A-8A0D-4651-8CC3-C1B0BBB8EFA8}" srcOrd="0" destOrd="0" presId="urn:diagrams.loki3.com/BracketList+Icon"/>
    <dgm:cxn modelId="{AF125BAA-60A4-4163-BAB7-ECFDE4FA6F3E}" type="presOf" srcId="{7CC34C11-9EC6-4031-9436-99576F800659}" destId="{A9740246-107B-415F-9B79-01AC7661BA4A}" srcOrd="0" destOrd="0" presId="urn:diagrams.loki3.com/BracketList+Icon"/>
    <dgm:cxn modelId="{4F555BB7-C43D-4083-8ABB-971EC1E9DA47}" srcId="{66E5E0C7-1917-414B-ADC0-3C37D3764CFD}" destId="{189647CD-F584-444F-946F-1837E9D11713}" srcOrd="0" destOrd="0" parTransId="{5B967BC4-6AC0-4D74-823B-81B7614C38EC}" sibTransId="{B7C585FC-2C7D-4777-BFE4-80E5A303F73A}"/>
    <dgm:cxn modelId="{911E9DF7-5A24-41A2-9550-96508A4AA4AD}" type="presOf" srcId="{66E5E0C7-1917-414B-ADC0-3C37D3764CFD}" destId="{65C409F2-BF3A-4C6F-81D4-2AC111E2C4CD}" srcOrd="0" destOrd="0" presId="urn:diagrams.loki3.com/BracketList+Icon"/>
    <dgm:cxn modelId="{0E6ADAF7-90E0-41A4-821C-8635274ED30F}" type="presOf" srcId="{E923AB59-9311-4122-BA06-2140FBDE35AA}" destId="{92A10124-48C5-46A5-A33D-8C6706F5CCD4}" srcOrd="0" destOrd="0" presId="urn:diagrams.loki3.com/BracketList+Icon"/>
    <dgm:cxn modelId="{8FF96A5C-7203-455A-A903-B5AC006849B6}" type="presParOf" srcId="{92A10124-48C5-46A5-A33D-8C6706F5CCD4}" destId="{102B5D35-AFB5-4C3F-A963-E6789D8B6EEE}" srcOrd="0" destOrd="0" presId="urn:diagrams.loki3.com/BracketList+Icon"/>
    <dgm:cxn modelId="{9FF1C16D-DA1A-423F-805B-34BC92B4C822}" type="presParOf" srcId="{102B5D35-AFB5-4C3F-A963-E6789D8B6EEE}" destId="{65C409F2-BF3A-4C6F-81D4-2AC111E2C4CD}" srcOrd="0" destOrd="0" presId="urn:diagrams.loki3.com/BracketList+Icon"/>
    <dgm:cxn modelId="{A645592C-FF01-4198-B6EB-CD85700B07C0}" type="presParOf" srcId="{102B5D35-AFB5-4C3F-A963-E6789D8B6EEE}" destId="{C158C71B-BF83-48A5-9BEC-0B32D60511C7}" srcOrd="1" destOrd="0" presId="urn:diagrams.loki3.com/BracketList+Icon"/>
    <dgm:cxn modelId="{DACCA5A7-7E11-4143-9A92-708FB26472C7}" type="presParOf" srcId="{102B5D35-AFB5-4C3F-A963-E6789D8B6EEE}" destId="{C8E4B8FA-9A36-46B0-B4DD-26B132717F2A}" srcOrd="2" destOrd="0" presId="urn:diagrams.loki3.com/BracketList+Icon"/>
    <dgm:cxn modelId="{C70EFC5C-66ED-4AD0-BFB4-2475B1D6A5FA}" type="presParOf" srcId="{102B5D35-AFB5-4C3F-A963-E6789D8B6EEE}" destId="{B128D18A-8A0D-4651-8CC3-C1B0BBB8EFA8}" srcOrd="3" destOrd="0" presId="urn:diagrams.loki3.com/BracketList+Icon"/>
    <dgm:cxn modelId="{C1EC4EDF-04B6-4E12-9A9A-B8A12AE96808}" type="presParOf" srcId="{92A10124-48C5-46A5-A33D-8C6706F5CCD4}" destId="{815CFFBC-7AE1-4F9B-8B60-A661556CF862}" srcOrd="1" destOrd="0" presId="urn:diagrams.loki3.com/BracketList+Icon"/>
    <dgm:cxn modelId="{3A2DB749-A0C2-4D0D-906A-0904FC6CBD73}" type="presParOf" srcId="{92A10124-48C5-46A5-A33D-8C6706F5CCD4}" destId="{880DD429-D578-4B8A-9CCB-DCC992EBD575}" srcOrd="2" destOrd="0" presId="urn:diagrams.loki3.com/BracketList+Icon"/>
    <dgm:cxn modelId="{FEEC86AC-0EC1-48A1-879D-7EC16266B50D}" type="presParOf" srcId="{880DD429-D578-4B8A-9CCB-DCC992EBD575}" destId="{D49C262F-5C58-4C97-911D-C206A4FBC667}" srcOrd="0" destOrd="0" presId="urn:diagrams.loki3.com/BracketList+Icon"/>
    <dgm:cxn modelId="{44C6E5DC-DD97-4A53-9EF5-2F926AC6DC96}" type="presParOf" srcId="{880DD429-D578-4B8A-9CCB-DCC992EBD575}" destId="{97C23D62-8E97-4E9A-8478-0E0C99B2451E}" srcOrd="1" destOrd="0" presId="urn:diagrams.loki3.com/BracketList+Icon"/>
    <dgm:cxn modelId="{172E007B-787E-42BC-AD0C-2CF450E3840C}" type="presParOf" srcId="{880DD429-D578-4B8A-9CCB-DCC992EBD575}" destId="{94F77B67-58AB-4452-819E-C70094548F99}" srcOrd="2" destOrd="0" presId="urn:diagrams.loki3.com/BracketList+Icon"/>
    <dgm:cxn modelId="{DE7CC5E4-BC1D-4644-B221-32D5516D2834}" type="presParOf" srcId="{880DD429-D578-4B8A-9CCB-DCC992EBD575}" destId="{A9740246-107B-415F-9B79-01AC7661BA4A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F5872F6-0F21-4067-9A6B-37A95F2325FE}" type="doc">
      <dgm:prSet loTypeId="urn:microsoft.com/office/officeart/2005/8/layout/radial4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CL"/>
        </a:p>
      </dgm:t>
    </dgm:pt>
    <dgm:pt modelId="{5D8349A1-8544-4455-A7C9-1CE32CD7F6DE}">
      <dgm:prSet phldrT="[Texto]" custT="1"/>
      <dgm:spPr/>
      <dgm:t>
        <a:bodyPr/>
        <a:lstStyle/>
        <a:p>
          <a:r>
            <a:rPr lang="es-CL" sz="2800" dirty="0"/>
            <a:t>Requerimientos  de H2O</a:t>
          </a:r>
        </a:p>
      </dgm:t>
    </dgm:pt>
    <dgm:pt modelId="{E211EEC2-5302-413A-99DF-EF9DF619098A}" type="parTrans" cxnId="{B592B3F6-EBA2-4EAD-89B0-89D82BCEAE46}">
      <dgm:prSet/>
      <dgm:spPr/>
      <dgm:t>
        <a:bodyPr/>
        <a:lstStyle/>
        <a:p>
          <a:endParaRPr lang="es-CL"/>
        </a:p>
      </dgm:t>
    </dgm:pt>
    <dgm:pt modelId="{B282780C-EF87-40F8-A41D-EFAF0A7BFB44}" type="sibTrans" cxnId="{B592B3F6-EBA2-4EAD-89B0-89D82BCEAE46}">
      <dgm:prSet/>
      <dgm:spPr/>
      <dgm:t>
        <a:bodyPr/>
        <a:lstStyle/>
        <a:p>
          <a:endParaRPr lang="es-CL"/>
        </a:p>
      </dgm:t>
    </dgm:pt>
    <dgm:pt modelId="{A03BAD2F-A3ED-47E9-9BBE-91B137AE2780}">
      <dgm:prSet phldrT="[Texto]"/>
      <dgm:spPr/>
      <dgm:t>
        <a:bodyPr/>
        <a:lstStyle/>
        <a:p>
          <a:r>
            <a:rPr lang="es-CL" dirty="0"/>
            <a:t>Pérdidas Insensibles 45 cc/100 cal. </a:t>
          </a:r>
          <a:r>
            <a:rPr lang="es-CL" dirty="0" err="1"/>
            <a:t>Metab</a:t>
          </a:r>
          <a:r>
            <a:rPr lang="es-CL" dirty="0"/>
            <a:t>/día</a:t>
          </a:r>
        </a:p>
      </dgm:t>
    </dgm:pt>
    <dgm:pt modelId="{8A8EA760-7E3D-4F21-85AE-E08218630BBC}" type="parTrans" cxnId="{E673CD78-8CA7-4A45-9233-3FCC45B734B3}">
      <dgm:prSet/>
      <dgm:spPr/>
      <dgm:t>
        <a:bodyPr/>
        <a:lstStyle/>
        <a:p>
          <a:endParaRPr lang="es-CL"/>
        </a:p>
      </dgm:t>
    </dgm:pt>
    <dgm:pt modelId="{A7135AB1-FEF1-4600-B833-2D51A9F6A580}" type="sibTrans" cxnId="{E673CD78-8CA7-4A45-9233-3FCC45B734B3}">
      <dgm:prSet/>
      <dgm:spPr/>
      <dgm:t>
        <a:bodyPr/>
        <a:lstStyle/>
        <a:p>
          <a:endParaRPr lang="es-CL"/>
        </a:p>
      </dgm:t>
    </dgm:pt>
    <dgm:pt modelId="{3FD85BFF-986F-4218-8B58-549745BDCDCD}">
      <dgm:prSet phldrT="[Texto]"/>
      <dgm:spPr/>
      <dgm:t>
        <a:bodyPr/>
        <a:lstStyle/>
        <a:p>
          <a:r>
            <a:rPr lang="es-CL" dirty="0"/>
            <a:t>Diuresis       55 cc/100 cal. </a:t>
          </a:r>
          <a:r>
            <a:rPr lang="es-CL" dirty="0" err="1"/>
            <a:t>Metab</a:t>
          </a:r>
          <a:r>
            <a:rPr lang="es-CL" dirty="0"/>
            <a:t>/día </a:t>
          </a:r>
        </a:p>
      </dgm:t>
    </dgm:pt>
    <dgm:pt modelId="{30FEE13D-47C4-40A6-928E-2095C748DFAA}" type="parTrans" cxnId="{E91AEC39-906D-499B-8BC9-008AAE71F73F}">
      <dgm:prSet/>
      <dgm:spPr/>
      <dgm:t>
        <a:bodyPr/>
        <a:lstStyle/>
        <a:p>
          <a:endParaRPr lang="es-CL"/>
        </a:p>
      </dgm:t>
    </dgm:pt>
    <dgm:pt modelId="{F6F10385-7752-4BB6-8FBC-B4A8A2CC6328}" type="sibTrans" cxnId="{E91AEC39-906D-499B-8BC9-008AAE71F73F}">
      <dgm:prSet/>
      <dgm:spPr/>
      <dgm:t>
        <a:bodyPr/>
        <a:lstStyle/>
        <a:p>
          <a:endParaRPr lang="es-CL"/>
        </a:p>
      </dgm:t>
    </dgm:pt>
    <dgm:pt modelId="{90726B18-9B80-4E74-9E9D-A96D4273A701}" type="pres">
      <dgm:prSet presAssocID="{2F5872F6-0F21-4067-9A6B-37A95F2325FE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CD2C7DF-3797-4DAC-A204-BDA6697157D8}" type="pres">
      <dgm:prSet presAssocID="{5D8349A1-8544-4455-A7C9-1CE32CD7F6DE}" presName="centerShape" presStyleLbl="node0" presStyleIdx="0" presStyleCnt="1" custScaleX="150078" custLinFactNeighborX="0" custLinFactNeighborY="6297"/>
      <dgm:spPr/>
    </dgm:pt>
    <dgm:pt modelId="{E3394D19-CF8F-4BF2-A222-B6F8F791EE4D}" type="pres">
      <dgm:prSet presAssocID="{8A8EA760-7E3D-4F21-85AE-E08218630BBC}" presName="parTrans" presStyleLbl="bgSibTrans2D1" presStyleIdx="0" presStyleCnt="2"/>
      <dgm:spPr/>
    </dgm:pt>
    <dgm:pt modelId="{6FC889F7-3597-42FA-8CA7-C26DB0540719}" type="pres">
      <dgm:prSet presAssocID="{A03BAD2F-A3ED-47E9-9BBE-91B137AE2780}" presName="node" presStyleLbl="node1" presStyleIdx="0" presStyleCnt="2">
        <dgm:presLayoutVars>
          <dgm:bulletEnabled val="1"/>
        </dgm:presLayoutVars>
      </dgm:prSet>
      <dgm:spPr/>
    </dgm:pt>
    <dgm:pt modelId="{FF0F5B94-C30F-41A8-A123-926F4D41569B}" type="pres">
      <dgm:prSet presAssocID="{30FEE13D-47C4-40A6-928E-2095C748DFAA}" presName="parTrans" presStyleLbl="bgSibTrans2D1" presStyleIdx="1" presStyleCnt="2"/>
      <dgm:spPr/>
    </dgm:pt>
    <dgm:pt modelId="{5181DF1D-F19E-4EBF-981A-80CBC5F07C9F}" type="pres">
      <dgm:prSet presAssocID="{3FD85BFF-986F-4218-8B58-549745BDCDCD}" presName="node" presStyleLbl="node1" presStyleIdx="1" presStyleCnt="2">
        <dgm:presLayoutVars>
          <dgm:bulletEnabled val="1"/>
        </dgm:presLayoutVars>
      </dgm:prSet>
      <dgm:spPr/>
    </dgm:pt>
  </dgm:ptLst>
  <dgm:cxnLst>
    <dgm:cxn modelId="{E91AEC39-906D-499B-8BC9-008AAE71F73F}" srcId="{5D8349A1-8544-4455-A7C9-1CE32CD7F6DE}" destId="{3FD85BFF-986F-4218-8B58-549745BDCDCD}" srcOrd="1" destOrd="0" parTransId="{30FEE13D-47C4-40A6-928E-2095C748DFAA}" sibTransId="{F6F10385-7752-4BB6-8FBC-B4A8A2CC6328}"/>
    <dgm:cxn modelId="{4B25E73E-042C-4F8F-99DD-92A5FA2DE0E4}" type="presOf" srcId="{2F5872F6-0F21-4067-9A6B-37A95F2325FE}" destId="{90726B18-9B80-4E74-9E9D-A96D4273A701}" srcOrd="0" destOrd="0" presId="urn:microsoft.com/office/officeart/2005/8/layout/radial4"/>
    <dgm:cxn modelId="{E11A4654-22DA-4422-8CBF-50994E872250}" type="presOf" srcId="{3FD85BFF-986F-4218-8B58-549745BDCDCD}" destId="{5181DF1D-F19E-4EBF-981A-80CBC5F07C9F}" srcOrd="0" destOrd="0" presId="urn:microsoft.com/office/officeart/2005/8/layout/radial4"/>
    <dgm:cxn modelId="{E673CD78-8CA7-4A45-9233-3FCC45B734B3}" srcId="{5D8349A1-8544-4455-A7C9-1CE32CD7F6DE}" destId="{A03BAD2F-A3ED-47E9-9BBE-91B137AE2780}" srcOrd="0" destOrd="0" parTransId="{8A8EA760-7E3D-4F21-85AE-E08218630BBC}" sibTransId="{A7135AB1-FEF1-4600-B833-2D51A9F6A580}"/>
    <dgm:cxn modelId="{AEE29C83-4FDE-46F1-B2E7-C4BD41E22C07}" type="presOf" srcId="{30FEE13D-47C4-40A6-928E-2095C748DFAA}" destId="{FF0F5B94-C30F-41A8-A123-926F4D41569B}" srcOrd="0" destOrd="0" presId="urn:microsoft.com/office/officeart/2005/8/layout/radial4"/>
    <dgm:cxn modelId="{339BA484-EBBF-49EC-B631-487E92D1B8F8}" type="presOf" srcId="{5D8349A1-8544-4455-A7C9-1CE32CD7F6DE}" destId="{DCD2C7DF-3797-4DAC-A204-BDA6697157D8}" srcOrd="0" destOrd="0" presId="urn:microsoft.com/office/officeart/2005/8/layout/radial4"/>
    <dgm:cxn modelId="{923F7D88-7164-4A34-BD55-3657A240B593}" type="presOf" srcId="{A03BAD2F-A3ED-47E9-9BBE-91B137AE2780}" destId="{6FC889F7-3597-42FA-8CA7-C26DB0540719}" srcOrd="0" destOrd="0" presId="urn:microsoft.com/office/officeart/2005/8/layout/radial4"/>
    <dgm:cxn modelId="{0D3A978E-EC24-476A-9D33-44CB1CD8613C}" type="presOf" srcId="{8A8EA760-7E3D-4F21-85AE-E08218630BBC}" destId="{E3394D19-CF8F-4BF2-A222-B6F8F791EE4D}" srcOrd="0" destOrd="0" presId="urn:microsoft.com/office/officeart/2005/8/layout/radial4"/>
    <dgm:cxn modelId="{B592B3F6-EBA2-4EAD-89B0-89D82BCEAE46}" srcId="{2F5872F6-0F21-4067-9A6B-37A95F2325FE}" destId="{5D8349A1-8544-4455-A7C9-1CE32CD7F6DE}" srcOrd="0" destOrd="0" parTransId="{E211EEC2-5302-413A-99DF-EF9DF619098A}" sibTransId="{B282780C-EF87-40F8-A41D-EFAF0A7BFB44}"/>
    <dgm:cxn modelId="{513585F3-823C-480A-8222-941A7A31EB7F}" type="presParOf" srcId="{90726B18-9B80-4E74-9E9D-A96D4273A701}" destId="{DCD2C7DF-3797-4DAC-A204-BDA6697157D8}" srcOrd="0" destOrd="0" presId="urn:microsoft.com/office/officeart/2005/8/layout/radial4"/>
    <dgm:cxn modelId="{95D3FEB8-FC7C-4B7B-8DBF-799ED2220E2D}" type="presParOf" srcId="{90726B18-9B80-4E74-9E9D-A96D4273A701}" destId="{E3394D19-CF8F-4BF2-A222-B6F8F791EE4D}" srcOrd="1" destOrd="0" presId="urn:microsoft.com/office/officeart/2005/8/layout/radial4"/>
    <dgm:cxn modelId="{CE986897-AF42-4BDB-9FA8-F25661E89D99}" type="presParOf" srcId="{90726B18-9B80-4E74-9E9D-A96D4273A701}" destId="{6FC889F7-3597-42FA-8CA7-C26DB0540719}" srcOrd="2" destOrd="0" presId="urn:microsoft.com/office/officeart/2005/8/layout/radial4"/>
    <dgm:cxn modelId="{3042BEE6-8F56-4832-9508-AAF8A8FAC24E}" type="presParOf" srcId="{90726B18-9B80-4E74-9E9D-A96D4273A701}" destId="{FF0F5B94-C30F-41A8-A123-926F4D41569B}" srcOrd="3" destOrd="0" presId="urn:microsoft.com/office/officeart/2005/8/layout/radial4"/>
    <dgm:cxn modelId="{F3512738-B4E6-400C-8E7F-C2B83D512418}" type="presParOf" srcId="{90726B18-9B80-4E74-9E9D-A96D4273A701}" destId="{5181DF1D-F19E-4EBF-981A-80CBC5F07C9F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AB06CF3-5D16-4967-9998-FC68C9E19921}" type="doc">
      <dgm:prSet loTypeId="urn:microsoft.com/office/officeart/2005/8/layout/venn1" loCatId="relationship" qsTypeId="urn:microsoft.com/office/officeart/2005/8/quickstyle/3d2" qsCatId="3D" csTypeId="urn:microsoft.com/office/officeart/2005/8/colors/colorful1" csCatId="colorful" phldr="1"/>
      <dgm:spPr/>
    </dgm:pt>
    <dgm:pt modelId="{AC38477B-5207-4655-BA7A-1B36F298B98B}">
      <dgm:prSet phldrT="[Texto]"/>
      <dgm:spPr/>
      <dgm:t>
        <a:bodyPr/>
        <a:lstStyle/>
        <a:p>
          <a:r>
            <a:rPr lang="es-CL" dirty="0"/>
            <a:t>Requerimientos normales</a:t>
          </a:r>
        </a:p>
      </dgm:t>
    </dgm:pt>
    <dgm:pt modelId="{D1F2CA1E-A822-448F-882E-A9A03CEA06A1}" type="parTrans" cxnId="{2BB6C40D-34CA-4669-9853-CCEA36CCD4CC}">
      <dgm:prSet/>
      <dgm:spPr/>
      <dgm:t>
        <a:bodyPr/>
        <a:lstStyle/>
        <a:p>
          <a:endParaRPr lang="es-CL"/>
        </a:p>
      </dgm:t>
    </dgm:pt>
    <dgm:pt modelId="{DF71BA98-F388-477E-9FA1-3B9B296471F3}" type="sibTrans" cxnId="{2BB6C40D-34CA-4669-9853-CCEA36CCD4CC}">
      <dgm:prSet/>
      <dgm:spPr/>
      <dgm:t>
        <a:bodyPr/>
        <a:lstStyle/>
        <a:p>
          <a:endParaRPr lang="es-CL"/>
        </a:p>
      </dgm:t>
    </dgm:pt>
    <dgm:pt modelId="{DEE497D7-B0BD-41F5-A63F-8832677C412A}">
      <dgm:prSet phldrT="[Texto]"/>
      <dgm:spPr/>
      <dgm:t>
        <a:bodyPr/>
        <a:lstStyle/>
        <a:p>
          <a:r>
            <a:rPr lang="es-CL" dirty="0"/>
            <a:t>Reemplazo de Pérdidas anormales</a:t>
          </a:r>
        </a:p>
      </dgm:t>
    </dgm:pt>
    <dgm:pt modelId="{D3D87664-C82E-4504-851F-AB952ABCEC4A}" type="parTrans" cxnId="{E879DA26-0302-4C08-8931-E6254ACCE3FB}">
      <dgm:prSet/>
      <dgm:spPr/>
      <dgm:t>
        <a:bodyPr/>
        <a:lstStyle/>
        <a:p>
          <a:endParaRPr lang="es-CL"/>
        </a:p>
      </dgm:t>
    </dgm:pt>
    <dgm:pt modelId="{ACA309C8-4C3F-4494-B839-69B360C30F71}" type="sibTrans" cxnId="{E879DA26-0302-4C08-8931-E6254ACCE3FB}">
      <dgm:prSet/>
      <dgm:spPr/>
      <dgm:t>
        <a:bodyPr/>
        <a:lstStyle/>
        <a:p>
          <a:endParaRPr lang="es-CL"/>
        </a:p>
      </dgm:t>
    </dgm:pt>
    <dgm:pt modelId="{89382F46-BE30-47FC-801E-C4DDA3661A3E}">
      <dgm:prSet phldrT="[Texto]"/>
      <dgm:spPr/>
      <dgm:t>
        <a:bodyPr/>
        <a:lstStyle/>
        <a:p>
          <a:r>
            <a:rPr lang="es-CL" dirty="0"/>
            <a:t>Corrección del Déficit</a:t>
          </a:r>
        </a:p>
      </dgm:t>
    </dgm:pt>
    <dgm:pt modelId="{3E2E5295-F899-42C0-B977-523399272DA3}" type="parTrans" cxnId="{352EB63C-CF5B-4F08-84CB-819860223D0B}">
      <dgm:prSet/>
      <dgm:spPr/>
      <dgm:t>
        <a:bodyPr/>
        <a:lstStyle/>
        <a:p>
          <a:endParaRPr lang="es-CL"/>
        </a:p>
      </dgm:t>
    </dgm:pt>
    <dgm:pt modelId="{CFA87C80-489C-42D6-AEE7-1F5550CF9227}" type="sibTrans" cxnId="{352EB63C-CF5B-4F08-84CB-819860223D0B}">
      <dgm:prSet/>
      <dgm:spPr/>
      <dgm:t>
        <a:bodyPr/>
        <a:lstStyle/>
        <a:p>
          <a:endParaRPr lang="es-CL"/>
        </a:p>
      </dgm:t>
    </dgm:pt>
    <dgm:pt modelId="{EF341D14-FD70-48E4-B729-4653A4ED5E4A}" type="pres">
      <dgm:prSet presAssocID="{7AB06CF3-5D16-4967-9998-FC68C9E19921}" presName="compositeShape" presStyleCnt="0">
        <dgm:presLayoutVars>
          <dgm:chMax val="7"/>
          <dgm:dir/>
          <dgm:resizeHandles val="exact"/>
        </dgm:presLayoutVars>
      </dgm:prSet>
      <dgm:spPr/>
    </dgm:pt>
    <dgm:pt modelId="{46EDE1CC-0272-4BB4-8219-258CE62E5A10}" type="pres">
      <dgm:prSet presAssocID="{AC38477B-5207-4655-BA7A-1B36F298B98B}" presName="circ1" presStyleLbl="vennNode1" presStyleIdx="0" presStyleCnt="3"/>
      <dgm:spPr/>
    </dgm:pt>
    <dgm:pt modelId="{6AF0B9A1-4C29-4ADC-92A8-7BB233B0A2EC}" type="pres">
      <dgm:prSet presAssocID="{AC38477B-5207-4655-BA7A-1B36F298B98B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DBBD952F-FDDB-4810-8566-169865121052}" type="pres">
      <dgm:prSet presAssocID="{DEE497D7-B0BD-41F5-A63F-8832677C412A}" presName="circ2" presStyleLbl="vennNode1" presStyleIdx="1" presStyleCnt="3"/>
      <dgm:spPr/>
    </dgm:pt>
    <dgm:pt modelId="{EB0B241C-8D92-4BF4-B740-C0CF113EB2BF}" type="pres">
      <dgm:prSet presAssocID="{DEE497D7-B0BD-41F5-A63F-8832677C412A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FD885475-4AC1-4EEA-9214-BEC298042989}" type="pres">
      <dgm:prSet presAssocID="{89382F46-BE30-47FC-801E-C4DDA3661A3E}" presName="circ3" presStyleLbl="vennNode1" presStyleIdx="2" presStyleCnt="3"/>
      <dgm:spPr/>
    </dgm:pt>
    <dgm:pt modelId="{5A0F4D31-D9C2-457C-98D4-982F84235053}" type="pres">
      <dgm:prSet presAssocID="{89382F46-BE30-47FC-801E-C4DDA3661A3E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BDCAF00A-1DDD-4257-AD13-26FF34E927AB}" type="presOf" srcId="{7AB06CF3-5D16-4967-9998-FC68C9E19921}" destId="{EF341D14-FD70-48E4-B729-4653A4ED5E4A}" srcOrd="0" destOrd="0" presId="urn:microsoft.com/office/officeart/2005/8/layout/venn1"/>
    <dgm:cxn modelId="{2BB6C40D-34CA-4669-9853-CCEA36CCD4CC}" srcId="{7AB06CF3-5D16-4967-9998-FC68C9E19921}" destId="{AC38477B-5207-4655-BA7A-1B36F298B98B}" srcOrd="0" destOrd="0" parTransId="{D1F2CA1E-A822-448F-882E-A9A03CEA06A1}" sibTransId="{DF71BA98-F388-477E-9FA1-3B9B296471F3}"/>
    <dgm:cxn modelId="{E879DA26-0302-4C08-8931-E6254ACCE3FB}" srcId="{7AB06CF3-5D16-4967-9998-FC68C9E19921}" destId="{DEE497D7-B0BD-41F5-A63F-8832677C412A}" srcOrd="1" destOrd="0" parTransId="{D3D87664-C82E-4504-851F-AB952ABCEC4A}" sibTransId="{ACA309C8-4C3F-4494-B839-69B360C30F71}"/>
    <dgm:cxn modelId="{3D8E1027-6E72-413B-ACA7-9273816C3A7E}" type="presOf" srcId="{AC38477B-5207-4655-BA7A-1B36F298B98B}" destId="{46EDE1CC-0272-4BB4-8219-258CE62E5A10}" srcOrd="0" destOrd="0" presId="urn:microsoft.com/office/officeart/2005/8/layout/venn1"/>
    <dgm:cxn modelId="{352EB63C-CF5B-4F08-84CB-819860223D0B}" srcId="{7AB06CF3-5D16-4967-9998-FC68C9E19921}" destId="{89382F46-BE30-47FC-801E-C4DDA3661A3E}" srcOrd="2" destOrd="0" parTransId="{3E2E5295-F899-42C0-B977-523399272DA3}" sibTransId="{CFA87C80-489C-42D6-AEE7-1F5550CF9227}"/>
    <dgm:cxn modelId="{8E46CB44-61AB-4427-88A2-F549DF76F0A7}" type="presOf" srcId="{DEE497D7-B0BD-41F5-A63F-8832677C412A}" destId="{EB0B241C-8D92-4BF4-B740-C0CF113EB2BF}" srcOrd="1" destOrd="0" presId="urn:microsoft.com/office/officeart/2005/8/layout/venn1"/>
    <dgm:cxn modelId="{8B84F94B-744C-4EB9-9817-F5FB54FECDB6}" type="presOf" srcId="{DEE497D7-B0BD-41F5-A63F-8832677C412A}" destId="{DBBD952F-FDDB-4810-8566-169865121052}" srcOrd="0" destOrd="0" presId="urn:microsoft.com/office/officeart/2005/8/layout/venn1"/>
    <dgm:cxn modelId="{8FADEF58-77C7-491D-9D1B-57676C5F441D}" type="presOf" srcId="{89382F46-BE30-47FC-801E-C4DDA3661A3E}" destId="{5A0F4D31-D9C2-457C-98D4-982F84235053}" srcOrd="1" destOrd="0" presId="urn:microsoft.com/office/officeart/2005/8/layout/venn1"/>
    <dgm:cxn modelId="{14D69AA0-A38A-43FA-8E4A-124C7044E6E7}" type="presOf" srcId="{AC38477B-5207-4655-BA7A-1B36F298B98B}" destId="{6AF0B9A1-4C29-4ADC-92A8-7BB233B0A2EC}" srcOrd="1" destOrd="0" presId="urn:microsoft.com/office/officeart/2005/8/layout/venn1"/>
    <dgm:cxn modelId="{B77862F6-C0AD-4193-9A63-14ECBB186EC6}" type="presOf" srcId="{89382F46-BE30-47FC-801E-C4DDA3661A3E}" destId="{FD885475-4AC1-4EEA-9214-BEC298042989}" srcOrd="0" destOrd="0" presId="urn:microsoft.com/office/officeart/2005/8/layout/venn1"/>
    <dgm:cxn modelId="{6A6823BF-F185-4F9D-8259-31A5609009AE}" type="presParOf" srcId="{EF341D14-FD70-48E4-B729-4653A4ED5E4A}" destId="{46EDE1CC-0272-4BB4-8219-258CE62E5A10}" srcOrd="0" destOrd="0" presId="urn:microsoft.com/office/officeart/2005/8/layout/venn1"/>
    <dgm:cxn modelId="{DCEC78A6-98E8-4B5F-8DA0-F6AD27765826}" type="presParOf" srcId="{EF341D14-FD70-48E4-B729-4653A4ED5E4A}" destId="{6AF0B9A1-4C29-4ADC-92A8-7BB233B0A2EC}" srcOrd="1" destOrd="0" presId="urn:microsoft.com/office/officeart/2005/8/layout/venn1"/>
    <dgm:cxn modelId="{CB4A3B6A-3B31-498D-812D-B4071B77318C}" type="presParOf" srcId="{EF341D14-FD70-48E4-B729-4653A4ED5E4A}" destId="{DBBD952F-FDDB-4810-8566-169865121052}" srcOrd="2" destOrd="0" presId="urn:microsoft.com/office/officeart/2005/8/layout/venn1"/>
    <dgm:cxn modelId="{D74398C2-1A71-4A62-A911-72D6D2EF046E}" type="presParOf" srcId="{EF341D14-FD70-48E4-B729-4653A4ED5E4A}" destId="{EB0B241C-8D92-4BF4-B740-C0CF113EB2BF}" srcOrd="3" destOrd="0" presId="urn:microsoft.com/office/officeart/2005/8/layout/venn1"/>
    <dgm:cxn modelId="{6B603219-72CA-4B8D-BBA3-21A0AEAC3654}" type="presParOf" srcId="{EF341D14-FD70-48E4-B729-4653A4ED5E4A}" destId="{FD885475-4AC1-4EEA-9214-BEC298042989}" srcOrd="4" destOrd="0" presId="urn:microsoft.com/office/officeart/2005/8/layout/venn1"/>
    <dgm:cxn modelId="{9BAB5F30-C8A4-4E0B-B0E2-4C2652A0BA52}" type="presParOf" srcId="{EF341D14-FD70-48E4-B729-4653A4ED5E4A}" destId="{5A0F4D31-D9C2-457C-98D4-982F84235053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C750C1-BF6B-4F46-B529-2CCB44B65352}">
      <dsp:nvSpPr>
        <dsp:cNvPr id="0" name=""/>
        <dsp:cNvSpPr/>
      </dsp:nvSpPr>
      <dsp:spPr>
        <a:xfrm rot="10800000">
          <a:off x="2276407" y="1661"/>
          <a:ext cx="7948963" cy="1096898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3702" tIns="64770" rIns="120904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700" kern="1200" dirty="0"/>
            <a:t>El contenido total de agua de un niño varía del 60 al 78%, dependiendo de la edad.</a:t>
          </a:r>
        </a:p>
      </dsp:txBody>
      <dsp:txXfrm rot="10800000">
        <a:off x="2550631" y="1661"/>
        <a:ext cx="7674739" cy="1096898"/>
      </dsp:txXfrm>
    </dsp:sp>
    <dsp:sp modelId="{34760DEB-6141-4611-AB84-4BC81F071A35}">
      <dsp:nvSpPr>
        <dsp:cNvPr id="0" name=""/>
        <dsp:cNvSpPr/>
      </dsp:nvSpPr>
      <dsp:spPr>
        <a:xfrm>
          <a:off x="1727957" y="1661"/>
          <a:ext cx="1096898" cy="1096898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F28348-62BD-4D93-A88C-874B31F98F69}">
      <dsp:nvSpPr>
        <dsp:cNvPr id="0" name=""/>
        <dsp:cNvSpPr/>
      </dsp:nvSpPr>
      <dsp:spPr>
        <a:xfrm rot="10800000">
          <a:off x="2276407" y="1425992"/>
          <a:ext cx="7948963" cy="1096898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3702" tIns="64770" rIns="120904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700" kern="1200" dirty="0"/>
            <a:t>Este contenido de agua se distribuye en 2 grandes compartimientos, separados  por una membrana:</a:t>
          </a: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300" kern="1200"/>
            <a:t>Intracelular (LIC)</a:t>
          </a: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300" kern="1200"/>
            <a:t>Extracelular (LEC)</a:t>
          </a:r>
        </a:p>
      </dsp:txBody>
      <dsp:txXfrm rot="10800000">
        <a:off x="2550631" y="1425992"/>
        <a:ext cx="7674739" cy="1096898"/>
      </dsp:txXfrm>
    </dsp:sp>
    <dsp:sp modelId="{9140CBDD-37CE-4655-8F7B-E2906027CC93}">
      <dsp:nvSpPr>
        <dsp:cNvPr id="0" name=""/>
        <dsp:cNvSpPr/>
      </dsp:nvSpPr>
      <dsp:spPr>
        <a:xfrm>
          <a:off x="1727957" y="1425992"/>
          <a:ext cx="1096898" cy="1096898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376511-807C-4186-8C45-39A9814DA4EC}">
      <dsp:nvSpPr>
        <dsp:cNvPr id="0" name=""/>
        <dsp:cNvSpPr/>
      </dsp:nvSpPr>
      <dsp:spPr>
        <a:xfrm rot="10800000">
          <a:off x="2276407" y="2850324"/>
          <a:ext cx="7948963" cy="1096898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3702" tIns="64770" rIns="120904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700" kern="1200"/>
            <a:t>El paso de líquidos de un compartimiento a otro está determinado por la osmolaridad del LEC.</a:t>
          </a:r>
        </a:p>
      </dsp:txBody>
      <dsp:txXfrm rot="10800000">
        <a:off x="2550631" y="2850324"/>
        <a:ext cx="7674739" cy="1096898"/>
      </dsp:txXfrm>
    </dsp:sp>
    <dsp:sp modelId="{7BD0748E-4E43-46AA-8450-AFE4F31C0B4C}">
      <dsp:nvSpPr>
        <dsp:cNvPr id="0" name=""/>
        <dsp:cNvSpPr/>
      </dsp:nvSpPr>
      <dsp:spPr>
        <a:xfrm>
          <a:off x="1727957" y="2850324"/>
          <a:ext cx="1096898" cy="1096898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4A7119-26A8-449A-809A-DE7436E526EE}">
      <dsp:nvSpPr>
        <dsp:cNvPr id="0" name=""/>
        <dsp:cNvSpPr/>
      </dsp:nvSpPr>
      <dsp:spPr>
        <a:xfrm rot="10800000">
          <a:off x="2276407" y="4274655"/>
          <a:ext cx="7948963" cy="1096898"/>
        </a:xfrm>
        <a:prstGeom prst="homePlat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3702" tIns="64770" rIns="120904" bIns="6477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700" kern="1200"/>
            <a:t>Este hecho determina la velocidad de corrección de una deshidratación</a:t>
          </a: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300" kern="1200"/>
            <a:t>Sin alteración osmolar: 18 a 24 hors</a:t>
          </a: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300" kern="1200"/>
            <a:t>Con alteración osmolar: 48 a 72 horas</a:t>
          </a:r>
        </a:p>
      </dsp:txBody>
      <dsp:txXfrm rot="10800000">
        <a:off x="2550631" y="4274655"/>
        <a:ext cx="7674739" cy="1096898"/>
      </dsp:txXfrm>
    </dsp:sp>
    <dsp:sp modelId="{9E6FB967-24BD-47EC-9F14-7F29F26F5E93}">
      <dsp:nvSpPr>
        <dsp:cNvPr id="0" name=""/>
        <dsp:cNvSpPr/>
      </dsp:nvSpPr>
      <dsp:spPr>
        <a:xfrm>
          <a:off x="1727957" y="4274655"/>
          <a:ext cx="1096898" cy="1096898"/>
        </a:xfrm>
        <a:prstGeom prst="ellipse">
          <a:avLst/>
        </a:prstGeom>
        <a:solidFill>
          <a:schemeClr val="accent5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122DCF-2185-4627-8D85-6A99A8A8BEE6}">
      <dsp:nvSpPr>
        <dsp:cNvPr id="0" name=""/>
        <dsp:cNvSpPr/>
      </dsp:nvSpPr>
      <dsp:spPr>
        <a:xfrm>
          <a:off x="2090517" y="0"/>
          <a:ext cx="3383438" cy="3383953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F90F83-656D-413C-AEDE-E7EFA3E59AFF}">
      <dsp:nvSpPr>
        <dsp:cNvPr id="0" name=""/>
        <dsp:cNvSpPr/>
      </dsp:nvSpPr>
      <dsp:spPr>
        <a:xfrm>
          <a:off x="2838368" y="1221709"/>
          <a:ext cx="1880111" cy="939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700" b="1" kern="1200" dirty="0"/>
            <a:t>Expansión del espacio vascular</a:t>
          </a:r>
        </a:p>
      </dsp:txBody>
      <dsp:txXfrm>
        <a:off x="2838368" y="1221709"/>
        <a:ext cx="1880111" cy="939830"/>
      </dsp:txXfrm>
    </dsp:sp>
    <dsp:sp modelId="{891C39D9-9D09-407C-A724-0B1CE485C145}">
      <dsp:nvSpPr>
        <dsp:cNvPr id="0" name=""/>
        <dsp:cNvSpPr/>
      </dsp:nvSpPr>
      <dsp:spPr>
        <a:xfrm>
          <a:off x="1150779" y="1944332"/>
          <a:ext cx="3383438" cy="3383953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3">
            <a:hueOff val="4500961"/>
            <a:satOff val="407"/>
            <a:lumOff val="-43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18CBA5-154A-4461-81FA-7562A0D8D053}">
      <dsp:nvSpPr>
        <dsp:cNvPr id="0" name=""/>
        <dsp:cNvSpPr/>
      </dsp:nvSpPr>
      <dsp:spPr>
        <a:xfrm>
          <a:off x="1902443" y="3177288"/>
          <a:ext cx="1880111" cy="939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700" b="1" kern="1200" dirty="0"/>
            <a:t>Expansión del LEC y Corrección parcial del déficit</a:t>
          </a:r>
        </a:p>
      </dsp:txBody>
      <dsp:txXfrm>
        <a:off x="1902443" y="3177288"/>
        <a:ext cx="1880111" cy="939830"/>
      </dsp:txXfrm>
    </dsp:sp>
    <dsp:sp modelId="{911B7E26-51C8-411D-8CC4-FA4B4D6E4C38}">
      <dsp:nvSpPr>
        <dsp:cNvPr id="0" name=""/>
        <dsp:cNvSpPr/>
      </dsp:nvSpPr>
      <dsp:spPr>
        <a:xfrm>
          <a:off x="2331329" y="4121337"/>
          <a:ext cx="2906897" cy="2908062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3">
            <a:hueOff val="9001922"/>
            <a:satOff val="813"/>
            <a:lumOff val="-86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D8CCE6-0A8E-40DC-9423-0BA53D262FF9}">
      <dsp:nvSpPr>
        <dsp:cNvPr id="0" name=""/>
        <dsp:cNvSpPr/>
      </dsp:nvSpPr>
      <dsp:spPr>
        <a:xfrm>
          <a:off x="2842816" y="5135679"/>
          <a:ext cx="1880111" cy="939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700" b="1" kern="1200" dirty="0"/>
            <a:t>Corrección completa de las alteraciones</a:t>
          </a:r>
        </a:p>
      </dsp:txBody>
      <dsp:txXfrm>
        <a:off x="2842816" y="5135679"/>
        <a:ext cx="1880111" cy="93983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072324-6F3B-4C60-A0DA-963EEC8372C1}">
      <dsp:nvSpPr>
        <dsp:cNvPr id="0" name=""/>
        <dsp:cNvSpPr/>
      </dsp:nvSpPr>
      <dsp:spPr>
        <a:xfrm>
          <a:off x="0" y="0"/>
          <a:ext cx="8218112" cy="95340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400" kern="1200" dirty="0"/>
            <a:t>Reservado para pacientes con deshidratación severa, shock.</a:t>
          </a:r>
        </a:p>
      </dsp:txBody>
      <dsp:txXfrm>
        <a:off x="46541" y="46541"/>
        <a:ext cx="8125030" cy="860321"/>
      </dsp:txXfrm>
    </dsp:sp>
    <dsp:sp modelId="{62CC346A-6AC0-4BE8-9D06-EB96D53015CF}">
      <dsp:nvSpPr>
        <dsp:cNvPr id="0" name=""/>
        <dsp:cNvSpPr/>
      </dsp:nvSpPr>
      <dsp:spPr>
        <a:xfrm>
          <a:off x="0" y="1071470"/>
          <a:ext cx="8218112" cy="95340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400" kern="1200"/>
            <a:t>El objetivo es reestablecer  el volumen circulante y por lo tanto la estabilidad hemodinámica</a:t>
          </a:r>
        </a:p>
      </dsp:txBody>
      <dsp:txXfrm>
        <a:off x="46541" y="1118011"/>
        <a:ext cx="8125030" cy="860321"/>
      </dsp:txXfrm>
    </dsp:sp>
    <dsp:sp modelId="{191AE288-D164-4920-B9DF-1294E174B06D}">
      <dsp:nvSpPr>
        <dsp:cNvPr id="0" name=""/>
        <dsp:cNvSpPr/>
      </dsp:nvSpPr>
      <dsp:spPr>
        <a:xfrm>
          <a:off x="0" y="2093993"/>
          <a:ext cx="8218112" cy="95340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400" kern="1200" dirty="0"/>
            <a:t>Se utiliza soluciones isotónicas independiente de edad y estado </a:t>
          </a:r>
          <a:r>
            <a:rPr lang="es-CL" sz="2400" kern="1200" dirty="0" err="1"/>
            <a:t>osmolar</a:t>
          </a:r>
          <a:r>
            <a:rPr lang="es-CL" sz="2400" kern="1200" dirty="0"/>
            <a:t> del paciente</a:t>
          </a:r>
        </a:p>
      </dsp:txBody>
      <dsp:txXfrm>
        <a:off x="46541" y="2140534"/>
        <a:ext cx="8125030" cy="86032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4A2025-2E16-4906-968D-9D1B8C38862E}">
      <dsp:nvSpPr>
        <dsp:cNvPr id="0" name=""/>
        <dsp:cNvSpPr/>
      </dsp:nvSpPr>
      <dsp:spPr>
        <a:xfrm>
          <a:off x="2262865" y="174007"/>
          <a:ext cx="5940167" cy="15637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000" kern="1200" dirty="0"/>
            <a:t>Solución Fisiológica (NaCl 0.9%):</a:t>
          </a:r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000" kern="1200" dirty="0"/>
            <a:t>20-30 cc/kg a pasar en 20 a 30 min</a:t>
          </a:r>
        </a:p>
      </dsp:txBody>
      <dsp:txXfrm>
        <a:off x="2262865" y="174007"/>
        <a:ext cx="5940167" cy="156374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F8D0CA-B264-41B6-B6C0-0408CF61DCA0}">
      <dsp:nvSpPr>
        <dsp:cNvPr id="0" name=""/>
        <dsp:cNvSpPr/>
      </dsp:nvSpPr>
      <dsp:spPr>
        <a:xfrm>
          <a:off x="3192577" y="1481"/>
          <a:ext cx="1391709" cy="139170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500" kern="1200" dirty="0"/>
            <a:t>Estado de conciencia</a:t>
          </a:r>
        </a:p>
      </dsp:txBody>
      <dsp:txXfrm>
        <a:off x="3396388" y="205292"/>
        <a:ext cx="984087" cy="984087"/>
      </dsp:txXfrm>
    </dsp:sp>
    <dsp:sp modelId="{A6FFFE9F-17DA-402C-88BC-E86C57F7B93E}">
      <dsp:nvSpPr>
        <dsp:cNvPr id="0" name=""/>
        <dsp:cNvSpPr/>
      </dsp:nvSpPr>
      <dsp:spPr>
        <a:xfrm rot="2160000">
          <a:off x="4540140" y="1070130"/>
          <a:ext cx="369288" cy="46970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200" kern="1200"/>
        </a:p>
      </dsp:txBody>
      <dsp:txXfrm>
        <a:off x="4550719" y="1131511"/>
        <a:ext cx="258502" cy="281821"/>
      </dsp:txXfrm>
    </dsp:sp>
    <dsp:sp modelId="{C512E54D-9850-4328-B5E2-B83ED09EC7EA}">
      <dsp:nvSpPr>
        <dsp:cNvPr id="0" name=""/>
        <dsp:cNvSpPr/>
      </dsp:nvSpPr>
      <dsp:spPr>
        <a:xfrm>
          <a:off x="4882192" y="1229059"/>
          <a:ext cx="1391709" cy="1391709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500" kern="1200" dirty="0"/>
            <a:t>Llene capilar</a:t>
          </a:r>
        </a:p>
      </dsp:txBody>
      <dsp:txXfrm>
        <a:off x="5086003" y="1432870"/>
        <a:ext cx="984087" cy="984087"/>
      </dsp:txXfrm>
    </dsp:sp>
    <dsp:sp modelId="{4748BFC8-960C-4456-964E-0D24E08DF2E1}">
      <dsp:nvSpPr>
        <dsp:cNvPr id="0" name=""/>
        <dsp:cNvSpPr/>
      </dsp:nvSpPr>
      <dsp:spPr>
        <a:xfrm rot="6480000">
          <a:off x="5073945" y="2673253"/>
          <a:ext cx="369288" cy="46970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200" kern="1200"/>
        </a:p>
      </dsp:txBody>
      <dsp:txXfrm rot="10800000">
        <a:off x="5146455" y="2714511"/>
        <a:ext cx="258502" cy="281821"/>
      </dsp:txXfrm>
    </dsp:sp>
    <dsp:sp modelId="{07B0FA70-5D97-4553-B30B-FD8CED1C536D}">
      <dsp:nvSpPr>
        <dsp:cNvPr id="0" name=""/>
        <dsp:cNvSpPr/>
      </dsp:nvSpPr>
      <dsp:spPr>
        <a:xfrm>
          <a:off x="4236816" y="3215320"/>
          <a:ext cx="1391709" cy="1391709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4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500" kern="1200" dirty="0"/>
            <a:t>Frecuencia Cardiaca</a:t>
          </a:r>
        </a:p>
      </dsp:txBody>
      <dsp:txXfrm>
        <a:off x="4440627" y="3419131"/>
        <a:ext cx="984087" cy="984087"/>
      </dsp:txXfrm>
    </dsp:sp>
    <dsp:sp modelId="{BC9C12EF-720A-4F5A-A0D3-0320A0604EE0}">
      <dsp:nvSpPr>
        <dsp:cNvPr id="0" name=""/>
        <dsp:cNvSpPr/>
      </dsp:nvSpPr>
      <dsp:spPr>
        <a:xfrm rot="10800000">
          <a:off x="3714239" y="3676324"/>
          <a:ext cx="369288" cy="46970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4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200" kern="1200"/>
        </a:p>
      </dsp:txBody>
      <dsp:txXfrm rot="10800000">
        <a:off x="3825025" y="3770264"/>
        <a:ext cx="258502" cy="281821"/>
      </dsp:txXfrm>
    </dsp:sp>
    <dsp:sp modelId="{184E0616-9549-4101-A07A-B38B2EF97931}">
      <dsp:nvSpPr>
        <dsp:cNvPr id="0" name=""/>
        <dsp:cNvSpPr/>
      </dsp:nvSpPr>
      <dsp:spPr>
        <a:xfrm>
          <a:off x="2148337" y="3215320"/>
          <a:ext cx="1391709" cy="1391709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5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500" kern="1200" dirty="0"/>
            <a:t>Diuresis</a:t>
          </a:r>
        </a:p>
      </dsp:txBody>
      <dsp:txXfrm>
        <a:off x="2352148" y="3419131"/>
        <a:ext cx="984087" cy="984087"/>
      </dsp:txXfrm>
    </dsp:sp>
    <dsp:sp modelId="{B446FBC1-D4FC-46A4-AB07-8CA31C8D5C34}">
      <dsp:nvSpPr>
        <dsp:cNvPr id="0" name=""/>
        <dsp:cNvSpPr/>
      </dsp:nvSpPr>
      <dsp:spPr>
        <a:xfrm rot="15120000">
          <a:off x="2340090" y="2693133"/>
          <a:ext cx="369288" cy="46970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5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200" kern="1200"/>
        </a:p>
      </dsp:txBody>
      <dsp:txXfrm rot="10800000">
        <a:off x="2412600" y="2839755"/>
        <a:ext cx="258502" cy="281821"/>
      </dsp:txXfrm>
    </dsp:sp>
    <dsp:sp modelId="{C00BB3E1-6569-47DC-A15A-8F788C53BE50}">
      <dsp:nvSpPr>
        <dsp:cNvPr id="0" name=""/>
        <dsp:cNvSpPr/>
      </dsp:nvSpPr>
      <dsp:spPr>
        <a:xfrm>
          <a:off x="1502962" y="1229059"/>
          <a:ext cx="1391709" cy="1391709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6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6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CL" sz="1500" kern="1200" dirty="0"/>
            <a:t>Presión Arterial</a:t>
          </a:r>
        </a:p>
      </dsp:txBody>
      <dsp:txXfrm>
        <a:off x="1706773" y="1432870"/>
        <a:ext cx="984087" cy="984087"/>
      </dsp:txXfrm>
    </dsp:sp>
    <dsp:sp modelId="{C07E166C-2DA9-4A51-AADA-90CA40083C42}">
      <dsp:nvSpPr>
        <dsp:cNvPr id="0" name=""/>
        <dsp:cNvSpPr/>
      </dsp:nvSpPr>
      <dsp:spPr>
        <a:xfrm rot="19440000">
          <a:off x="2850524" y="1082417"/>
          <a:ext cx="369288" cy="46970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6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6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200" kern="1200"/>
        </a:p>
      </dsp:txBody>
      <dsp:txXfrm>
        <a:off x="2861103" y="1208916"/>
        <a:ext cx="258502" cy="281821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6663AE-F99B-4BD4-B60D-530916AD7B81}">
      <dsp:nvSpPr>
        <dsp:cNvPr id="0" name=""/>
        <dsp:cNvSpPr/>
      </dsp:nvSpPr>
      <dsp:spPr>
        <a:xfrm>
          <a:off x="24706" y="607317"/>
          <a:ext cx="8519538" cy="1240769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254000" bIns="196972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000" kern="1200" dirty="0"/>
            <a:t>Se inicia una vez alcanzada la estabilidad hemodinámica.</a:t>
          </a:r>
        </a:p>
      </dsp:txBody>
      <dsp:txXfrm>
        <a:off x="24706" y="917509"/>
        <a:ext cx="8209346" cy="620385"/>
      </dsp:txXfrm>
    </dsp:sp>
    <dsp:sp modelId="{99F90B11-8211-4A36-9034-EF80B4EE25AF}">
      <dsp:nvSpPr>
        <dsp:cNvPr id="0" name=""/>
        <dsp:cNvSpPr/>
      </dsp:nvSpPr>
      <dsp:spPr>
        <a:xfrm>
          <a:off x="2648724" y="1020907"/>
          <a:ext cx="5895520" cy="1240769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shade val="80000"/>
            <a:hueOff val="330035"/>
            <a:satOff val="-4316"/>
            <a:lumOff val="157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254000" bIns="196972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000" kern="1200" dirty="0"/>
            <a:t>Se extiende por 24 a 48 horas.</a:t>
          </a:r>
        </a:p>
      </dsp:txBody>
      <dsp:txXfrm>
        <a:off x="2648724" y="1331099"/>
        <a:ext cx="5585328" cy="620385"/>
      </dsp:txXfrm>
    </dsp:sp>
    <dsp:sp modelId="{24725196-80A5-4CEB-8D25-EE328076B863}">
      <dsp:nvSpPr>
        <dsp:cNvPr id="0" name=""/>
        <dsp:cNvSpPr/>
      </dsp:nvSpPr>
      <dsp:spPr>
        <a:xfrm>
          <a:off x="5272742" y="1434496"/>
          <a:ext cx="3271502" cy="1240769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shade val="80000"/>
            <a:hueOff val="660070"/>
            <a:satOff val="-8631"/>
            <a:lumOff val="3151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254000" bIns="196972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000" kern="1200" dirty="0"/>
            <a:t>En esta fase se deben aportar:</a:t>
          </a:r>
        </a:p>
      </dsp:txBody>
      <dsp:txXfrm>
        <a:off x="5272742" y="1744688"/>
        <a:ext cx="2961310" cy="620385"/>
      </dsp:txXfrm>
    </dsp:sp>
    <dsp:sp modelId="{AAF72DAF-CDA3-40B6-8A9F-60B681D3D379}">
      <dsp:nvSpPr>
        <dsp:cNvPr id="0" name=""/>
        <dsp:cNvSpPr/>
      </dsp:nvSpPr>
      <dsp:spPr>
        <a:xfrm>
          <a:off x="5272742" y="2520279"/>
          <a:ext cx="2624017" cy="17286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 dirty="0"/>
            <a:t>Necesidades Basales</a:t>
          </a:r>
        </a:p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 dirty="0"/>
            <a:t>Se inicia corrección parcial de déficit del volumen, </a:t>
          </a:r>
          <a:r>
            <a:rPr lang="es-CL" sz="1800" kern="1200" dirty="0" err="1"/>
            <a:t>trast</a:t>
          </a:r>
          <a:r>
            <a:rPr lang="es-CL" sz="1800" kern="1200" dirty="0"/>
            <a:t>. </a:t>
          </a:r>
          <a:r>
            <a:rPr lang="es-CL" sz="1800" kern="1200" dirty="0" err="1"/>
            <a:t>Osmolar</a:t>
          </a:r>
          <a:r>
            <a:rPr lang="es-CL" sz="1800" kern="1200" dirty="0"/>
            <a:t> y acido - base</a:t>
          </a:r>
        </a:p>
      </dsp:txBody>
      <dsp:txXfrm>
        <a:off x="5272742" y="2520279"/>
        <a:ext cx="2624017" cy="1728668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C30FD5-A47E-4DA7-A44A-23DA1CB5F106}">
      <dsp:nvSpPr>
        <dsp:cNvPr id="0" name=""/>
        <dsp:cNvSpPr/>
      </dsp:nvSpPr>
      <dsp:spPr>
        <a:xfrm rot="5400000">
          <a:off x="554368" y="923523"/>
          <a:ext cx="1593577" cy="2651677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8A70199-05D1-4A93-9025-9B16FE720E67}">
      <dsp:nvSpPr>
        <dsp:cNvPr id="0" name=""/>
        <dsp:cNvSpPr/>
      </dsp:nvSpPr>
      <dsp:spPr>
        <a:xfrm>
          <a:off x="288360" y="1715803"/>
          <a:ext cx="2393949" cy="20984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900" kern="1200"/>
            <a:t>Dura desde el termino de la fase 2, hasta el segundo a tercer día de manejo. </a:t>
          </a:r>
        </a:p>
      </dsp:txBody>
      <dsp:txXfrm>
        <a:off x="288360" y="1715803"/>
        <a:ext cx="2393949" cy="2098436"/>
      </dsp:txXfrm>
    </dsp:sp>
    <dsp:sp modelId="{1FF56056-74AC-4466-B4BC-48F03DB637BF}">
      <dsp:nvSpPr>
        <dsp:cNvPr id="0" name=""/>
        <dsp:cNvSpPr/>
      </dsp:nvSpPr>
      <dsp:spPr>
        <a:xfrm>
          <a:off x="2230621" y="728304"/>
          <a:ext cx="451688" cy="451688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340F5D7-DA12-4C10-B4AF-9F0F3E018821}">
      <dsp:nvSpPr>
        <dsp:cNvPr id="0" name=""/>
        <dsp:cNvSpPr/>
      </dsp:nvSpPr>
      <dsp:spPr>
        <a:xfrm rot="5400000">
          <a:off x="3485030" y="198328"/>
          <a:ext cx="1593577" cy="2651677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4CEBD21-28EF-4EEF-8C14-647D33621801}">
      <dsp:nvSpPr>
        <dsp:cNvPr id="0" name=""/>
        <dsp:cNvSpPr/>
      </dsp:nvSpPr>
      <dsp:spPr>
        <a:xfrm>
          <a:off x="3219022" y="990608"/>
          <a:ext cx="2393949" cy="20984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900" kern="1200" dirty="0"/>
            <a:t>En ella se completa la corrección del déficit de volumen .</a:t>
          </a:r>
        </a:p>
      </dsp:txBody>
      <dsp:txXfrm>
        <a:off x="3219022" y="990608"/>
        <a:ext cx="2393949" cy="2098436"/>
      </dsp:txXfrm>
    </dsp:sp>
    <dsp:sp modelId="{2C35AC22-09F1-4035-8059-541859503A61}">
      <dsp:nvSpPr>
        <dsp:cNvPr id="0" name=""/>
        <dsp:cNvSpPr/>
      </dsp:nvSpPr>
      <dsp:spPr>
        <a:xfrm>
          <a:off x="5161283" y="3109"/>
          <a:ext cx="451688" cy="451688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DBD73DD-84E2-48DC-9DAC-0B7DF8BB3879}">
      <dsp:nvSpPr>
        <dsp:cNvPr id="0" name=""/>
        <dsp:cNvSpPr/>
      </dsp:nvSpPr>
      <dsp:spPr>
        <a:xfrm rot="5400000">
          <a:off x="6415691" y="-526866"/>
          <a:ext cx="1593577" cy="2651677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080E78E-D31C-417F-897F-A151A7D28FE7}">
      <dsp:nvSpPr>
        <dsp:cNvPr id="0" name=""/>
        <dsp:cNvSpPr/>
      </dsp:nvSpPr>
      <dsp:spPr>
        <a:xfrm>
          <a:off x="6149683" y="265413"/>
          <a:ext cx="2393949" cy="20984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900" kern="1200"/>
            <a:t>Corrección total del trastorno osmolar, corrección total del trastorno acido base y corrección (parcial) del déficit de potasio.</a:t>
          </a:r>
        </a:p>
      </dsp:txBody>
      <dsp:txXfrm>
        <a:off x="6149683" y="265413"/>
        <a:ext cx="2393949" cy="2098436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85262C-921D-44E3-83B6-160C2CD99E3F}">
      <dsp:nvSpPr>
        <dsp:cNvPr id="0" name=""/>
        <dsp:cNvSpPr/>
      </dsp:nvSpPr>
      <dsp:spPr>
        <a:xfrm>
          <a:off x="0" y="611791"/>
          <a:ext cx="8784976" cy="63560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600" kern="1200"/>
            <a:t>Deshidratación con Na plasmático de 130 – 150 mEq/L</a:t>
          </a:r>
        </a:p>
      </dsp:txBody>
      <dsp:txXfrm>
        <a:off x="31028" y="642819"/>
        <a:ext cx="8722920" cy="573546"/>
      </dsp:txXfrm>
    </dsp:sp>
    <dsp:sp modelId="{E92459DA-4DC4-4ED4-A51D-B0D123C5DFCA}">
      <dsp:nvSpPr>
        <dsp:cNvPr id="0" name=""/>
        <dsp:cNvSpPr/>
      </dsp:nvSpPr>
      <dsp:spPr>
        <a:xfrm>
          <a:off x="0" y="1293473"/>
          <a:ext cx="8784976" cy="635602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600" kern="1200"/>
            <a:t>Por definición en esta deshidratación la perdida de H2O y electrolitos es isotónica en relación al plasma. </a:t>
          </a:r>
        </a:p>
      </dsp:txBody>
      <dsp:txXfrm>
        <a:off x="31028" y="1324501"/>
        <a:ext cx="8722920" cy="573546"/>
      </dsp:txXfrm>
    </dsp:sp>
    <dsp:sp modelId="{952D0D25-01BD-4A1F-9FB4-DF469CB29D7B}">
      <dsp:nvSpPr>
        <dsp:cNvPr id="0" name=""/>
        <dsp:cNvSpPr/>
      </dsp:nvSpPr>
      <dsp:spPr>
        <a:xfrm>
          <a:off x="0" y="1975156"/>
          <a:ext cx="8784976" cy="635602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4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600" kern="1200" dirty="0"/>
            <a:t>Hay contracción del LEC, no afectando el volumen del LIC dado que no se crea una gradiente osmótica entre ambos. </a:t>
          </a:r>
        </a:p>
      </dsp:txBody>
      <dsp:txXfrm>
        <a:off x="31028" y="2006184"/>
        <a:ext cx="8722920" cy="573546"/>
      </dsp:txXfrm>
    </dsp:sp>
    <dsp:sp modelId="{B9B7C37F-22D5-4F75-947F-B1FB427E75A5}">
      <dsp:nvSpPr>
        <dsp:cNvPr id="0" name=""/>
        <dsp:cNvSpPr/>
      </dsp:nvSpPr>
      <dsp:spPr>
        <a:xfrm>
          <a:off x="0" y="2656838"/>
          <a:ext cx="8784976" cy="635602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5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600" kern="1200"/>
            <a:t>Las pérdidas de sodio y potasio son muy semejantes en magnitud.</a:t>
          </a:r>
        </a:p>
      </dsp:txBody>
      <dsp:txXfrm>
        <a:off x="31028" y="2687866"/>
        <a:ext cx="8722920" cy="573546"/>
      </dsp:txXfrm>
    </dsp:sp>
    <dsp:sp modelId="{F0B0838B-A713-4C57-A2F0-F2C20A7A0B9E}">
      <dsp:nvSpPr>
        <dsp:cNvPr id="0" name=""/>
        <dsp:cNvSpPr/>
      </dsp:nvSpPr>
      <dsp:spPr>
        <a:xfrm>
          <a:off x="0" y="3338521"/>
          <a:ext cx="8784976" cy="635602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6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6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600" kern="1200"/>
            <a:t>Como la concentración plasmática de K es muy baja, la mayor proporción de la pérdida de este ion ocurre desde el LIC lo que motiva la entrada de Na a la célula para mantener su electroneutralidad. </a:t>
          </a:r>
        </a:p>
      </dsp:txBody>
      <dsp:txXfrm>
        <a:off x="31028" y="3369549"/>
        <a:ext cx="8722920" cy="573546"/>
      </dsp:txXfrm>
    </dsp:sp>
    <dsp:sp modelId="{A697FCDE-3D6A-42C2-B3BA-A0103378AB54}">
      <dsp:nvSpPr>
        <dsp:cNvPr id="0" name=""/>
        <dsp:cNvSpPr/>
      </dsp:nvSpPr>
      <dsp:spPr>
        <a:xfrm>
          <a:off x="0" y="4020203"/>
          <a:ext cx="8784976" cy="63560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600" kern="1200"/>
            <a:t>De modo que en este tipo de deshidratacion junto con la pérdida externa de Na, hay desplazamiento de este ion hacia el LIC. </a:t>
          </a:r>
        </a:p>
      </dsp:txBody>
      <dsp:txXfrm>
        <a:off x="31028" y="4051231"/>
        <a:ext cx="8722920" cy="573546"/>
      </dsp:txXfrm>
    </dsp:sp>
    <dsp:sp modelId="{1292C243-26F0-43A1-8340-E924B8C80919}">
      <dsp:nvSpPr>
        <dsp:cNvPr id="0" name=""/>
        <dsp:cNvSpPr/>
      </dsp:nvSpPr>
      <dsp:spPr>
        <a:xfrm>
          <a:off x="0" y="4701886"/>
          <a:ext cx="8784976" cy="635602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600" kern="1200"/>
            <a:t>El déficit de volumen en este tipo de deshidratación, puede corregirse en las primeras 24 horas de manejo.</a:t>
          </a:r>
        </a:p>
      </dsp:txBody>
      <dsp:txXfrm>
        <a:off x="31028" y="4732914"/>
        <a:ext cx="8722920" cy="5735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E92ED4-D6DE-448E-8E6F-6FA2B6DADAEB}">
      <dsp:nvSpPr>
        <dsp:cNvPr id="0" name=""/>
        <dsp:cNvSpPr/>
      </dsp:nvSpPr>
      <dsp:spPr>
        <a:xfrm>
          <a:off x="0" y="3186"/>
          <a:ext cx="3175369" cy="21028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000" kern="1200"/>
            <a:t>En normalidad, el organismo está en situación de balance en relación a agua y electrolitos: Los egresos son iguales a los ingresos.</a:t>
          </a:r>
        </a:p>
      </dsp:txBody>
      <dsp:txXfrm>
        <a:off x="102655" y="105841"/>
        <a:ext cx="2970059" cy="1897584"/>
      </dsp:txXfrm>
    </dsp:sp>
    <dsp:sp modelId="{C00A131F-4241-4464-A775-D7CF9E76F6F8}">
      <dsp:nvSpPr>
        <dsp:cNvPr id="0" name=""/>
        <dsp:cNvSpPr/>
      </dsp:nvSpPr>
      <dsp:spPr>
        <a:xfrm>
          <a:off x="0" y="2211224"/>
          <a:ext cx="3175369" cy="21028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000" kern="1200"/>
            <a:t>Cuando este balance se rompe  en relación al agua, con pérdida de agua desde el LEC estamos frente a un cuadro de Deshidratación.</a:t>
          </a:r>
        </a:p>
      </dsp:txBody>
      <dsp:txXfrm>
        <a:off x="102655" y="2313879"/>
        <a:ext cx="2970059" cy="1897584"/>
      </dsp:txXfrm>
    </dsp:sp>
    <dsp:sp modelId="{48AF87C0-9FC8-4B1F-BB59-ED6E43485CD2}">
      <dsp:nvSpPr>
        <dsp:cNvPr id="0" name=""/>
        <dsp:cNvSpPr/>
      </dsp:nvSpPr>
      <dsp:spPr>
        <a:xfrm rot="5400000">
          <a:off x="5156763" y="2648159"/>
          <a:ext cx="1682315" cy="564510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800" kern="1200"/>
            <a:t>Magnitud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800" kern="1200"/>
            <a:t>Si se asocia a alteración osmolar.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800" kern="1200"/>
            <a:t>Si se asocia a alteración ácido – base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800" kern="1200"/>
            <a:t>Alteración en los niveles de Potasio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800" kern="1200"/>
            <a:t>Eventual alteración de función renal</a:t>
          </a:r>
        </a:p>
      </dsp:txBody>
      <dsp:txXfrm rot="-5400000">
        <a:off x="3175370" y="4711676"/>
        <a:ext cx="5562978" cy="1518067"/>
      </dsp:txXfrm>
    </dsp:sp>
    <dsp:sp modelId="{48C8EB9D-AC99-4FBA-8247-AC6B4145B3A2}">
      <dsp:nvSpPr>
        <dsp:cNvPr id="0" name=""/>
        <dsp:cNvSpPr/>
      </dsp:nvSpPr>
      <dsp:spPr>
        <a:xfrm>
          <a:off x="0" y="4419263"/>
          <a:ext cx="3175369" cy="21028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000" kern="1200"/>
            <a:t>Para calificar, enfrentar y manejar adecuadamente un cuadro de deshidratación tenemos que conocer:</a:t>
          </a:r>
        </a:p>
      </dsp:txBody>
      <dsp:txXfrm>
        <a:off x="102655" y="4521918"/>
        <a:ext cx="2970059" cy="18975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535D88-BB18-4E41-9EDB-A38595B60E03}">
      <dsp:nvSpPr>
        <dsp:cNvPr id="0" name=""/>
        <dsp:cNvSpPr/>
      </dsp:nvSpPr>
      <dsp:spPr>
        <a:xfrm rot="5400000">
          <a:off x="-226445" y="231452"/>
          <a:ext cx="1509637" cy="105674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kern="1200" dirty="0"/>
            <a:t>Alteración </a:t>
          </a:r>
          <a:r>
            <a:rPr lang="es-CL" sz="1400" kern="1200" dirty="0" err="1"/>
            <a:t>osmolar</a:t>
          </a:r>
          <a:endParaRPr lang="es-CL" sz="1400" kern="1200" dirty="0"/>
        </a:p>
      </dsp:txBody>
      <dsp:txXfrm rot="-5400000">
        <a:off x="1" y="533379"/>
        <a:ext cx="1056746" cy="452891"/>
      </dsp:txXfrm>
    </dsp:sp>
    <dsp:sp modelId="{5D103669-6B6C-4BA4-9883-9470B0F5E493}">
      <dsp:nvSpPr>
        <dsp:cNvPr id="0" name=""/>
        <dsp:cNvSpPr/>
      </dsp:nvSpPr>
      <dsp:spPr>
        <a:xfrm rot="5400000">
          <a:off x="4322216" y="-3260463"/>
          <a:ext cx="981264" cy="75122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600" kern="1200" dirty="0" err="1"/>
            <a:t>Isonatrémica</a:t>
          </a:r>
          <a:r>
            <a:rPr lang="es-CL" sz="1600" kern="1200" dirty="0"/>
            <a:t> o Isotónica: </a:t>
          </a:r>
          <a:r>
            <a:rPr lang="es-CL" sz="1600" kern="1200" dirty="0" err="1"/>
            <a:t>Na</a:t>
          </a:r>
          <a:r>
            <a:rPr lang="es-CL" sz="1600" kern="1200" dirty="0"/>
            <a:t> pl.  de 130 – 150 </a:t>
          </a:r>
          <a:r>
            <a:rPr lang="es-CL" sz="1600" kern="1200" dirty="0" err="1"/>
            <a:t>mEq</a:t>
          </a:r>
          <a:r>
            <a:rPr lang="es-CL" sz="1600" kern="1200" dirty="0"/>
            <a:t>/l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600" kern="1200" dirty="0" err="1"/>
            <a:t>Hiponatrémica</a:t>
          </a:r>
          <a:r>
            <a:rPr lang="es-CL" sz="1600" kern="1200" dirty="0"/>
            <a:t> o Hipotónica: </a:t>
          </a:r>
          <a:r>
            <a:rPr lang="es-CL" sz="1600" kern="1200" dirty="0" err="1"/>
            <a:t>Na</a:t>
          </a:r>
          <a:r>
            <a:rPr lang="es-CL" sz="1600" kern="1200" dirty="0"/>
            <a:t> pl. menor de 130 </a:t>
          </a:r>
          <a:r>
            <a:rPr lang="es-CL" sz="1600" kern="1200" dirty="0" err="1"/>
            <a:t>mEq</a:t>
          </a:r>
          <a:r>
            <a:rPr lang="es-CL" sz="1600" kern="1200" dirty="0"/>
            <a:t>/L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600" kern="1200" dirty="0" err="1"/>
            <a:t>Hipernatrémica</a:t>
          </a:r>
          <a:r>
            <a:rPr lang="es-CL" sz="1600" kern="1200" dirty="0"/>
            <a:t> o Hipertónica: </a:t>
          </a:r>
          <a:r>
            <a:rPr lang="es-CL" sz="1600" kern="1200" dirty="0" err="1"/>
            <a:t>Na</a:t>
          </a:r>
          <a:r>
            <a:rPr lang="es-CL" sz="1600" kern="1200" dirty="0"/>
            <a:t> pl. mayor  de 150 </a:t>
          </a:r>
          <a:r>
            <a:rPr lang="es-CL" sz="1600" kern="1200" dirty="0" err="1"/>
            <a:t>mEq</a:t>
          </a:r>
          <a:r>
            <a:rPr lang="es-CL" sz="1600" kern="1200" dirty="0"/>
            <a:t>/L</a:t>
          </a:r>
        </a:p>
      </dsp:txBody>
      <dsp:txXfrm rot="-5400000">
        <a:off x="1056746" y="52908"/>
        <a:ext cx="7464304" cy="885462"/>
      </dsp:txXfrm>
    </dsp:sp>
    <dsp:sp modelId="{44A24D7F-EA9A-44EA-8CC2-A03CAD3338C0}">
      <dsp:nvSpPr>
        <dsp:cNvPr id="0" name=""/>
        <dsp:cNvSpPr/>
      </dsp:nvSpPr>
      <dsp:spPr>
        <a:xfrm rot="5400000">
          <a:off x="-226445" y="1597110"/>
          <a:ext cx="1509637" cy="1056746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kern="1200" dirty="0"/>
            <a:t>Alteración ácido – base</a:t>
          </a:r>
          <a:r>
            <a:rPr lang="es-CL" sz="1300" kern="1200" dirty="0"/>
            <a:t>:</a:t>
          </a:r>
        </a:p>
      </dsp:txBody>
      <dsp:txXfrm rot="-5400000">
        <a:off x="1" y="1899037"/>
        <a:ext cx="1056746" cy="452891"/>
      </dsp:txXfrm>
    </dsp:sp>
    <dsp:sp modelId="{EC735BCA-6CA5-432F-9EA7-5FD861792DE6}">
      <dsp:nvSpPr>
        <dsp:cNvPr id="0" name=""/>
        <dsp:cNvSpPr/>
      </dsp:nvSpPr>
      <dsp:spPr>
        <a:xfrm rot="5400000">
          <a:off x="4322216" y="-1894806"/>
          <a:ext cx="981264" cy="75122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600" kern="1200" dirty="0"/>
            <a:t>Gases en sangre, 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600" kern="1200" dirty="0"/>
            <a:t>ELP - Cálculo de </a:t>
          </a:r>
          <a:r>
            <a:rPr lang="es-CL" sz="1600" kern="1200" dirty="0" err="1"/>
            <a:t>Anion</a:t>
          </a:r>
          <a:r>
            <a:rPr lang="es-CL" sz="1600" kern="1200" dirty="0"/>
            <a:t> GAP,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600" kern="1200" dirty="0"/>
            <a:t>Electrolitos en orina - Cálculo de  GAP urinario.</a:t>
          </a:r>
        </a:p>
      </dsp:txBody>
      <dsp:txXfrm rot="-5400000">
        <a:off x="1056746" y="1418565"/>
        <a:ext cx="7464304" cy="885462"/>
      </dsp:txXfrm>
    </dsp:sp>
    <dsp:sp modelId="{D78C639D-B6D3-4372-A7D5-8B4BC75086AE}">
      <dsp:nvSpPr>
        <dsp:cNvPr id="0" name=""/>
        <dsp:cNvSpPr/>
      </dsp:nvSpPr>
      <dsp:spPr>
        <a:xfrm rot="5400000">
          <a:off x="-226445" y="2962767"/>
          <a:ext cx="1509637" cy="1056746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kern="1200" dirty="0"/>
            <a:t>Trastornos del Potasio: </a:t>
          </a:r>
        </a:p>
      </dsp:txBody>
      <dsp:txXfrm rot="-5400000">
        <a:off x="1" y="3264694"/>
        <a:ext cx="1056746" cy="452891"/>
      </dsp:txXfrm>
    </dsp:sp>
    <dsp:sp modelId="{1BCD6DDD-EA65-4C3D-8141-86F60EF66C1E}">
      <dsp:nvSpPr>
        <dsp:cNvPr id="0" name=""/>
        <dsp:cNvSpPr/>
      </dsp:nvSpPr>
      <dsp:spPr>
        <a:xfrm rot="5400000">
          <a:off x="4322216" y="-529148"/>
          <a:ext cx="981264" cy="75122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600" kern="1200" dirty="0"/>
            <a:t>Nivel de K plasmático, Ca , Mg 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600" kern="1200" dirty="0"/>
            <a:t>ECG</a:t>
          </a:r>
        </a:p>
      </dsp:txBody>
      <dsp:txXfrm rot="-5400000">
        <a:off x="1056746" y="2784223"/>
        <a:ext cx="7464304" cy="885462"/>
      </dsp:txXfrm>
    </dsp:sp>
    <dsp:sp modelId="{1C1C218D-7B96-48B7-962F-5447B0B63498}">
      <dsp:nvSpPr>
        <dsp:cNvPr id="0" name=""/>
        <dsp:cNvSpPr/>
      </dsp:nvSpPr>
      <dsp:spPr>
        <a:xfrm rot="5400000">
          <a:off x="-226445" y="4328424"/>
          <a:ext cx="1509637" cy="1056746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400" kern="1200" dirty="0"/>
            <a:t>Alteración de función Renal</a:t>
          </a:r>
          <a:r>
            <a:rPr lang="es-CL" sz="1300" kern="1200" dirty="0"/>
            <a:t>: </a:t>
          </a:r>
        </a:p>
      </dsp:txBody>
      <dsp:txXfrm rot="-5400000">
        <a:off x="1" y="4630351"/>
        <a:ext cx="1056746" cy="452891"/>
      </dsp:txXfrm>
    </dsp:sp>
    <dsp:sp modelId="{336A5DEB-CE62-482E-9C0C-4452152C25AD}">
      <dsp:nvSpPr>
        <dsp:cNvPr id="0" name=""/>
        <dsp:cNvSpPr/>
      </dsp:nvSpPr>
      <dsp:spPr>
        <a:xfrm rot="5400000">
          <a:off x="4321958" y="836766"/>
          <a:ext cx="981780" cy="75122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600" kern="1200" dirty="0"/>
            <a:t>Débito urinario.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600" kern="1200" dirty="0"/>
            <a:t>BUN y Creatinina en plasma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600" kern="1200" dirty="0" err="1"/>
            <a:t>Na</a:t>
          </a:r>
          <a:r>
            <a:rPr lang="es-CL" sz="1600" kern="1200" dirty="0"/>
            <a:t> en  orina; NU en orina, cálculo de </a:t>
          </a:r>
          <a:r>
            <a:rPr lang="es-CL" sz="1600" kern="1200" dirty="0" err="1"/>
            <a:t>FeNa</a:t>
          </a:r>
          <a:endParaRPr lang="es-CL" sz="1600" kern="1200" dirty="0"/>
        </a:p>
      </dsp:txBody>
      <dsp:txXfrm rot="-5400000">
        <a:off x="1056746" y="4149906"/>
        <a:ext cx="7464278" cy="88592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EDE1CC-0272-4BB4-8219-258CE62E5A10}">
      <dsp:nvSpPr>
        <dsp:cNvPr id="0" name=""/>
        <dsp:cNvSpPr/>
      </dsp:nvSpPr>
      <dsp:spPr>
        <a:xfrm>
          <a:off x="2429137" y="66804"/>
          <a:ext cx="3206620" cy="3206620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alpha val="5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alpha val="50000"/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700" kern="1200" dirty="0"/>
            <a:t>Requerimientos normales</a:t>
          </a:r>
        </a:p>
      </dsp:txBody>
      <dsp:txXfrm>
        <a:off x="2856687" y="627963"/>
        <a:ext cx="2351521" cy="1442979"/>
      </dsp:txXfrm>
    </dsp:sp>
    <dsp:sp modelId="{DBBD952F-FDDB-4810-8566-169865121052}">
      <dsp:nvSpPr>
        <dsp:cNvPr id="0" name=""/>
        <dsp:cNvSpPr/>
      </dsp:nvSpPr>
      <dsp:spPr>
        <a:xfrm>
          <a:off x="3586193" y="2070942"/>
          <a:ext cx="3206620" cy="3206620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alpha val="5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alpha val="50000"/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700" kern="1200" dirty="0"/>
            <a:t>Reemplazo de Pérdidas anormales</a:t>
          </a:r>
        </a:p>
      </dsp:txBody>
      <dsp:txXfrm>
        <a:off x="4566884" y="2899319"/>
        <a:ext cx="1923972" cy="1763641"/>
      </dsp:txXfrm>
    </dsp:sp>
    <dsp:sp modelId="{FD885475-4AC1-4EEA-9214-BEC298042989}">
      <dsp:nvSpPr>
        <dsp:cNvPr id="0" name=""/>
        <dsp:cNvSpPr/>
      </dsp:nvSpPr>
      <dsp:spPr>
        <a:xfrm>
          <a:off x="1272081" y="2070942"/>
          <a:ext cx="3206620" cy="3206620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4">
                <a:alpha val="5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4">
              <a:alpha val="50000"/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700" kern="1200" dirty="0"/>
            <a:t>Corrección del Déficit</a:t>
          </a:r>
        </a:p>
      </dsp:txBody>
      <dsp:txXfrm>
        <a:off x="1574038" y="2899319"/>
        <a:ext cx="1923972" cy="176364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BC2582-CE7C-434E-9EE5-69DCD700071C}">
      <dsp:nvSpPr>
        <dsp:cNvPr id="0" name=""/>
        <dsp:cNvSpPr/>
      </dsp:nvSpPr>
      <dsp:spPr>
        <a:xfrm>
          <a:off x="0" y="0"/>
          <a:ext cx="3672408" cy="3672408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4286D57-3F5A-4191-A980-D39A74EA1BC1}">
      <dsp:nvSpPr>
        <dsp:cNvPr id="0" name=""/>
        <dsp:cNvSpPr/>
      </dsp:nvSpPr>
      <dsp:spPr>
        <a:xfrm>
          <a:off x="1836204" y="0"/>
          <a:ext cx="6237892" cy="367240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400" kern="1200" dirty="0"/>
            <a:t>Cubrir las necesidades normales para mantener balance adecuado de agua y electrolitos.</a:t>
          </a:r>
        </a:p>
      </dsp:txBody>
      <dsp:txXfrm>
        <a:off x="1836204" y="0"/>
        <a:ext cx="6237892" cy="1744393"/>
      </dsp:txXfrm>
    </dsp:sp>
    <dsp:sp modelId="{A1989C86-29B9-46F7-A221-52FF0FCD5CD1}">
      <dsp:nvSpPr>
        <dsp:cNvPr id="0" name=""/>
        <dsp:cNvSpPr/>
      </dsp:nvSpPr>
      <dsp:spPr>
        <a:xfrm>
          <a:off x="964007" y="1744393"/>
          <a:ext cx="1744393" cy="1744393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4D08D36-9A55-4002-B250-552501B5F994}">
      <dsp:nvSpPr>
        <dsp:cNvPr id="0" name=""/>
        <dsp:cNvSpPr/>
      </dsp:nvSpPr>
      <dsp:spPr>
        <a:xfrm>
          <a:off x="1836204" y="1744393"/>
          <a:ext cx="6237892" cy="174439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400" kern="1200" dirty="0"/>
            <a:t>Dependen del gasto metabólico basal, por lo que se estima a partir de éste</a:t>
          </a:r>
        </a:p>
      </dsp:txBody>
      <dsp:txXfrm>
        <a:off x="1836204" y="1744393"/>
        <a:ext cx="6237892" cy="174439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822F4B-2C51-452D-AD15-359F0C265A25}">
      <dsp:nvSpPr>
        <dsp:cNvPr id="0" name=""/>
        <dsp:cNvSpPr/>
      </dsp:nvSpPr>
      <dsp:spPr>
        <a:xfrm>
          <a:off x="0" y="562235"/>
          <a:ext cx="8424936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666C20-A3BC-4D1C-B98D-DE5001573010}">
      <dsp:nvSpPr>
        <dsp:cNvPr id="0" name=""/>
        <dsp:cNvSpPr/>
      </dsp:nvSpPr>
      <dsp:spPr>
        <a:xfrm>
          <a:off x="421246" y="1355"/>
          <a:ext cx="5897455" cy="11217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10" tIns="0" rIns="222910" bIns="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800" kern="1200" dirty="0"/>
            <a:t>3 a 10 kg: 100 cal. /kg</a:t>
          </a:r>
        </a:p>
      </dsp:txBody>
      <dsp:txXfrm>
        <a:off x="476006" y="56115"/>
        <a:ext cx="5787935" cy="1012240"/>
      </dsp:txXfrm>
    </dsp:sp>
    <dsp:sp modelId="{56D9A5DF-5007-4614-A5BD-FECBB8A8EFCF}">
      <dsp:nvSpPr>
        <dsp:cNvPr id="0" name=""/>
        <dsp:cNvSpPr/>
      </dsp:nvSpPr>
      <dsp:spPr>
        <a:xfrm>
          <a:off x="0" y="2285915"/>
          <a:ext cx="8424936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8662909"/>
              <a:satOff val="7828"/>
              <a:lumOff val="8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6923AD-0302-46EC-9925-0C06723733CC}">
      <dsp:nvSpPr>
        <dsp:cNvPr id="0" name=""/>
        <dsp:cNvSpPr/>
      </dsp:nvSpPr>
      <dsp:spPr>
        <a:xfrm>
          <a:off x="421246" y="1725035"/>
          <a:ext cx="5897455" cy="1121760"/>
        </a:xfrm>
        <a:prstGeom prst="roundRect">
          <a:avLst/>
        </a:prstGeom>
        <a:solidFill>
          <a:schemeClr val="accent2">
            <a:hueOff val="-8662909"/>
            <a:satOff val="7828"/>
            <a:lumOff val="88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10" tIns="0" rIns="222910" bIns="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800" kern="1200" dirty="0"/>
            <a:t>11 a 20 kg: 50 cal./kg</a:t>
          </a:r>
        </a:p>
      </dsp:txBody>
      <dsp:txXfrm>
        <a:off x="476006" y="1779795"/>
        <a:ext cx="5787935" cy="1012240"/>
      </dsp:txXfrm>
    </dsp:sp>
    <dsp:sp modelId="{2A5A8F1D-CEC3-4555-AD7C-59771ECE09E3}">
      <dsp:nvSpPr>
        <dsp:cNvPr id="0" name=""/>
        <dsp:cNvSpPr/>
      </dsp:nvSpPr>
      <dsp:spPr>
        <a:xfrm>
          <a:off x="0" y="4009596"/>
          <a:ext cx="8424936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17325818"/>
              <a:satOff val="15657"/>
              <a:lumOff val="176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8A2A10-697E-4785-BA51-41175E157801}">
      <dsp:nvSpPr>
        <dsp:cNvPr id="0" name=""/>
        <dsp:cNvSpPr/>
      </dsp:nvSpPr>
      <dsp:spPr>
        <a:xfrm>
          <a:off x="421246" y="3448716"/>
          <a:ext cx="5897455" cy="1121760"/>
        </a:xfrm>
        <a:prstGeom prst="roundRect">
          <a:avLst/>
        </a:prstGeom>
        <a:solidFill>
          <a:schemeClr val="accent2">
            <a:hueOff val="-17325818"/>
            <a:satOff val="15657"/>
            <a:lumOff val="176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10" tIns="0" rIns="222910" bIns="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800" kern="1200" dirty="0">
              <a:latin typeface="+mn-lt"/>
            </a:rPr>
            <a:t>› 20 kg: 20 cal./kg</a:t>
          </a:r>
        </a:p>
      </dsp:txBody>
      <dsp:txXfrm>
        <a:off x="476006" y="3503476"/>
        <a:ext cx="5787935" cy="101224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C409F2-BF3A-4C6F-81D4-2AC111E2C4CD}">
      <dsp:nvSpPr>
        <dsp:cNvPr id="0" name=""/>
        <dsp:cNvSpPr/>
      </dsp:nvSpPr>
      <dsp:spPr>
        <a:xfrm>
          <a:off x="0" y="958571"/>
          <a:ext cx="2133110" cy="128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91440" rIns="256032" bIns="9144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600" kern="1200" dirty="0"/>
            <a:t>Agua</a:t>
          </a:r>
        </a:p>
      </dsp:txBody>
      <dsp:txXfrm>
        <a:off x="0" y="958571"/>
        <a:ext cx="2133110" cy="1287000"/>
      </dsp:txXfrm>
    </dsp:sp>
    <dsp:sp modelId="{C158C71B-BF83-48A5-9BEC-0B32D60511C7}">
      <dsp:nvSpPr>
        <dsp:cNvPr id="0" name=""/>
        <dsp:cNvSpPr/>
      </dsp:nvSpPr>
      <dsp:spPr>
        <a:xfrm>
          <a:off x="2133109" y="958571"/>
          <a:ext cx="426622" cy="1287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28D18A-8A0D-4651-8CC3-C1B0BBB8EFA8}">
      <dsp:nvSpPr>
        <dsp:cNvPr id="0" name=""/>
        <dsp:cNvSpPr/>
      </dsp:nvSpPr>
      <dsp:spPr>
        <a:xfrm>
          <a:off x="2730380" y="958571"/>
          <a:ext cx="5802059" cy="128700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3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3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3200" kern="1200" dirty="0"/>
            <a:t>100 cc/100 cal. </a:t>
          </a:r>
          <a:r>
            <a:rPr lang="es-CL" sz="3200" kern="1200" dirty="0" err="1"/>
            <a:t>Metab</a:t>
          </a:r>
          <a:r>
            <a:rPr lang="es-CL" sz="3200" kern="1200" dirty="0"/>
            <a:t>./día</a:t>
          </a:r>
        </a:p>
      </dsp:txBody>
      <dsp:txXfrm>
        <a:off x="2730380" y="958571"/>
        <a:ext cx="5802059" cy="1287000"/>
      </dsp:txXfrm>
    </dsp:sp>
    <dsp:sp modelId="{D49C262F-5C58-4C97-911D-C206A4FBC667}">
      <dsp:nvSpPr>
        <dsp:cNvPr id="0" name=""/>
        <dsp:cNvSpPr/>
      </dsp:nvSpPr>
      <dsp:spPr>
        <a:xfrm>
          <a:off x="0" y="2479572"/>
          <a:ext cx="2133110" cy="128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91440" rIns="256032" bIns="9144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600" kern="1200" dirty="0" err="1"/>
            <a:t>Na</a:t>
          </a:r>
          <a:r>
            <a:rPr lang="es-CL" sz="3600" kern="1200" dirty="0"/>
            <a:t> - K</a:t>
          </a:r>
        </a:p>
      </dsp:txBody>
      <dsp:txXfrm>
        <a:off x="0" y="2479572"/>
        <a:ext cx="2133110" cy="1287000"/>
      </dsp:txXfrm>
    </dsp:sp>
    <dsp:sp modelId="{97C23D62-8E97-4E9A-8478-0E0C99B2451E}">
      <dsp:nvSpPr>
        <dsp:cNvPr id="0" name=""/>
        <dsp:cNvSpPr/>
      </dsp:nvSpPr>
      <dsp:spPr>
        <a:xfrm>
          <a:off x="2133109" y="2479572"/>
          <a:ext cx="426622" cy="1287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740246-107B-415F-9B79-01AC7661BA4A}">
      <dsp:nvSpPr>
        <dsp:cNvPr id="0" name=""/>
        <dsp:cNvSpPr/>
      </dsp:nvSpPr>
      <dsp:spPr>
        <a:xfrm>
          <a:off x="2730380" y="2479572"/>
          <a:ext cx="5802059" cy="1287000"/>
        </a:xfrm>
        <a:prstGeom prst="rect">
          <a:avLst/>
        </a:prstGeom>
        <a:gradFill rotWithShape="0">
          <a:gsLst>
            <a:gs pos="0">
              <a:schemeClr val="accent3">
                <a:hueOff val="9001922"/>
                <a:satOff val="813"/>
                <a:lumOff val="-8631"/>
                <a:alphaOff val="0"/>
                <a:tint val="70000"/>
                <a:satMod val="130000"/>
              </a:schemeClr>
            </a:gs>
            <a:gs pos="43000">
              <a:schemeClr val="accent3">
                <a:hueOff val="9001922"/>
                <a:satOff val="813"/>
                <a:lumOff val="-8631"/>
                <a:alphaOff val="0"/>
                <a:tint val="44000"/>
                <a:satMod val="165000"/>
              </a:schemeClr>
            </a:gs>
            <a:gs pos="93000">
              <a:schemeClr val="accent3">
                <a:hueOff val="9001922"/>
                <a:satOff val="813"/>
                <a:lumOff val="-8631"/>
                <a:alphaOff val="0"/>
                <a:tint val="15000"/>
                <a:satMod val="165000"/>
              </a:schemeClr>
            </a:gs>
            <a:gs pos="100000">
              <a:schemeClr val="accent3">
                <a:hueOff val="9001922"/>
                <a:satOff val="813"/>
                <a:lumOff val="-8631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9001922"/>
              <a:satOff val="813"/>
              <a:lumOff val="-8631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3200" kern="1200" dirty="0"/>
            <a:t>2 – 3 </a:t>
          </a:r>
          <a:r>
            <a:rPr lang="es-CL" sz="3200" kern="1200" dirty="0" err="1"/>
            <a:t>mEq</a:t>
          </a:r>
          <a:r>
            <a:rPr lang="es-CL" sz="3200" kern="1200" dirty="0"/>
            <a:t>/100 cal. </a:t>
          </a:r>
          <a:r>
            <a:rPr lang="es-CL" sz="3200" kern="1200" dirty="0" err="1"/>
            <a:t>Metab</a:t>
          </a:r>
          <a:r>
            <a:rPr lang="es-CL" sz="3200" kern="1200" dirty="0"/>
            <a:t>./día</a:t>
          </a:r>
        </a:p>
      </dsp:txBody>
      <dsp:txXfrm>
        <a:off x="2730380" y="2479572"/>
        <a:ext cx="5802059" cy="12870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D2C7DF-3797-4DAC-A204-BDA6697157D8}">
      <dsp:nvSpPr>
        <dsp:cNvPr id="0" name=""/>
        <dsp:cNvSpPr/>
      </dsp:nvSpPr>
      <dsp:spPr>
        <a:xfrm>
          <a:off x="2273939" y="2807688"/>
          <a:ext cx="4093081" cy="27273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800" kern="1200" dirty="0"/>
            <a:t>Requerimientos  de H2O</a:t>
          </a:r>
        </a:p>
      </dsp:txBody>
      <dsp:txXfrm>
        <a:off x="2873357" y="3207092"/>
        <a:ext cx="2894245" cy="1928495"/>
      </dsp:txXfrm>
    </dsp:sp>
    <dsp:sp modelId="{E3394D19-CF8F-4BF2-A222-B6F8F791EE4D}">
      <dsp:nvSpPr>
        <dsp:cNvPr id="0" name=""/>
        <dsp:cNvSpPr/>
      </dsp:nvSpPr>
      <dsp:spPr>
        <a:xfrm rot="13229744">
          <a:off x="1044852" y="1916869"/>
          <a:ext cx="2181385" cy="777281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C889F7-3597-42FA-8CA7-C26DB0540719}">
      <dsp:nvSpPr>
        <dsp:cNvPr id="0" name=""/>
        <dsp:cNvSpPr/>
      </dsp:nvSpPr>
      <dsp:spPr>
        <a:xfrm>
          <a:off x="10653" y="560848"/>
          <a:ext cx="2590937" cy="207275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200" kern="1200" dirty="0"/>
            <a:t>Pérdidas Insensibles 45 cc/100 cal. </a:t>
          </a:r>
          <a:r>
            <a:rPr lang="es-CL" sz="3200" kern="1200" dirty="0" err="1"/>
            <a:t>Metab</a:t>
          </a:r>
          <a:r>
            <a:rPr lang="es-CL" sz="3200" kern="1200" dirty="0"/>
            <a:t>/día</a:t>
          </a:r>
        </a:p>
      </dsp:txBody>
      <dsp:txXfrm>
        <a:off x="71362" y="621557"/>
        <a:ext cx="2469519" cy="1951332"/>
      </dsp:txXfrm>
    </dsp:sp>
    <dsp:sp modelId="{FF0F5B94-C30F-41A8-A123-926F4D41569B}">
      <dsp:nvSpPr>
        <dsp:cNvPr id="0" name=""/>
        <dsp:cNvSpPr/>
      </dsp:nvSpPr>
      <dsp:spPr>
        <a:xfrm rot="19170256">
          <a:off x="5414722" y="1916869"/>
          <a:ext cx="2181385" cy="777281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81DF1D-F19E-4EBF-981A-80CBC5F07C9F}">
      <dsp:nvSpPr>
        <dsp:cNvPr id="0" name=""/>
        <dsp:cNvSpPr/>
      </dsp:nvSpPr>
      <dsp:spPr>
        <a:xfrm>
          <a:off x="6039368" y="560848"/>
          <a:ext cx="2590937" cy="207275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200" kern="1200" dirty="0"/>
            <a:t>Diuresis       55 cc/100 cal. </a:t>
          </a:r>
          <a:r>
            <a:rPr lang="es-CL" sz="3200" kern="1200" dirty="0" err="1"/>
            <a:t>Metab</a:t>
          </a:r>
          <a:r>
            <a:rPr lang="es-CL" sz="3200" kern="1200" dirty="0"/>
            <a:t>/día </a:t>
          </a:r>
        </a:p>
      </dsp:txBody>
      <dsp:txXfrm>
        <a:off x="6100077" y="621557"/>
        <a:ext cx="2469519" cy="195133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EDE1CC-0272-4BB4-8219-258CE62E5A10}">
      <dsp:nvSpPr>
        <dsp:cNvPr id="0" name=""/>
        <dsp:cNvSpPr/>
      </dsp:nvSpPr>
      <dsp:spPr>
        <a:xfrm>
          <a:off x="2429137" y="66804"/>
          <a:ext cx="3206620" cy="3206620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alpha val="5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alpha val="50000"/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700" kern="1200" dirty="0"/>
            <a:t>Requerimientos normales</a:t>
          </a:r>
        </a:p>
      </dsp:txBody>
      <dsp:txXfrm>
        <a:off x="2856687" y="627963"/>
        <a:ext cx="2351521" cy="1442979"/>
      </dsp:txXfrm>
    </dsp:sp>
    <dsp:sp modelId="{DBBD952F-FDDB-4810-8566-169865121052}">
      <dsp:nvSpPr>
        <dsp:cNvPr id="0" name=""/>
        <dsp:cNvSpPr/>
      </dsp:nvSpPr>
      <dsp:spPr>
        <a:xfrm>
          <a:off x="3586193" y="2070942"/>
          <a:ext cx="3206620" cy="3206620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alpha val="5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alpha val="50000"/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700" kern="1200" dirty="0"/>
            <a:t>Reemplazo de Pérdidas anormales</a:t>
          </a:r>
        </a:p>
      </dsp:txBody>
      <dsp:txXfrm>
        <a:off x="4566884" y="2899319"/>
        <a:ext cx="1923972" cy="1763641"/>
      </dsp:txXfrm>
    </dsp:sp>
    <dsp:sp modelId="{FD885475-4AC1-4EEA-9214-BEC298042989}">
      <dsp:nvSpPr>
        <dsp:cNvPr id="0" name=""/>
        <dsp:cNvSpPr/>
      </dsp:nvSpPr>
      <dsp:spPr>
        <a:xfrm>
          <a:off x="1272081" y="2070942"/>
          <a:ext cx="3206620" cy="3206620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4">
                <a:alpha val="5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4">
              <a:alpha val="50000"/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700" kern="1200" dirty="0"/>
            <a:t>Corrección del Déficit</a:t>
          </a:r>
        </a:p>
      </dsp:txBody>
      <dsp:txXfrm>
        <a:off x="1574038" y="2899319"/>
        <a:ext cx="1923972" cy="17636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diagrams.loki3.com/BracketList+Icon">
  <dgm:title val="Lista de llaves verticales"/>
  <dgm:desc val="Se usa para mostrar bloques de información agrupados. Funciona bien con gran cantidad de texto de nivel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5F21D1BA-14A8-46F8-B69A-AC23D53C400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220ACBA-93D3-440E-843E-BCF14C02523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BAFFA5-8F16-452D-BAA7-A6585CB5CA71}" type="datetimeFigureOut">
              <a:rPr lang="es-CL" smtClean="0"/>
              <a:t>23-11-2021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48EB8EF-5F40-43BC-83EA-1186BD90479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3C08445-8920-48E6-8D88-04034D30972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922AD-6965-41B5-893F-76ACFA1F3B0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3377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2AB2-DD91-49E1-AB43-7013353BEC92}" type="datetimeFigureOut">
              <a:rPr lang="es-CL" smtClean="0"/>
              <a:t>23-11-2021</a:t>
            </a:fld>
            <a:endParaRPr lang="es-C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E67E-5DC7-43E8-ACFB-1D025CF4F187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2AB2-DD91-49E1-AB43-7013353BEC92}" type="datetimeFigureOut">
              <a:rPr lang="es-CL" smtClean="0"/>
              <a:t>23-11-2021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E67E-5DC7-43E8-ACFB-1D025CF4F18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2AB2-DD91-49E1-AB43-7013353BEC92}" type="datetimeFigureOut">
              <a:rPr lang="es-CL" smtClean="0"/>
              <a:t>23-11-2021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E67E-5DC7-43E8-ACFB-1D025CF4F18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141226-797E-4471-A143-50AFD619DD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AA7989B-55B2-4E85-BCCF-E63221C6D2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83BB45-E580-433F-9DF8-F3063FD0B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F4DE-96EB-4466-AC3F-49D6ED55B93D}" type="datetimeFigureOut">
              <a:rPr lang="es-CL" smtClean="0"/>
              <a:t>23-11-2021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67B984-F389-42C2-8EAF-892403DB7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266BFC-7AC5-4249-A70D-F4A209028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B58B7-535C-419E-9486-D16F9D78F4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94627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523ECF-F01C-41A6-A7B4-7910CB4F9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127649-F20E-4F29-99B1-05FC7FB01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E3DB36-1164-479F-8C0A-BCC1E245E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F4DE-96EB-4466-AC3F-49D6ED55B93D}" type="datetimeFigureOut">
              <a:rPr lang="es-CL" smtClean="0"/>
              <a:t>23-11-2021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869038-2093-4869-A7D0-0D5236B5F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40CD9F-0E71-4805-AB27-84ABD8762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B58B7-535C-419E-9486-D16F9D78F4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28759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6AECBE-8F46-4860-AE5F-A2B184871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B1E9061-434F-4613-8685-AF28162C25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E1734C-6C31-427D-B48F-009E73FB5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F4DE-96EB-4466-AC3F-49D6ED55B93D}" type="datetimeFigureOut">
              <a:rPr lang="es-CL" smtClean="0"/>
              <a:t>23-11-2021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40ADDE-626A-4B0F-8EB0-3589EB9BC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662679-D89F-4BE1-BB27-D8016EEAA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B58B7-535C-419E-9486-D16F9D78F4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91153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7EB94C-37BA-4993-881E-02B6324EF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9BD1C7-3D32-4B4F-87D9-2B381456FA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891B4C7-FC7D-4041-BBCB-BC583613A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03FC5DB-A6DE-4BA6-8FF0-4F89BE1B1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F4DE-96EB-4466-AC3F-49D6ED55B93D}" type="datetimeFigureOut">
              <a:rPr lang="es-CL" smtClean="0"/>
              <a:t>23-11-2021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5F93061-158D-4398-A365-0E43378F7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9F60443-A280-4D74-A49A-09EAC7542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B58B7-535C-419E-9486-D16F9D78F4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00145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1B18F0-DB03-49CC-8D93-83E9DAC00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C537861-A26A-49E4-9D2E-FDE8F78B2A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1BBEDB3-2206-4A71-B9C1-37ADAFBFD0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AE7740A-21FB-4692-BA42-B1EF9DC40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93C0FA5-EAA0-40DC-BBA5-3D1849D7B1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0A23777-220E-4D86-8E4B-59F6EA63E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F4DE-96EB-4466-AC3F-49D6ED55B93D}" type="datetimeFigureOut">
              <a:rPr lang="es-CL" smtClean="0"/>
              <a:t>23-11-2021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83C0824-34AD-47A6-BE2A-E61743FC8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E6AEB3E-4559-474C-A94D-B0A2483DC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B58B7-535C-419E-9486-D16F9D78F4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40139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E8B39C-65EF-4097-891C-E4E8160EA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E34B891-DBCE-4709-B987-CF2944A50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F4DE-96EB-4466-AC3F-49D6ED55B93D}" type="datetimeFigureOut">
              <a:rPr lang="es-CL" smtClean="0"/>
              <a:t>23-11-2021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3DE5B4B-C0C1-4A82-A79C-82C15CE67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2B95357-26B9-4741-877E-BEDE96B4B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B58B7-535C-419E-9486-D16F9D78F4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44817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977EDFA-D498-4CF7-8685-B677F6FCB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F4DE-96EB-4466-AC3F-49D6ED55B93D}" type="datetimeFigureOut">
              <a:rPr lang="es-CL" smtClean="0"/>
              <a:t>23-11-2021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3CEC6B4-72BE-40B1-8E9C-CDE40943B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2DF20AA-F207-4C0C-A28D-CB5028925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B58B7-535C-419E-9486-D16F9D78F4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06460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E26A0A-3488-4FE9-BBF4-7EC83D5FD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4AE12D-F83A-466E-BDBC-FEAB1AEC1C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F7FFFF4-5B6A-4BD4-A648-ADE8865608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40CDF66-C4E8-4FE4-9F92-1880F9127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F4DE-96EB-4466-AC3F-49D6ED55B93D}" type="datetimeFigureOut">
              <a:rPr lang="es-CL" smtClean="0"/>
              <a:t>23-11-2021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498AAF-F2C7-4000-BD0A-C72522497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CF58048-2AAD-4260-A8B4-368085A2C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B58B7-535C-419E-9486-D16F9D78F4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1842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2AB2-DD91-49E1-AB43-7013353BEC92}" type="datetimeFigureOut">
              <a:rPr lang="es-CL" smtClean="0"/>
              <a:t>23-11-2021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E67E-5DC7-43E8-ACFB-1D025CF4F18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85D094-73CD-46ED-B2FB-32D660E71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1BB6754-E2FB-40D5-896B-BF8F528159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2755549-4833-431D-AC2F-23A4A7717D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DD8848-BE3A-434F-8B51-526E59BF5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F4DE-96EB-4466-AC3F-49D6ED55B93D}" type="datetimeFigureOut">
              <a:rPr lang="es-CL" smtClean="0"/>
              <a:t>23-11-2021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929DA54-46EC-481F-AEC7-8F8CEB6E0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94685D9-03D5-49DF-AD55-F7D6023C3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B58B7-535C-419E-9486-D16F9D78F4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93936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AF0EF0-88D0-48EC-88DE-82B91DB00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EE3F6F5-FCFD-4F8B-BF9A-BA1B9AC964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0B460D-1594-4F04-8378-FC9AD3735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F4DE-96EB-4466-AC3F-49D6ED55B93D}" type="datetimeFigureOut">
              <a:rPr lang="es-CL" smtClean="0"/>
              <a:t>23-11-2021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A76D8B-831E-4A82-BAC9-34801192D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B2E3C2-3159-410E-AAF9-10F9BC7C6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B58B7-535C-419E-9486-D16F9D78F4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939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5CCB057-22FA-4FC9-8848-50CE3F5A80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67AF1EC-A27E-41B1-A581-14CDDCCB48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B8E96B-D18A-4156-970C-ECA7FA8E0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F4DE-96EB-4466-AC3F-49D6ED55B93D}" type="datetimeFigureOut">
              <a:rPr lang="es-CL" smtClean="0"/>
              <a:t>23-11-2021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1E3168-667A-4951-A0BE-126A6A0D3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7DC92F-C04B-4978-801B-5D48B342F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B58B7-535C-419E-9486-D16F9D78F4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95847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2AB2-DD91-49E1-AB43-7013353BEC92}" type="datetimeFigureOut">
              <a:rPr lang="es-CL" smtClean="0">
                <a:solidFill>
                  <a:srgbClr val="D6ECFF">
                    <a:shade val="90000"/>
                  </a:srgbClr>
                </a:solidFill>
              </a:rPr>
              <a:pPr/>
              <a:t>23-11-2021</a:t>
            </a:fld>
            <a:endParaRPr lang="es-CL">
              <a:solidFill>
                <a:srgbClr val="D6ECFF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srgbClr val="D6ECFF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E67E-5DC7-43E8-ACFB-1D025CF4F187}" type="slidenum">
              <a:rPr lang="es-CL" smtClean="0">
                <a:solidFill>
                  <a:srgbClr val="D6ECFF">
                    <a:shade val="90000"/>
                  </a:srgbClr>
                </a:solidFill>
              </a:rPr>
              <a:pPr/>
              <a:t>‹Nº›</a:t>
            </a:fld>
            <a:endParaRPr lang="es-CL">
              <a:solidFill>
                <a:srgbClr val="D6ECFF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9407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2AB2-DD91-49E1-AB43-7013353BEC92}" type="datetimeFigureOut">
              <a:rPr lang="es-CL" smtClean="0">
                <a:solidFill>
                  <a:srgbClr val="4E5B6F">
                    <a:shade val="90000"/>
                  </a:srgbClr>
                </a:solidFill>
              </a:rPr>
              <a:pPr/>
              <a:t>23-11-2021</a:t>
            </a:fld>
            <a:endParaRPr lang="es-CL">
              <a:solidFill>
                <a:srgbClr val="4E5B6F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srgbClr val="4E5B6F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E67E-5DC7-43E8-ACFB-1D025CF4F187}" type="slidenum">
              <a:rPr lang="es-CL" smtClean="0">
                <a:solidFill>
                  <a:srgbClr val="4E5B6F">
                    <a:shade val="90000"/>
                  </a:srgbClr>
                </a:solidFill>
              </a:rPr>
              <a:pPr/>
              <a:t>‹Nº›</a:t>
            </a:fld>
            <a:endParaRPr lang="es-CL">
              <a:solidFill>
                <a:srgbClr val="4E5B6F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1286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2AB2-DD91-49E1-AB43-7013353BEC92}" type="datetimeFigureOut">
              <a:rPr lang="es-CL" smtClean="0">
                <a:solidFill>
                  <a:srgbClr val="D6ECFF">
                    <a:shade val="90000"/>
                  </a:srgbClr>
                </a:solidFill>
              </a:rPr>
              <a:pPr/>
              <a:t>23-11-2021</a:t>
            </a:fld>
            <a:endParaRPr lang="es-CL">
              <a:solidFill>
                <a:srgbClr val="D6ECFF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srgbClr val="D6ECFF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E67E-5DC7-43E8-ACFB-1D025CF4F187}" type="slidenum">
              <a:rPr lang="es-CL" smtClean="0">
                <a:solidFill>
                  <a:srgbClr val="D6ECFF">
                    <a:shade val="90000"/>
                  </a:srgbClr>
                </a:solidFill>
              </a:rPr>
              <a:pPr/>
              <a:t>‹Nº›</a:t>
            </a:fld>
            <a:endParaRPr lang="es-CL">
              <a:solidFill>
                <a:srgbClr val="D6ECFF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8940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2AB2-DD91-49E1-AB43-7013353BEC92}" type="datetimeFigureOut">
              <a:rPr lang="es-CL" smtClean="0">
                <a:solidFill>
                  <a:srgbClr val="4E5B6F">
                    <a:shade val="90000"/>
                  </a:srgbClr>
                </a:solidFill>
              </a:rPr>
              <a:pPr/>
              <a:t>23-11-2021</a:t>
            </a:fld>
            <a:endParaRPr lang="es-CL">
              <a:solidFill>
                <a:srgbClr val="4E5B6F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srgbClr val="4E5B6F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E67E-5DC7-43E8-ACFB-1D025CF4F187}" type="slidenum">
              <a:rPr lang="es-CL" smtClean="0">
                <a:solidFill>
                  <a:srgbClr val="4E5B6F">
                    <a:shade val="90000"/>
                  </a:srgbClr>
                </a:solidFill>
              </a:rPr>
              <a:pPr/>
              <a:t>‹Nº›</a:t>
            </a:fld>
            <a:endParaRPr lang="es-CL">
              <a:solidFill>
                <a:srgbClr val="4E5B6F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4159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2AB2-DD91-49E1-AB43-7013353BEC92}" type="datetimeFigureOut">
              <a:rPr lang="es-CL" smtClean="0">
                <a:solidFill>
                  <a:srgbClr val="4E5B6F">
                    <a:shade val="90000"/>
                  </a:srgbClr>
                </a:solidFill>
              </a:rPr>
              <a:pPr/>
              <a:t>23-11-2021</a:t>
            </a:fld>
            <a:endParaRPr lang="es-CL">
              <a:solidFill>
                <a:srgbClr val="4E5B6F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srgbClr val="4E5B6F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E67E-5DC7-43E8-ACFB-1D025CF4F187}" type="slidenum">
              <a:rPr lang="es-CL" smtClean="0">
                <a:solidFill>
                  <a:srgbClr val="4E5B6F">
                    <a:shade val="90000"/>
                  </a:srgbClr>
                </a:solidFill>
              </a:rPr>
              <a:pPr/>
              <a:t>‹Nº›</a:t>
            </a:fld>
            <a:endParaRPr lang="es-CL">
              <a:solidFill>
                <a:srgbClr val="4E5B6F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0231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2AB2-DD91-49E1-AB43-7013353BEC92}" type="datetimeFigureOut">
              <a:rPr lang="es-CL" smtClean="0">
                <a:solidFill>
                  <a:srgbClr val="4E5B6F">
                    <a:shade val="90000"/>
                  </a:srgbClr>
                </a:solidFill>
              </a:rPr>
              <a:pPr/>
              <a:t>23-11-2021</a:t>
            </a:fld>
            <a:endParaRPr lang="es-CL">
              <a:solidFill>
                <a:srgbClr val="4E5B6F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srgbClr val="4E5B6F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E67E-5DC7-43E8-ACFB-1D025CF4F187}" type="slidenum">
              <a:rPr lang="es-CL" smtClean="0">
                <a:solidFill>
                  <a:srgbClr val="4E5B6F">
                    <a:shade val="90000"/>
                  </a:srgbClr>
                </a:solidFill>
              </a:rPr>
              <a:pPr/>
              <a:t>‹Nº›</a:t>
            </a:fld>
            <a:endParaRPr lang="es-CL">
              <a:solidFill>
                <a:srgbClr val="4E5B6F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6948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2AB2-DD91-49E1-AB43-7013353BEC92}" type="datetimeFigureOut">
              <a:rPr lang="es-CL" smtClean="0">
                <a:solidFill>
                  <a:srgbClr val="4E5B6F">
                    <a:shade val="90000"/>
                  </a:srgbClr>
                </a:solidFill>
              </a:rPr>
              <a:pPr/>
              <a:t>23-11-2021</a:t>
            </a:fld>
            <a:endParaRPr lang="es-CL">
              <a:solidFill>
                <a:srgbClr val="4E5B6F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srgbClr val="4E5B6F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E67E-5DC7-43E8-ACFB-1D025CF4F187}" type="slidenum">
              <a:rPr lang="es-CL" smtClean="0">
                <a:solidFill>
                  <a:srgbClr val="4E5B6F">
                    <a:shade val="90000"/>
                  </a:srgbClr>
                </a:solidFill>
              </a:rPr>
              <a:pPr/>
              <a:t>‹Nº›</a:t>
            </a:fld>
            <a:endParaRPr lang="es-CL">
              <a:solidFill>
                <a:srgbClr val="4E5B6F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859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2AB2-DD91-49E1-AB43-7013353BEC92}" type="datetimeFigureOut">
              <a:rPr lang="es-CL" smtClean="0"/>
              <a:t>23-11-2021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E67E-5DC7-43E8-ACFB-1D025CF4F187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2AB2-DD91-49E1-AB43-7013353BEC92}" type="datetimeFigureOut">
              <a:rPr lang="es-CL" smtClean="0">
                <a:solidFill>
                  <a:srgbClr val="4E5B6F">
                    <a:shade val="90000"/>
                  </a:srgbClr>
                </a:solidFill>
              </a:rPr>
              <a:pPr/>
              <a:t>23-11-2021</a:t>
            </a:fld>
            <a:endParaRPr lang="es-CL">
              <a:solidFill>
                <a:srgbClr val="4E5B6F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srgbClr val="4E5B6F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E67E-5DC7-43E8-ACFB-1D025CF4F187}" type="slidenum">
              <a:rPr lang="es-CL" smtClean="0">
                <a:solidFill>
                  <a:srgbClr val="4E5B6F">
                    <a:shade val="90000"/>
                  </a:srgbClr>
                </a:solidFill>
              </a:rPr>
              <a:pPr/>
              <a:t>‹Nº›</a:t>
            </a:fld>
            <a:endParaRPr lang="es-CL">
              <a:solidFill>
                <a:srgbClr val="4E5B6F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79754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2AB2-DD91-49E1-AB43-7013353BEC92}" type="datetimeFigureOut">
              <a:rPr lang="es-CL" smtClean="0">
                <a:solidFill>
                  <a:srgbClr val="4E5B6F">
                    <a:shade val="90000"/>
                  </a:srgbClr>
                </a:solidFill>
              </a:rPr>
              <a:pPr/>
              <a:t>23-11-2021</a:t>
            </a:fld>
            <a:endParaRPr lang="es-CL">
              <a:solidFill>
                <a:srgbClr val="4E5B6F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srgbClr val="4E5B6F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C40E67E-5DC7-43E8-ACFB-1D025CF4F187}" type="slidenum">
              <a:rPr lang="es-CL" smtClean="0">
                <a:solidFill>
                  <a:srgbClr val="4E5B6F">
                    <a:shade val="90000"/>
                  </a:srgbClr>
                </a:solidFill>
              </a:rPr>
              <a:pPr/>
              <a:t>‹Nº›</a:t>
            </a:fld>
            <a:endParaRPr lang="es-CL">
              <a:solidFill>
                <a:srgbClr val="4E5B6F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32204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2AB2-DD91-49E1-AB43-7013353BEC92}" type="datetimeFigureOut">
              <a:rPr lang="es-CL" smtClean="0">
                <a:solidFill>
                  <a:srgbClr val="4E5B6F">
                    <a:shade val="90000"/>
                  </a:srgbClr>
                </a:solidFill>
              </a:rPr>
              <a:pPr/>
              <a:t>23-11-2021</a:t>
            </a:fld>
            <a:endParaRPr lang="es-CL">
              <a:solidFill>
                <a:srgbClr val="4E5B6F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srgbClr val="4E5B6F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E67E-5DC7-43E8-ACFB-1D025CF4F187}" type="slidenum">
              <a:rPr lang="es-CL" smtClean="0">
                <a:solidFill>
                  <a:srgbClr val="4E5B6F">
                    <a:shade val="90000"/>
                  </a:srgbClr>
                </a:solidFill>
              </a:rPr>
              <a:pPr/>
              <a:t>‹Nº›</a:t>
            </a:fld>
            <a:endParaRPr lang="es-CL">
              <a:solidFill>
                <a:srgbClr val="4E5B6F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254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2AB2-DD91-49E1-AB43-7013353BEC92}" type="datetimeFigureOut">
              <a:rPr lang="es-CL" smtClean="0">
                <a:solidFill>
                  <a:srgbClr val="4E5B6F">
                    <a:shade val="90000"/>
                  </a:srgbClr>
                </a:solidFill>
              </a:rPr>
              <a:pPr/>
              <a:t>23-11-2021</a:t>
            </a:fld>
            <a:endParaRPr lang="es-CL">
              <a:solidFill>
                <a:srgbClr val="4E5B6F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srgbClr val="4E5B6F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E67E-5DC7-43E8-ACFB-1D025CF4F187}" type="slidenum">
              <a:rPr lang="es-CL" smtClean="0">
                <a:solidFill>
                  <a:srgbClr val="4E5B6F">
                    <a:shade val="90000"/>
                  </a:srgbClr>
                </a:solidFill>
              </a:rPr>
              <a:pPr/>
              <a:t>‹Nº›</a:t>
            </a:fld>
            <a:endParaRPr lang="es-CL">
              <a:solidFill>
                <a:srgbClr val="4E5B6F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8126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37386-39AA-4E83-9419-A5BCDB358B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E7CAF62-8BE7-4266-8E32-49BA4F9339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A4CBB74-BAF4-40F8-9A9D-AD56D8BF7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BD99-FD1E-4089-A32A-A40066B5CE45}" type="datetimeFigureOut">
              <a:rPr lang="es-CL" smtClean="0"/>
              <a:t>23-11-2021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A476C5-8279-477E-B2C9-33AB6736F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2EB20D-869F-4B70-9012-4B1AEA136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1CF6-2FB2-4BBC-BAD6-7AA9BD1F4E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222982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E75091-23FF-4B6E-831C-69B2971AD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B640E5-8EA7-4733-9098-CF4389E42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6B5ED6-9905-463E-A1CB-BEA264CB1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BD99-FD1E-4089-A32A-A40066B5CE45}" type="datetimeFigureOut">
              <a:rPr lang="es-CL" smtClean="0"/>
              <a:t>23-11-2021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DBA978-45A5-477A-A329-8F27FA004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6A9D4E-A946-438E-97A9-C5004F3BF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1CF6-2FB2-4BBC-BAD6-7AA9BD1F4E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826686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614423-02C3-46B9-99DD-9AC0CC1C8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76092FD-2219-416B-AEBF-A4753ADB47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E18AFB-00C8-434A-862F-D5EE5BE62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BD99-FD1E-4089-A32A-A40066B5CE45}" type="datetimeFigureOut">
              <a:rPr lang="es-CL" smtClean="0"/>
              <a:t>23-11-2021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194233-C167-4CB4-8589-7840C0C40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AD948A-FE6B-4F3C-8305-FC96E584C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1CF6-2FB2-4BBC-BAD6-7AA9BD1F4E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751460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DAB9B2-1CA8-4FC3-981B-85ADC56DD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839FA4C-FC42-49B8-A0C4-35644F8D62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9F59B8B-21F2-439C-80CA-D2516040B0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D845AD3-E92E-4FA9-AAE3-03D0A6A58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BD99-FD1E-4089-A32A-A40066B5CE45}" type="datetimeFigureOut">
              <a:rPr lang="es-CL" smtClean="0"/>
              <a:t>23-11-2021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5B42458-002C-4A27-B60B-B74766385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C723565-7538-43BC-87F4-4ADCF4FF7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1CF6-2FB2-4BBC-BAD6-7AA9BD1F4E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72440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E9A07D-628C-4641-89E0-F880718D1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8187F41-1482-4044-943E-7495E1DB67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6923F25-63F9-446E-AFA8-078670EFA2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2F5B77A-FFD3-49F9-9644-7EAA7F8352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512A940-220C-47C5-AD37-14BF5B79B4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1FAC974-CD22-45E2-B345-F314B85CC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BD99-FD1E-4089-A32A-A40066B5CE45}" type="datetimeFigureOut">
              <a:rPr lang="es-CL" smtClean="0"/>
              <a:t>23-11-2021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BC68EB2-C6A2-4BC7-9E74-B3C7BB996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ADACB09-FABD-4B01-B03B-088251168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1CF6-2FB2-4BBC-BAD6-7AA9BD1F4E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605366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D08D97-2DB3-4B46-9B0D-7FBAC6668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23BE630-2C31-4C46-B448-5440B7DFB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BD99-FD1E-4089-A32A-A40066B5CE45}" type="datetimeFigureOut">
              <a:rPr lang="es-CL" smtClean="0"/>
              <a:t>23-11-2021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F409F5C-7E32-4660-8FDF-6305F2864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684F24B-970F-4DFA-BA0C-B795EDD0F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1CF6-2FB2-4BBC-BAD6-7AA9BD1F4E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6778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2AB2-DD91-49E1-AB43-7013353BEC92}" type="datetimeFigureOut">
              <a:rPr lang="es-CL" smtClean="0"/>
              <a:t>23-11-2021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E67E-5DC7-43E8-ACFB-1D025CF4F18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8B3883F-5E01-424B-8A7F-72F584E12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BD99-FD1E-4089-A32A-A40066B5CE45}" type="datetimeFigureOut">
              <a:rPr lang="es-CL" smtClean="0"/>
              <a:t>23-11-2021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4E73CB0-EAED-41E9-A85B-4F21A8E03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725CB50-1302-47F8-894E-17AF6F010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1CF6-2FB2-4BBC-BAD6-7AA9BD1F4E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475114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578776-5052-42E8-9692-35327BE5B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A741891-AC28-4734-9DC2-C0518D8A1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E5CDE4A-5AB3-453C-A6AE-FC12875F2D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F2545BF-8049-41F3-A75B-6A9297ABD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BD99-FD1E-4089-A32A-A40066B5CE45}" type="datetimeFigureOut">
              <a:rPr lang="es-CL" smtClean="0"/>
              <a:t>23-11-2021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FF67038-33F6-4E05-A356-87EEF3B11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C6CE61-BE60-4DDF-8718-3DB6E77DF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1CF6-2FB2-4BBC-BAD6-7AA9BD1F4E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037042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47872D-1A1F-4488-82E4-EF459BD29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FE8D5C3-D6A1-42B4-94CD-9B1922DD2A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99F8E31-CA58-4ED8-8CE1-C73191A4C4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8B31244-7E33-41D4-8358-7A06D382A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BD99-FD1E-4089-A32A-A40066B5CE45}" type="datetimeFigureOut">
              <a:rPr lang="es-CL" smtClean="0"/>
              <a:t>23-11-2021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BC6B354-1B04-4B52-995D-D9B99CD40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C860A60-10D4-4A6F-B7A8-4356FEE96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1CF6-2FB2-4BBC-BAD6-7AA9BD1F4E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725154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A73472-7B3A-469E-A10F-82C70496C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1B1E7C4-52BE-4764-B348-CDF095A234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CC83BA-5424-4324-B5BD-B348354B4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BD99-FD1E-4089-A32A-A40066B5CE45}" type="datetimeFigureOut">
              <a:rPr lang="es-CL" smtClean="0"/>
              <a:t>23-11-2021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3FD27E-FEDB-4CAB-B046-7B3A3AE3C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A36136-018A-4ACF-8561-1523DF2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1CF6-2FB2-4BBC-BAD6-7AA9BD1F4E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489910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A9BDA71-9AD5-4318-8350-43155C124E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2BF2682-B3A6-4323-9FA1-592DE38059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F4FE2D-D657-4165-8F8F-46ED9C2F7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BD99-FD1E-4089-A32A-A40066B5CE45}" type="datetimeFigureOut">
              <a:rPr lang="es-CL" smtClean="0"/>
              <a:t>23-11-2021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CBC6E1E-DB48-4D1E-82EC-DB0C2F78B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E2B050-358D-40C2-AC4B-10E37B33A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1CF6-2FB2-4BBC-BAD6-7AA9BD1F4E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4693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2AB2-DD91-49E1-AB43-7013353BEC92}" type="datetimeFigureOut">
              <a:rPr lang="es-CL" smtClean="0"/>
              <a:t>23-11-2021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E67E-5DC7-43E8-ACFB-1D025CF4F18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2AB2-DD91-49E1-AB43-7013353BEC92}" type="datetimeFigureOut">
              <a:rPr lang="es-CL" smtClean="0"/>
              <a:t>23-11-2021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E67E-5DC7-43E8-ACFB-1D025CF4F18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2AB2-DD91-49E1-AB43-7013353BEC92}" type="datetimeFigureOut">
              <a:rPr lang="es-CL" smtClean="0"/>
              <a:t>23-11-2021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E67E-5DC7-43E8-ACFB-1D025CF4F18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2AB2-DD91-49E1-AB43-7013353BEC92}" type="datetimeFigureOut">
              <a:rPr lang="es-CL" smtClean="0"/>
              <a:t>23-11-2021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0E67E-5DC7-43E8-ACFB-1D025CF4F18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2AB2-DD91-49E1-AB43-7013353BEC92}" type="datetimeFigureOut">
              <a:rPr lang="es-CL" smtClean="0"/>
              <a:t>23-11-2021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C40E67E-5DC7-43E8-ACFB-1D025CF4F187}" type="slidenum">
              <a:rPr lang="es-CL" smtClean="0"/>
              <a:t>‹Nº›</a:t>
            </a:fld>
            <a:endParaRPr lang="es-C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6112AB2-DD91-49E1-AB43-7013353BEC92}" type="datetimeFigureOut">
              <a:rPr lang="es-CL" smtClean="0"/>
              <a:t>23-11-2021</a:t>
            </a:fld>
            <a:endParaRPr lang="es-C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C40E67E-5DC7-43E8-ACFB-1D025CF4F187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5BCC840-1BFB-4F74-A322-9E7983824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4F235F-DB30-4491-95C4-2969862E81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6B4F3A-A0A7-4E77-A8BB-44B1D3833A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3F4DE-96EB-4466-AC3F-49D6ED55B93D}" type="datetimeFigureOut">
              <a:rPr lang="es-CL" smtClean="0"/>
              <a:t>23-11-2021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667DCB-43BD-495A-90EB-0D1944A337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49FA79-2A16-447A-AA40-38C76ADDC8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B58B7-535C-419E-9486-D16F9D78F4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3859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6112AB2-DD91-49E1-AB43-7013353BEC92}" type="datetimeFigureOut">
              <a:rPr lang="es-CL" smtClean="0">
                <a:solidFill>
                  <a:srgbClr val="4E5B6F">
                    <a:shade val="90000"/>
                  </a:srgbClr>
                </a:solidFill>
              </a:rPr>
              <a:pPr/>
              <a:t>23-11-2021</a:t>
            </a:fld>
            <a:endParaRPr lang="es-CL">
              <a:solidFill>
                <a:srgbClr val="4E5B6F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L">
              <a:solidFill>
                <a:srgbClr val="4E5B6F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C40E67E-5DC7-43E8-ACFB-1D025CF4F187}" type="slidenum">
              <a:rPr lang="es-CL" smtClean="0">
                <a:solidFill>
                  <a:srgbClr val="4E5B6F">
                    <a:shade val="90000"/>
                  </a:srgbClr>
                </a:solidFill>
              </a:rPr>
              <a:pPr/>
              <a:t>‹Nº›</a:t>
            </a:fld>
            <a:endParaRPr lang="es-CL">
              <a:solidFill>
                <a:srgbClr val="4E5B6F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5132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94BF16-DCC4-4C54-A964-0E120BEC3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A6D68FB-9EAA-404A-94F5-589154FF5E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A64D5B-023B-4D99-9FCB-1DEC3EEEF6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3BD99-FD1E-4089-A32A-A40066B5CE45}" type="datetimeFigureOut">
              <a:rPr lang="es-CL" smtClean="0"/>
              <a:t>23-11-2021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3D3D6A-63D4-4E66-9F32-F1C9DA6A23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DA2A54-E7B9-4333-A87F-A1D6390BAA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01CF6-2FB2-4BBC-BAD6-7AA9BD1F4E5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0541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3400" y="2104256"/>
            <a:ext cx="7851648" cy="1828800"/>
          </a:xfrm>
        </p:spPr>
        <p:txBody>
          <a:bodyPr/>
          <a:lstStyle/>
          <a:p>
            <a:pPr algn="ctr"/>
            <a:r>
              <a:rPr lang="es-CL" dirty="0"/>
              <a:t>Alteraciones del Metabolismo Hidrosalino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99592" y="4581128"/>
            <a:ext cx="7854696" cy="1752600"/>
          </a:xfrm>
        </p:spPr>
        <p:txBody>
          <a:bodyPr>
            <a:normAutofit fontScale="70000" lnSpcReduction="20000"/>
          </a:bodyPr>
          <a:lstStyle/>
          <a:p>
            <a:r>
              <a:rPr lang="es-CL" dirty="0"/>
              <a:t>Dr. Jaime Valderas Jatib</a:t>
            </a:r>
          </a:p>
          <a:p>
            <a:r>
              <a:rPr lang="es-CL" dirty="0"/>
              <a:t>Pediatra</a:t>
            </a:r>
          </a:p>
          <a:p>
            <a:r>
              <a:rPr lang="es-CL" dirty="0"/>
              <a:t>Profesor Asistente (o)</a:t>
            </a:r>
          </a:p>
          <a:p>
            <a:r>
              <a:rPr lang="es-CL" dirty="0"/>
              <a:t>Servicio de Pediatría HCSBA</a:t>
            </a:r>
          </a:p>
          <a:p>
            <a:r>
              <a:rPr lang="es-CL" dirty="0"/>
              <a:t>Departamento de Pediatría y Cirugía Infantil Campus Centro</a:t>
            </a:r>
          </a:p>
          <a:p>
            <a:r>
              <a:rPr lang="es-CL" dirty="0"/>
              <a:t>Facultad de Medicina – U. de Chile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923" y="329332"/>
            <a:ext cx="8349377" cy="1947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0021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692696"/>
            <a:ext cx="7772400" cy="816120"/>
          </a:xfrm>
        </p:spPr>
        <p:txBody>
          <a:bodyPr/>
          <a:lstStyle/>
          <a:p>
            <a:r>
              <a:rPr lang="es-CL" dirty="0"/>
              <a:t>Gasto Metabólico Basal</a:t>
            </a:r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3335687113"/>
              </p:ext>
            </p:extLst>
          </p:nvPr>
        </p:nvGraphicFramePr>
        <p:xfrm>
          <a:off x="323528" y="1628800"/>
          <a:ext cx="8424936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9147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7772400" cy="1362456"/>
          </a:xfrm>
        </p:spPr>
        <p:txBody>
          <a:bodyPr/>
          <a:lstStyle/>
          <a:p>
            <a:r>
              <a:rPr lang="es-CL" dirty="0"/>
              <a:t>Requerimientos Normales de Agua y Electrolitos</a:t>
            </a: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1495746123"/>
              </p:ext>
            </p:extLst>
          </p:nvPr>
        </p:nvGraphicFramePr>
        <p:xfrm>
          <a:off x="107504" y="2132856"/>
          <a:ext cx="8532440" cy="4725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066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411981763"/>
              </p:ext>
            </p:extLst>
          </p:nvPr>
        </p:nvGraphicFramePr>
        <p:xfrm>
          <a:off x="179512" y="764704"/>
          <a:ext cx="8640960" cy="563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12432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116632"/>
            <a:ext cx="7772400" cy="648072"/>
          </a:xfrm>
        </p:spPr>
        <p:txBody>
          <a:bodyPr/>
          <a:lstStyle/>
          <a:p>
            <a:r>
              <a:rPr lang="es-CL" sz="4800" dirty="0"/>
              <a:t>Unos ejemplos: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1520" y="836712"/>
            <a:ext cx="8568952" cy="5472608"/>
          </a:xfrm>
        </p:spPr>
        <p:txBody>
          <a:bodyPr>
            <a:normAutofit fontScale="92500" lnSpcReduction="10000"/>
          </a:bodyPr>
          <a:lstStyle/>
          <a:p>
            <a:r>
              <a:rPr lang="es-CL" dirty="0"/>
              <a:t>Cuales son los requerimientos de agua y electrolitos en un niño de  9 kg?</a:t>
            </a:r>
          </a:p>
          <a:p>
            <a:pPr marL="457200" indent="-457200">
              <a:buAutoNum type="arabicPeriod"/>
            </a:pPr>
            <a:r>
              <a:rPr lang="es-CL" dirty="0"/>
              <a:t>Calcular el Gasto metabólico basal (GMB): Con este peso el gasto es de 100 cal./kg/día, entonces el GMB de nuestro paciente es 900 cal/día</a:t>
            </a:r>
          </a:p>
          <a:p>
            <a:pPr marL="457200" indent="-457200">
              <a:buAutoNum type="arabicPeriod"/>
            </a:pPr>
            <a:r>
              <a:rPr lang="es-CL" dirty="0"/>
              <a:t>Calcular los requerimientos:</a:t>
            </a:r>
          </a:p>
          <a:p>
            <a:pPr marL="1097280" lvl="1" indent="-457200">
              <a:buAutoNum type="arabicPeriod"/>
            </a:pPr>
            <a:r>
              <a:rPr lang="es-CL" dirty="0"/>
              <a:t>Agua: 100 ml/100 cal/kg/día, que es lo mismo que decir  1cc/1cal/kg/día, por lo tanto los requerimientos de agua de nuestro paciente serán 900 cc/día</a:t>
            </a:r>
          </a:p>
          <a:p>
            <a:pPr marL="1097280" lvl="1" indent="-457200">
              <a:buAutoNum type="arabicPeriod"/>
            </a:pPr>
            <a:r>
              <a:rPr lang="es-CL" dirty="0"/>
              <a:t>Electrolitos: 2 a 3 </a:t>
            </a:r>
            <a:r>
              <a:rPr lang="es-CL" dirty="0" err="1"/>
              <a:t>mEq</a:t>
            </a:r>
            <a:r>
              <a:rPr lang="es-CL" dirty="0"/>
              <a:t>/100 cal/kg/día, entonces los requerimientos de </a:t>
            </a:r>
            <a:r>
              <a:rPr lang="es-CL" dirty="0" err="1"/>
              <a:t>Na</a:t>
            </a:r>
            <a:r>
              <a:rPr lang="es-CL" dirty="0"/>
              <a:t> y K serán  entre 18 y 27 </a:t>
            </a:r>
            <a:r>
              <a:rPr lang="es-CL" dirty="0" err="1"/>
              <a:t>mEq</a:t>
            </a:r>
            <a:r>
              <a:rPr lang="es-CL" dirty="0"/>
              <a:t>/día  </a:t>
            </a:r>
            <a:r>
              <a:rPr lang="es-CL" dirty="0">
                <a:latin typeface="Arial Narrow"/>
              </a:rPr>
              <a:t>{</a:t>
            </a:r>
            <a:r>
              <a:rPr lang="es-CL" dirty="0"/>
              <a:t>(900/100) x 2</a:t>
            </a:r>
            <a:r>
              <a:rPr lang="es-CL" dirty="0">
                <a:latin typeface="Arial Narrow"/>
              </a:rPr>
              <a:t>}</a:t>
            </a:r>
            <a:r>
              <a:rPr lang="es-CL" dirty="0"/>
              <a:t> </a:t>
            </a:r>
            <a:r>
              <a:rPr lang="es-CL" dirty="0" err="1"/>
              <a:t>ó</a:t>
            </a:r>
            <a:r>
              <a:rPr lang="es-CL" dirty="0"/>
              <a:t> </a:t>
            </a:r>
            <a:r>
              <a:rPr lang="es-CL" dirty="0">
                <a:latin typeface="Arial Narrow"/>
              </a:rPr>
              <a:t>{</a:t>
            </a:r>
            <a:r>
              <a:rPr lang="es-CL" dirty="0"/>
              <a:t>(900/100) x 3</a:t>
            </a:r>
            <a:r>
              <a:rPr lang="es-CL" dirty="0">
                <a:latin typeface="Arial Narrow"/>
              </a:rPr>
              <a:t>}</a:t>
            </a:r>
            <a:r>
              <a:rPr lang="es-CL" dirty="0"/>
              <a:t> </a:t>
            </a:r>
          </a:p>
          <a:p>
            <a:pPr marL="457200" indent="-457200">
              <a:buAutoNum type="arabicPeriod"/>
            </a:pPr>
            <a:endParaRPr lang="es-CL" dirty="0"/>
          </a:p>
          <a:p>
            <a:r>
              <a:rPr lang="es-CL" dirty="0"/>
              <a:t>Cuales son los requerimientos de agua y electrolitos en un niño de  25 kg?</a:t>
            </a:r>
          </a:p>
          <a:p>
            <a:pPr marL="457200" indent="-457200">
              <a:buAutoNum type="arabicPeriod"/>
            </a:pPr>
            <a:r>
              <a:rPr lang="es-CL" dirty="0"/>
              <a:t>Calcular el Gasto metabólico basal (GMB): 1000 cal/día (primeros 10 Kg) + 500 cal/día (10 a 20 kg) + 100 cal/día (por los 5 Kg restantes),  entonces el GMB de nuestro paciente es 1600 cal/día</a:t>
            </a:r>
          </a:p>
          <a:p>
            <a:pPr marL="457200" indent="-457200">
              <a:buAutoNum type="arabicPeriod"/>
            </a:pPr>
            <a:r>
              <a:rPr lang="es-CL" dirty="0"/>
              <a:t>Calcular los requerimientos:</a:t>
            </a:r>
          </a:p>
          <a:p>
            <a:pPr marL="1097280" lvl="1" indent="-457200">
              <a:buAutoNum type="arabicPeriod"/>
            </a:pPr>
            <a:r>
              <a:rPr lang="es-CL" dirty="0"/>
              <a:t>Agua: 100 ml/100 cal/kg/día, que es lo mismo que decir  1cc/1cal/kg/día, por lo tanto los requerimientos de agua de nuestro paciente serán 1600 cc/día</a:t>
            </a:r>
          </a:p>
          <a:p>
            <a:pPr marL="1097280" lvl="1" indent="-457200">
              <a:buAutoNum type="arabicPeriod"/>
            </a:pPr>
            <a:r>
              <a:rPr lang="es-CL" dirty="0"/>
              <a:t>Electrolitos: 2 a 3 </a:t>
            </a:r>
            <a:r>
              <a:rPr lang="es-CL" dirty="0" err="1"/>
              <a:t>mEq</a:t>
            </a:r>
            <a:r>
              <a:rPr lang="es-CL" dirty="0"/>
              <a:t>/100 cal/kg/día, entonces los requerimientos de </a:t>
            </a:r>
            <a:r>
              <a:rPr lang="es-CL" dirty="0" err="1"/>
              <a:t>Na</a:t>
            </a:r>
            <a:r>
              <a:rPr lang="es-CL" dirty="0"/>
              <a:t> y K serán  entre 32 y 48 </a:t>
            </a:r>
            <a:r>
              <a:rPr lang="es-CL" dirty="0" err="1"/>
              <a:t>mEq</a:t>
            </a:r>
            <a:r>
              <a:rPr lang="es-CL" dirty="0"/>
              <a:t>/día  </a:t>
            </a:r>
            <a:r>
              <a:rPr lang="es-CL" dirty="0">
                <a:latin typeface="Arial Narrow"/>
              </a:rPr>
              <a:t>{</a:t>
            </a:r>
            <a:r>
              <a:rPr lang="es-CL" dirty="0"/>
              <a:t>(1600/100) x 2</a:t>
            </a:r>
            <a:r>
              <a:rPr lang="es-CL" dirty="0">
                <a:latin typeface="Arial Narrow"/>
              </a:rPr>
              <a:t>}</a:t>
            </a:r>
            <a:r>
              <a:rPr lang="es-CL" dirty="0"/>
              <a:t> </a:t>
            </a:r>
            <a:r>
              <a:rPr lang="es-CL" dirty="0" err="1"/>
              <a:t>ó</a:t>
            </a:r>
            <a:r>
              <a:rPr lang="es-CL" dirty="0"/>
              <a:t> </a:t>
            </a:r>
            <a:r>
              <a:rPr lang="es-CL" dirty="0">
                <a:latin typeface="Arial Narrow"/>
              </a:rPr>
              <a:t>{</a:t>
            </a:r>
            <a:r>
              <a:rPr lang="es-CL" dirty="0"/>
              <a:t>(1600/100) x 3</a:t>
            </a:r>
            <a:r>
              <a:rPr lang="es-CL" dirty="0">
                <a:latin typeface="Arial Narrow"/>
              </a:rPr>
              <a:t>}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55890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476672"/>
            <a:ext cx="7772400" cy="816120"/>
          </a:xfrm>
        </p:spPr>
        <p:txBody>
          <a:bodyPr/>
          <a:lstStyle/>
          <a:p>
            <a:r>
              <a:rPr lang="es-CL" dirty="0"/>
              <a:t>Manejo</a:t>
            </a: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1925188140"/>
              </p:ext>
            </p:extLst>
          </p:nvPr>
        </p:nvGraphicFramePr>
        <p:xfrm>
          <a:off x="395536" y="1397000"/>
          <a:ext cx="8064896" cy="5344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07603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484784"/>
            <a:ext cx="5832648" cy="2274528"/>
          </a:xfrm>
        </p:spPr>
        <p:txBody>
          <a:bodyPr/>
          <a:lstStyle/>
          <a:p>
            <a:r>
              <a:rPr lang="es-CL" sz="3600" dirty="0"/>
              <a:t>Fases</a:t>
            </a:r>
            <a:br>
              <a:rPr lang="es-CL" sz="3600" dirty="0"/>
            </a:br>
            <a:r>
              <a:rPr lang="es-CL" sz="3600" dirty="0"/>
              <a:t>Corrección</a:t>
            </a:r>
            <a:br>
              <a:rPr lang="es-CL" sz="3600" dirty="0"/>
            </a:br>
            <a:r>
              <a:rPr lang="es-CL" sz="3600" dirty="0"/>
              <a:t> de la Deshidratación</a:t>
            </a: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527348788"/>
              </p:ext>
            </p:extLst>
          </p:nvPr>
        </p:nvGraphicFramePr>
        <p:xfrm>
          <a:off x="3203848" y="-171400"/>
          <a:ext cx="6624736" cy="702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14242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12968" cy="792088"/>
          </a:xfrm>
        </p:spPr>
        <p:txBody>
          <a:bodyPr/>
          <a:lstStyle/>
          <a:p>
            <a:r>
              <a:rPr lang="es-CL" sz="4800" dirty="0"/>
              <a:t>Expansión del Espacio Vascular</a:t>
            </a: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1711239838"/>
              </p:ext>
            </p:extLst>
          </p:nvPr>
        </p:nvGraphicFramePr>
        <p:xfrm>
          <a:off x="530352" y="1556792"/>
          <a:ext cx="8218112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1335759879"/>
              </p:ext>
            </p:extLst>
          </p:nvPr>
        </p:nvGraphicFramePr>
        <p:xfrm>
          <a:off x="-649088" y="4869160"/>
          <a:ext cx="11053736" cy="24266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972981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44624"/>
            <a:ext cx="8208912" cy="864096"/>
          </a:xfrm>
        </p:spPr>
        <p:txBody>
          <a:bodyPr/>
          <a:lstStyle/>
          <a:p>
            <a:r>
              <a:rPr lang="es-CL" sz="4800" dirty="0"/>
              <a:t>Expansión del Espacio Vascular</a:t>
            </a: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1203970996"/>
              </p:ext>
            </p:extLst>
          </p:nvPr>
        </p:nvGraphicFramePr>
        <p:xfrm>
          <a:off x="683568" y="1124744"/>
          <a:ext cx="7776864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8130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332656"/>
            <a:ext cx="7772400" cy="816120"/>
          </a:xfrm>
        </p:spPr>
        <p:txBody>
          <a:bodyPr/>
          <a:lstStyle/>
          <a:p>
            <a:r>
              <a:rPr lang="es-CL" sz="4800" dirty="0"/>
              <a:t>Fase de Expansión del LEC</a:t>
            </a: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308399701"/>
              </p:ext>
            </p:extLst>
          </p:nvPr>
        </p:nvGraphicFramePr>
        <p:xfrm>
          <a:off x="323528" y="1484784"/>
          <a:ext cx="8568952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50361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2400" cy="744112"/>
          </a:xfrm>
        </p:spPr>
        <p:txBody>
          <a:bodyPr/>
          <a:lstStyle/>
          <a:p>
            <a:r>
              <a:rPr lang="es-CL" sz="4800" dirty="0"/>
              <a:t>Fase de Corrección del déficit</a:t>
            </a: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638583070"/>
              </p:ext>
            </p:extLst>
          </p:nvPr>
        </p:nvGraphicFramePr>
        <p:xfrm>
          <a:off x="179512" y="2060848"/>
          <a:ext cx="8568952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4161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188640"/>
            <a:ext cx="7772400" cy="960136"/>
          </a:xfrm>
        </p:spPr>
        <p:txBody>
          <a:bodyPr/>
          <a:lstStyle/>
          <a:p>
            <a:pPr algn="ctr"/>
            <a:r>
              <a:rPr lang="es-CL" dirty="0"/>
              <a:t>Agua Corporal Total</a:t>
            </a: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656254756"/>
              </p:ext>
            </p:extLst>
          </p:nvPr>
        </p:nvGraphicFramePr>
        <p:xfrm>
          <a:off x="-1476672" y="1196752"/>
          <a:ext cx="11953328" cy="5373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04724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188640"/>
            <a:ext cx="8712968" cy="648072"/>
          </a:xfrm>
        </p:spPr>
        <p:txBody>
          <a:bodyPr/>
          <a:lstStyle/>
          <a:p>
            <a:r>
              <a:rPr lang="es-CL" sz="4000" dirty="0"/>
              <a:t>Deshidratación </a:t>
            </a:r>
            <a:r>
              <a:rPr lang="es-CL" sz="4000" dirty="0" err="1"/>
              <a:t>Isonatrémica</a:t>
            </a:r>
            <a:r>
              <a:rPr lang="es-CL" sz="4000" dirty="0"/>
              <a:t> o Isotónica</a:t>
            </a: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469704785"/>
              </p:ext>
            </p:extLst>
          </p:nvPr>
        </p:nvGraphicFramePr>
        <p:xfrm>
          <a:off x="107504" y="908720"/>
          <a:ext cx="8784976" cy="5949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652415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3140968"/>
            <a:ext cx="7772400" cy="816120"/>
          </a:xfrm>
        </p:spPr>
        <p:txBody>
          <a:bodyPr/>
          <a:lstStyle/>
          <a:p>
            <a:pPr algn="ctr"/>
            <a:r>
              <a:rPr lang="es-CL" dirty="0"/>
              <a:t>Gracias</a:t>
            </a:r>
          </a:p>
        </p:txBody>
      </p:sp>
    </p:spTree>
    <p:extLst>
      <p:ext uri="{BB962C8B-B14F-4D97-AF65-F5344CB8AC3E}">
        <p14:creationId xmlns:p14="http://schemas.microsoft.com/office/powerpoint/2010/main" val="191134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2050" name="Picture 2" descr="C:\Users\Jaime Valderas J\Desktop\Hidroelectrolitico\Agua Corporal total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491" y="908720"/>
            <a:ext cx="8079941" cy="5552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7697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20" y="1556792"/>
            <a:ext cx="8444499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2406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23928" y="2852936"/>
            <a:ext cx="4573016" cy="960136"/>
          </a:xfrm>
        </p:spPr>
        <p:txBody>
          <a:bodyPr/>
          <a:lstStyle/>
          <a:p>
            <a:r>
              <a:rPr lang="es-CL" dirty="0"/>
              <a:t>Deshidratación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113481980"/>
              </p:ext>
            </p:extLst>
          </p:nvPr>
        </p:nvGraphicFramePr>
        <p:xfrm>
          <a:off x="323528" y="332656"/>
          <a:ext cx="8820472" cy="6525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8321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04664"/>
            <a:ext cx="7772400" cy="1296144"/>
          </a:xfrm>
        </p:spPr>
        <p:txBody>
          <a:bodyPr/>
          <a:lstStyle/>
          <a:p>
            <a:r>
              <a:rPr lang="es-CL" sz="4800" dirty="0"/>
              <a:t>Estimación del Grado de Deshidratación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982003"/>
              </p:ext>
            </p:extLst>
          </p:nvPr>
        </p:nvGraphicFramePr>
        <p:xfrm>
          <a:off x="467544" y="1772816"/>
          <a:ext cx="8280919" cy="455345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{D27102A9-8310-4765-A935-A1911B00CA55}</a:tableStyleId>
              </a:tblPr>
              <a:tblGrid>
                <a:gridCol w="1759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02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24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8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37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Síntomas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Leve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Moderada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Severa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7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Conciencia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Alerta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Normal; decaído; irritable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Letárgico</a:t>
                      </a:r>
                      <a:endParaRPr lang="es-CL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5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Sed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Bebe normal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Bebe ávidamente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Bebe con dificultad</a:t>
                      </a:r>
                      <a:endParaRPr lang="es-CL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7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Pulsos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Normal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Normal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Filiforme</a:t>
                      </a:r>
                      <a:endParaRPr lang="es-CL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37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Respiración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Normal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Leve polipnea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Taquipnea</a:t>
                      </a:r>
                      <a:endParaRPr lang="es-CL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7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Ojos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Normal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Conjuntivas secas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Ojos hundidos</a:t>
                      </a:r>
                      <a:endParaRPr lang="es-CL" sz="12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37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Lágrimas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Presentes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Disminuidas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Ausentes</a:t>
                      </a:r>
                      <a:endParaRPr lang="es-CL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37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Mucosas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Húmedas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Algo secas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Secas</a:t>
                      </a:r>
                      <a:endParaRPr lang="es-CL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37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Signo Pliegue*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Ausente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Más de 2 seg.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Muy prolongado</a:t>
                      </a:r>
                      <a:endParaRPr lang="es-CL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37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Llene capilar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Normal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Normal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Más de 2 segundos</a:t>
                      </a:r>
                      <a:endParaRPr lang="es-CL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37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Extremidades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Tibias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Frías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Frías, reticuladas</a:t>
                      </a:r>
                      <a:endParaRPr lang="es-CL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37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Diuresis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Normal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Disminuida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100" dirty="0" err="1">
                          <a:effectLst/>
                        </a:rPr>
                        <a:t>Oligoanuria</a:t>
                      </a:r>
                      <a:endParaRPr lang="es-CL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1351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Perdida peso</a:t>
                      </a:r>
                      <a:endParaRPr lang="es-CL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Lactantes</a:t>
                      </a:r>
                      <a:endParaRPr lang="es-CL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200" dirty="0" err="1">
                          <a:effectLst/>
                        </a:rPr>
                        <a:t>Preesc</a:t>
                      </a:r>
                      <a:r>
                        <a:rPr lang="es-ES" sz="1200" dirty="0">
                          <a:effectLst/>
                        </a:rPr>
                        <a:t>. – Escolar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CL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5 – 10 %</a:t>
                      </a:r>
                      <a:endParaRPr lang="es-CL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3 – 6 %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 </a:t>
                      </a:r>
                      <a:endParaRPr lang="es-CL" sz="12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10 – 15 %</a:t>
                      </a:r>
                      <a:endParaRPr lang="es-CL" sz="12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6 – 9 %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CL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Más 15 %</a:t>
                      </a:r>
                      <a:endParaRPr lang="es-CL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Más 9 %</a:t>
                      </a:r>
                      <a:endParaRPr lang="es-CL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0293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260648"/>
            <a:ext cx="7772400" cy="816120"/>
          </a:xfrm>
        </p:spPr>
        <p:txBody>
          <a:bodyPr/>
          <a:lstStyle/>
          <a:p>
            <a:r>
              <a:rPr lang="es-CL" dirty="0"/>
              <a:t>Otros aspectos ….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41929825"/>
              </p:ext>
            </p:extLst>
          </p:nvPr>
        </p:nvGraphicFramePr>
        <p:xfrm>
          <a:off x="395536" y="1124744"/>
          <a:ext cx="8568952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9223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476672"/>
            <a:ext cx="7772400" cy="816120"/>
          </a:xfrm>
        </p:spPr>
        <p:txBody>
          <a:bodyPr/>
          <a:lstStyle/>
          <a:p>
            <a:r>
              <a:rPr lang="es-CL" dirty="0"/>
              <a:t>Manejo</a:t>
            </a: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1353042296"/>
              </p:ext>
            </p:extLst>
          </p:nvPr>
        </p:nvGraphicFramePr>
        <p:xfrm>
          <a:off x="395536" y="1397000"/>
          <a:ext cx="8064896" cy="5344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3192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88640"/>
            <a:ext cx="7772400" cy="1656184"/>
          </a:xfrm>
        </p:spPr>
        <p:txBody>
          <a:bodyPr/>
          <a:lstStyle/>
          <a:p>
            <a:r>
              <a:rPr lang="es-CL" sz="4800" dirty="0"/>
              <a:t>Requerimientos Normales de Agua y Electrolitos</a:t>
            </a: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1728101213"/>
              </p:ext>
            </p:extLst>
          </p:nvPr>
        </p:nvGraphicFramePr>
        <p:xfrm>
          <a:off x="530352" y="2492896"/>
          <a:ext cx="8074096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97733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Fluj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472</TotalTime>
  <Words>1212</Words>
  <Application>Microsoft Office PowerPoint</Application>
  <PresentationFormat>Presentación en pantalla (4:3)</PresentationFormat>
  <Paragraphs>172</Paragraphs>
  <Slides>21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4</vt:i4>
      </vt:variant>
      <vt:variant>
        <vt:lpstr>Títulos de diapositiva</vt:lpstr>
      </vt:variant>
      <vt:variant>
        <vt:i4>21</vt:i4>
      </vt:variant>
    </vt:vector>
  </HeadingPairs>
  <TitlesOfParts>
    <vt:vector size="32" baseType="lpstr">
      <vt:lpstr>Arial</vt:lpstr>
      <vt:lpstr>Arial Narrow</vt:lpstr>
      <vt:lpstr>Calibri</vt:lpstr>
      <vt:lpstr>Calibri Light</vt:lpstr>
      <vt:lpstr>Constantia</vt:lpstr>
      <vt:lpstr>Times New Roman</vt:lpstr>
      <vt:lpstr>Wingdings 2</vt:lpstr>
      <vt:lpstr>Flujo</vt:lpstr>
      <vt:lpstr>1_Diseño personalizado</vt:lpstr>
      <vt:lpstr>1_Flujo</vt:lpstr>
      <vt:lpstr>Diseño personalizado</vt:lpstr>
      <vt:lpstr>Alteraciones del Metabolismo Hidrosalino</vt:lpstr>
      <vt:lpstr>Agua Corporal Total</vt:lpstr>
      <vt:lpstr>Presentación de PowerPoint</vt:lpstr>
      <vt:lpstr>Presentación de PowerPoint</vt:lpstr>
      <vt:lpstr>Deshidratación</vt:lpstr>
      <vt:lpstr>Estimación del Grado de Deshidratación</vt:lpstr>
      <vt:lpstr>Otros aspectos ….</vt:lpstr>
      <vt:lpstr>Manejo</vt:lpstr>
      <vt:lpstr>Requerimientos Normales de Agua y Electrolitos</vt:lpstr>
      <vt:lpstr>Gasto Metabólico Basal</vt:lpstr>
      <vt:lpstr>Requerimientos Normales de Agua y Electrolitos</vt:lpstr>
      <vt:lpstr>Presentación de PowerPoint</vt:lpstr>
      <vt:lpstr>Unos ejemplos:</vt:lpstr>
      <vt:lpstr>Manejo</vt:lpstr>
      <vt:lpstr>Fases Corrección  de la Deshidratación</vt:lpstr>
      <vt:lpstr>Expansión del Espacio Vascular</vt:lpstr>
      <vt:lpstr>Expansión del Espacio Vascular</vt:lpstr>
      <vt:lpstr>Fase de Expansión del LEC</vt:lpstr>
      <vt:lpstr>Fase de Corrección del déficit</vt:lpstr>
      <vt:lpstr>Deshidratación Isonatrémica o Isotónica</vt:lpstr>
      <vt:lpstr>Gracias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Alteraciones del Metabolismo Hidrosalino</dc:title>
  <dc:creator>Jaime Valderas J</dc:creator>
  <cp:lastModifiedBy>Jaime Valderas</cp:lastModifiedBy>
  <cp:revision>102</cp:revision>
  <dcterms:created xsi:type="dcterms:W3CDTF">2016-10-02T20:41:03Z</dcterms:created>
  <dcterms:modified xsi:type="dcterms:W3CDTF">2021-11-23T21:36:14Z</dcterms:modified>
</cp:coreProperties>
</file>