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3" r:id="rId31"/>
    <p:sldId id="294" r:id="rId32"/>
    <p:sldId id="296" r:id="rId33"/>
    <p:sldId id="295" r:id="rId34"/>
    <p:sldId id="287" r:id="rId35"/>
    <p:sldId id="299" r:id="rId36"/>
    <p:sldId id="297" r:id="rId37"/>
    <p:sldId id="300" r:id="rId38"/>
    <p:sldId id="301" r:id="rId39"/>
    <p:sldId id="302" r:id="rId40"/>
    <p:sldId id="306" r:id="rId41"/>
    <p:sldId id="303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8" r:id="rId53"/>
    <p:sldId id="319" r:id="rId54"/>
    <p:sldId id="320" r:id="rId55"/>
    <p:sldId id="321" r:id="rId56"/>
    <p:sldId id="323" r:id="rId57"/>
    <p:sldId id="324" r:id="rId58"/>
    <p:sldId id="322" r:id="rId59"/>
    <p:sldId id="325" r:id="rId60"/>
    <p:sldId id="326" r:id="rId61"/>
    <p:sldId id="317" r:id="rId62"/>
    <p:sldId id="327" r:id="rId63"/>
    <p:sldId id="328" r:id="rId64"/>
    <p:sldId id="329" r:id="rId65"/>
    <p:sldId id="330" r:id="rId66"/>
    <p:sldId id="331" r:id="rId67"/>
    <p:sldId id="332" r:id="rId68"/>
    <p:sldId id="334" r:id="rId69"/>
    <p:sldId id="335" r:id="rId70"/>
    <p:sldId id="336" r:id="rId71"/>
    <p:sldId id="337" r:id="rId7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CABF4-F40A-49BD-BC73-CB89E93A4DD5}" v="31" dt="2021-11-03T20:02:56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Zapata" userId="6ea5d3a48c7d9653" providerId="LiveId" clId="{99FCABF4-F40A-49BD-BC73-CB89E93A4DD5}"/>
    <pc:docChg chg="undo custSel addSld delSld modSld">
      <pc:chgData name="Carla Zapata" userId="6ea5d3a48c7d9653" providerId="LiveId" clId="{99FCABF4-F40A-49BD-BC73-CB89E93A4DD5}" dt="2021-11-03T20:03:00.411" v="967" actId="26606"/>
      <pc:docMkLst>
        <pc:docMk/>
      </pc:docMkLst>
      <pc:sldChg chg="modSp mod">
        <pc:chgData name="Carla Zapata" userId="6ea5d3a48c7d9653" providerId="LiveId" clId="{99FCABF4-F40A-49BD-BC73-CB89E93A4DD5}" dt="2021-10-15T23:04:38.072" v="0" actId="1076"/>
        <pc:sldMkLst>
          <pc:docMk/>
          <pc:sldMk cId="513798167" sldId="266"/>
        </pc:sldMkLst>
        <pc:spChg chg="mod">
          <ac:chgData name="Carla Zapata" userId="6ea5d3a48c7d9653" providerId="LiveId" clId="{99FCABF4-F40A-49BD-BC73-CB89E93A4DD5}" dt="2021-10-15T23:04:38.072" v="0" actId="1076"/>
          <ac:spMkLst>
            <pc:docMk/>
            <pc:sldMk cId="513798167" sldId="266"/>
            <ac:spMk id="2" creationId="{00000000-0000-0000-0000-000000000000}"/>
          </ac:spMkLst>
        </pc:spChg>
      </pc:sldChg>
      <pc:sldChg chg="modSp mod">
        <pc:chgData name="Carla Zapata" userId="6ea5d3a48c7d9653" providerId="LiveId" clId="{99FCABF4-F40A-49BD-BC73-CB89E93A4DD5}" dt="2021-11-03T18:40:52.442" v="1" actId="313"/>
        <pc:sldMkLst>
          <pc:docMk/>
          <pc:sldMk cId="914399959" sldId="273"/>
        </pc:sldMkLst>
        <pc:spChg chg="mod">
          <ac:chgData name="Carla Zapata" userId="6ea5d3a48c7d9653" providerId="LiveId" clId="{99FCABF4-F40A-49BD-BC73-CB89E93A4DD5}" dt="2021-11-03T18:40:52.442" v="1" actId="313"/>
          <ac:spMkLst>
            <pc:docMk/>
            <pc:sldMk cId="914399959" sldId="273"/>
            <ac:spMk id="2" creationId="{00000000-0000-0000-0000-000000000000}"/>
          </ac:spMkLst>
        </pc:spChg>
      </pc:sldChg>
      <pc:sldChg chg="addSp delSp modSp new mod setBg">
        <pc:chgData name="Carla Zapata" userId="6ea5d3a48c7d9653" providerId="LiveId" clId="{99FCABF4-F40A-49BD-BC73-CB89E93A4DD5}" dt="2021-11-03T19:29:58.276" v="409" actId="26606"/>
        <pc:sldMkLst>
          <pc:docMk/>
          <pc:sldMk cId="928066647" sldId="330"/>
        </pc:sldMkLst>
        <pc:spChg chg="mod">
          <ac:chgData name="Carla Zapata" userId="6ea5d3a48c7d9653" providerId="LiveId" clId="{99FCABF4-F40A-49BD-BC73-CB89E93A4DD5}" dt="2021-11-03T19:29:58.276" v="409" actId="26606"/>
          <ac:spMkLst>
            <pc:docMk/>
            <pc:sldMk cId="928066647" sldId="330"/>
            <ac:spMk id="2" creationId="{9B66F3A1-2888-4DFE-9D1C-0A0CE2FAC1EA}"/>
          </ac:spMkLst>
        </pc:spChg>
        <pc:spChg chg="mod ord">
          <ac:chgData name="Carla Zapata" userId="6ea5d3a48c7d9653" providerId="LiveId" clId="{99FCABF4-F40A-49BD-BC73-CB89E93A4DD5}" dt="2021-11-03T19:29:58.276" v="409" actId="26606"/>
          <ac:spMkLst>
            <pc:docMk/>
            <pc:sldMk cId="928066647" sldId="330"/>
            <ac:spMk id="3" creationId="{35919798-40DC-4067-AEE4-C803B62EBCE0}"/>
          </ac:spMkLst>
        </pc:spChg>
        <pc:spChg chg="add del">
          <ac:chgData name="Carla Zapata" userId="6ea5d3a48c7d9653" providerId="LiveId" clId="{99FCABF4-F40A-49BD-BC73-CB89E93A4DD5}" dt="2021-11-03T19:29:58.276" v="409" actId="26606"/>
          <ac:spMkLst>
            <pc:docMk/>
            <pc:sldMk cId="928066647" sldId="330"/>
            <ac:spMk id="71" creationId="{990D0034-F768-41E7-85D4-F38C4DE85770}"/>
          </ac:spMkLst>
        </pc:spChg>
        <pc:spChg chg="add del">
          <ac:chgData name="Carla Zapata" userId="6ea5d3a48c7d9653" providerId="LiveId" clId="{99FCABF4-F40A-49BD-BC73-CB89E93A4DD5}" dt="2021-11-03T19:29:56.355" v="406" actId="26606"/>
          <ac:spMkLst>
            <pc:docMk/>
            <pc:sldMk cId="928066647" sldId="330"/>
            <ac:spMk id="135" creationId="{311973C2-EB8B-452A-A698-4A252FD3AE28}"/>
          </ac:spMkLst>
        </pc:spChg>
        <pc:spChg chg="add del">
          <ac:chgData name="Carla Zapata" userId="6ea5d3a48c7d9653" providerId="LiveId" clId="{99FCABF4-F40A-49BD-BC73-CB89E93A4DD5}" dt="2021-11-03T19:29:56.355" v="406" actId="26606"/>
          <ac:spMkLst>
            <pc:docMk/>
            <pc:sldMk cId="928066647" sldId="330"/>
            <ac:spMk id="137" creationId="{10162E77-11AD-44A7-84EC-40C59EEFBD2E}"/>
          </ac:spMkLst>
        </pc:spChg>
        <pc:spChg chg="add del">
          <ac:chgData name="Carla Zapata" userId="6ea5d3a48c7d9653" providerId="LiveId" clId="{99FCABF4-F40A-49BD-BC73-CB89E93A4DD5}" dt="2021-11-03T19:29:58.264" v="408" actId="26606"/>
          <ac:spMkLst>
            <pc:docMk/>
            <pc:sldMk cId="928066647" sldId="330"/>
            <ac:spMk id="1028" creationId="{E32D3FD4-6F71-43DF-93B9-87279519C618}"/>
          </ac:spMkLst>
        </pc:spChg>
        <pc:spChg chg="add del">
          <ac:chgData name="Carla Zapata" userId="6ea5d3a48c7d9653" providerId="LiveId" clId="{99FCABF4-F40A-49BD-BC73-CB89E93A4DD5}" dt="2021-11-03T19:29:58.264" v="408" actId="26606"/>
          <ac:spMkLst>
            <pc:docMk/>
            <pc:sldMk cId="928066647" sldId="330"/>
            <ac:spMk id="1029" creationId="{36F207B4-66C3-4A76-8D54-C2871CF80983}"/>
          </ac:spMkLst>
        </pc:spChg>
        <pc:spChg chg="add">
          <ac:chgData name="Carla Zapata" userId="6ea5d3a48c7d9653" providerId="LiveId" clId="{99FCABF4-F40A-49BD-BC73-CB89E93A4DD5}" dt="2021-11-03T19:29:58.276" v="409" actId="26606"/>
          <ac:spMkLst>
            <pc:docMk/>
            <pc:sldMk cId="928066647" sldId="330"/>
            <ac:spMk id="1031" creationId="{311973C2-EB8B-452A-A698-4A252FD3AE28}"/>
          </ac:spMkLst>
        </pc:spChg>
        <pc:spChg chg="add">
          <ac:chgData name="Carla Zapata" userId="6ea5d3a48c7d9653" providerId="LiveId" clId="{99FCABF4-F40A-49BD-BC73-CB89E93A4DD5}" dt="2021-11-03T19:29:58.276" v="409" actId="26606"/>
          <ac:spMkLst>
            <pc:docMk/>
            <pc:sldMk cId="928066647" sldId="330"/>
            <ac:spMk id="1032" creationId="{10162E77-11AD-44A7-84EC-40C59EEFBD2E}"/>
          </ac:spMkLst>
        </pc:spChg>
        <pc:picChg chg="add mod">
          <ac:chgData name="Carla Zapata" userId="6ea5d3a48c7d9653" providerId="LiveId" clId="{99FCABF4-F40A-49BD-BC73-CB89E93A4DD5}" dt="2021-11-03T19:29:58.276" v="409" actId="26606"/>
          <ac:picMkLst>
            <pc:docMk/>
            <pc:sldMk cId="928066647" sldId="330"/>
            <ac:picMk id="1026" creationId="{BAFEE2C6-9B6D-4728-9B3B-47D89086E584}"/>
          </ac:picMkLst>
        </pc:picChg>
        <pc:cxnChg chg="add del">
          <ac:chgData name="Carla Zapata" userId="6ea5d3a48c7d9653" providerId="LiveId" clId="{99FCABF4-F40A-49BD-BC73-CB89E93A4DD5}" dt="2021-11-03T19:29:58.276" v="409" actId="26606"/>
          <ac:cxnSpMkLst>
            <pc:docMk/>
            <pc:sldMk cId="928066647" sldId="330"/>
            <ac:cxnSpMk id="73" creationId="{5A0A5CF6-407C-4691-8122-49DF69D0020D}"/>
          </ac:cxnSpMkLst>
        </pc:cxnChg>
        <pc:cxnChg chg="add del">
          <ac:chgData name="Carla Zapata" userId="6ea5d3a48c7d9653" providerId="LiveId" clId="{99FCABF4-F40A-49BD-BC73-CB89E93A4DD5}" dt="2021-11-03T19:29:56.355" v="406" actId="26606"/>
          <ac:cxnSpMkLst>
            <pc:docMk/>
            <pc:sldMk cId="928066647" sldId="330"/>
            <ac:cxnSpMk id="139" creationId="{5AB158E9-1B40-4CD6-95F0-95CA11DF7B7A}"/>
          </ac:cxnSpMkLst>
        </pc:cxnChg>
        <pc:cxnChg chg="add">
          <ac:chgData name="Carla Zapata" userId="6ea5d3a48c7d9653" providerId="LiveId" clId="{99FCABF4-F40A-49BD-BC73-CB89E93A4DD5}" dt="2021-11-03T19:29:58.276" v="409" actId="26606"/>
          <ac:cxnSpMkLst>
            <pc:docMk/>
            <pc:sldMk cId="928066647" sldId="330"/>
            <ac:cxnSpMk id="1033" creationId="{5AB158E9-1B40-4CD6-95F0-95CA11DF7B7A}"/>
          </ac:cxnSpMkLst>
        </pc:cxnChg>
      </pc:sldChg>
      <pc:sldChg chg="addSp delSp modSp new mod setBg addAnim delAnim chgLayout">
        <pc:chgData name="Carla Zapata" userId="6ea5d3a48c7d9653" providerId="LiveId" clId="{99FCABF4-F40A-49BD-BC73-CB89E93A4DD5}" dt="2021-11-03T19:30:18.637" v="410" actId="26606"/>
        <pc:sldMkLst>
          <pc:docMk/>
          <pc:sldMk cId="1261646952" sldId="331"/>
        </pc:sldMkLst>
        <pc:spChg chg="mod ord">
          <ac:chgData name="Carla Zapata" userId="6ea5d3a48c7d9653" providerId="LiveId" clId="{99FCABF4-F40A-49BD-BC73-CB89E93A4DD5}" dt="2021-11-03T19:29:12.875" v="403" actId="26606"/>
          <ac:spMkLst>
            <pc:docMk/>
            <pc:sldMk cId="1261646952" sldId="331"/>
            <ac:spMk id="2" creationId="{15221394-2BE5-4F02-9CD5-08B49678321B}"/>
          </ac:spMkLst>
        </pc:spChg>
        <pc:spChg chg="del">
          <ac:chgData name="Carla Zapata" userId="6ea5d3a48c7d9653" providerId="LiveId" clId="{99FCABF4-F40A-49BD-BC73-CB89E93A4DD5}" dt="2021-11-03T19:11:26.578" v="125"/>
          <ac:spMkLst>
            <pc:docMk/>
            <pc:sldMk cId="1261646952" sldId="331"/>
            <ac:spMk id="3" creationId="{F3401FE3-6F76-42F7-823E-2975C7086667}"/>
          </ac:spMkLst>
        </pc:spChg>
        <pc:spChg chg="add del">
          <ac:chgData name="Carla Zapata" userId="6ea5d3a48c7d9653" providerId="LiveId" clId="{99FCABF4-F40A-49BD-BC73-CB89E93A4DD5}" dt="2021-11-03T19:29:12.875" v="403" actId="26606"/>
          <ac:spMkLst>
            <pc:docMk/>
            <pc:sldMk cId="1261646952" sldId="331"/>
            <ac:spMk id="73" creationId="{990D0034-F768-41E7-85D4-F38C4DE85770}"/>
          </ac:spMkLst>
        </pc:spChg>
        <pc:spChg chg="add del">
          <ac:chgData name="Carla Zapata" userId="6ea5d3a48c7d9653" providerId="LiveId" clId="{99FCABF4-F40A-49BD-BC73-CB89E93A4DD5}" dt="2021-11-03T19:29:12.875" v="403" actId="26606"/>
          <ac:spMkLst>
            <pc:docMk/>
            <pc:sldMk cId="1261646952" sldId="331"/>
            <ac:spMk id="75" creationId="{C4F7E42D-8B5A-4FC8-81CD-9E60171F7FA8}"/>
          </ac:spMkLst>
        </pc:spChg>
        <pc:spChg chg="add del">
          <ac:chgData name="Carla Zapata" userId="6ea5d3a48c7d9653" providerId="LiveId" clId="{99FCABF4-F40A-49BD-BC73-CB89E93A4DD5}" dt="2021-11-03T19:29:12.875" v="403" actId="26606"/>
          <ac:spMkLst>
            <pc:docMk/>
            <pc:sldMk cId="1261646952" sldId="331"/>
            <ac:spMk id="77" creationId="{8C04651D-B9F4-4935-A02D-364153FBDF54}"/>
          </ac:spMkLst>
        </pc:spChg>
        <pc:spChg chg="add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81" creationId="{25C8D2C1-DA83-420D-9635-D52CE066B5DA}"/>
          </ac:spMkLst>
        </pc:spChg>
        <pc:spChg chg="add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83" creationId="{434F74C9-6A0B-409E-AD1C-45B58BE91BB8}"/>
          </ac:spMkLst>
        </pc:spChg>
        <pc:spChg chg="add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87" creationId="{9549EB89-5BFB-4E1E-AEEA-87C343D80563}"/>
          </ac:spMkLst>
        </pc:spChg>
        <pc:spChg chg="add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89" creationId="{3D1FA295-BDF6-44B9-90C5-FE3E2CE352AE}"/>
          </ac:spMkLst>
        </pc:spChg>
        <pc:spChg chg="add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91" creationId="{81A36F1F-EEAE-48D1-A1FB-BD6FC8506B4E}"/>
          </ac:spMkLst>
        </pc:spChg>
        <pc:spChg chg="add del">
          <ac:chgData name="Carla Zapata" userId="6ea5d3a48c7d9653" providerId="LiveId" clId="{99FCABF4-F40A-49BD-BC73-CB89E93A4DD5}" dt="2021-11-03T19:29:12.858" v="402" actId="26606"/>
          <ac:spMkLst>
            <pc:docMk/>
            <pc:sldMk cId="1261646952" sldId="331"/>
            <ac:spMk id="139" creationId="{25C8D2C1-DA83-420D-9635-D52CE066B5DA}"/>
          </ac:spMkLst>
        </pc:spChg>
        <pc:spChg chg="add del">
          <ac:chgData name="Carla Zapata" userId="6ea5d3a48c7d9653" providerId="LiveId" clId="{99FCABF4-F40A-49BD-BC73-CB89E93A4DD5}" dt="2021-11-03T19:29:12.858" v="402" actId="26606"/>
          <ac:spMkLst>
            <pc:docMk/>
            <pc:sldMk cId="1261646952" sldId="331"/>
            <ac:spMk id="141" creationId="{434F74C9-6A0B-409E-AD1C-45B58BE91BB8}"/>
          </ac:spMkLst>
        </pc:spChg>
        <pc:spChg chg="add del">
          <ac:chgData name="Carla Zapata" userId="6ea5d3a48c7d9653" providerId="LiveId" clId="{99FCABF4-F40A-49BD-BC73-CB89E93A4DD5}" dt="2021-11-03T19:29:12.858" v="402" actId="26606"/>
          <ac:spMkLst>
            <pc:docMk/>
            <pc:sldMk cId="1261646952" sldId="331"/>
            <ac:spMk id="145" creationId="{90AA6468-80AC-4DDF-9CFB-C7A9507E203F}"/>
          </ac:spMkLst>
        </pc:spChg>
        <pc:spChg chg="add del">
          <ac:chgData name="Carla Zapata" userId="6ea5d3a48c7d9653" providerId="LiveId" clId="{99FCABF4-F40A-49BD-BC73-CB89E93A4DD5}" dt="2021-11-03T19:29:12.858" v="402" actId="26606"/>
          <ac:spMkLst>
            <pc:docMk/>
            <pc:sldMk cId="1261646952" sldId="331"/>
            <ac:spMk id="147" creationId="{4AB900CC-5074-4746-A1A4-AF640455BD43}"/>
          </ac:spMkLst>
        </pc:spChg>
        <pc:spChg chg="add mod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2054" creationId="{027F2100-F1E1-4A60-BC73-797EF70F831A}"/>
          </ac:spMkLst>
        </pc:spChg>
        <pc:spChg chg="add del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2056" creationId="{25C8D2C1-DA83-420D-9635-D52CE066B5DA}"/>
          </ac:spMkLst>
        </pc:spChg>
        <pc:spChg chg="add del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2057" creationId="{434F74C9-6A0B-409E-AD1C-45B58BE91BB8}"/>
          </ac:spMkLst>
        </pc:spChg>
        <pc:spChg chg="add del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2059" creationId="{E9ED41B5-F9B0-4DE1-8C59-A980468A703A}"/>
          </ac:spMkLst>
        </pc:spChg>
        <pc:spChg chg="add del">
          <ac:chgData name="Carla Zapata" userId="6ea5d3a48c7d9653" providerId="LiveId" clId="{99FCABF4-F40A-49BD-BC73-CB89E93A4DD5}" dt="2021-11-03T19:30:18.637" v="410" actId="26606"/>
          <ac:spMkLst>
            <pc:docMk/>
            <pc:sldMk cId="1261646952" sldId="331"/>
            <ac:spMk id="2060" creationId="{C482A030-873A-4216-B6A6-C3348B9CA2A1}"/>
          </ac:spMkLst>
        </pc:spChg>
        <pc:picChg chg="add mod ord">
          <ac:chgData name="Carla Zapata" userId="6ea5d3a48c7d9653" providerId="LiveId" clId="{99FCABF4-F40A-49BD-BC73-CB89E93A4DD5}" dt="2021-11-03T19:30:18.637" v="410" actId="26606"/>
          <ac:picMkLst>
            <pc:docMk/>
            <pc:sldMk cId="1261646952" sldId="331"/>
            <ac:picMk id="2050" creationId="{1874BD9A-4E14-42A3-A79F-7E3FD93661AD}"/>
          </ac:picMkLst>
        </pc:picChg>
        <pc:cxnChg chg="add">
          <ac:chgData name="Carla Zapata" userId="6ea5d3a48c7d9653" providerId="LiveId" clId="{99FCABF4-F40A-49BD-BC73-CB89E93A4DD5}" dt="2021-11-03T19:30:18.637" v="410" actId="26606"/>
          <ac:cxnSpMkLst>
            <pc:docMk/>
            <pc:sldMk cId="1261646952" sldId="331"/>
            <ac:cxnSpMk id="85" creationId="{F5486A9D-1265-4B57-91E6-68E666B978BC}"/>
          </ac:cxnSpMkLst>
        </pc:cxnChg>
        <pc:cxnChg chg="add del">
          <ac:chgData name="Carla Zapata" userId="6ea5d3a48c7d9653" providerId="LiveId" clId="{99FCABF4-F40A-49BD-BC73-CB89E93A4DD5}" dt="2021-11-03T19:29:12.858" v="402" actId="26606"/>
          <ac:cxnSpMkLst>
            <pc:docMk/>
            <pc:sldMk cId="1261646952" sldId="331"/>
            <ac:cxnSpMk id="143" creationId="{F5486A9D-1265-4B57-91E6-68E666B978BC}"/>
          </ac:cxnSpMkLst>
        </pc:cxnChg>
        <pc:cxnChg chg="add del">
          <ac:chgData name="Carla Zapata" userId="6ea5d3a48c7d9653" providerId="LiveId" clId="{99FCABF4-F40A-49BD-BC73-CB89E93A4DD5}" dt="2021-11-03T19:30:18.637" v="410" actId="26606"/>
          <ac:cxnSpMkLst>
            <pc:docMk/>
            <pc:sldMk cId="1261646952" sldId="331"/>
            <ac:cxnSpMk id="2058" creationId="{F5486A9D-1265-4B57-91E6-68E666B978BC}"/>
          </ac:cxnSpMkLst>
        </pc:cxnChg>
      </pc:sldChg>
      <pc:sldChg chg="addSp delSp modSp new mod setBg modAnim">
        <pc:chgData name="Carla Zapata" userId="6ea5d3a48c7d9653" providerId="LiveId" clId="{99FCABF4-F40A-49BD-BC73-CB89E93A4DD5}" dt="2021-11-03T19:30:53.225" v="415" actId="26606"/>
        <pc:sldMkLst>
          <pc:docMk/>
          <pc:sldMk cId="2746872573" sldId="332"/>
        </pc:sldMkLst>
        <pc:spChg chg="mod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2" creationId="{695ABA8C-F846-4815-9CB5-8263C1D584F5}"/>
          </ac:spMkLst>
        </pc:spChg>
        <pc:spChg chg="mod ord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3" creationId="{A17F1C1F-4093-4369-BCFD-D91DEF1D94EF}"/>
          </ac:spMkLst>
        </pc:spChg>
        <pc:spChg chg="add del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9" creationId="{7EE378F3-9642-471B-8215-AA32884221B4}"/>
          </ac:spMkLst>
        </pc:spChg>
        <pc:spChg chg="add del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11" creationId="{26405F82-F7FB-4124-AE2B-3D69A007C129}"/>
          </ac:spMkLst>
        </pc:spChg>
        <pc:spChg chg="add del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13" creationId="{AAAE29FD-C3A6-46E4-BF94-132A4C4EE2E0}"/>
          </ac:spMkLst>
        </pc:spChg>
        <pc:spChg chg="add del">
          <ac:chgData name="Carla Zapata" userId="6ea5d3a48c7d9653" providerId="LiveId" clId="{99FCABF4-F40A-49BD-BC73-CB89E93A4DD5}" dt="2021-11-03T19:30:31.949" v="412" actId="26606"/>
          <ac:spMkLst>
            <pc:docMk/>
            <pc:sldMk cId="2746872573" sldId="332"/>
            <ac:spMk id="18" creationId="{52ABB703-2B0E-4C3B-B4A2-F3973548E561}"/>
          </ac:spMkLst>
        </pc:spChg>
        <pc:spChg chg="add del">
          <ac:chgData name="Carla Zapata" userId="6ea5d3a48c7d9653" providerId="LiveId" clId="{99FCABF4-F40A-49BD-BC73-CB89E93A4DD5}" dt="2021-11-03T19:30:31.949" v="412" actId="26606"/>
          <ac:spMkLst>
            <pc:docMk/>
            <pc:sldMk cId="2746872573" sldId="332"/>
            <ac:spMk id="22" creationId="{E95DA498-D9A2-4DA9-B9DA-B3776E08CF7E}"/>
          </ac:spMkLst>
        </pc:spChg>
        <pc:spChg chg="add del">
          <ac:chgData name="Carla Zapata" userId="6ea5d3a48c7d9653" providerId="LiveId" clId="{99FCABF4-F40A-49BD-BC73-CB89E93A4DD5}" dt="2021-11-03T19:30:31.949" v="412" actId="26606"/>
          <ac:spMkLst>
            <pc:docMk/>
            <pc:sldMk cId="2746872573" sldId="332"/>
            <ac:spMk id="24" creationId="{82A73093-4B9D-420D-B17E-52293703A1D4}"/>
          </ac:spMkLst>
        </pc:spChg>
        <pc:spChg chg="add del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26" creationId="{44CC594A-A820-450F-B363-C19201FCFEC6}"/>
          </ac:spMkLst>
        </pc:spChg>
        <pc:spChg chg="add del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27" creationId="{59FAB3DA-E9ED-4574-ABCC-378BC0FF1BBC}"/>
          </ac:spMkLst>
        </pc:spChg>
        <pc:spChg chg="add del">
          <ac:chgData name="Carla Zapata" userId="6ea5d3a48c7d9653" providerId="LiveId" clId="{99FCABF4-F40A-49BD-BC73-CB89E93A4DD5}" dt="2021-11-03T19:30:53.225" v="415" actId="26606"/>
          <ac:spMkLst>
            <pc:docMk/>
            <pc:sldMk cId="2746872573" sldId="332"/>
            <ac:spMk id="28" creationId="{53B8D6B0-55D6-48DC-86D8-FD95D5F118AB}"/>
          </ac:spMkLst>
        </pc:spChg>
        <pc:picChg chg="add mod">
          <ac:chgData name="Carla Zapata" userId="6ea5d3a48c7d9653" providerId="LiveId" clId="{99FCABF4-F40A-49BD-BC73-CB89E93A4DD5}" dt="2021-11-03T19:30:53.225" v="415" actId="26606"/>
          <ac:picMkLst>
            <pc:docMk/>
            <pc:sldMk cId="2746872573" sldId="332"/>
            <ac:picMk id="4" creationId="{05CDA84B-C769-452F-BF86-5A910824B4B6}"/>
          </ac:picMkLst>
        </pc:picChg>
        <pc:cxnChg chg="add del">
          <ac:chgData name="Carla Zapata" userId="6ea5d3a48c7d9653" providerId="LiveId" clId="{99FCABF4-F40A-49BD-BC73-CB89E93A4DD5}" dt="2021-11-03T19:30:31.949" v="412" actId="26606"/>
          <ac:cxnSpMkLst>
            <pc:docMk/>
            <pc:sldMk cId="2746872573" sldId="332"/>
            <ac:cxnSpMk id="20" creationId="{9C21570E-E159-49A6-9891-FA397B7A92D3}"/>
          </ac:cxnSpMkLst>
        </pc:cxnChg>
      </pc:sldChg>
      <pc:sldChg chg="modSp new del mod modShow">
        <pc:chgData name="Carla Zapata" userId="6ea5d3a48c7d9653" providerId="LiveId" clId="{99FCABF4-F40A-49BD-BC73-CB89E93A4DD5}" dt="2021-11-03T19:35:46.728" v="511" actId="2696"/>
        <pc:sldMkLst>
          <pc:docMk/>
          <pc:sldMk cId="2972640170" sldId="333"/>
        </pc:sldMkLst>
        <pc:spChg chg="mod">
          <ac:chgData name="Carla Zapata" userId="6ea5d3a48c7d9653" providerId="LiveId" clId="{99FCABF4-F40A-49BD-BC73-CB89E93A4DD5}" dt="2021-11-03T19:31:38.591" v="422" actId="20577"/>
          <ac:spMkLst>
            <pc:docMk/>
            <pc:sldMk cId="2972640170" sldId="333"/>
            <ac:spMk id="2" creationId="{BBB710EA-9873-47C2-85D3-35F730881FD6}"/>
          </ac:spMkLst>
        </pc:spChg>
      </pc:sldChg>
      <pc:sldChg chg="addSp delSp modSp add mod setBg">
        <pc:chgData name="Carla Zapata" userId="6ea5d3a48c7d9653" providerId="LiveId" clId="{99FCABF4-F40A-49BD-BC73-CB89E93A4DD5}" dt="2021-11-03T19:57:48.459" v="852" actId="26606"/>
        <pc:sldMkLst>
          <pc:docMk/>
          <pc:sldMk cId="3082795272" sldId="334"/>
        </pc:sldMkLst>
        <pc:spChg chg="mod">
          <ac:chgData name="Carla Zapata" userId="6ea5d3a48c7d9653" providerId="LiveId" clId="{99FCABF4-F40A-49BD-BC73-CB89E93A4DD5}" dt="2021-11-03T19:57:48.426" v="851" actId="26606"/>
          <ac:spMkLst>
            <pc:docMk/>
            <pc:sldMk cId="3082795272" sldId="334"/>
            <ac:spMk id="2" creationId="{00000000-0000-0000-0000-000000000000}"/>
          </ac:spMkLst>
        </pc:spChg>
        <pc:spChg chg="mod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3" creationId="{284FDEC1-431D-0149-8829-BDF0084E34CF}"/>
          </ac:spMkLst>
        </pc:spChg>
        <pc:spChg chg="add del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9" creationId="{44CC594A-A820-450F-B363-C19201FCFEC6}"/>
          </ac:spMkLst>
        </pc:spChg>
        <pc:spChg chg="add del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11" creationId="{59FAB3DA-E9ED-4574-ABCC-378BC0FF1BBC}"/>
          </ac:spMkLst>
        </pc:spChg>
        <pc:spChg chg="add del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13" creationId="{53B8D6B0-55D6-48DC-86D8-FD95D5F118AB}"/>
          </ac:spMkLst>
        </pc:spChg>
        <pc:spChg chg="add del">
          <ac:chgData name="Carla Zapata" userId="6ea5d3a48c7d9653" providerId="LiveId" clId="{99FCABF4-F40A-49BD-BC73-CB89E93A4DD5}" dt="2021-11-03T19:57:48.426" v="851" actId="26606"/>
          <ac:spMkLst>
            <pc:docMk/>
            <pc:sldMk cId="3082795272" sldId="334"/>
            <ac:spMk id="18" creationId="{7EE378F3-9642-471B-8215-AA32884221B4}"/>
          </ac:spMkLst>
        </pc:spChg>
        <pc:spChg chg="add del">
          <ac:chgData name="Carla Zapata" userId="6ea5d3a48c7d9653" providerId="LiveId" clId="{99FCABF4-F40A-49BD-BC73-CB89E93A4DD5}" dt="2021-11-03T19:57:48.426" v="851" actId="26606"/>
          <ac:spMkLst>
            <pc:docMk/>
            <pc:sldMk cId="3082795272" sldId="334"/>
            <ac:spMk id="20" creationId="{26405F82-F7FB-4124-AE2B-3D69A007C129}"/>
          </ac:spMkLst>
        </pc:spChg>
        <pc:spChg chg="add del">
          <ac:chgData name="Carla Zapata" userId="6ea5d3a48c7d9653" providerId="LiveId" clId="{99FCABF4-F40A-49BD-BC73-CB89E93A4DD5}" dt="2021-11-03T19:57:48.426" v="851" actId="26606"/>
          <ac:spMkLst>
            <pc:docMk/>
            <pc:sldMk cId="3082795272" sldId="334"/>
            <ac:spMk id="22" creationId="{AAAE29FD-C3A6-46E4-BF94-132A4C4EE2E0}"/>
          </ac:spMkLst>
        </pc:spChg>
        <pc:spChg chg="add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24" creationId="{44CC594A-A820-450F-B363-C19201FCFEC6}"/>
          </ac:spMkLst>
        </pc:spChg>
        <pc:spChg chg="add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25" creationId="{59FAB3DA-E9ED-4574-ABCC-378BC0FF1BBC}"/>
          </ac:spMkLst>
        </pc:spChg>
        <pc:spChg chg="add">
          <ac:chgData name="Carla Zapata" userId="6ea5d3a48c7d9653" providerId="LiveId" clId="{99FCABF4-F40A-49BD-BC73-CB89E93A4DD5}" dt="2021-11-03T19:57:48.459" v="852" actId="26606"/>
          <ac:spMkLst>
            <pc:docMk/>
            <pc:sldMk cId="3082795272" sldId="334"/>
            <ac:spMk id="26" creationId="{53B8D6B0-55D6-48DC-86D8-FD95D5F118AB}"/>
          </ac:spMkLst>
        </pc:spChg>
        <pc:picChg chg="mod ord">
          <ac:chgData name="Carla Zapata" userId="6ea5d3a48c7d9653" providerId="LiveId" clId="{99FCABF4-F40A-49BD-BC73-CB89E93A4DD5}" dt="2021-11-03T19:57:48.426" v="851" actId="26606"/>
          <ac:picMkLst>
            <pc:docMk/>
            <pc:sldMk cId="3082795272" sldId="334"/>
            <ac:picMk id="4" creationId="{00000000-0000-0000-0000-000000000000}"/>
          </ac:picMkLst>
        </pc:picChg>
      </pc:sldChg>
      <pc:sldChg chg="addSp delSp modSp new mod setBg">
        <pc:chgData name="Carla Zapata" userId="6ea5d3a48c7d9653" providerId="LiveId" clId="{99FCABF4-F40A-49BD-BC73-CB89E93A4DD5}" dt="2021-11-03T19:49:41.060" v="716" actId="26606"/>
        <pc:sldMkLst>
          <pc:docMk/>
          <pc:sldMk cId="2898543617" sldId="335"/>
        </pc:sldMkLst>
        <pc:spChg chg="mod">
          <ac:chgData name="Carla Zapata" userId="6ea5d3a48c7d9653" providerId="LiveId" clId="{99FCABF4-F40A-49BD-BC73-CB89E93A4DD5}" dt="2021-11-03T19:49:41.060" v="716" actId="26606"/>
          <ac:spMkLst>
            <pc:docMk/>
            <pc:sldMk cId="2898543617" sldId="335"/>
            <ac:spMk id="2" creationId="{A1C05608-BDE6-43DD-818F-2F928D58A308}"/>
          </ac:spMkLst>
        </pc:spChg>
        <pc:spChg chg="mod">
          <ac:chgData name="Carla Zapata" userId="6ea5d3a48c7d9653" providerId="LiveId" clId="{99FCABF4-F40A-49BD-BC73-CB89E93A4DD5}" dt="2021-11-03T19:49:41.060" v="716" actId="26606"/>
          <ac:spMkLst>
            <pc:docMk/>
            <pc:sldMk cId="2898543617" sldId="335"/>
            <ac:spMk id="3" creationId="{C2A787A5-5421-4AE2-9356-0EFDB38EE9E1}"/>
          </ac:spMkLst>
        </pc:spChg>
        <pc:spChg chg="add del">
          <ac:chgData name="Carla Zapata" userId="6ea5d3a48c7d9653" providerId="LiveId" clId="{99FCABF4-F40A-49BD-BC73-CB89E93A4DD5}" dt="2021-11-03T19:49:41.052" v="715" actId="26606"/>
          <ac:spMkLst>
            <pc:docMk/>
            <pc:sldMk cId="2898543617" sldId="335"/>
            <ac:spMk id="71" creationId="{990D0034-F768-41E7-85D4-F38C4DE85770}"/>
          </ac:spMkLst>
        </pc:spChg>
        <pc:spChg chg="add del">
          <ac:chgData name="Carla Zapata" userId="6ea5d3a48c7d9653" providerId="LiveId" clId="{99FCABF4-F40A-49BD-BC73-CB89E93A4DD5}" dt="2021-11-03T19:49:41.052" v="715" actId="26606"/>
          <ac:spMkLst>
            <pc:docMk/>
            <pc:sldMk cId="2898543617" sldId="335"/>
            <ac:spMk id="73" creationId="{C4F7E42D-8B5A-4FC8-81CD-9E60171F7FA8}"/>
          </ac:spMkLst>
        </pc:spChg>
        <pc:spChg chg="add del">
          <ac:chgData name="Carla Zapata" userId="6ea5d3a48c7d9653" providerId="LiveId" clId="{99FCABF4-F40A-49BD-BC73-CB89E93A4DD5}" dt="2021-11-03T19:49:41.052" v="715" actId="26606"/>
          <ac:spMkLst>
            <pc:docMk/>
            <pc:sldMk cId="2898543617" sldId="335"/>
            <ac:spMk id="75" creationId="{8C04651D-B9F4-4935-A02D-364153FBDF54}"/>
          </ac:spMkLst>
        </pc:spChg>
        <pc:spChg chg="add">
          <ac:chgData name="Carla Zapata" userId="6ea5d3a48c7d9653" providerId="LiveId" clId="{99FCABF4-F40A-49BD-BC73-CB89E93A4DD5}" dt="2021-11-03T19:49:41.060" v="716" actId="26606"/>
          <ac:spMkLst>
            <pc:docMk/>
            <pc:sldMk cId="2898543617" sldId="335"/>
            <ac:spMk id="3076" creationId="{44CC594A-A820-450F-B363-C19201FCFEC6}"/>
          </ac:spMkLst>
        </pc:spChg>
        <pc:spChg chg="add">
          <ac:chgData name="Carla Zapata" userId="6ea5d3a48c7d9653" providerId="LiveId" clId="{99FCABF4-F40A-49BD-BC73-CB89E93A4DD5}" dt="2021-11-03T19:49:41.060" v="716" actId="26606"/>
          <ac:spMkLst>
            <pc:docMk/>
            <pc:sldMk cId="2898543617" sldId="335"/>
            <ac:spMk id="3077" creationId="{59FAB3DA-E9ED-4574-ABCC-378BC0FF1BBC}"/>
          </ac:spMkLst>
        </pc:spChg>
        <pc:spChg chg="add">
          <ac:chgData name="Carla Zapata" userId="6ea5d3a48c7d9653" providerId="LiveId" clId="{99FCABF4-F40A-49BD-BC73-CB89E93A4DD5}" dt="2021-11-03T19:49:41.060" v="716" actId="26606"/>
          <ac:spMkLst>
            <pc:docMk/>
            <pc:sldMk cId="2898543617" sldId="335"/>
            <ac:spMk id="3078" creationId="{53B8D6B0-55D6-48DC-86D8-FD95D5F118AB}"/>
          </ac:spMkLst>
        </pc:spChg>
        <pc:picChg chg="add mod">
          <ac:chgData name="Carla Zapata" userId="6ea5d3a48c7d9653" providerId="LiveId" clId="{99FCABF4-F40A-49BD-BC73-CB89E93A4DD5}" dt="2021-11-03T19:49:41.060" v="716" actId="26606"/>
          <ac:picMkLst>
            <pc:docMk/>
            <pc:sldMk cId="2898543617" sldId="335"/>
            <ac:picMk id="3074" creationId="{EDFCDC71-12E3-4CB4-A399-834F4DC839F0}"/>
          </ac:picMkLst>
        </pc:picChg>
      </pc:sldChg>
      <pc:sldChg chg="addSp delSp modSp new mod setBg">
        <pc:chgData name="Carla Zapata" userId="6ea5d3a48c7d9653" providerId="LiveId" clId="{99FCABF4-F40A-49BD-BC73-CB89E93A4DD5}" dt="2021-11-03T19:54:48.595" v="849" actId="26606"/>
        <pc:sldMkLst>
          <pc:docMk/>
          <pc:sldMk cId="2827017039" sldId="336"/>
        </pc:sldMkLst>
        <pc:spChg chg="mod">
          <ac:chgData name="Carla Zapata" userId="6ea5d3a48c7d9653" providerId="LiveId" clId="{99FCABF4-F40A-49BD-BC73-CB89E93A4DD5}" dt="2021-11-03T19:54:48.595" v="849" actId="26606"/>
          <ac:spMkLst>
            <pc:docMk/>
            <pc:sldMk cId="2827017039" sldId="336"/>
            <ac:spMk id="2" creationId="{7C691D42-D08C-44A1-8127-DD316A44DEAB}"/>
          </ac:spMkLst>
        </pc:spChg>
        <pc:spChg chg="mod">
          <ac:chgData name="Carla Zapata" userId="6ea5d3a48c7d9653" providerId="LiveId" clId="{99FCABF4-F40A-49BD-BC73-CB89E93A4DD5}" dt="2021-11-03T19:54:48.595" v="849" actId="26606"/>
          <ac:spMkLst>
            <pc:docMk/>
            <pc:sldMk cId="2827017039" sldId="336"/>
            <ac:spMk id="3" creationId="{EAF414D3-0878-40A5-AE98-1570593460FC}"/>
          </ac:spMkLst>
        </pc:spChg>
        <pc:spChg chg="add del">
          <ac:chgData name="Carla Zapata" userId="6ea5d3a48c7d9653" providerId="LiveId" clId="{99FCABF4-F40A-49BD-BC73-CB89E93A4DD5}" dt="2021-11-03T19:54:48.586" v="848" actId="26606"/>
          <ac:spMkLst>
            <pc:docMk/>
            <pc:sldMk cId="2827017039" sldId="336"/>
            <ac:spMk id="71" creationId="{990D0034-F768-41E7-85D4-F38C4DE85770}"/>
          </ac:spMkLst>
        </pc:spChg>
        <pc:spChg chg="add del">
          <ac:chgData name="Carla Zapata" userId="6ea5d3a48c7d9653" providerId="LiveId" clId="{99FCABF4-F40A-49BD-BC73-CB89E93A4DD5}" dt="2021-11-03T19:54:48.586" v="848" actId="26606"/>
          <ac:spMkLst>
            <pc:docMk/>
            <pc:sldMk cId="2827017039" sldId="336"/>
            <ac:spMk id="73" creationId="{C4F7E42D-8B5A-4FC8-81CD-9E60171F7FA8}"/>
          </ac:spMkLst>
        </pc:spChg>
        <pc:spChg chg="add del">
          <ac:chgData name="Carla Zapata" userId="6ea5d3a48c7d9653" providerId="LiveId" clId="{99FCABF4-F40A-49BD-BC73-CB89E93A4DD5}" dt="2021-11-03T19:54:48.586" v="848" actId="26606"/>
          <ac:spMkLst>
            <pc:docMk/>
            <pc:sldMk cId="2827017039" sldId="336"/>
            <ac:spMk id="75" creationId="{8C04651D-B9F4-4935-A02D-364153FBDF54}"/>
          </ac:spMkLst>
        </pc:spChg>
        <pc:spChg chg="add">
          <ac:chgData name="Carla Zapata" userId="6ea5d3a48c7d9653" providerId="LiveId" clId="{99FCABF4-F40A-49BD-BC73-CB89E93A4DD5}" dt="2021-11-03T19:54:48.595" v="849" actId="26606"/>
          <ac:spMkLst>
            <pc:docMk/>
            <pc:sldMk cId="2827017039" sldId="336"/>
            <ac:spMk id="4100" creationId="{44CC594A-A820-450F-B363-C19201FCFEC6}"/>
          </ac:spMkLst>
        </pc:spChg>
        <pc:spChg chg="add">
          <ac:chgData name="Carla Zapata" userId="6ea5d3a48c7d9653" providerId="LiveId" clId="{99FCABF4-F40A-49BD-BC73-CB89E93A4DD5}" dt="2021-11-03T19:54:48.595" v="849" actId="26606"/>
          <ac:spMkLst>
            <pc:docMk/>
            <pc:sldMk cId="2827017039" sldId="336"/>
            <ac:spMk id="4101" creationId="{59FAB3DA-E9ED-4574-ABCC-378BC0FF1BBC}"/>
          </ac:spMkLst>
        </pc:spChg>
        <pc:spChg chg="add">
          <ac:chgData name="Carla Zapata" userId="6ea5d3a48c7d9653" providerId="LiveId" clId="{99FCABF4-F40A-49BD-BC73-CB89E93A4DD5}" dt="2021-11-03T19:54:48.595" v="849" actId="26606"/>
          <ac:spMkLst>
            <pc:docMk/>
            <pc:sldMk cId="2827017039" sldId="336"/>
            <ac:spMk id="4102" creationId="{53B8D6B0-55D6-48DC-86D8-FD95D5F118AB}"/>
          </ac:spMkLst>
        </pc:spChg>
        <pc:picChg chg="add mod">
          <ac:chgData name="Carla Zapata" userId="6ea5d3a48c7d9653" providerId="LiveId" clId="{99FCABF4-F40A-49BD-BC73-CB89E93A4DD5}" dt="2021-11-03T19:54:48.595" v="849" actId="26606"/>
          <ac:picMkLst>
            <pc:docMk/>
            <pc:sldMk cId="2827017039" sldId="336"/>
            <ac:picMk id="4098" creationId="{53B8FA98-1359-47A1-BBD6-B871E9033CA9}"/>
          </ac:picMkLst>
        </pc:picChg>
      </pc:sldChg>
      <pc:sldChg chg="addSp modSp new mod setBg">
        <pc:chgData name="Carla Zapata" userId="6ea5d3a48c7d9653" providerId="LiveId" clId="{99FCABF4-F40A-49BD-BC73-CB89E93A4DD5}" dt="2021-11-03T20:03:00.411" v="967" actId="26606"/>
        <pc:sldMkLst>
          <pc:docMk/>
          <pc:sldMk cId="1816899242" sldId="337"/>
        </pc:sldMkLst>
        <pc:spChg chg="mod">
          <ac:chgData name="Carla Zapata" userId="6ea5d3a48c7d9653" providerId="LiveId" clId="{99FCABF4-F40A-49BD-BC73-CB89E93A4DD5}" dt="2021-11-03T20:03:00.411" v="967" actId="26606"/>
          <ac:spMkLst>
            <pc:docMk/>
            <pc:sldMk cId="1816899242" sldId="337"/>
            <ac:spMk id="2" creationId="{E46E3886-29C4-47EA-B346-D66D1B6E2519}"/>
          </ac:spMkLst>
        </pc:spChg>
        <pc:spChg chg="mod">
          <ac:chgData name="Carla Zapata" userId="6ea5d3a48c7d9653" providerId="LiveId" clId="{99FCABF4-F40A-49BD-BC73-CB89E93A4DD5}" dt="2021-11-03T20:03:00.411" v="967" actId="26606"/>
          <ac:spMkLst>
            <pc:docMk/>
            <pc:sldMk cId="1816899242" sldId="337"/>
            <ac:spMk id="3" creationId="{98DF9E01-DBFC-4B20-BF08-B4AF8501E377}"/>
          </ac:spMkLst>
        </pc:spChg>
        <pc:spChg chg="add">
          <ac:chgData name="Carla Zapata" userId="6ea5d3a48c7d9653" providerId="LiveId" clId="{99FCABF4-F40A-49BD-BC73-CB89E93A4DD5}" dt="2021-11-03T20:03:00.411" v="967" actId="26606"/>
          <ac:spMkLst>
            <pc:docMk/>
            <pc:sldMk cId="1816899242" sldId="337"/>
            <ac:spMk id="71" creationId="{990D0034-F768-41E7-85D4-F38C4DE85770}"/>
          </ac:spMkLst>
        </pc:spChg>
        <pc:spChg chg="add">
          <ac:chgData name="Carla Zapata" userId="6ea5d3a48c7d9653" providerId="LiveId" clId="{99FCABF4-F40A-49BD-BC73-CB89E93A4DD5}" dt="2021-11-03T20:03:00.411" v="967" actId="26606"/>
          <ac:spMkLst>
            <pc:docMk/>
            <pc:sldMk cId="1816899242" sldId="337"/>
            <ac:spMk id="73" creationId="{C4F7E42D-8B5A-4FC8-81CD-9E60171F7FA8}"/>
          </ac:spMkLst>
        </pc:spChg>
        <pc:spChg chg="add">
          <ac:chgData name="Carla Zapata" userId="6ea5d3a48c7d9653" providerId="LiveId" clId="{99FCABF4-F40A-49BD-BC73-CB89E93A4DD5}" dt="2021-11-03T20:03:00.411" v="967" actId="26606"/>
          <ac:spMkLst>
            <pc:docMk/>
            <pc:sldMk cId="1816899242" sldId="337"/>
            <ac:spMk id="75" creationId="{8C04651D-B9F4-4935-A02D-364153FBDF54}"/>
          </ac:spMkLst>
        </pc:spChg>
        <pc:picChg chg="add mod">
          <ac:chgData name="Carla Zapata" userId="6ea5d3a48c7d9653" providerId="LiveId" clId="{99FCABF4-F40A-49BD-BC73-CB89E93A4DD5}" dt="2021-11-03T20:03:00.411" v="967" actId="26606"/>
          <ac:picMkLst>
            <pc:docMk/>
            <pc:sldMk cId="1816899242" sldId="337"/>
            <ac:picMk id="5122" creationId="{D8BFB4AE-693B-41C0-89C8-95C185AA48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42FB-462C-4ABD-BA33-E837411C8612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4F15A-0485-4D16-97D6-FFC2DC44BC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131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BFB5AD-397C-4F42-8793-DBB03A35FAC7}" type="slidenum">
              <a:rPr lang="es-CL" altLang="es-CL" smtClean="0"/>
              <a:pPr>
                <a:spcBef>
                  <a:spcPct val="0"/>
                </a:spcBef>
              </a:pPr>
              <a:t>6</a:t>
            </a:fld>
            <a:endParaRPr lang="es-CL" altLang="es-CL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41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1142C2-EEDF-47A5-8EE1-BFEC9DD35B76}" type="slidenum">
              <a:rPr lang="es-CL" altLang="es-CL" smtClean="0"/>
              <a:pPr>
                <a:spcBef>
                  <a:spcPct val="0"/>
                </a:spcBef>
              </a:pPr>
              <a:t>46</a:t>
            </a:fld>
            <a:endParaRPr lang="es-CL" altLang="es-CL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8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51B396-2543-4E66-B216-BDB8C1AC826B}" type="slidenum">
              <a:rPr lang="es-CL" altLang="es-CL" smtClean="0"/>
              <a:pPr>
                <a:spcBef>
                  <a:spcPct val="0"/>
                </a:spcBef>
              </a:pPr>
              <a:t>50</a:t>
            </a:fld>
            <a:endParaRPr lang="es-CL" altLang="es-CL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53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CBF7B2A-AC9D-4F89-867B-807CAFD99D94}" type="slidenum">
              <a:rPr lang="es-CL" altLang="es-CL" smtClean="0"/>
              <a:pPr>
                <a:spcBef>
                  <a:spcPct val="0"/>
                </a:spcBef>
              </a:pPr>
              <a:t>52</a:t>
            </a:fld>
            <a:endParaRPr lang="es-CL" altLang="es-CL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4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A35092-9FF1-48F8-98EF-9F25BD460970}" type="slidenum">
              <a:rPr lang="es-CL" altLang="es-CL" smtClean="0"/>
              <a:pPr>
                <a:spcBef>
                  <a:spcPct val="0"/>
                </a:spcBef>
              </a:pPr>
              <a:t>53</a:t>
            </a:fld>
            <a:endParaRPr lang="es-CL" altLang="es-CL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04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38D079-B2F3-4F4E-9C3E-6C835B6C6869}" type="slidenum">
              <a:rPr lang="es-CL" altLang="es-CL" smtClean="0"/>
              <a:pPr>
                <a:spcBef>
                  <a:spcPct val="0"/>
                </a:spcBef>
              </a:pPr>
              <a:t>54</a:t>
            </a:fld>
            <a:endParaRPr lang="es-CL" altLang="es-CL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54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840109-21EB-4069-9B9A-454B745D647F}" type="slidenum">
              <a:rPr lang="es-CL" altLang="es-CL" smtClean="0"/>
              <a:pPr>
                <a:spcBef>
                  <a:spcPct val="0"/>
                </a:spcBef>
              </a:pPr>
              <a:t>56</a:t>
            </a:fld>
            <a:endParaRPr lang="es-CL" altLang="es-CL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1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44987F-49D1-4AA1-A6E1-B9783EA9EE64}" type="slidenum">
              <a:rPr lang="es-CL" altLang="es-CL" smtClean="0"/>
              <a:pPr>
                <a:spcBef>
                  <a:spcPct val="0"/>
                </a:spcBef>
              </a:pPr>
              <a:t>57</a:t>
            </a:fld>
            <a:endParaRPr lang="es-CL" altLang="es-CL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42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4F15A-0485-4D16-97D6-FFC2DC44BCEB}" type="slidenum">
              <a:rPr lang="es-CL" smtClean="0"/>
              <a:t>58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857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E416F6-BC07-4F85-AD13-2CE9F3F613EB}" type="slidenum">
              <a:rPr lang="es-CL" altLang="es-CL" smtClean="0"/>
              <a:pPr>
                <a:spcBef>
                  <a:spcPct val="0"/>
                </a:spcBef>
              </a:pPr>
              <a:t>59</a:t>
            </a:fld>
            <a:endParaRPr lang="es-CL" altLang="es-CL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48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FC5E376-B27F-4B70-B464-313259B6F432}" type="slidenum">
              <a:rPr lang="es-CL" altLang="es-CL" smtClean="0"/>
              <a:pPr>
                <a:spcBef>
                  <a:spcPct val="0"/>
                </a:spcBef>
              </a:pPr>
              <a:t>60</a:t>
            </a:fld>
            <a:endParaRPr lang="es-CL" altLang="es-CL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3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4F15A-0485-4D16-97D6-FFC2DC44BCEB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6036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D904-26FC-6243-8475-838189E42188}" type="slidenum">
              <a:rPr lang="es-CL" smtClean="0"/>
              <a:t>68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004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C46529-4A9F-47D6-8ED2-549C8B01E419}" type="slidenum">
              <a:rPr lang="es-CL" altLang="es-CL" smtClean="0"/>
              <a:pPr>
                <a:spcBef>
                  <a:spcPct val="0"/>
                </a:spcBef>
              </a:pPr>
              <a:t>17</a:t>
            </a:fld>
            <a:endParaRPr lang="es-CL" altLang="es-CL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14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4F15A-0485-4D16-97D6-FFC2DC44BCEB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950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4F15A-0485-4D16-97D6-FFC2DC44BCE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638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BDE831-03B2-4E75-864F-9F0B46FC2607}" type="slidenum">
              <a:rPr lang="es-CL" altLang="es-CL" smtClean="0"/>
              <a:pPr>
                <a:spcBef>
                  <a:spcPct val="0"/>
                </a:spcBef>
              </a:pPr>
              <a:t>24</a:t>
            </a:fld>
            <a:endParaRPr lang="es-CL" altLang="es-CL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49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4F15A-0485-4D16-97D6-FFC2DC44BCEB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6062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C05A04-798D-4BC1-A54C-4FAFA4554859}" type="slidenum">
              <a:rPr lang="es-CL" altLang="es-CL" smtClean="0"/>
              <a:pPr>
                <a:spcBef>
                  <a:spcPct val="0"/>
                </a:spcBef>
              </a:pPr>
              <a:t>32</a:t>
            </a:fld>
            <a:endParaRPr lang="es-CL" altLang="es-CL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12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90E27C-95F0-4D03-9CDF-8C2655616B98}" type="slidenum">
              <a:rPr lang="es-CL" altLang="es-CL" smtClean="0"/>
              <a:pPr>
                <a:spcBef>
                  <a:spcPct val="0"/>
                </a:spcBef>
              </a:pPr>
              <a:t>35</a:t>
            </a:fld>
            <a:endParaRPr lang="es-CL" altLang="es-CL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20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35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164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2400" y="2101850"/>
            <a:ext cx="508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705600" y="2101850"/>
            <a:ext cx="5080000" cy="19812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705600" y="4235450"/>
            <a:ext cx="5080000" cy="19812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EE4100BA-49AD-B546-9A70-DD9D9B3A4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0184FED8-9FDE-F441-A2AC-F4DFA0D11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8" name="Rectangle 1035">
            <a:extLst>
              <a:ext uri="{FF2B5EF4-FFF2-40B4-BE49-F238E27FC236}">
                <a16:creationId xmlns:a16="http://schemas.microsoft.com/office/drawing/2014/main" id="{DD7BAA7F-E8AD-9B49-B77E-17E314872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39999-D15D-4251-8BF7-33ED713D5D07}" type="slidenum">
              <a:rPr lang="es-ES" altLang="es-CL"/>
              <a:pPr>
                <a:defRPr/>
              </a:pPr>
              <a:t>‹Nº›</a:t>
            </a:fld>
            <a:endParaRPr lang="es-ES" altLang="es-CL" sz="1400"/>
          </a:p>
        </p:txBody>
      </p:sp>
    </p:spTree>
    <p:extLst>
      <p:ext uri="{BB962C8B-B14F-4D97-AF65-F5344CB8AC3E}">
        <p14:creationId xmlns:p14="http://schemas.microsoft.com/office/powerpoint/2010/main" val="163216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1422400" y="2101850"/>
            <a:ext cx="508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705600" y="2101850"/>
            <a:ext cx="508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EE4100BA-49AD-B546-9A70-DD9D9B3A4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1032">
            <a:extLst>
              <a:ext uri="{FF2B5EF4-FFF2-40B4-BE49-F238E27FC236}">
                <a16:creationId xmlns:a16="http://schemas.microsoft.com/office/drawing/2014/main" id="{0184FED8-9FDE-F441-A2AC-F4DFA0D11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Rectangle 1035">
            <a:extLst>
              <a:ext uri="{FF2B5EF4-FFF2-40B4-BE49-F238E27FC236}">
                <a16:creationId xmlns:a16="http://schemas.microsoft.com/office/drawing/2014/main" id="{DD7BAA7F-E8AD-9B49-B77E-17E314872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1C53-AD87-4BA5-93BF-0A7985463A10}" type="slidenum">
              <a:rPr lang="es-ES" altLang="es-CL"/>
              <a:pPr>
                <a:defRPr/>
              </a:pPr>
              <a:t>‹Nº›</a:t>
            </a:fld>
            <a:endParaRPr lang="es-ES" altLang="es-CL" sz="1400"/>
          </a:p>
        </p:txBody>
      </p:sp>
    </p:spTree>
    <p:extLst>
      <p:ext uri="{BB962C8B-B14F-4D97-AF65-F5344CB8AC3E}">
        <p14:creationId xmlns:p14="http://schemas.microsoft.com/office/powerpoint/2010/main" val="273747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604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98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487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438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882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60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804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169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A57C955-2E54-47DB-A450-C15AC2EDEC4C}" type="datetimeFigureOut">
              <a:rPr lang="es-CL" smtClean="0"/>
              <a:t>03-11-2021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A28150B-5C42-43E8-9974-BBC9EB0E5C16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95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7" Type="http://schemas.openxmlformats.org/officeDocument/2006/relationships/image" Target="../media/image3.png"/><Relationship Id="rId2" Type="http://schemas.microsoft.com/office/2007/relationships/media" Target="../media/media49.m4a"/><Relationship Id="rId1" Type="http://schemas.openxmlformats.org/officeDocument/2006/relationships/tags" Target="../tags/tag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50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7" Type="http://schemas.openxmlformats.org/officeDocument/2006/relationships/image" Target="../media/image3.png"/><Relationship Id="rId2" Type="http://schemas.microsoft.com/office/2007/relationships/media" Target="../media/media58.m4a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m4a"/><Relationship Id="rId2" Type="http://schemas.microsoft.com/office/2007/relationships/media" Target="../media/media6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3.jp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6.MP4"/><Relationship Id="rId1" Type="http://schemas.microsoft.com/office/2007/relationships/media" Target="../media/media66.MP4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7.mp4"/><Relationship Id="rId1" Type="http://schemas.microsoft.com/office/2007/relationships/media" Target="../media/media67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sz="6000" dirty="0">
                <a:latin typeface="Castellar" panose="020A0402060406010301" pitchFamily="18" charset="0"/>
              </a:rPr>
              <a:t>SEMIOLOGIA Y EXAMEN FISICO PEDIATRICO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Dra. Carla Zapata García</a:t>
            </a:r>
          </a:p>
          <a:p>
            <a:r>
              <a:rPr lang="es-CL" dirty="0"/>
              <a:t>Pediatra u. de chile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451571"/>
            <a:ext cx="3041505" cy="20838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9"/>
    </mc:Choice>
    <mc:Fallback xmlns="">
      <p:transition spd="slow" advTm="16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Examen físico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Desde el ingreso a la consulta.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Temperatura ambiental adecuada.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Abordaje gentil, explicar al niño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Pedir a padres que lo desvistan y luego se queden junto a él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Lavado de manos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Contacto visual con el niño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altLang="es-CL" sz="2400" dirty="0"/>
              <a:t>Aproximación tranquila , manos tibias</a:t>
            </a:r>
          </a:p>
          <a:p>
            <a:pPr>
              <a:buFont typeface="Wingdings" panose="05000000000000000000" pitchFamily="2" charset="2"/>
              <a:buChar char="§"/>
            </a:pPr>
            <a:endParaRPr lang="es-ES_tradnl" altLang="es-CL" sz="2400" dirty="0"/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s-NI" altLang="es-CL" sz="2400" dirty="0"/>
              <a:t>El orden en que debe de practicarse el examen físico es variable según los diferentes grupos de edad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s-NI" altLang="es-CL" sz="2400" dirty="0"/>
              <a:t>También se debe de considerar la etapa del crecimiento y desarrollo del niño</a:t>
            </a:r>
            <a:endParaRPr kumimoji="1" lang="es-ES" altLang="es-CL" sz="2400" dirty="0"/>
          </a:p>
          <a:p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936859" y="4721331"/>
            <a:ext cx="10218821" cy="1147763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64"/>
    </mc:Choice>
    <mc:Fallback xmlns="">
      <p:transition spd="slow" advTm="9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03652"/>
          </a:xfrm>
        </p:spPr>
        <p:txBody>
          <a:bodyPr/>
          <a:lstStyle/>
          <a:p>
            <a:r>
              <a:rPr lang="es-CL" dirty="0"/>
              <a:t>Examen físico Pediátrico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83632"/>
            <a:ext cx="10515600" cy="5125452"/>
          </a:xfrm>
        </p:spPr>
        <p:txBody>
          <a:bodyPr>
            <a:noAutofit/>
          </a:bodyPr>
          <a:lstStyle/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endParaRPr lang="es-ES" altLang="es-CL" sz="2400" dirty="0"/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Aspecto general : signos de gravedad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Conciencia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Signos vitales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Posición y grado de actividad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Estado nutritivo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 err="1"/>
              <a:t>Fascie</a:t>
            </a:r>
            <a:r>
              <a:rPr lang="es-ES" altLang="es-CL" sz="2400" dirty="0"/>
              <a:t> y expresión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Voz y llanto</a:t>
            </a:r>
          </a:p>
          <a:p>
            <a:pPr marL="342900" indent="-342900">
              <a:buClr>
                <a:srgbClr val="800000"/>
              </a:buClr>
              <a:buFont typeface="Webdings" panose="05030102010509060703" pitchFamily="18" charset="2"/>
              <a:buChar char="&lt;"/>
            </a:pPr>
            <a:r>
              <a:rPr lang="es-ES" altLang="es-CL" sz="2400" dirty="0"/>
              <a:t>Piel , </a:t>
            </a:r>
            <a:r>
              <a:rPr lang="es-ES" altLang="es-CL" sz="2400" dirty="0" err="1"/>
              <a:t>fanéreos</a:t>
            </a:r>
            <a:r>
              <a:rPr lang="es-ES" altLang="es-CL" sz="2400" dirty="0"/>
              <a:t> y ganglios</a:t>
            </a:r>
          </a:p>
          <a:p>
            <a:pPr marL="0" indent="0">
              <a:buNone/>
            </a:pPr>
            <a:endParaRPr lang="es-CL" sz="1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4"/>
    </mc:Choice>
    <mc:Fallback xmlns="">
      <p:transition spd="slow" advTm="6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2" descr="clase pediatría 03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0070" y="1175155"/>
            <a:ext cx="4752975" cy="3563938"/>
          </a:xfrm>
        </p:spPr>
      </p:pic>
      <p:sp>
        <p:nvSpPr>
          <p:cNvPr id="7" name="CuadroTexto 6"/>
          <p:cNvSpPr txBox="1"/>
          <p:nvPr/>
        </p:nvSpPr>
        <p:spPr>
          <a:xfrm>
            <a:off x="6814614" y="4949797"/>
            <a:ext cx="4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altLang="es-CL" b="1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&lt; 2 años</a:t>
            </a:r>
            <a:r>
              <a:rPr kumimoji="0" lang="es-ES" altLang="es-CL" b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Balanza (palanca o resorte) sentado o acostado ,centrando el eje de gravedad</a:t>
            </a:r>
            <a:endParaRPr lang="es-CL" b="1" dirty="0"/>
          </a:p>
        </p:txBody>
      </p:sp>
      <p:pic>
        <p:nvPicPr>
          <p:cNvPr id="8" name="Picture 2" descr="clase pediatría 0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554" y="1175155"/>
            <a:ext cx="4727407" cy="354555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77536" y="5202996"/>
            <a:ext cx="472740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CL" b="1" dirty="0"/>
              <a:t>Podómetro: Talla acostada o longitud &lt;2años o &lt;1 </a:t>
            </a:r>
            <a:r>
              <a:rPr lang="es-ES" altLang="es-CL" b="1" dirty="0" err="1"/>
              <a:t>mt</a:t>
            </a:r>
            <a:r>
              <a:rPr lang="es-ES" altLang="es-CL" b="1" dirty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4"/>
    </mc:Choice>
    <mc:Fallback xmlns="">
      <p:transition spd="slow" advTm="4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</p:txBody>
      </p:sp>
      <p:pic>
        <p:nvPicPr>
          <p:cNvPr id="4" name="Picture 2" descr="_br_tr4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0032"/>
            <a:ext cx="3348455" cy="366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87379" y="5510463"/>
            <a:ext cx="34891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CL" b="1" dirty="0" err="1"/>
              <a:t>Antopómetro</a:t>
            </a:r>
            <a:r>
              <a:rPr lang="es-ES" altLang="es-CL" b="1" dirty="0"/>
              <a:t> de pie o cartabón: Talla de pie o estatura &gt;2 años</a:t>
            </a:r>
          </a:p>
        </p:txBody>
      </p:sp>
      <p:pic>
        <p:nvPicPr>
          <p:cNvPr id="6" name="Picture 3" descr="PhotoWeightLossSur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9"/>
          <a:stretch/>
        </p:blipFill>
        <p:spPr bwMode="auto">
          <a:xfrm>
            <a:off x="6212222" y="1480032"/>
            <a:ext cx="3197225" cy="36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212223" y="5606716"/>
            <a:ext cx="406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L" b="1" dirty="0"/>
              <a:t>&gt;2 años: Balanza de pie, centrando eje de gravedad en la plataforma</a:t>
            </a:r>
            <a:endParaRPr lang="es-CL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3"/>
    </mc:Choice>
    <mc:Fallback xmlns="">
      <p:transition spd="slow" advTm="16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clase pediatría 03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r="12488"/>
          <a:stretch/>
        </p:blipFill>
        <p:spPr>
          <a:xfrm>
            <a:off x="2889943" y="1414622"/>
            <a:ext cx="4553229" cy="3517984"/>
          </a:xfrm>
        </p:spPr>
      </p:pic>
      <p:sp>
        <p:nvSpPr>
          <p:cNvPr id="5" name="CuadroTexto 4"/>
          <p:cNvSpPr txBox="1"/>
          <p:nvPr/>
        </p:nvSpPr>
        <p:spPr>
          <a:xfrm>
            <a:off x="2751398" y="5229362"/>
            <a:ext cx="523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L" b="1" dirty="0"/>
              <a:t>Perímetro craneano: se mide el mayor diámetro </a:t>
            </a:r>
            <a:r>
              <a:rPr lang="es-ES" altLang="es-CL" b="1" dirty="0" err="1"/>
              <a:t>fronto</a:t>
            </a:r>
            <a:r>
              <a:rPr lang="es-ES" altLang="es-CL" b="1" dirty="0"/>
              <a:t>-occipital.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9"/>
    </mc:Choice>
    <mc:Fallback xmlns="">
      <p:transition spd="slow" advTm="2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0" lang="es-ES" altLang="es-CL" sz="4400" b="1" i="0" u="sng" strike="noStrike" kern="0" cap="none" spc="0" normalizeH="0" baseline="0" noProof="0" dirty="0">
              <a:ln>
                <a:noFill/>
              </a:ln>
              <a:solidFill>
                <a:srgbClr val="2A3D7A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s-ES" altLang="es-CL" sz="4400" b="1" u="sng" kern="0" dirty="0">
              <a:solidFill>
                <a:srgbClr val="2A3D7A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kumimoji="0" lang="es-ES" altLang="es-CL" sz="40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/>
              </a:rPr>
              <a:t>EXAMEN FISICO SEGMENTARIO</a:t>
            </a:r>
            <a:endParaRPr lang="es-CL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8"/>
    </mc:Choice>
    <mc:Fallback xmlns="">
      <p:transition spd="slow" advTm="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Cráneo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s-ES_tradnl" altLang="es-CL" dirty="0"/>
              <a:t>Perímetro: macro, microcefalia</a:t>
            </a:r>
          </a:p>
          <a:p>
            <a:pPr marL="342900" indent="-342900"/>
            <a:r>
              <a:rPr lang="es-ES_tradnl" altLang="es-CL" dirty="0"/>
              <a:t> Fontanelas: diámetro, forma, tensión y cierre.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_tradnl" altLang="es-CL" dirty="0"/>
              <a:t>     bregma (romboidea, 2.5cm 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_tradnl" altLang="es-CL" dirty="0"/>
              <a:t>     lambda (puntiforme 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_tradnl" altLang="es-CL" dirty="0"/>
              <a:t>     Suturas</a:t>
            </a:r>
          </a:p>
          <a:p>
            <a:endParaRPr lang="es-CL" dirty="0"/>
          </a:p>
        </p:txBody>
      </p:sp>
      <p:pic>
        <p:nvPicPr>
          <p:cNvPr id="4" name="Picture 3" descr="fontane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3219" y="3010347"/>
            <a:ext cx="4319337" cy="2967121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2"/>
    </mc:Choice>
    <mc:Fallback xmlns="">
      <p:transition spd="slow" advTm="3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838201"/>
            <a:ext cx="7772400" cy="790575"/>
          </a:xfrm>
        </p:spPr>
        <p:txBody>
          <a:bodyPr/>
          <a:lstStyle/>
          <a:p>
            <a:pPr eaLnBrk="1" hangingPunct="1"/>
            <a:r>
              <a:rPr lang="es-ES" altLang="es-CL"/>
              <a:t>  Examen de fontanelas</a:t>
            </a: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35" y="3788067"/>
            <a:ext cx="3695185" cy="2302736"/>
          </a:xfrm>
          <a:noFill/>
        </p:spPr>
      </p:pic>
      <p:pic>
        <p:nvPicPr>
          <p:cNvPr id="563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785" y="1628776"/>
            <a:ext cx="3384550" cy="2592388"/>
          </a:xfrm>
          <a:noFill/>
        </p:spPr>
      </p:pic>
      <p:pic>
        <p:nvPicPr>
          <p:cNvPr id="5632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2791" y="1580070"/>
            <a:ext cx="3743325" cy="244792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2"/>
    </mc:Choice>
    <mc:Fallback xmlns="">
      <p:transition spd="slow" advTm="1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Ojos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s-ES_tradnl" altLang="es-CL" dirty="0"/>
              <a:t>Tamaño</a:t>
            </a:r>
          </a:p>
          <a:p>
            <a:pPr marL="342900" indent="-342900"/>
            <a:r>
              <a:rPr lang="es-ES_tradnl" altLang="es-CL" dirty="0"/>
              <a:t> Distancia </a:t>
            </a:r>
            <a:r>
              <a:rPr lang="es-ES_tradnl" altLang="es-CL" dirty="0" err="1"/>
              <a:t>interpupilar</a:t>
            </a:r>
            <a:r>
              <a:rPr lang="es-ES_tradnl" altLang="es-CL" dirty="0"/>
              <a:t> (hipertelorismo)</a:t>
            </a:r>
          </a:p>
          <a:p>
            <a:pPr marL="342900" indent="-342900"/>
            <a:r>
              <a:rPr lang="es-ES_tradnl" altLang="es-CL" dirty="0"/>
              <a:t> Lágrimas</a:t>
            </a:r>
          </a:p>
          <a:p>
            <a:pPr marL="342900" indent="-342900"/>
            <a:r>
              <a:rPr lang="es-ES_tradnl" altLang="es-CL" dirty="0"/>
              <a:t> Párpados (epicanto), </a:t>
            </a:r>
            <a:r>
              <a:rPr lang="es-ES_tradnl" altLang="es-CL" dirty="0" err="1"/>
              <a:t>ptosis</a:t>
            </a:r>
            <a:r>
              <a:rPr lang="es-ES_tradnl" altLang="es-CL" dirty="0"/>
              <a:t>, edema</a:t>
            </a:r>
          </a:p>
          <a:p>
            <a:pPr marL="342900" indent="-342900"/>
            <a:r>
              <a:rPr lang="es-ES_tradnl" altLang="es-CL" dirty="0"/>
              <a:t> Conjuntivas</a:t>
            </a:r>
          </a:p>
          <a:p>
            <a:pPr marL="342900" indent="-342900"/>
            <a:r>
              <a:rPr lang="es-ES_tradnl" altLang="es-CL" dirty="0"/>
              <a:t> Córneas </a:t>
            </a:r>
          </a:p>
          <a:p>
            <a:pPr marL="342900" indent="-342900"/>
            <a:r>
              <a:rPr lang="es-ES_tradnl" altLang="es-CL" dirty="0"/>
              <a:t> Motilidad ocular (estrabismo)</a:t>
            </a:r>
          </a:p>
          <a:p>
            <a:pPr marL="342900" indent="-342900"/>
            <a:r>
              <a:rPr lang="es-ES_tradnl" altLang="es-CL" dirty="0"/>
              <a:t> Pupilas</a:t>
            </a:r>
          </a:p>
          <a:p>
            <a:pPr marL="342900" indent="-342900"/>
            <a:r>
              <a:rPr lang="es-ES_tradnl" altLang="es-CL" dirty="0"/>
              <a:t> Rojo pupilar</a:t>
            </a:r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2"/>
    </mc:Choice>
    <mc:Fallback xmlns="">
      <p:transition spd="slow" advTm="39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3" descr="epicant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63" y="4005053"/>
            <a:ext cx="1711492" cy="1180558"/>
          </a:xfrm>
          <a:noFill/>
        </p:spPr>
      </p:pic>
      <p:pic>
        <p:nvPicPr>
          <p:cNvPr id="4" name="Picture 3" descr="estrabis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10" y="2538663"/>
            <a:ext cx="3433761" cy="11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471611" y="2538663"/>
            <a:ext cx="140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ESTRABISMO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742006" y="4925049"/>
            <a:ext cx="113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EPICANTO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18" y="4005053"/>
            <a:ext cx="2828925" cy="16192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1"/>
    </mc:Choice>
    <mc:Fallback xmlns="">
      <p:transition spd="slow" advTm="1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Semiología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Arte que integra los 5 sentidos con los conocimientos teóricos y las experiencias recopiladas en beneficio de las personas y la comunidad (</a:t>
            </a:r>
            <a:r>
              <a:rPr lang="es-CL" sz="2400" dirty="0" err="1"/>
              <a:t>Goic</a:t>
            </a:r>
            <a:r>
              <a:rPr lang="es-CL" sz="2400" dirty="0"/>
              <a:t> </a:t>
            </a:r>
            <a:r>
              <a:rPr lang="es-CL" sz="2400" dirty="0" err="1"/>
              <a:t>A.El</a:t>
            </a:r>
            <a:r>
              <a:rPr lang="es-CL" sz="2400" dirty="0"/>
              <a:t> fin de la medicina 2000)</a:t>
            </a:r>
          </a:p>
          <a:p>
            <a:endParaRPr lang="es-CL" sz="2400" dirty="0"/>
          </a:p>
          <a:p>
            <a:r>
              <a:rPr lang="es-CL" sz="2400" dirty="0"/>
              <a:t>Principales herramientas: </a:t>
            </a:r>
          </a:p>
          <a:p>
            <a:pPr lvl="1"/>
            <a:r>
              <a:rPr lang="es-CL" sz="2400" dirty="0"/>
              <a:t>Anamnesis </a:t>
            </a:r>
          </a:p>
          <a:p>
            <a:pPr lvl="1"/>
            <a:r>
              <a:rPr lang="es-CL" sz="2400" dirty="0"/>
              <a:t>Examen físico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5"/>
    </mc:Choice>
    <mc:Fallback xmlns="">
      <p:transition spd="slow" advTm="5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Reflejo pupilar y rojo pupilar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97" y="2526632"/>
            <a:ext cx="3778918" cy="1929062"/>
          </a:xfrm>
        </p:spPr>
      </p:pic>
      <p:pic>
        <p:nvPicPr>
          <p:cNvPr id="5" name="Marcador de contenido 5" descr="reflejopupil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716" y="2386263"/>
            <a:ext cx="3384884" cy="25386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8"/>
    </mc:Choice>
    <mc:Fallback xmlns="">
      <p:transition spd="slow" advTm="1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Estrabismo y </a:t>
            </a:r>
            <a:r>
              <a:rPr lang="es-CL" dirty="0" err="1"/>
              <a:t>Leucocoria</a:t>
            </a:r>
            <a:endParaRPr lang="es-CL" dirty="0"/>
          </a:p>
        </p:txBody>
      </p:sp>
      <p:pic>
        <p:nvPicPr>
          <p:cNvPr id="4" name="Picture 3" descr="estrabismo- leucocori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301" y="2327317"/>
            <a:ext cx="3121194" cy="2822199"/>
          </a:xfr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95" y="3331296"/>
            <a:ext cx="4104456" cy="23762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7"/>
    </mc:Choice>
    <mc:Fallback xmlns=""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Nariz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NI" altLang="es-CL" sz="2400" b="1" dirty="0"/>
              <a:t>Septum</a:t>
            </a:r>
          </a:p>
          <a:p>
            <a:r>
              <a:rPr lang="es-NI" altLang="es-CL" sz="2400" b="1" dirty="0"/>
              <a:t>Forma</a:t>
            </a:r>
          </a:p>
          <a:p>
            <a:r>
              <a:rPr lang="es-NI" altLang="es-CL" sz="2400" b="1" dirty="0"/>
              <a:t>Secreción característica</a:t>
            </a:r>
          </a:p>
          <a:p>
            <a:pPr lvl="2"/>
            <a:r>
              <a:rPr lang="es-NI" altLang="es-CL" sz="2400" dirty="0"/>
              <a:t>Serosa </a:t>
            </a:r>
          </a:p>
          <a:p>
            <a:pPr lvl="2"/>
            <a:r>
              <a:rPr lang="es-NI" altLang="es-CL" sz="2400" dirty="0"/>
              <a:t>Mucosa</a:t>
            </a:r>
          </a:p>
          <a:p>
            <a:pPr lvl="2"/>
            <a:r>
              <a:rPr lang="es-NI" altLang="es-CL" sz="2400" dirty="0" err="1"/>
              <a:t>Mucopurulenta</a:t>
            </a:r>
            <a:r>
              <a:rPr lang="es-NI" altLang="es-CL" sz="2400" dirty="0"/>
              <a:t> </a:t>
            </a:r>
          </a:p>
          <a:p>
            <a:pPr lvl="2"/>
            <a:r>
              <a:rPr lang="es-NI" altLang="es-CL" sz="2400" dirty="0"/>
              <a:t>Sanguinolenta, etc.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0"/>
    </mc:Choice>
    <mc:Fallback xmlns="">
      <p:transition spd="slow" advTm="1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Orejas y Oídos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/>
            <a:r>
              <a:rPr lang="es-ES_tradnl" altLang="es-CL" sz="2400" dirty="0"/>
              <a:t>Forma e implantación orejas</a:t>
            </a:r>
          </a:p>
          <a:p>
            <a:pPr marL="342900" indent="-342900"/>
            <a:r>
              <a:rPr lang="es-ES_tradnl" altLang="es-CL" sz="2400" dirty="0"/>
              <a:t>Presencia de papilomas, </a:t>
            </a:r>
            <a:r>
              <a:rPr lang="es-ES_tradnl" altLang="es-CL" sz="2400" dirty="0" err="1"/>
              <a:t>pit</a:t>
            </a:r>
            <a:endParaRPr lang="es-ES_tradnl" altLang="es-CL" sz="2400" dirty="0"/>
          </a:p>
          <a:p>
            <a:pPr marL="342900" indent="-342900"/>
            <a:endParaRPr lang="es-ES_tradnl" altLang="es-CL" dirty="0"/>
          </a:p>
          <a:p>
            <a:pPr marL="342900" indent="-342900"/>
            <a:endParaRPr lang="es-ES_tradnl" altLang="es-CL" dirty="0"/>
          </a:p>
          <a:p>
            <a:pPr marL="342900" indent="-342900"/>
            <a:endParaRPr lang="es-ES_tradnl" altLang="es-CL" dirty="0"/>
          </a:p>
          <a:p>
            <a:pPr marL="0" indent="0">
              <a:buNone/>
            </a:pPr>
            <a:r>
              <a:rPr lang="es-ES_tradnl" altLang="es-CL" dirty="0"/>
              <a:t> </a:t>
            </a:r>
          </a:p>
          <a:p>
            <a:pPr marL="342900" indent="-342900"/>
            <a:endParaRPr lang="es-ES_tradnl" altLang="es-CL" dirty="0"/>
          </a:p>
          <a:p>
            <a:pPr marL="342900" indent="-342900"/>
            <a:r>
              <a:rPr lang="es-ES_tradnl" altLang="es-CL" sz="2400" dirty="0" err="1"/>
              <a:t>Otoscopía</a:t>
            </a:r>
            <a:r>
              <a:rPr lang="es-ES_tradnl" altLang="es-CL" sz="2400" dirty="0"/>
              <a:t>:</a:t>
            </a:r>
          </a:p>
          <a:p>
            <a:pPr marL="342900" indent="-342900">
              <a:buNone/>
            </a:pPr>
            <a:r>
              <a:rPr lang="es-ES_tradnl" altLang="es-CL" sz="2400" dirty="0"/>
              <a:t>                      - conducto auditivo, cerumen</a:t>
            </a:r>
          </a:p>
          <a:p>
            <a:pPr marL="342900" indent="-342900">
              <a:buNone/>
            </a:pPr>
            <a:r>
              <a:rPr lang="es-ES_tradnl" altLang="es-CL" sz="2400" dirty="0"/>
              <a:t>                      - aspecto tímpano: color, brillo</a:t>
            </a:r>
          </a:p>
          <a:p>
            <a:pPr marL="342900" indent="-342900">
              <a:buNone/>
            </a:pPr>
            <a:r>
              <a:rPr lang="es-ES_tradnl" altLang="es-CL" sz="2400" dirty="0"/>
              <a:t>                        movilidad, secreción</a:t>
            </a:r>
          </a:p>
          <a:p>
            <a:endParaRPr lang="es-CL" dirty="0"/>
          </a:p>
        </p:txBody>
      </p:sp>
      <p:pic>
        <p:nvPicPr>
          <p:cNvPr id="5" name="Marcador de contenido 4" descr="preauricular tags,ENT Specialist Bangalo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4784"/>
          <a:stretch>
            <a:fillRect/>
          </a:stretch>
        </p:blipFill>
        <p:spPr>
          <a:xfrm>
            <a:off x="6252046" y="1737360"/>
            <a:ext cx="1600200" cy="18290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81" y="2263442"/>
            <a:ext cx="2466975" cy="1847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0" y="3935672"/>
            <a:ext cx="1843087" cy="199222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20"/>
    </mc:Choice>
    <mc:Fallback xmlns="">
      <p:transition spd="slow" advTm="48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pPr eaLnBrk="1" hangingPunct="1"/>
            <a:r>
              <a:rPr lang="es-MX" altLang="es-CL" dirty="0"/>
              <a:t>   Membrana Timpánica</a:t>
            </a:r>
            <a:endParaRPr lang="es-ES" altLang="es-CL" dirty="0"/>
          </a:p>
        </p:txBody>
      </p:sp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1991646" y="1717260"/>
            <a:ext cx="7921625" cy="4570413"/>
            <a:chOff x="431" y="1162"/>
            <a:chExt cx="4990" cy="2879"/>
          </a:xfrm>
        </p:grpSpPr>
        <p:pic>
          <p:nvPicPr>
            <p:cNvPr id="76804" name="Picture 4" descr="ExFisicoOido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2147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5" descr="ExFisicoOido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478"/>
              <a:ext cx="1997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06" name="Rectangle 6">
              <a:extLst>
                <a:ext uri="{FF2B5EF4-FFF2-40B4-BE49-F238E27FC236}">
                  <a16:creationId xmlns:a16="http://schemas.microsoft.com/office/drawing/2014/main" id="{40EDFFE3-7597-C74C-8D99-2C7A67526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706"/>
              <a:ext cx="1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es-ES_tradnl" altLang="es-CL" sz="1800" b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triangulo luminoso</a:t>
              </a:r>
              <a:endParaRPr kumimoji="0" lang="es-ES" altLang="es-CL" sz="1800" b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76807" name="Line 7"/>
            <p:cNvSpPr>
              <a:spLocks noChangeShapeType="1"/>
            </p:cNvSpPr>
            <p:nvPr/>
          </p:nvSpPr>
          <p:spPr bwMode="auto">
            <a:xfrm>
              <a:off x="2109" y="1842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6008" name="Rectangle 8">
              <a:extLst>
                <a:ext uri="{FF2B5EF4-FFF2-40B4-BE49-F238E27FC236}">
                  <a16:creationId xmlns:a16="http://schemas.microsoft.com/office/drawing/2014/main" id="{D30660FE-7BCC-8748-837A-EA539254C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2387"/>
              <a:ext cx="10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es-ES_tradnl" altLang="es-CL" sz="1800" b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cabeza martillo</a:t>
              </a:r>
              <a:endParaRPr kumimoji="0" lang="es-ES" altLang="es-CL" sz="1800" b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76809" name="Line 9"/>
            <p:cNvSpPr>
              <a:spLocks noChangeShapeType="1"/>
            </p:cNvSpPr>
            <p:nvPr/>
          </p:nvSpPr>
          <p:spPr bwMode="auto">
            <a:xfrm>
              <a:off x="1927" y="1933"/>
              <a:ext cx="59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6010" name="Rectangle 10">
              <a:extLst>
                <a:ext uri="{FF2B5EF4-FFF2-40B4-BE49-F238E27FC236}">
                  <a16:creationId xmlns:a16="http://schemas.microsoft.com/office/drawing/2014/main" id="{D6F6B51A-44F1-1C48-AE6C-56F9FC79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162"/>
              <a:ext cx="17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es-ES_tradnl" altLang="es-CL" sz="1800" b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apófisis corta del martillo</a:t>
              </a:r>
              <a:endParaRPr kumimoji="0" lang="es-ES" altLang="es-CL" sz="1800" b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76811" name="Line 11"/>
            <p:cNvSpPr>
              <a:spLocks noChangeShapeType="1"/>
            </p:cNvSpPr>
            <p:nvPr/>
          </p:nvSpPr>
          <p:spPr bwMode="auto">
            <a:xfrm flipV="1">
              <a:off x="2200" y="1298"/>
              <a:ext cx="45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6012" name="Rectangle 12">
              <a:extLst>
                <a:ext uri="{FF2B5EF4-FFF2-40B4-BE49-F238E27FC236}">
                  <a16:creationId xmlns:a16="http://schemas.microsoft.com/office/drawing/2014/main" id="{33A625D4-E724-8743-99C8-4679073BA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931"/>
              <a:ext cx="7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eaLnBrk="0" hangingPunct="0"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u="sng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es-ES_tradnl" altLang="es-CL" sz="1800" b="0" u="none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</a:rPr>
                <a:t>pars tensa</a:t>
              </a:r>
              <a:endParaRPr kumimoji="0" lang="es-ES" altLang="es-CL" sz="1800" b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76813" name="Line 13"/>
            <p:cNvSpPr>
              <a:spLocks noChangeShapeType="1"/>
            </p:cNvSpPr>
            <p:nvPr/>
          </p:nvSpPr>
          <p:spPr bwMode="auto">
            <a:xfrm flipH="1">
              <a:off x="1292" y="2341"/>
              <a:ext cx="46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1"/>
    </mc:Choice>
    <mc:Fallback xmlns="">
      <p:transition spd="slow" advTm="3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Boca y labios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s-ES_tradnl" altLang="es-CL" sz="2400" dirty="0"/>
              <a:t>Humedad mucosa, lesiones, encías</a:t>
            </a:r>
          </a:p>
          <a:p>
            <a:pPr marL="342900" indent="-342900"/>
            <a:r>
              <a:rPr lang="es-ES_tradnl" altLang="es-CL" sz="2400" dirty="0"/>
              <a:t> Dientes: número, calidad, caries</a:t>
            </a:r>
          </a:p>
          <a:p>
            <a:pPr marL="342900" indent="-342900"/>
            <a:r>
              <a:rPr lang="es-ES_tradnl" altLang="es-CL" sz="2400" dirty="0"/>
              <a:t> Lengua: tamaño, color, aspecto</a:t>
            </a:r>
          </a:p>
          <a:p>
            <a:pPr marL="342900" indent="-342900"/>
            <a:r>
              <a:rPr lang="es-ES_tradnl" altLang="es-CL" sz="2400" dirty="0"/>
              <a:t> Paladar: indemne, hendido, ojival</a:t>
            </a:r>
          </a:p>
          <a:p>
            <a:pPr marL="342900" indent="-342900"/>
            <a:r>
              <a:rPr lang="es-ES_tradnl" altLang="es-CL" sz="2400" dirty="0"/>
              <a:t> Faringe y amígdalas</a:t>
            </a:r>
          </a:p>
          <a:p>
            <a:pPr marL="342900" indent="-342900"/>
            <a:r>
              <a:rPr lang="es-NI" altLang="es-CL" sz="2400" dirty="0"/>
              <a:t>Labios: color, aspecto</a:t>
            </a:r>
          </a:p>
          <a:p>
            <a:pPr marL="342900" indent="-342900"/>
            <a:endParaRPr lang="es-ES_tradnl" altLang="es-CL" dirty="0"/>
          </a:p>
          <a:p>
            <a:endParaRPr lang="es-C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96"/>
    </mc:Choice>
    <mc:Fallback xmlns="">
      <p:transition spd="slow" advTm="6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3021"/>
            <a:ext cx="3268580" cy="277929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02" y="2489680"/>
            <a:ext cx="2619375" cy="2291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489681"/>
            <a:ext cx="2875547" cy="24793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38200" y="5077326"/>
            <a:ext cx="28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Gingivoestomatitis</a:t>
            </a:r>
            <a:r>
              <a:rPr lang="es-CL" dirty="0"/>
              <a:t> herpética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08884" y="5077326"/>
            <a:ext cx="20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Amigdalitis pultácea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710863" y="5270376"/>
            <a:ext cx="147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Herpangina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48"/>
    </mc:Choice>
    <mc:Fallback xmlns="">
      <p:transition spd="slow" advTm="7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 descr="Caries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158" y="2081463"/>
            <a:ext cx="3915652" cy="2762710"/>
          </a:xfr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69" y="2081463"/>
            <a:ext cx="3382377" cy="26469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7010" y="5366084"/>
            <a:ext cx="155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CARIES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7"/>
    </mc:Choice>
    <mc:Fallback xmlns="">
      <p:transition spd="slow" advTm="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Cuello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s-ES_tradnl" altLang="es-CL" sz="2400" dirty="0"/>
              <a:t>Forma</a:t>
            </a:r>
          </a:p>
          <a:p>
            <a:pPr marL="342900" indent="-342900"/>
            <a:r>
              <a:rPr lang="es-ES_tradnl" altLang="es-CL" sz="2400" dirty="0"/>
              <a:t> Movilidad</a:t>
            </a:r>
          </a:p>
          <a:p>
            <a:pPr marL="342900" indent="-342900"/>
            <a:r>
              <a:rPr lang="es-ES_tradnl" altLang="es-CL" sz="2400" dirty="0"/>
              <a:t> Palpación ganglios</a:t>
            </a:r>
          </a:p>
          <a:p>
            <a:pPr marL="342900" indent="-342900"/>
            <a:r>
              <a:rPr lang="es-ES_tradnl" altLang="es-CL" sz="2400" dirty="0"/>
              <a:t> Palpación tiroides</a:t>
            </a:r>
          </a:p>
          <a:p>
            <a:pPr marL="342900" indent="-342900"/>
            <a:r>
              <a:rPr lang="es-ES_tradnl" altLang="es-CL" sz="2400" dirty="0"/>
              <a:t> Hueco supra esternal y supraclavicular</a:t>
            </a:r>
          </a:p>
          <a:p>
            <a:pPr marL="268288" indent="-268288"/>
            <a:r>
              <a:rPr lang="es-NI" altLang="es-CL" sz="2400" dirty="0"/>
              <a:t>Esternocleidomastoideo </a:t>
            </a:r>
          </a:p>
          <a:p>
            <a:pPr marL="268288" indent="-268288"/>
            <a:r>
              <a:rPr lang="es-NI" altLang="es-CL" sz="2400" dirty="0"/>
              <a:t>Posición de la </a:t>
            </a:r>
            <a:r>
              <a:rPr lang="es-NI" altLang="es-CL" sz="2400" dirty="0" err="1"/>
              <a:t>traquea</a:t>
            </a:r>
            <a:endParaRPr lang="es-NI" altLang="es-CL" sz="2400" dirty="0"/>
          </a:p>
          <a:p>
            <a:pPr marL="268288" indent="-268288"/>
            <a:r>
              <a:rPr lang="es-NI" altLang="es-CL" sz="2400" dirty="0"/>
              <a:t>Auscultación</a:t>
            </a:r>
            <a:r>
              <a:rPr lang="es-ES" altLang="es-CL" sz="2400" dirty="0"/>
              <a:t> </a:t>
            </a:r>
            <a:endParaRPr lang="es-NI" altLang="es-CL" sz="2400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4"/>
    </mc:Choice>
    <mc:Fallback xmlns="">
      <p:transition spd="slow" advTm="33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palpa cuell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34" y="2151563"/>
            <a:ext cx="4555959" cy="3491247"/>
          </a:xfrm>
          <a:noFill/>
        </p:spPr>
      </p:pic>
      <p:pic>
        <p:nvPicPr>
          <p:cNvPr id="5" name="Picture 2" descr="palpa cuello2"/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0562" y="2151563"/>
            <a:ext cx="4563139" cy="3491247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4"/>
    </mc:Choice>
    <mc:Fallback xmlns="">
      <p:transition spd="slow" advTm="1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Semiología en Pediatría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Un niño no es un adulto pequeño, sino un ser humano que se encuentra en transición.</a:t>
            </a:r>
          </a:p>
          <a:p>
            <a:r>
              <a:rPr lang="es-CL" sz="2400" dirty="0"/>
              <a:t>Conocer las características propias de su edad.</a:t>
            </a:r>
          </a:p>
          <a:p>
            <a:endParaRPr lang="es-CL" sz="2400" dirty="0"/>
          </a:p>
          <a:p>
            <a:r>
              <a:rPr lang="es-CL" sz="2400" dirty="0"/>
              <a:t>¿Que es normalidad ?  juicio clínico / criterio estadístico</a:t>
            </a:r>
          </a:p>
          <a:p>
            <a:endParaRPr lang="es-CL" sz="2400" dirty="0"/>
          </a:p>
          <a:p>
            <a:r>
              <a:rPr lang="es-CL" sz="2400" dirty="0"/>
              <a:t>La relación medico-paciente en pediatría tiene características particulares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53"/>
    </mc:Choice>
    <mc:Fallback xmlns="">
      <p:transition spd="slow" advTm="8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Tórax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NI" altLang="es-CL" sz="2400" b="1" dirty="0"/>
              <a:t>Observación</a:t>
            </a:r>
          </a:p>
          <a:p>
            <a:pPr>
              <a:spcBef>
                <a:spcPct val="0"/>
              </a:spcBef>
            </a:pPr>
            <a:r>
              <a:rPr lang="es-NI" altLang="es-CL" sz="2400" dirty="0"/>
              <a:t>Deformidad, simetría </a:t>
            </a:r>
          </a:p>
          <a:p>
            <a:pPr>
              <a:spcBef>
                <a:spcPct val="0"/>
              </a:spcBef>
            </a:pPr>
            <a:r>
              <a:rPr lang="es-NI" altLang="es-CL" sz="2400" dirty="0"/>
              <a:t>Trabajo respiratorio: Retracción</a:t>
            </a:r>
          </a:p>
          <a:p>
            <a:pPr lvl="4">
              <a:spcBef>
                <a:spcPct val="0"/>
              </a:spcBef>
            </a:pPr>
            <a:r>
              <a:rPr lang="es-NI" altLang="es-CL" sz="2400" dirty="0" err="1"/>
              <a:t>Supraesternal</a:t>
            </a:r>
            <a:endParaRPr lang="es-NI" altLang="es-CL" sz="2400" dirty="0"/>
          </a:p>
          <a:p>
            <a:pPr lvl="4">
              <a:spcBef>
                <a:spcPct val="0"/>
              </a:spcBef>
            </a:pPr>
            <a:r>
              <a:rPr lang="es-NI" altLang="es-CL" sz="2400" dirty="0"/>
              <a:t>Subcostal y </a:t>
            </a:r>
          </a:p>
          <a:p>
            <a:pPr lvl="4">
              <a:spcBef>
                <a:spcPct val="0"/>
              </a:spcBef>
            </a:pPr>
            <a:r>
              <a:rPr lang="es-NI" altLang="es-CL" sz="2400" dirty="0" err="1"/>
              <a:t>intercosta</a:t>
            </a:r>
            <a:r>
              <a:rPr lang="es-NI" altLang="es-CL" sz="2400" dirty="0"/>
              <a:t> </a:t>
            </a:r>
          </a:p>
          <a:p>
            <a:pPr>
              <a:spcBef>
                <a:spcPct val="0"/>
              </a:spcBef>
            </a:pPr>
            <a:r>
              <a:rPr lang="es-NI" altLang="es-CL" sz="2400" dirty="0"/>
              <a:t>Tipo de respiración: </a:t>
            </a:r>
          </a:p>
          <a:p>
            <a:pPr lvl="4">
              <a:spcBef>
                <a:spcPct val="0"/>
              </a:spcBef>
            </a:pPr>
            <a:r>
              <a:rPr lang="es-NI" altLang="es-CL" sz="2400" dirty="0"/>
              <a:t>Costal </a:t>
            </a:r>
          </a:p>
          <a:p>
            <a:pPr lvl="4">
              <a:spcBef>
                <a:spcPct val="0"/>
              </a:spcBef>
            </a:pPr>
            <a:r>
              <a:rPr lang="es-NI" altLang="es-CL" sz="2400" dirty="0"/>
              <a:t>Abdominal </a:t>
            </a:r>
          </a:p>
          <a:p>
            <a:pPr lvl="4">
              <a:spcBef>
                <a:spcPct val="0"/>
              </a:spcBef>
            </a:pPr>
            <a:r>
              <a:rPr lang="es-NI" altLang="es-CL" sz="2400" dirty="0"/>
              <a:t> Mixto. </a:t>
            </a:r>
          </a:p>
          <a:p>
            <a:pPr>
              <a:spcBef>
                <a:spcPct val="0"/>
              </a:spcBef>
            </a:pPr>
            <a:r>
              <a:rPr lang="es-NI" altLang="es-CL" sz="2400" dirty="0"/>
              <a:t>Frecuencia</a:t>
            </a:r>
          </a:p>
          <a:p>
            <a:pPr>
              <a:spcBef>
                <a:spcPct val="0"/>
              </a:spcBef>
            </a:pPr>
            <a:endParaRPr lang="es-NI" altLang="es-CL" sz="2000" b="1" dirty="0">
              <a:latin typeface="Book Antiqua" panose="02040602050305030304" pitchFamily="18" charset="0"/>
            </a:endParaRPr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NI" altLang="es-CL" sz="2400" b="1" dirty="0"/>
              <a:t>Palpación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Nódulo</a:t>
            </a:r>
            <a:r>
              <a:rPr lang="es-NI" altLang="es-CL" sz="2400" b="1" dirty="0"/>
              <a:t> </a:t>
            </a:r>
            <a:r>
              <a:rPr lang="es-NI" altLang="es-CL" sz="2400" dirty="0"/>
              <a:t>mamario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Enfisema Subcutáneo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Frémito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Expansión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Percusión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Resonancia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Vibraciones vocales 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NI" altLang="es-CL" sz="2400" dirty="0"/>
              <a:t>Roces tirajes, etc..</a:t>
            </a:r>
          </a:p>
          <a:p>
            <a:pPr>
              <a:buFont typeface="Courier New" panose="02070309020205020404" pitchFamily="49" charset="0"/>
              <a:buChar char="o"/>
            </a:pPr>
            <a:endParaRPr lang="es-CL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2"/>
    </mc:Choice>
    <mc:Fallback xmlns="">
      <p:transition spd="slow" advTm="6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Tórax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sz="2600" b="1" dirty="0"/>
              <a:t>Auscultación</a:t>
            </a:r>
          </a:p>
          <a:p>
            <a:pPr>
              <a:lnSpc>
                <a:spcPct val="120000"/>
              </a:lnSpc>
              <a:buSzPct val="110000"/>
              <a:buFont typeface="Wingdings" panose="05000000000000000000" pitchFamily="2" charset="2"/>
              <a:buAutoNum type="alphaLcParenR"/>
            </a:pPr>
            <a:r>
              <a:rPr lang="es-NI" altLang="es-CL" sz="2400" dirty="0"/>
              <a:t>Murmullo vesicular: </a:t>
            </a:r>
          </a:p>
          <a:p>
            <a:pPr>
              <a:lnSpc>
                <a:spcPct val="120000"/>
              </a:lnSpc>
              <a:buSzPct val="110000"/>
            </a:pPr>
            <a:r>
              <a:rPr lang="es-NI" altLang="es-CL" sz="2400" dirty="0"/>
              <a:t>Audible en región axilar e </a:t>
            </a:r>
            <a:r>
              <a:rPr lang="es-NI" altLang="es-CL" sz="2400" dirty="0" err="1"/>
              <a:t>infraescapular</a:t>
            </a:r>
            <a:endParaRPr lang="es-NI" altLang="es-CL" sz="2400" dirty="0"/>
          </a:p>
          <a:p>
            <a:pPr>
              <a:lnSpc>
                <a:spcPct val="120000"/>
              </a:lnSpc>
            </a:pPr>
            <a:r>
              <a:rPr lang="es-NI" altLang="es-CL" sz="2400" dirty="0"/>
              <a:t>Es mas intenso en el niño menor, en inspiración. </a:t>
            </a:r>
          </a:p>
          <a:p>
            <a:pPr>
              <a:lnSpc>
                <a:spcPct val="120000"/>
              </a:lnSpc>
            </a:pPr>
            <a:r>
              <a:rPr lang="es-NI" altLang="es-CL" sz="2400" dirty="0"/>
              <a:t>Aumentado: acidosis, fiebre, ejercicio, </a:t>
            </a:r>
          </a:p>
          <a:p>
            <a:pPr>
              <a:lnSpc>
                <a:spcPct val="120000"/>
              </a:lnSpc>
            </a:pPr>
            <a:r>
              <a:rPr lang="es-NI" altLang="es-CL" sz="2400" dirty="0"/>
              <a:t>Disminuido: asma, </a:t>
            </a:r>
            <a:r>
              <a:rPr lang="es-NI" altLang="es-CL" sz="2400" dirty="0" err="1"/>
              <a:t>bronquiolítis</a:t>
            </a:r>
            <a:r>
              <a:rPr lang="es-NI" altLang="es-CL" sz="2400" dirty="0"/>
              <a:t>.</a:t>
            </a:r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AutoNum type="alphaLcParenR" startAt="2"/>
            </a:pPr>
            <a:r>
              <a:rPr lang="es-NI" altLang="es-CL" sz="2400" dirty="0"/>
              <a:t>Ruido </a:t>
            </a:r>
            <a:r>
              <a:rPr lang="es-NI" altLang="es-CL" sz="2400" dirty="0" err="1"/>
              <a:t>laringo</a:t>
            </a:r>
            <a:r>
              <a:rPr lang="es-NI" altLang="es-CL" sz="2400" dirty="0"/>
              <a:t> traqueal: </a:t>
            </a:r>
          </a:p>
          <a:p>
            <a:r>
              <a:rPr lang="es-CL" sz="2400" dirty="0"/>
              <a:t>Audible a nivel de laringe, esternón y supraclavicular</a:t>
            </a:r>
          </a:p>
          <a:p>
            <a:r>
              <a:rPr lang="es-CL" sz="2400" dirty="0"/>
              <a:t>Es mas intenso en la espiración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2"/>
    </mc:Choice>
    <mc:Fallback xmlns="">
      <p:transition spd="slow" advTm="4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838201"/>
            <a:ext cx="7772400" cy="1438275"/>
          </a:xfrm>
        </p:spPr>
        <p:txBody>
          <a:bodyPr/>
          <a:lstStyle/>
          <a:p>
            <a:pPr eaLnBrk="1" hangingPunct="1"/>
            <a:r>
              <a:rPr lang="es-ES" altLang="es-CL"/>
              <a:t>  Frecuencia Respiratoria</a:t>
            </a:r>
            <a:br>
              <a:rPr lang="es-ES" altLang="es-CL"/>
            </a:br>
            <a:endParaRPr lang="es-ES" altLang="es-CL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2636838"/>
            <a:ext cx="7772400" cy="3579812"/>
          </a:xfrm>
        </p:spPr>
        <p:txBody>
          <a:bodyPr>
            <a:normAutofit/>
          </a:bodyPr>
          <a:lstStyle/>
          <a:p>
            <a:pPr marL="342900" indent="-342900"/>
            <a:r>
              <a:rPr lang="es-ES" altLang="es-CL" sz="2400" b="1" dirty="0"/>
              <a:t>RN </a:t>
            </a:r>
            <a:r>
              <a:rPr lang="es-ES" altLang="es-CL" sz="2400" dirty="0"/>
              <a:t> :                    40-60  por minuto</a:t>
            </a:r>
          </a:p>
          <a:p>
            <a:pPr marL="342900" indent="-342900"/>
            <a:r>
              <a:rPr lang="es-ES" altLang="es-CL" sz="2400" b="1" dirty="0"/>
              <a:t>Lactante menor:   </a:t>
            </a:r>
            <a:r>
              <a:rPr lang="es-ES" altLang="es-CL" sz="2400" dirty="0"/>
              <a:t>30-45  por minuto</a:t>
            </a:r>
          </a:p>
          <a:p>
            <a:pPr marL="342900" indent="-342900"/>
            <a:r>
              <a:rPr lang="es-ES" altLang="es-CL" sz="2400" b="1" dirty="0"/>
              <a:t>Lactante mayor:   </a:t>
            </a:r>
            <a:r>
              <a:rPr lang="es-ES" altLang="es-CL" sz="2400" dirty="0"/>
              <a:t>20-40  por minuto</a:t>
            </a:r>
          </a:p>
          <a:p>
            <a:pPr marL="342900" indent="-342900"/>
            <a:r>
              <a:rPr lang="es-ES" altLang="es-CL" sz="2400" b="1" dirty="0"/>
              <a:t>Niño mayor:         </a:t>
            </a:r>
            <a:r>
              <a:rPr lang="es-ES" altLang="es-CL" sz="2400" dirty="0"/>
              <a:t>15-20  por minuto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34"/>
    </mc:Choice>
    <mc:Fallback xmlns="">
      <p:transition spd="slow" advTm="3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Tórax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2616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273050" lvl="0" indent="-2730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110000"/>
              <a:buFont typeface="Wingdings" panose="05000000000000000000" pitchFamily="2" charset="2"/>
              <a:buAutoNum type="alphaLcParenR" startAt="3"/>
            </a:pPr>
            <a:r>
              <a:rPr lang="es-NI" altLang="es-CL" sz="2600" dirty="0">
                <a:solidFill>
                  <a:prstClr val="black"/>
                </a:solidFill>
              </a:rPr>
              <a:t>Ruidos agregados</a:t>
            </a:r>
            <a:r>
              <a:rPr lang="es-ES" altLang="es-CL" sz="2600" dirty="0">
                <a:solidFill>
                  <a:prstClr val="black"/>
                </a:solidFill>
              </a:rPr>
              <a:t> </a:t>
            </a:r>
            <a:endParaRPr lang="es-NI" altLang="es-CL" sz="2600" dirty="0">
              <a:solidFill>
                <a:prstClr val="black"/>
              </a:solidFill>
            </a:endParaRPr>
          </a:p>
          <a:p>
            <a:pPr marL="0" lvl="0" indent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0000"/>
              <a:buNone/>
            </a:pPr>
            <a:r>
              <a:rPr lang="es-NI" altLang="es-CL" sz="2200" dirty="0">
                <a:solidFill>
                  <a:prstClr val="black"/>
                </a:solidFill>
              </a:rPr>
              <a:t>Respiración ruda: </a:t>
            </a:r>
          </a:p>
          <a:p>
            <a:pPr marL="736600"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</a:pPr>
            <a:r>
              <a:rPr lang="es-NI" altLang="es-CL" sz="2200" dirty="0">
                <a:solidFill>
                  <a:prstClr val="black"/>
                </a:solidFill>
              </a:rPr>
              <a:t>Aumento del RLT que se hace áspero (proceso </a:t>
            </a:r>
            <a:r>
              <a:rPr lang="es-NI" altLang="es-CL" sz="2200" dirty="0" err="1">
                <a:solidFill>
                  <a:prstClr val="black"/>
                </a:solidFill>
              </a:rPr>
              <a:t>laringeo</a:t>
            </a:r>
            <a:r>
              <a:rPr lang="es-NI" altLang="es-CL" sz="2200" dirty="0">
                <a:solidFill>
                  <a:prstClr val="black"/>
                </a:solidFill>
              </a:rPr>
              <a:t> o </a:t>
            </a:r>
            <a:r>
              <a:rPr lang="es-NI" altLang="es-CL" sz="2200" dirty="0" err="1">
                <a:solidFill>
                  <a:prstClr val="black"/>
                </a:solidFill>
              </a:rPr>
              <a:t>traqueobronquial</a:t>
            </a:r>
            <a:r>
              <a:rPr lang="es-NI" altLang="es-CL" sz="2200" dirty="0">
                <a:solidFill>
                  <a:prstClr val="black"/>
                </a:solidFill>
              </a:rPr>
              <a:t>).</a:t>
            </a:r>
          </a:p>
          <a:p>
            <a:pPr marL="0" lvl="0" indent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0000"/>
              <a:buNone/>
            </a:pPr>
            <a:r>
              <a:rPr lang="es-NI" altLang="es-CL" sz="2200" dirty="0" err="1">
                <a:solidFill>
                  <a:prstClr val="black"/>
                </a:solidFill>
              </a:rPr>
              <a:t>Roncus</a:t>
            </a:r>
            <a:r>
              <a:rPr lang="es-NI" altLang="es-CL" sz="2200" dirty="0">
                <a:solidFill>
                  <a:prstClr val="black"/>
                </a:solidFill>
              </a:rPr>
              <a:t>: </a:t>
            </a:r>
          </a:p>
          <a:p>
            <a:pPr marL="736600" lvl="1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</a:pPr>
            <a:r>
              <a:rPr lang="es-NI" altLang="es-CL" sz="2200" dirty="0">
                <a:solidFill>
                  <a:prstClr val="black"/>
                </a:solidFill>
              </a:rPr>
              <a:t>Sonido bronquial inspiratorio </a:t>
            </a:r>
          </a:p>
          <a:p>
            <a:pPr marL="393700" lvl="1" indent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None/>
            </a:pPr>
            <a:r>
              <a:rPr lang="es-NI" altLang="es-CL" sz="2200" dirty="0">
                <a:solidFill>
                  <a:prstClr val="black"/>
                </a:solidFill>
              </a:rPr>
              <a:t>“seco” , áspero, agregado a un RLT rudo (secreción bronquial adherente).</a:t>
            </a:r>
            <a:r>
              <a:rPr lang="es-ES" altLang="es-CL" sz="2200" dirty="0">
                <a:solidFill>
                  <a:prstClr val="black"/>
                </a:solidFill>
              </a:rPr>
              <a:t> </a:t>
            </a:r>
          </a:p>
          <a:p>
            <a:pPr marL="0" lvl="0" indent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0000"/>
              <a:buNone/>
            </a:pPr>
            <a:r>
              <a:rPr lang="es-NI" altLang="es-CL" sz="2200" dirty="0">
                <a:solidFill>
                  <a:prstClr val="black"/>
                </a:solidFill>
              </a:rPr>
              <a:t>Sibilancias: </a:t>
            </a:r>
          </a:p>
          <a:p>
            <a:pPr marL="639763" lvl="1" indent="-246063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Silbido espiratorio,  puede ser  seco o acompañarse de burbujas finas o medianas. </a:t>
            </a:r>
          </a:p>
          <a:p>
            <a:pPr marL="393700" lvl="1" indent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None/>
            </a:pPr>
            <a:endParaRPr lang="es-NI" altLang="es-CL" sz="2200" dirty="0">
              <a:solidFill>
                <a:prstClr val="black"/>
              </a:solidFill>
            </a:endParaRPr>
          </a:p>
          <a:p>
            <a:endParaRPr lang="es-CL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0000"/>
              <a:buNone/>
            </a:pPr>
            <a:r>
              <a:rPr lang="es-NI" altLang="es-CL" sz="2200" dirty="0" err="1">
                <a:solidFill>
                  <a:prstClr val="black"/>
                </a:solidFill>
              </a:rPr>
              <a:t>Crepitos</a:t>
            </a:r>
            <a:r>
              <a:rPr lang="es-NI" altLang="es-CL" sz="2200" dirty="0">
                <a:solidFill>
                  <a:prstClr val="black"/>
                </a:solidFill>
              </a:rPr>
              <a:t>: </a:t>
            </a:r>
          </a:p>
          <a:p>
            <a:pPr marL="639763" lvl="1" indent="-246063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Ruido que hace un mechón de pelo seco al frotarlo entre los dedos. Se auscultan al final de inspiración , son secos.</a:t>
            </a:r>
          </a:p>
          <a:p>
            <a:pPr marL="0" lvl="0" indent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0000"/>
              <a:buNone/>
            </a:pPr>
            <a:r>
              <a:rPr lang="es-NI" altLang="es-CL" sz="2200" dirty="0">
                <a:solidFill>
                  <a:prstClr val="black"/>
                </a:solidFill>
              </a:rPr>
              <a:t>Otros ruidos : </a:t>
            </a:r>
          </a:p>
          <a:p>
            <a:pPr marL="1187450" lvl="3" indent="-2095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Broncofonía  </a:t>
            </a:r>
          </a:p>
          <a:p>
            <a:pPr marL="1187450" lvl="3" indent="-2095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Soplo </a:t>
            </a:r>
            <a:r>
              <a:rPr lang="es-NI" altLang="es-CL" sz="2200" dirty="0" err="1">
                <a:solidFill>
                  <a:prstClr val="black"/>
                </a:solidFill>
              </a:rPr>
              <a:t>tubario</a:t>
            </a:r>
            <a:r>
              <a:rPr lang="es-NI" altLang="es-CL" sz="2200" dirty="0">
                <a:solidFill>
                  <a:prstClr val="black"/>
                </a:solidFill>
              </a:rPr>
              <a:t> o respiración </a:t>
            </a:r>
            <a:r>
              <a:rPr lang="es-NI" altLang="es-CL" sz="2200" dirty="0" err="1">
                <a:solidFill>
                  <a:prstClr val="black"/>
                </a:solidFill>
              </a:rPr>
              <a:t>soplante</a:t>
            </a:r>
            <a:r>
              <a:rPr lang="es-NI" altLang="es-CL" sz="2200" dirty="0">
                <a:solidFill>
                  <a:prstClr val="black"/>
                </a:solidFill>
              </a:rPr>
              <a:t> </a:t>
            </a:r>
          </a:p>
          <a:p>
            <a:pPr marL="1187450" lvl="3" indent="-2095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Soplo pleurítico  </a:t>
            </a:r>
          </a:p>
          <a:p>
            <a:pPr marL="1187450" lvl="3" indent="-2095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Frotes</a:t>
            </a:r>
          </a:p>
          <a:p>
            <a:pPr marL="1187450" lvl="3" indent="-2095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200" dirty="0">
                <a:solidFill>
                  <a:prstClr val="black"/>
                </a:solidFill>
              </a:rPr>
              <a:t>Estridor</a:t>
            </a:r>
          </a:p>
          <a:p>
            <a:endParaRPr lang="es-CL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50"/>
    </mc:Choice>
    <mc:Fallback xmlns="">
      <p:transition spd="slow" advTm="7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Examen cardiovascular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s-MX" altLang="es-CL" sz="2400" dirty="0"/>
              <a:t>Aspecto general del niño</a:t>
            </a:r>
          </a:p>
          <a:p>
            <a:pPr marL="342900" indent="-342900"/>
            <a:r>
              <a:rPr lang="es-MX" altLang="es-CL" sz="2400" dirty="0"/>
              <a:t>Color de la piel</a:t>
            </a:r>
          </a:p>
          <a:p>
            <a:pPr marL="342900" indent="-342900"/>
            <a:r>
              <a:rPr lang="es-MX" altLang="es-CL" sz="2400" dirty="0"/>
              <a:t>Pulsos</a:t>
            </a:r>
          </a:p>
          <a:p>
            <a:pPr marL="342900" indent="-342900"/>
            <a:r>
              <a:rPr lang="es-MX" altLang="es-CL" sz="2400" dirty="0"/>
              <a:t>Presión Arterial</a:t>
            </a:r>
          </a:p>
          <a:p>
            <a:pPr marL="342900" indent="-342900"/>
            <a:r>
              <a:rPr lang="es-MX" altLang="es-CL" sz="2400" dirty="0"/>
              <a:t>Llene Capilar</a:t>
            </a:r>
          </a:p>
          <a:p>
            <a:pPr marL="342900" indent="-342900"/>
            <a:r>
              <a:rPr lang="es-MX" altLang="es-CL" sz="2400" dirty="0"/>
              <a:t>Circulación venosa</a:t>
            </a:r>
          </a:p>
          <a:p>
            <a:pPr marL="342900" indent="-342900"/>
            <a:r>
              <a:rPr lang="es-MX" altLang="es-CL" sz="2400" dirty="0"/>
              <a:t>Examen Cardiaco</a:t>
            </a:r>
            <a:endParaRPr lang="es-ES" altLang="es-CL" sz="2400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5"/>
    </mc:Choice>
    <mc:Fallback xmlns="">
      <p:transition spd="slow" advTm="2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68" y="442768"/>
            <a:ext cx="40338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F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92" y="433243"/>
            <a:ext cx="374491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F0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789364"/>
            <a:ext cx="3609398" cy="27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1"/>
    </mc:Choice>
    <mc:Fallback xmlns="">
      <p:transition spd="slow" advTm="1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Examen cardiovascular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lvl="1" indent="0">
              <a:lnSpc>
                <a:spcPct val="120000"/>
              </a:lnSpc>
              <a:buSzPct val="120000"/>
              <a:buNone/>
            </a:pPr>
            <a:r>
              <a:rPr lang="es-NI" altLang="es-CL" sz="2000" b="1" dirty="0"/>
              <a:t>OBSERVACIÓN</a:t>
            </a:r>
          </a:p>
          <a:p>
            <a:pPr marL="457200" lvl="1" indent="0">
              <a:lnSpc>
                <a:spcPct val="120000"/>
              </a:lnSpc>
              <a:buSzPct val="120000"/>
              <a:buNone/>
            </a:pPr>
            <a:r>
              <a:rPr lang="es-NI" altLang="es-CL" sz="2000" dirty="0"/>
              <a:t>Región precordial </a:t>
            </a:r>
          </a:p>
          <a:p>
            <a:pPr lvl="2">
              <a:lnSpc>
                <a:spcPct val="120000"/>
              </a:lnSpc>
            </a:pPr>
            <a:r>
              <a:rPr lang="es-NI" altLang="es-CL" sz="2000" dirty="0"/>
              <a:t>Prominencia </a:t>
            </a:r>
          </a:p>
          <a:p>
            <a:pPr lvl="2">
              <a:lnSpc>
                <a:spcPct val="120000"/>
              </a:lnSpc>
            </a:pPr>
            <a:r>
              <a:rPr lang="es-NI" altLang="es-CL" sz="2000" dirty="0"/>
              <a:t>Pulsaciones </a:t>
            </a:r>
          </a:p>
          <a:p>
            <a:pPr lvl="2">
              <a:lnSpc>
                <a:spcPct val="120000"/>
              </a:lnSpc>
            </a:pPr>
            <a:r>
              <a:rPr lang="es-NI" altLang="es-CL" sz="2000" dirty="0"/>
              <a:t>Frémitos </a:t>
            </a:r>
          </a:p>
          <a:p>
            <a:pPr lvl="1">
              <a:lnSpc>
                <a:spcPct val="120000"/>
              </a:lnSpc>
            </a:pPr>
            <a:r>
              <a:rPr lang="es-NI" altLang="es-CL" sz="2000" dirty="0"/>
              <a:t>Choque de la punta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s-NI" altLang="es-CL" sz="2000" b="1" dirty="0"/>
              <a:t>AUSCULTACIÓN</a:t>
            </a:r>
          </a:p>
          <a:p>
            <a:pPr lvl="1"/>
            <a:r>
              <a:rPr lang="es-NI" altLang="es-CL" sz="2000" dirty="0"/>
              <a:t>Frecuencia</a:t>
            </a:r>
          </a:p>
          <a:p>
            <a:pPr lvl="1"/>
            <a:r>
              <a:rPr lang="es-NI" altLang="es-CL" sz="2000" dirty="0"/>
              <a:t>Ritmo </a:t>
            </a:r>
          </a:p>
          <a:p>
            <a:pPr lvl="1"/>
            <a:r>
              <a:rPr lang="es-NI" altLang="es-CL" sz="2000" dirty="0"/>
              <a:t>Carácter de los ruidos </a:t>
            </a:r>
          </a:p>
          <a:p>
            <a:pPr lvl="2">
              <a:buSzPct val="90000"/>
              <a:buFont typeface="Wingdings" panose="05000000000000000000" pitchFamily="2" charset="2"/>
              <a:buChar char="Ø"/>
            </a:pPr>
            <a:r>
              <a:rPr lang="es-NI" altLang="es-CL" sz="2000" dirty="0"/>
              <a:t>Soplos </a:t>
            </a:r>
          </a:p>
          <a:p>
            <a:pPr marL="914400" lvl="2" indent="0">
              <a:buSzPct val="90000"/>
              <a:buNone/>
            </a:pPr>
            <a:r>
              <a:rPr lang="es-NI" altLang="es-CL" sz="2000" dirty="0"/>
              <a:t>Localización</a:t>
            </a:r>
          </a:p>
          <a:p>
            <a:pPr marL="914400" lvl="2" indent="0">
              <a:buSzPct val="90000"/>
              <a:buNone/>
            </a:pPr>
            <a:r>
              <a:rPr lang="es-NI" altLang="es-CL" sz="2000" dirty="0"/>
              <a:t> Intensidad </a:t>
            </a:r>
          </a:p>
          <a:p>
            <a:pPr marL="914400" lvl="2" indent="0">
              <a:buSzPct val="90000"/>
              <a:buNone/>
            </a:pPr>
            <a:r>
              <a:rPr lang="es-NI" altLang="es-CL" sz="2000" dirty="0"/>
              <a:t>Irradiación </a:t>
            </a:r>
          </a:p>
          <a:p>
            <a:pPr marL="914400" lvl="2" indent="0">
              <a:buSzPct val="90000"/>
              <a:buNone/>
            </a:pPr>
            <a:r>
              <a:rPr lang="es-NI" altLang="es-CL" sz="2000" dirty="0"/>
              <a:t>Variaciones con los cambios de posición </a:t>
            </a:r>
          </a:p>
          <a:p>
            <a:pPr marL="914400" lvl="2" indent="0">
              <a:buSzPct val="90000"/>
              <a:buNone/>
            </a:pPr>
            <a:r>
              <a:rPr lang="es-NI" altLang="es-CL" sz="2000" dirty="0"/>
              <a:t>Efecto del ejercicio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4"/>
    </mc:Choice>
    <mc:Fallback xmlns="">
      <p:transition spd="slow" advTm="3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Examen cardiovascular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93700" lvl="1" indent="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F6FC6"/>
              </a:buClr>
              <a:buSzPct val="85000"/>
              <a:buNone/>
            </a:pPr>
            <a:r>
              <a:rPr lang="es-NI" altLang="es-CL" sz="2000" b="1" dirty="0">
                <a:solidFill>
                  <a:prstClr val="black"/>
                </a:solidFill>
              </a:rPr>
              <a:t>PALPACIÓN</a:t>
            </a:r>
          </a:p>
          <a:p>
            <a:pPr marL="393700" lvl="1" indent="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F6FC6"/>
              </a:buClr>
              <a:buSzPct val="85000"/>
              <a:buNone/>
            </a:pPr>
            <a:r>
              <a:rPr lang="es-NI" altLang="es-CL" sz="2000" dirty="0">
                <a:solidFill>
                  <a:prstClr val="black"/>
                </a:solidFill>
              </a:rPr>
              <a:t>Pulso braquial o radial</a:t>
            </a:r>
          </a:p>
          <a:p>
            <a:pPr marL="1187450" lvl="3" indent="-20955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000" dirty="0">
                <a:solidFill>
                  <a:prstClr val="black"/>
                </a:solidFill>
              </a:rPr>
              <a:t>Frecuencia </a:t>
            </a:r>
          </a:p>
          <a:p>
            <a:pPr marL="1187450" lvl="3" indent="-20955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000" dirty="0">
                <a:solidFill>
                  <a:prstClr val="black"/>
                </a:solidFill>
              </a:rPr>
              <a:t>Ritmo </a:t>
            </a:r>
          </a:p>
          <a:p>
            <a:pPr marL="1187450" lvl="3" indent="-20955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</a:pPr>
            <a:r>
              <a:rPr lang="es-NI" altLang="es-CL" sz="2000" dirty="0">
                <a:solidFill>
                  <a:prstClr val="black"/>
                </a:solidFill>
              </a:rPr>
              <a:t>Tensión.</a:t>
            </a:r>
          </a:p>
          <a:p>
            <a:pPr marL="393700" lvl="1" indent="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F6FC6"/>
              </a:buClr>
              <a:buSzPct val="85000"/>
              <a:buNone/>
            </a:pPr>
            <a:r>
              <a:rPr lang="es-NI" altLang="es-CL" sz="2000" dirty="0">
                <a:solidFill>
                  <a:prstClr val="black"/>
                </a:solidFill>
              </a:rPr>
              <a:t>Pulso femoral</a:t>
            </a:r>
          </a:p>
          <a:p>
            <a:pPr marL="393700" lvl="1" indent="0" fontAlgn="base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0F6FC6"/>
              </a:buClr>
              <a:buSzPct val="85000"/>
              <a:buNone/>
            </a:pPr>
            <a:r>
              <a:rPr lang="es-NI" altLang="es-CL" sz="2000" dirty="0">
                <a:solidFill>
                  <a:prstClr val="black"/>
                </a:solidFill>
              </a:rPr>
              <a:t>Presión arterial, método </a:t>
            </a:r>
            <a:r>
              <a:rPr lang="es-NI" altLang="es-CL" sz="2000" dirty="0" err="1">
                <a:solidFill>
                  <a:prstClr val="black"/>
                </a:solidFill>
              </a:rPr>
              <a:t>palpatorio</a:t>
            </a:r>
            <a:r>
              <a:rPr lang="es-NI" altLang="es-CL" sz="2000" dirty="0">
                <a:solidFill>
                  <a:prstClr val="black"/>
                </a:solidFill>
              </a:rPr>
              <a:t> y/o </a:t>
            </a:r>
            <a:r>
              <a:rPr lang="es-NI" altLang="es-CL" sz="2000" dirty="0" err="1">
                <a:solidFill>
                  <a:prstClr val="black"/>
                </a:solidFill>
              </a:rPr>
              <a:t>auscultatorio</a:t>
            </a:r>
            <a:r>
              <a:rPr lang="es-NI" altLang="es-CL" sz="2000" dirty="0">
                <a:solidFill>
                  <a:prstClr val="black"/>
                </a:solidFill>
              </a:rPr>
              <a:t> y/o,  Vasos del cuello, etc.</a:t>
            </a:r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6109" y="1825625"/>
            <a:ext cx="5077691" cy="2649393"/>
          </a:xfrm>
          <a:ln w="285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altLang="es-CL" sz="2100" b="1" dirty="0"/>
              <a:t>FRECUENCIA CARDIACA</a:t>
            </a:r>
          </a:p>
          <a:p>
            <a:pPr marL="0" indent="0">
              <a:buNone/>
            </a:pPr>
            <a:r>
              <a:rPr lang="es-MX" altLang="es-CL" sz="2100" dirty="0"/>
              <a:t>Recién Nacido:    120-160 latidos por min.</a:t>
            </a:r>
          </a:p>
          <a:p>
            <a:pPr marL="0" indent="0">
              <a:buNone/>
            </a:pPr>
            <a:r>
              <a:rPr lang="es-MX" altLang="es-CL" sz="2100" dirty="0"/>
              <a:t>Lactante menor:   90-140 latidos por min.</a:t>
            </a:r>
          </a:p>
          <a:p>
            <a:pPr marL="0" indent="0">
              <a:buNone/>
            </a:pPr>
            <a:r>
              <a:rPr lang="es-MX" altLang="es-CL" sz="2100" dirty="0"/>
              <a:t>Lactante mayor:   80-120 latidos por min.</a:t>
            </a:r>
          </a:p>
          <a:p>
            <a:pPr marL="0" indent="0">
              <a:buNone/>
            </a:pPr>
            <a:r>
              <a:rPr lang="es-MX" altLang="es-CL" sz="2100" dirty="0"/>
              <a:t>Preescolar:           70-110 latidos por min.</a:t>
            </a:r>
          </a:p>
          <a:p>
            <a:pPr marL="0" indent="0">
              <a:buNone/>
            </a:pPr>
            <a:r>
              <a:rPr lang="es-MX" altLang="es-CL" sz="2100" dirty="0"/>
              <a:t>Escolar:                60-100 latidos por min.</a:t>
            </a:r>
          </a:p>
          <a:p>
            <a:endParaRPr lang="es-CL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45"/>
    </mc:Choice>
    <mc:Fallback xmlns="">
      <p:transition spd="slow" advTm="38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ABDOMEN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None/>
            </a:pPr>
            <a:r>
              <a:rPr lang="es-CL" altLang="es-CL" b="1" dirty="0">
                <a:solidFill>
                  <a:schemeClr val="tx2"/>
                </a:solidFill>
              </a:rPr>
              <a:t>Configuración</a:t>
            </a:r>
            <a:r>
              <a:rPr lang="es-CL" altLang="es-CL" dirty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r>
              <a:rPr lang="es-CL" altLang="es-CL" dirty="0"/>
              <a:t> </a:t>
            </a:r>
            <a:r>
              <a:rPr lang="es-CL" altLang="es-CL" b="1" dirty="0"/>
              <a:t>Recién nacido</a:t>
            </a:r>
            <a:r>
              <a:rPr lang="es-CL" altLang="es-CL" dirty="0"/>
              <a:t> :   levemente excavado en las primeras horas, luego globuloso</a:t>
            </a:r>
          </a:p>
          <a:p>
            <a:pPr marL="342900" indent="-342900">
              <a:buNone/>
            </a:pPr>
            <a:r>
              <a:rPr lang="es-CL" altLang="es-CL" dirty="0"/>
              <a:t>   </a:t>
            </a:r>
          </a:p>
          <a:p>
            <a:pPr marL="0" indent="0">
              <a:buNone/>
            </a:pPr>
            <a:r>
              <a:rPr lang="es-CL" altLang="es-CL" b="1" dirty="0"/>
              <a:t> Lactante , preescolar y escolar temprano :</a:t>
            </a:r>
            <a:r>
              <a:rPr lang="es-CL" altLang="es-CL" dirty="0"/>
              <a:t>    redondeado y algo prominente</a:t>
            </a:r>
          </a:p>
          <a:p>
            <a:pPr marL="0" indent="0">
              <a:buNone/>
            </a:pPr>
            <a:endParaRPr lang="es-CL" altLang="es-CL" dirty="0"/>
          </a:p>
          <a:p>
            <a:pPr marL="0" indent="0">
              <a:buNone/>
            </a:pPr>
            <a:r>
              <a:rPr lang="es-CL" altLang="es-CL" dirty="0"/>
              <a:t> </a:t>
            </a:r>
            <a:r>
              <a:rPr lang="es-CL" altLang="es-CL" b="1" dirty="0"/>
              <a:t>Escolar :</a:t>
            </a:r>
            <a:r>
              <a:rPr lang="es-CL" altLang="es-CL" dirty="0"/>
              <a:t>   convexo leve</a:t>
            </a:r>
            <a:endParaRPr lang="es-ES" altLang="es-CL" dirty="0"/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5"/>
    </mc:Choice>
    <mc:Fallback xmlns="">
      <p:transition spd="slow" advTm="3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ABDOMEN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871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NI" altLang="es-CL" sz="2400" b="1" dirty="0"/>
              <a:t>INSPECCIÓN</a:t>
            </a:r>
          </a:p>
          <a:p>
            <a:pPr>
              <a:buNone/>
            </a:pPr>
            <a:r>
              <a:rPr lang="es-NI" altLang="es-CL" sz="2400" dirty="0"/>
              <a:t>Observamos: </a:t>
            </a:r>
          </a:p>
          <a:p>
            <a:pPr lvl="2"/>
            <a:r>
              <a:rPr lang="es-NI" altLang="es-CL" sz="2400" dirty="0"/>
              <a:t>Forma </a:t>
            </a:r>
          </a:p>
          <a:p>
            <a:pPr lvl="2"/>
            <a:r>
              <a:rPr lang="es-NI" altLang="es-CL" sz="2400" dirty="0"/>
              <a:t>Peristaltismo visible, </a:t>
            </a:r>
          </a:p>
          <a:p>
            <a:pPr lvl="2"/>
            <a:r>
              <a:rPr lang="es-NI" altLang="es-CL" sz="2400" dirty="0"/>
              <a:t>Movimientos respiratorios, </a:t>
            </a:r>
          </a:p>
          <a:p>
            <a:pPr lvl="2"/>
            <a:r>
              <a:rPr lang="es-NI" altLang="es-CL" sz="2400" dirty="0"/>
              <a:t>Ombligo.</a:t>
            </a:r>
            <a:endParaRPr lang="es-CL" sz="2400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400011"/>
          </a:xfrm>
        </p:spPr>
        <p:txBody>
          <a:bodyPr>
            <a:norm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es-NI" altLang="es-CL" sz="2400" b="1" dirty="0">
                <a:solidFill>
                  <a:prstClr val="black"/>
                </a:solidFill>
              </a:rPr>
              <a:t>AUSCULTACIÓN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es-NI" altLang="es-CL" sz="2400" dirty="0">
                <a:solidFill>
                  <a:prstClr val="black"/>
                </a:solidFill>
              </a:rPr>
              <a:t>Evaluar los ruidos </a:t>
            </a:r>
            <a:r>
              <a:rPr lang="es-NI" altLang="es-CL" sz="2400" dirty="0" err="1">
                <a:solidFill>
                  <a:prstClr val="black"/>
                </a:solidFill>
              </a:rPr>
              <a:t>hidroaereos</a:t>
            </a:r>
            <a:r>
              <a:rPr lang="es-NI" altLang="es-CL" sz="2400" dirty="0">
                <a:solidFill>
                  <a:prstClr val="black"/>
                </a:solidFill>
              </a:rPr>
              <a:t>: </a:t>
            </a:r>
          </a:p>
          <a:p>
            <a:pPr marL="639763" lvl="1" indent="-2460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NI" altLang="es-CL" dirty="0">
                <a:solidFill>
                  <a:prstClr val="black"/>
                </a:solidFill>
              </a:rPr>
              <a:t>Frecuencia </a:t>
            </a:r>
          </a:p>
          <a:p>
            <a:pPr marL="639763" lvl="1" indent="-2460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NI" altLang="es-CL" dirty="0">
                <a:solidFill>
                  <a:prstClr val="black"/>
                </a:solidFill>
              </a:rPr>
              <a:t>Intensidad </a:t>
            </a:r>
          </a:p>
          <a:p>
            <a:pPr marL="639763" lvl="1" indent="-2460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NI" altLang="es-CL" dirty="0">
                <a:solidFill>
                  <a:prstClr val="black"/>
                </a:solidFill>
              </a:rPr>
              <a:t>Tonalidad</a:t>
            </a:r>
            <a:endParaRPr lang="es-ES" altLang="es-CL" dirty="0">
              <a:solidFill>
                <a:prstClr val="black"/>
              </a:solidFill>
            </a:endParaRPr>
          </a:p>
          <a:p>
            <a:endParaRPr lang="es-CL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316182" y="5181600"/>
            <a:ext cx="857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NI" altLang="es-CL" sz="2400" b="1" dirty="0"/>
              <a:t>Debe de hacerse con el niño tranquilo, en decúbito dorsal, sobre una superficie firme</a:t>
            </a:r>
            <a:endParaRPr lang="es-CL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5"/>
    </mc:Choice>
    <mc:Fallback xmlns="">
      <p:transition spd="slow" advTm="3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de consulta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None/>
            </a:pPr>
            <a:endParaRPr kumimoji="0" lang="es-ES_tradnl" altLang="es-CL" sz="3200" b="0" i="0" u="none" strike="noStrike" kern="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42900" indent="-342900"/>
            <a:r>
              <a:rPr lang="es-ES_tradnl" altLang="es-CL" sz="2800" dirty="0"/>
              <a:t>Control Sano</a:t>
            </a:r>
          </a:p>
          <a:p>
            <a:pPr marL="342900" indent="-342900"/>
            <a:r>
              <a:rPr lang="es-ES_tradnl" altLang="es-CL" sz="2800" dirty="0"/>
              <a:t>Consulta espontánea de morbilidad </a:t>
            </a:r>
          </a:p>
          <a:p>
            <a:pPr marL="342900" indent="-342900"/>
            <a:r>
              <a:rPr lang="es-ES_tradnl" altLang="es-CL" sz="2800" dirty="0"/>
              <a:t>Consulta de Urgencia (servicio de urgencia o posta) </a:t>
            </a:r>
          </a:p>
          <a:p>
            <a:pPr marL="342900" indent="-342900"/>
            <a:r>
              <a:rPr lang="es-ES_tradnl" altLang="es-CL" sz="2800" dirty="0"/>
              <a:t>Consulta en domicilio</a:t>
            </a:r>
          </a:p>
          <a:p>
            <a:pPr marL="342900" indent="-342900"/>
            <a:r>
              <a:rPr lang="es-ES_tradnl" altLang="es-CL" sz="2800" dirty="0"/>
              <a:t>Control del niño hospitalizado</a:t>
            </a:r>
          </a:p>
          <a:p>
            <a:pPr marL="342900" indent="-342900"/>
            <a:endParaRPr lang="es-ES_tradnl" alt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3"/>
    </mc:Choice>
    <mc:Fallback xmlns="">
      <p:transition spd="slow" advTm="2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ABDOMEN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altLang="es-CL" b="1" dirty="0"/>
              <a:t>PALPACIÓN</a:t>
            </a:r>
          </a:p>
          <a:p>
            <a:pPr marL="342900" indent="-342900"/>
            <a:r>
              <a:rPr lang="es-CL" altLang="es-CL" dirty="0"/>
              <a:t>Manos tibias</a:t>
            </a:r>
          </a:p>
          <a:p>
            <a:pPr marL="342900" indent="-342900"/>
            <a:r>
              <a:rPr lang="es-CL" altLang="es-CL" dirty="0"/>
              <a:t>Movimientos suaves</a:t>
            </a:r>
          </a:p>
          <a:p>
            <a:pPr marL="342900" indent="-342900"/>
            <a:r>
              <a:rPr lang="es-CL" altLang="es-CL" dirty="0"/>
              <a:t>Paciente distraído</a:t>
            </a:r>
          </a:p>
          <a:p>
            <a:pPr marL="342900" indent="-342900"/>
            <a:r>
              <a:rPr lang="es-CL" altLang="es-CL" dirty="0"/>
              <a:t>En decúbito o en los brazos de la madre</a:t>
            </a:r>
          </a:p>
          <a:p>
            <a:pPr marL="342900" indent="-342900"/>
            <a:r>
              <a:rPr lang="es-CL" altLang="es-CL" dirty="0"/>
              <a:t>Pared abdominal relajada</a:t>
            </a:r>
          </a:p>
          <a:p>
            <a:pPr marL="342900" indent="-342900"/>
            <a:r>
              <a:rPr lang="es-CL" altLang="es-CL" dirty="0"/>
              <a:t>Empezar por zona distante al dolor </a:t>
            </a:r>
            <a:endParaRPr lang="es-ES" altLang="es-CL" dirty="0"/>
          </a:p>
          <a:p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7"/>
    </mc:Choice>
    <mc:Fallback xmlns="">
      <p:transition spd="slow" advTm="3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ABDOMEN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lvl="1" indent="0">
              <a:spcBef>
                <a:spcPct val="10000"/>
              </a:spcBef>
              <a:buNone/>
            </a:pPr>
            <a:r>
              <a:rPr lang="es-NI" altLang="zh-TW" sz="2000" b="1" dirty="0"/>
              <a:t>PALPACIÓN</a:t>
            </a:r>
          </a:p>
          <a:p>
            <a:pPr lvl="1">
              <a:spcBef>
                <a:spcPct val="10000"/>
              </a:spcBef>
              <a:buFont typeface="Courier New" panose="02070309020205020404" pitchFamily="49" charset="0"/>
              <a:buChar char="o"/>
            </a:pPr>
            <a:r>
              <a:rPr lang="es-NI" altLang="zh-TW" sz="2000" dirty="0"/>
              <a:t>Pared abdominal: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Tonicidad 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Sensibilidad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Masas, etc. </a:t>
            </a:r>
          </a:p>
          <a:p>
            <a:pPr lvl="1">
              <a:spcBef>
                <a:spcPct val="10000"/>
              </a:spcBef>
              <a:buFont typeface="Courier New" panose="02070309020205020404" pitchFamily="49" charset="0"/>
              <a:buChar char="o"/>
            </a:pPr>
            <a:r>
              <a:rPr lang="es-NI" altLang="zh-TW" sz="2000" dirty="0"/>
              <a:t>Hígado y bazo: 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Limites 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Consistencia 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Superficie 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Sensibilidad </a:t>
            </a:r>
          </a:p>
          <a:p>
            <a:pPr lvl="3">
              <a:spcBef>
                <a:spcPct val="10000"/>
              </a:spcBef>
            </a:pPr>
            <a:r>
              <a:rPr lang="es-NI" altLang="zh-TW" sz="2000" dirty="0"/>
              <a:t>Bordes </a:t>
            </a:r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SzPct val="70000"/>
              <a:buFont typeface="Courier New" panose="02070309020205020404" pitchFamily="49" charset="0"/>
              <a:buChar char="o"/>
            </a:pPr>
            <a:r>
              <a:rPr lang="es-NI" altLang="zh-TW" dirty="0">
                <a:latin typeface="Book Antiqua" panose="02040602050305030304" pitchFamily="18" charset="0"/>
              </a:rPr>
              <a:t> Riñones: </a:t>
            </a:r>
          </a:p>
          <a:p>
            <a:pPr lvl="2">
              <a:lnSpc>
                <a:spcPct val="110000"/>
              </a:lnSpc>
              <a:buClr>
                <a:schemeClr val="accent1"/>
              </a:buClr>
            </a:pPr>
            <a:r>
              <a:rPr lang="es-NI" altLang="zh-TW" sz="2000" dirty="0">
                <a:latin typeface="Book Antiqua" panose="02040602050305030304" pitchFamily="18" charset="0"/>
              </a:rPr>
              <a:t>Tamaño </a:t>
            </a:r>
          </a:p>
          <a:p>
            <a:pPr lvl="2">
              <a:lnSpc>
                <a:spcPct val="110000"/>
              </a:lnSpc>
              <a:buClr>
                <a:schemeClr val="accent1"/>
              </a:buClr>
            </a:pPr>
            <a:r>
              <a:rPr lang="es-NI" altLang="zh-TW" sz="2000" dirty="0">
                <a:latin typeface="Book Antiqua" panose="02040602050305030304" pitchFamily="18" charset="0"/>
              </a:rPr>
              <a:t>Superficie </a:t>
            </a:r>
          </a:p>
          <a:p>
            <a:pPr lvl="2">
              <a:lnSpc>
                <a:spcPct val="110000"/>
              </a:lnSpc>
              <a:buClr>
                <a:schemeClr val="accent1"/>
              </a:buClr>
            </a:pPr>
            <a:r>
              <a:rPr lang="es-NI" altLang="zh-TW" sz="2000" dirty="0">
                <a:latin typeface="Book Antiqua" panose="02040602050305030304" pitchFamily="18" charset="0"/>
              </a:rPr>
              <a:t>Sensibilidad</a:t>
            </a:r>
          </a:p>
          <a:p>
            <a:pPr>
              <a:lnSpc>
                <a:spcPct val="110000"/>
              </a:lnSpc>
              <a:buClr>
                <a:schemeClr val="tx2"/>
              </a:buClr>
              <a:buSzPct val="70000"/>
              <a:buFont typeface="Courier New" panose="02070309020205020404" pitchFamily="49" charset="0"/>
              <a:buChar char="o"/>
            </a:pPr>
            <a:r>
              <a:rPr lang="es-NI" altLang="zh-TW" dirty="0">
                <a:latin typeface="Book Antiqua" panose="02040602050305030304" pitchFamily="18" charset="0"/>
              </a:rPr>
              <a:t>Vejiga.</a:t>
            </a:r>
            <a:endParaRPr lang="es-CL" dirty="0"/>
          </a:p>
        </p:txBody>
      </p:sp>
      <p:pic>
        <p:nvPicPr>
          <p:cNvPr id="5" name="Picture 2" descr="examen abdo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18" y="3686623"/>
            <a:ext cx="3748088" cy="25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1"/>
    </mc:Choice>
    <mc:Fallback xmlns="">
      <p:transition spd="slow" advTm="3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ABDOMEN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s-CL" altLang="es-CL" sz="2000" b="1" dirty="0"/>
              <a:t>HIGADO</a:t>
            </a:r>
          </a:p>
          <a:p>
            <a:pPr marL="342900" indent="-342900">
              <a:lnSpc>
                <a:spcPct val="80000"/>
              </a:lnSpc>
            </a:pPr>
            <a:r>
              <a:rPr lang="es-CL" altLang="es-CL" sz="2000" b="1" dirty="0"/>
              <a:t>Palpación </a:t>
            </a:r>
          </a:p>
          <a:p>
            <a:pPr marL="742950" lvl="1" indent="-285750">
              <a:lnSpc>
                <a:spcPct val="80000"/>
              </a:lnSpc>
              <a:buNone/>
            </a:pPr>
            <a:r>
              <a:rPr lang="es-CL" altLang="es-CL" sz="2000" dirty="0"/>
              <a:t> Palpación ordinaria</a:t>
            </a:r>
          </a:p>
          <a:p>
            <a:pPr marL="742950" lvl="1" indent="-285750">
              <a:lnSpc>
                <a:spcPct val="80000"/>
              </a:lnSpc>
              <a:buNone/>
            </a:pPr>
            <a:r>
              <a:rPr lang="es-CL" altLang="es-CL" sz="2000" dirty="0"/>
              <a:t> Enganche</a:t>
            </a:r>
          </a:p>
          <a:p>
            <a:pPr marL="742950" lvl="1" indent="-285750">
              <a:lnSpc>
                <a:spcPct val="80000"/>
              </a:lnSpc>
              <a:buNone/>
            </a:pPr>
            <a:r>
              <a:rPr lang="es-CL" altLang="es-CL" sz="2000" dirty="0"/>
              <a:t> Normalmente se palpa bajo reborde costal hasta la etapa escolar</a:t>
            </a:r>
          </a:p>
          <a:p>
            <a:pPr marL="342900" indent="-342900">
              <a:lnSpc>
                <a:spcPct val="80000"/>
              </a:lnSpc>
            </a:pPr>
            <a:r>
              <a:rPr lang="es-CL" altLang="es-CL" sz="2000" b="1" dirty="0"/>
              <a:t>Percusión</a:t>
            </a:r>
          </a:p>
          <a:p>
            <a:pPr marL="342900" indent="-342900">
              <a:lnSpc>
                <a:spcPct val="80000"/>
              </a:lnSpc>
            </a:pPr>
            <a:r>
              <a:rPr lang="es-CL" altLang="es-CL" sz="2000" b="1" dirty="0"/>
              <a:t>Auscultación</a:t>
            </a:r>
          </a:p>
          <a:p>
            <a:pPr marL="342900" indent="-342900">
              <a:lnSpc>
                <a:spcPct val="80000"/>
              </a:lnSpc>
            </a:pPr>
            <a:r>
              <a:rPr lang="es-CL" altLang="es-CL" sz="2000" b="1" dirty="0"/>
              <a:t>Proyección hepática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/>
            <a:r>
              <a:rPr lang="es-CL" altLang="es-CL" sz="2000" b="1" dirty="0"/>
              <a:t>BAZO</a:t>
            </a:r>
          </a:p>
          <a:p>
            <a:pPr marL="342900" indent="-342900"/>
            <a:r>
              <a:rPr lang="es-CL" altLang="es-CL" sz="2000" b="1" dirty="0"/>
              <a:t>Palpación</a:t>
            </a:r>
          </a:p>
          <a:p>
            <a:pPr marL="742950" lvl="1" indent="-285750">
              <a:buNone/>
            </a:pPr>
            <a:r>
              <a:rPr lang="es-CL" altLang="es-CL" sz="2000" dirty="0"/>
              <a:t>En decúbito dorsal  en lactantes</a:t>
            </a:r>
          </a:p>
          <a:p>
            <a:pPr marL="742950" lvl="1" indent="-285750">
              <a:buNone/>
            </a:pPr>
            <a:r>
              <a:rPr lang="es-CL" altLang="es-CL" sz="2000" dirty="0"/>
              <a:t>Posición de </a:t>
            </a:r>
            <a:r>
              <a:rPr lang="es-CL" altLang="es-CL" sz="2000" dirty="0" err="1"/>
              <a:t>Schuster</a:t>
            </a:r>
            <a:r>
              <a:rPr lang="es-CL" altLang="es-CL" sz="2000" dirty="0"/>
              <a:t> en escolares y preescolares</a:t>
            </a:r>
          </a:p>
          <a:p>
            <a:pPr marL="342900" indent="-342900">
              <a:buNone/>
            </a:pPr>
            <a:r>
              <a:rPr lang="es-CL" altLang="es-CL" sz="2000" dirty="0"/>
              <a:t>     Normalmente se palpa en RN y lactantes.</a:t>
            </a:r>
          </a:p>
          <a:p>
            <a:pPr marL="342900" indent="-342900"/>
            <a:r>
              <a:rPr lang="es-CL" altLang="es-CL" sz="2000" b="1" dirty="0"/>
              <a:t>Percusión</a:t>
            </a:r>
            <a:endParaRPr lang="es-ES" altLang="es-CL" sz="2000" b="1" dirty="0"/>
          </a:p>
          <a:p>
            <a:endParaRPr lang="es-C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91" y="4178300"/>
            <a:ext cx="1952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4464049"/>
            <a:ext cx="2706832" cy="206144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3"/>
    </mc:Choice>
    <mc:Fallback xmlns="">
      <p:transition spd="slow" advTm="6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GENITO-ANAL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spcBef>
                <a:spcPct val="5000"/>
              </a:spcBef>
              <a:buNone/>
            </a:pPr>
            <a:r>
              <a:rPr lang="es-NI" altLang="zh-TW" sz="2000" b="1" dirty="0"/>
              <a:t>En la ingle</a:t>
            </a:r>
            <a:r>
              <a:rPr lang="es-NI" altLang="zh-TW" sz="2000" dirty="0"/>
              <a:t>: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Pulsos femorales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Buscar ganglios y 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Hernias 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Conducto inguinal </a:t>
            </a:r>
          </a:p>
          <a:p>
            <a:pPr marL="457200" lvl="1" indent="0">
              <a:spcBef>
                <a:spcPct val="5000"/>
              </a:spcBef>
              <a:buNone/>
            </a:pPr>
            <a:r>
              <a:rPr lang="es-NI" altLang="zh-TW" sz="2000" b="1" dirty="0"/>
              <a:t>EL Pene 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Forma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Tamaño 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Orificio del meato 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Secreción </a:t>
            </a:r>
          </a:p>
          <a:p>
            <a:pPr lvl="3">
              <a:spcBef>
                <a:spcPct val="5000"/>
              </a:spcBef>
            </a:pPr>
            <a:r>
              <a:rPr lang="es-NI" altLang="zh-TW" sz="2000" dirty="0" err="1"/>
              <a:t>Hipospadias</a:t>
            </a:r>
            <a:endParaRPr lang="es-NI" altLang="zh-TW" sz="2000" dirty="0"/>
          </a:p>
          <a:p>
            <a:pPr lvl="3">
              <a:spcBef>
                <a:spcPct val="5000"/>
              </a:spcBef>
            </a:pPr>
            <a:r>
              <a:rPr lang="es-NI" altLang="zh-TW" sz="2000" dirty="0" err="1"/>
              <a:t>Epispadias</a:t>
            </a:r>
            <a:endParaRPr lang="es-NI" altLang="zh-TW" sz="2000" dirty="0"/>
          </a:p>
          <a:p>
            <a:pPr lvl="3">
              <a:spcBef>
                <a:spcPct val="5000"/>
              </a:spcBef>
            </a:pPr>
            <a:r>
              <a:rPr lang="es-NI" altLang="zh-TW" sz="2000" dirty="0"/>
              <a:t>Prepucio adherente uretral</a:t>
            </a:r>
            <a:r>
              <a:rPr lang="es-ES" altLang="zh-TW" sz="2000" dirty="0"/>
              <a:t> </a:t>
            </a:r>
            <a:endParaRPr lang="es-NI" altLang="zh-TW" sz="2000" dirty="0"/>
          </a:p>
          <a:p>
            <a:endParaRPr lang="es-CL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Clr>
                <a:schemeClr val="tx2"/>
              </a:buClr>
              <a:buSzPct val="70000"/>
              <a:buNone/>
            </a:pPr>
            <a:r>
              <a:rPr lang="es-NI" altLang="zh-TW" sz="2400" dirty="0"/>
              <a:t>Escroto: </a:t>
            </a:r>
          </a:p>
          <a:p>
            <a:pPr lvl="2">
              <a:lnSpc>
                <a:spcPct val="120000"/>
              </a:lnSpc>
              <a:buClr>
                <a:schemeClr val="accent1"/>
              </a:buClr>
            </a:pPr>
            <a:r>
              <a:rPr lang="es-NI" altLang="zh-TW" sz="2400" dirty="0"/>
              <a:t>hernias</a:t>
            </a:r>
          </a:p>
          <a:p>
            <a:pPr marL="0" indent="0">
              <a:lnSpc>
                <a:spcPct val="120000"/>
              </a:lnSpc>
              <a:buClr>
                <a:schemeClr val="tx2"/>
              </a:buClr>
              <a:buSzPct val="70000"/>
              <a:buNone/>
            </a:pPr>
            <a:r>
              <a:rPr lang="es-NI" altLang="zh-TW" sz="2400" dirty="0"/>
              <a:t>Testículo</a:t>
            </a:r>
          </a:p>
          <a:p>
            <a:pPr lvl="2">
              <a:lnSpc>
                <a:spcPct val="120000"/>
              </a:lnSpc>
              <a:buClr>
                <a:schemeClr val="accent1"/>
              </a:buClr>
            </a:pPr>
            <a:r>
              <a:rPr lang="es-NI" altLang="zh-TW" sz="2400" dirty="0"/>
              <a:t>Forma</a:t>
            </a:r>
          </a:p>
          <a:p>
            <a:pPr lvl="2">
              <a:lnSpc>
                <a:spcPct val="120000"/>
              </a:lnSpc>
              <a:buClr>
                <a:schemeClr val="accent1"/>
              </a:buClr>
            </a:pPr>
            <a:r>
              <a:rPr lang="es-NI" altLang="zh-TW" sz="2400" dirty="0"/>
              <a:t>Tamaño</a:t>
            </a:r>
          </a:p>
          <a:p>
            <a:pPr lvl="2">
              <a:lnSpc>
                <a:spcPct val="120000"/>
              </a:lnSpc>
              <a:buClr>
                <a:schemeClr val="accent1"/>
              </a:buClr>
            </a:pPr>
            <a:r>
              <a:rPr lang="es-NI" altLang="zh-TW" sz="2400" dirty="0"/>
              <a:t>Ubicación</a:t>
            </a:r>
          </a:p>
          <a:p>
            <a:pPr lvl="2">
              <a:lnSpc>
                <a:spcPct val="120000"/>
              </a:lnSpc>
              <a:buClr>
                <a:schemeClr val="accent1"/>
              </a:buClr>
            </a:pPr>
            <a:r>
              <a:rPr lang="es-NI" altLang="zh-TW" sz="2400" dirty="0"/>
              <a:t>hidrocele</a:t>
            </a:r>
            <a:r>
              <a:rPr lang="es-ES" altLang="zh-TW" sz="2400" dirty="0"/>
              <a:t> </a:t>
            </a:r>
            <a:endParaRPr lang="es-ES" altLang="es-CL" sz="2400" dirty="0"/>
          </a:p>
          <a:p>
            <a:pPr marL="0" indent="0">
              <a:buNone/>
            </a:pPr>
            <a:endParaRPr lang="es-CL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6"/>
    </mc:Choice>
    <mc:Fallback xmlns="">
      <p:transition spd="slow" advTm="5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GENITO-ANAL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ct val="10000"/>
              </a:spcBef>
              <a:buNone/>
            </a:pPr>
            <a:r>
              <a:rPr lang="es-NI" altLang="zh-TW" sz="2400" b="1" dirty="0"/>
              <a:t>Genitales Femeninos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</a:pPr>
            <a:r>
              <a:rPr lang="es-NI" altLang="zh-TW" dirty="0"/>
              <a:t>Labios mayores y menores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</a:pPr>
            <a:r>
              <a:rPr lang="es-NI" altLang="zh-TW" dirty="0"/>
              <a:t>Vulva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</a:pPr>
            <a:r>
              <a:rPr lang="es-NI" altLang="zh-TW" dirty="0"/>
              <a:t>Vagina con el himen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</a:pPr>
            <a:r>
              <a:rPr lang="es-NI" altLang="zh-TW" dirty="0"/>
              <a:t>Clítoris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</a:pPr>
            <a:r>
              <a:rPr lang="es-NI" altLang="zh-TW" dirty="0"/>
              <a:t>Meato urinario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</a:pPr>
            <a:r>
              <a:rPr lang="es-NI" altLang="zh-TW" dirty="0"/>
              <a:t>Secreción</a:t>
            </a:r>
            <a:r>
              <a:rPr lang="es-ES" altLang="zh-TW" dirty="0"/>
              <a:t> </a:t>
            </a:r>
            <a:endParaRPr lang="es-NI" altLang="zh-TW" dirty="0"/>
          </a:p>
          <a:p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SzPct val="70000"/>
              <a:buNone/>
            </a:pPr>
            <a:r>
              <a:rPr lang="es-NI" altLang="zh-TW" sz="2400" b="1" dirty="0"/>
              <a:t>Ano: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buClr>
                <a:schemeClr val="accent2"/>
              </a:buClr>
              <a:buSzPct val="70000"/>
            </a:pPr>
            <a:r>
              <a:rPr lang="es-NI" altLang="zh-TW" dirty="0"/>
              <a:t>fisuras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buClr>
                <a:schemeClr val="accent2"/>
              </a:buClr>
              <a:buSzPct val="70000"/>
            </a:pPr>
            <a:r>
              <a:rPr lang="es-NI" altLang="zh-TW" dirty="0"/>
              <a:t>prolapso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buClr>
                <a:schemeClr val="accent2"/>
              </a:buClr>
              <a:buSzPct val="70000"/>
            </a:pPr>
            <a:r>
              <a:rPr lang="es-NI" altLang="zh-TW" dirty="0"/>
              <a:t>erupción 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buClr>
                <a:schemeClr val="accent2"/>
              </a:buClr>
              <a:buSzPct val="70000"/>
            </a:pPr>
            <a:r>
              <a:rPr lang="es-NI" altLang="zh-TW" dirty="0"/>
              <a:t>imperforación</a:t>
            </a:r>
            <a:r>
              <a:rPr lang="es-ES" altLang="zh-TW" dirty="0"/>
              <a:t> </a:t>
            </a:r>
            <a:endParaRPr lang="es-NI" altLang="zh-TW" dirty="0"/>
          </a:p>
          <a:p>
            <a:endParaRPr lang="es-CL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5"/>
    </mc:Choice>
    <mc:Fallback xmlns="">
      <p:transition spd="slow" advTm="2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EXTREMIDADES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1097280" y="1859589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es-MX" altLang="es-CL" sz="2400" b="1" dirty="0"/>
              <a:t>Inspección</a:t>
            </a:r>
          </a:p>
          <a:p>
            <a:pPr marL="742950" lvl="1" indent="-285750">
              <a:buNone/>
            </a:pPr>
            <a:r>
              <a:rPr lang="es-MX" altLang="es-CL" dirty="0"/>
              <a:t> Marcha</a:t>
            </a:r>
          </a:p>
          <a:p>
            <a:pPr marL="742950" lvl="1" indent="-285750">
              <a:buNone/>
            </a:pPr>
            <a:r>
              <a:rPr lang="es-MX" altLang="es-CL" dirty="0"/>
              <a:t> Postura</a:t>
            </a:r>
          </a:p>
          <a:p>
            <a:pPr marL="742950" lvl="1" indent="-285750">
              <a:buNone/>
            </a:pPr>
            <a:r>
              <a:rPr lang="es-MX" altLang="es-CL" dirty="0"/>
              <a:t> Simetría</a:t>
            </a:r>
          </a:p>
          <a:p>
            <a:pPr marL="742950" lvl="1" indent="-285750">
              <a:buNone/>
            </a:pPr>
            <a:r>
              <a:rPr lang="es-MX" altLang="es-CL" dirty="0"/>
              <a:t> Eje</a:t>
            </a:r>
          </a:p>
          <a:p>
            <a:pPr marL="742950" lvl="1" indent="-285750">
              <a:buNone/>
            </a:pPr>
            <a:r>
              <a:rPr lang="es-MX" altLang="es-CL" dirty="0"/>
              <a:t> Malformaciones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8327" y="2881745"/>
            <a:ext cx="2567132" cy="2235347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9"/>
    </mc:Choice>
    <mc:Fallback xmlns="">
      <p:transition spd="slow" advTm="1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089275" y="476251"/>
            <a:ext cx="7543800" cy="1260475"/>
          </a:xfrm>
          <a:noFill/>
        </p:spPr>
        <p:txBody>
          <a:bodyPr anchor="ctr"/>
          <a:lstStyle/>
          <a:p>
            <a:pPr eaLnBrk="1" hangingPunct="1"/>
            <a:r>
              <a:rPr lang="es-MX" altLang="es-CL"/>
              <a:t>   Rodilla </a:t>
            </a:r>
            <a:r>
              <a:rPr lang="es-MX" altLang="es-CL" sz="6000"/>
              <a:t>   </a:t>
            </a:r>
            <a:r>
              <a:rPr lang="es-MX" altLang="es-CL"/>
              <a:t>                                </a:t>
            </a:r>
            <a:endParaRPr lang="es-ES" altLang="es-CL"/>
          </a:p>
        </p:txBody>
      </p:sp>
      <p:pic>
        <p:nvPicPr>
          <p:cNvPr id="138242" name="Picture 2" descr="Genu varo y valgo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3584" y="1736726"/>
            <a:ext cx="5575300" cy="3886200"/>
          </a:xfrm>
          <a:noFill/>
        </p:spPr>
      </p:pic>
      <p:sp>
        <p:nvSpPr>
          <p:cNvPr id="2" name="CuadroTexto 1"/>
          <p:cNvSpPr txBox="1"/>
          <p:nvPr/>
        </p:nvSpPr>
        <p:spPr>
          <a:xfrm>
            <a:off x="2937164" y="2022764"/>
            <a:ext cx="127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GENOVARO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511636" y="2207430"/>
            <a:ext cx="13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GENOVALGO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06"/>
    </mc:Choice>
    <mc:Fallback xmlns="">
      <p:transition spd="slow" advTm="4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CL" dirty="0"/>
              <a:t>Proceso de alineación fisiológica de los ejes de las extremidades inferiores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altLang="es-CL" b="1" dirty="0"/>
              <a:t>Hasta los 18 meses</a:t>
            </a:r>
            <a:r>
              <a:rPr lang="es-MX" altLang="es-CL" dirty="0"/>
              <a:t>: Cierto grado de </a:t>
            </a:r>
            <a:r>
              <a:rPr lang="es-MX" altLang="es-CL" dirty="0" err="1"/>
              <a:t>Genu</a:t>
            </a:r>
            <a:r>
              <a:rPr lang="es-MX" altLang="es-CL" dirty="0"/>
              <a:t> varo fisiológico</a:t>
            </a:r>
          </a:p>
          <a:p>
            <a:pPr marL="342900" indent="-342900"/>
            <a:endParaRPr lang="es-MX" altLang="es-CL" dirty="0"/>
          </a:p>
          <a:p>
            <a:pPr marL="0" indent="0">
              <a:buNone/>
            </a:pPr>
            <a:r>
              <a:rPr lang="es-MX" altLang="es-CL" b="1" dirty="0"/>
              <a:t>En el preescolar</a:t>
            </a:r>
            <a:r>
              <a:rPr lang="es-MX" altLang="es-CL" dirty="0"/>
              <a:t>: </a:t>
            </a:r>
            <a:r>
              <a:rPr lang="es-MX" altLang="es-CL" dirty="0" err="1"/>
              <a:t>Genu</a:t>
            </a:r>
            <a:r>
              <a:rPr lang="es-MX" altLang="es-CL" dirty="0"/>
              <a:t> valgo fisiológico.</a:t>
            </a:r>
          </a:p>
          <a:p>
            <a:pPr marL="342900" indent="-342900">
              <a:buNone/>
            </a:pPr>
            <a:endParaRPr lang="es-MX" altLang="es-CL" dirty="0"/>
          </a:p>
          <a:p>
            <a:pPr marL="0" indent="0">
              <a:buNone/>
            </a:pPr>
            <a:r>
              <a:rPr lang="es-MX" altLang="es-CL" b="1" dirty="0"/>
              <a:t>Después de los 7 años</a:t>
            </a:r>
            <a:r>
              <a:rPr lang="es-MX" altLang="es-CL" dirty="0"/>
              <a:t>: Las extremidades inferiores deben estar alineadas</a:t>
            </a:r>
            <a:r>
              <a:rPr lang="es-MX" altLang="es-CL" sz="2400" dirty="0"/>
              <a:t> </a:t>
            </a:r>
            <a:endParaRPr lang="es-ES" altLang="es-CL" sz="2400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1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6"/>
    </mc:Choice>
    <mc:Fallback xmlns="">
      <p:transition spd="slow" advTm="2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 descr="Alineacion EI"/>
          <p:cNvPicPr>
            <a:picLocks noChangeAspect="1" noChangeArrowheads="1"/>
          </p:cNvPicPr>
          <p:nvPr/>
        </p:nvPicPr>
        <p:blipFill>
          <a:blip r:embed="rId4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0"/>
          <a:stretch>
            <a:fillRect/>
          </a:stretch>
        </p:blipFill>
        <p:spPr bwMode="auto">
          <a:xfrm>
            <a:off x="1648690" y="1939637"/>
            <a:ext cx="84582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7"/>
    </mc:Choice>
    <mc:Fallback xmlns="">
      <p:transition spd="slow" advTm="11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3" descr="Imagen00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25" y="2067199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277129" y="5185124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PIE BOT</a:t>
            </a:r>
          </a:p>
        </p:txBody>
      </p:sp>
      <p:pic>
        <p:nvPicPr>
          <p:cNvPr id="8" name="Picture 4" descr="DSC000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7465" b="13385"/>
          <a:stretch>
            <a:fillRect/>
          </a:stretch>
        </p:blipFill>
        <p:spPr>
          <a:xfrm>
            <a:off x="6426633" y="1873107"/>
            <a:ext cx="3086100" cy="3848820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7661564" y="5904346"/>
            <a:ext cx="135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SINDACTILIA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68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7"/>
    </mc:Choice>
    <mc:Fallback xmlns="">
      <p:transition spd="slow" advTm="4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 Pediátrica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altLang="es-CL" sz="2400" dirty="0"/>
              <a:t>¿Dónde se inicia ?</a:t>
            </a:r>
          </a:p>
          <a:p>
            <a:pPr marL="742950" lvl="1" indent="-285750">
              <a:buClr>
                <a:schemeClr val="tx2"/>
              </a:buClr>
            </a:pPr>
            <a:r>
              <a:rPr lang="es-ES_tradnl" altLang="es-CL" sz="2400" dirty="0"/>
              <a:t>Sala de espera</a:t>
            </a:r>
          </a:p>
          <a:p>
            <a:pPr marL="742950" lvl="1" indent="-285750">
              <a:buClr>
                <a:schemeClr val="tx2"/>
              </a:buClr>
              <a:buNone/>
            </a:pPr>
            <a:endParaRPr lang="es-ES_tradnl" altLang="es-CL" sz="2400" dirty="0"/>
          </a:p>
          <a:p>
            <a:pPr marL="0" indent="0">
              <a:buNone/>
            </a:pPr>
            <a:r>
              <a:rPr lang="es-ES_tradnl" altLang="es-CL" sz="2400" dirty="0"/>
              <a:t>¿ Cuándo se inicia?</a:t>
            </a:r>
          </a:p>
          <a:p>
            <a:pPr marL="742950" lvl="1" indent="-285750">
              <a:buClr>
                <a:schemeClr val="tx2"/>
              </a:buClr>
            </a:pPr>
            <a:r>
              <a:rPr lang="es-ES_tradnl" altLang="es-CL" sz="2400" dirty="0"/>
              <a:t>Observación</a:t>
            </a:r>
          </a:p>
          <a:p>
            <a:pPr marL="742950" lvl="1" indent="-285750">
              <a:buClr>
                <a:schemeClr val="tx2"/>
              </a:buClr>
            </a:pPr>
            <a:r>
              <a:rPr lang="es-ES_tradnl" altLang="es-CL" sz="2400" dirty="0"/>
              <a:t>Actitud del niño</a:t>
            </a:r>
          </a:p>
          <a:p>
            <a:pPr marL="742950" lvl="1" indent="-285750">
              <a:buClr>
                <a:schemeClr val="tx2"/>
              </a:buClr>
            </a:pPr>
            <a:r>
              <a:rPr lang="es-ES_tradnl" altLang="es-CL" sz="2400" dirty="0"/>
              <a:t>Actitud del familiar</a:t>
            </a:r>
          </a:p>
          <a:p>
            <a:pPr marL="742950" lvl="1" indent="-285750">
              <a:buClr>
                <a:schemeClr val="tx2"/>
              </a:buClr>
            </a:pPr>
            <a:r>
              <a:rPr lang="es-ES_tradnl" altLang="es-CL" sz="2400" dirty="0"/>
              <a:t>Entorno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0"/>
    </mc:Choice>
    <mc:Fallback xmlns="">
      <p:transition spd="slow" advTm="3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284538" y="404814"/>
            <a:ext cx="6411912" cy="1368425"/>
          </a:xfrm>
          <a:noFill/>
        </p:spPr>
        <p:txBody>
          <a:bodyPr anchor="ctr"/>
          <a:lstStyle/>
          <a:p>
            <a:pPr eaLnBrk="1" hangingPunct="1"/>
            <a:r>
              <a:rPr lang="es-MX" altLang="es-CL"/>
              <a:t>         Pie Plano</a:t>
            </a:r>
            <a:endParaRPr lang="es-ES" altLang="es-CL"/>
          </a:p>
        </p:txBody>
      </p:sp>
      <p:sp>
        <p:nvSpPr>
          <p:cNvPr id="150530" name="Text Box 2"/>
          <p:cNvSpPr>
            <a:spLocks noGrp="1" noChangeArrowheads="1"/>
          </p:cNvSpPr>
          <p:nvPr>
            <p:ph idx="1"/>
          </p:nvPr>
        </p:nvSpPr>
        <p:spPr>
          <a:xfrm>
            <a:off x="2413000" y="1557338"/>
            <a:ext cx="8147050" cy="2087562"/>
          </a:xfrm>
          <a:noFill/>
        </p:spPr>
        <p:txBody>
          <a:bodyPr/>
          <a:lstStyle/>
          <a:p>
            <a:pPr marL="342900" indent="-342900"/>
            <a:endParaRPr lang="es-ES" altLang="es-CL" dirty="0"/>
          </a:p>
          <a:p>
            <a:pPr marL="342900" indent="-342900"/>
            <a:r>
              <a:rPr lang="es-ES" altLang="es-CL" dirty="0"/>
              <a:t>Disminución del arco plantar normal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dirty="0"/>
              <a:t> Flexible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dirty="0"/>
              <a:t> Rígido </a:t>
            </a:r>
          </a:p>
        </p:txBody>
      </p:sp>
      <p:pic>
        <p:nvPicPr>
          <p:cNvPr id="150532" name="Picture 4" descr="npo0000b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87" y="2925763"/>
            <a:ext cx="5329237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1"/>
    </mc:Choice>
    <mc:Fallback xmlns="">
      <p:transition spd="slow" advTm="3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CADERAS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6011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es-ES_tradnl" altLang="es-CL" sz="2000" dirty="0"/>
              <a:t>Recién nacido y primeros meses de vida</a:t>
            </a:r>
            <a:r>
              <a:rPr lang="es-ES" altLang="es-CL" sz="2000" dirty="0"/>
              <a:t> : </a:t>
            </a:r>
            <a:r>
              <a:rPr lang="es-ES_tradnl" altLang="es-CL" sz="2000" b="1" dirty="0"/>
              <a:t>Enfermedad </a:t>
            </a:r>
            <a:r>
              <a:rPr lang="es-ES_tradnl" altLang="es-CL" sz="2000" b="1" dirty="0" err="1"/>
              <a:t>Luxante</a:t>
            </a:r>
            <a:r>
              <a:rPr lang="es-ES_tradnl" altLang="es-CL" sz="2000" b="1" dirty="0"/>
              <a:t> de Caderas</a:t>
            </a:r>
            <a:endParaRPr lang="es-MX" altLang="es-CL" sz="2000" b="1" dirty="0"/>
          </a:p>
          <a:p>
            <a:pPr marL="342900" indent="-342900"/>
            <a:endParaRPr lang="es-ES_tradnl" altLang="es-CL" dirty="0"/>
          </a:p>
          <a:p>
            <a:pPr marL="742950" lvl="1" indent="-285750">
              <a:buNone/>
            </a:pPr>
            <a:endParaRPr lang="es-ES_tradnl" altLang="es-CL" sz="3200" dirty="0"/>
          </a:p>
          <a:p>
            <a:endParaRPr lang="es-CL" dirty="0"/>
          </a:p>
        </p:txBody>
      </p:sp>
      <p:pic>
        <p:nvPicPr>
          <p:cNvPr id="4" name="Picture 4" descr="npo000017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40" y="2590800"/>
            <a:ext cx="2665368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npo000019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337522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3"/>
    </mc:Choice>
    <mc:Fallback xmlns="">
      <p:transition spd="slow" advTm="2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pPr eaLnBrk="1" hangingPunct="1"/>
            <a:r>
              <a:rPr lang="es-MX" altLang="es-CL"/>
              <a:t>Limitación a la abducción</a:t>
            </a:r>
            <a:endParaRPr lang="es-ES" altLang="es-CL"/>
          </a:p>
        </p:txBody>
      </p:sp>
      <p:pic>
        <p:nvPicPr>
          <p:cNvPr id="158723" name="Picture 5" descr="npo00000f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2565401"/>
            <a:ext cx="4608513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7"/>
    </mc:Choice>
    <mc:Fallback xmlns="">
      <p:transition spd="slow" advTm="5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07163" y="720725"/>
            <a:ext cx="5684837" cy="844550"/>
          </a:xfrm>
        </p:spPr>
        <p:txBody>
          <a:bodyPr/>
          <a:lstStyle/>
          <a:p>
            <a:pPr eaLnBrk="1" hangingPunct="1"/>
            <a:r>
              <a:rPr lang="es-ES" altLang="es-CL" dirty="0" err="1"/>
              <a:t>Ortolani</a:t>
            </a:r>
            <a:r>
              <a:rPr lang="es-ES" altLang="es-CL" dirty="0"/>
              <a:t> - </a:t>
            </a:r>
            <a:r>
              <a:rPr lang="es-ES" altLang="es-CL" dirty="0" err="1"/>
              <a:t>Barlow</a:t>
            </a:r>
            <a:endParaRPr lang="es-ES" altLang="es-CL" dirty="0"/>
          </a:p>
        </p:txBody>
      </p:sp>
      <p:pic>
        <p:nvPicPr>
          <p:cNvPr id="160771" name="Picture 8" descr="npo000013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56" y="1815812"/>
            <a:ext cx="3443288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5" descr="npo00000f"/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2" y="1815812"/>
            <a:ext cx="3362272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9"/>
          <a:stretch/>
        </p:blipFill>
        <p:spPr>
          <a:xfrm>
            <a:off x="8129346" y="2098386"/>
            <a:ext cx="3688581" cy="29446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3"/>
    </mc:Choice>
    <mc:Fallback xmlns="">
      <p:transition spd="slow" advTm="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664201" y="692151"/>
            <a:ext cx="5256213" cy="1584325"/>
          </a:xfrm>
          <a:noFill/>
        </p:spPr>
        <p:txBody>
          <a:bodyPr anchor="ctr"/>
          <a:lstStyle/>
          <a:p>
            <a:pPr eaLnBrk="1" hangingPunct="1"/>
            <a:r>
              <a:rPr lang="es-MX" altLang="es-CL" dirty="0"/>
              <a:t>Estudio Radiológico</a:t>
            </a:r>
            <a:endParaRPr lang="es-ES" altLang="es-CL" dirty="0"/>
          </a:p>
        </p:txBody>
      </p:sp>
      <p:pic>
        <p:nvPicPr>
          <p:cNvPr id="162818" name="Picture 2" descr="Luxación cader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6442" y="2049030"/>
            <a:ext cx="4105275" cy="2892425"/>
          </a:xfrm>
          <a:noFill/>
        </p:spPr>
      </p:pic>
      <p:pic>
        <p:nvPicPr>
          <p:cNvPr id="516100" name="Picture 4" descr="DSC04690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/>
          <a:stretch>
            <a:fillRect/>
          </a:stretch>
        </p:blipFill>
        <p:spPr bwMode="auto">
          <a:xfrm>
            <a:off x="6078539" y="2694567"/>
            <a:ext cx="4103687" cy="348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7"/>
    </mc:Choice>
    <mc:Fallback xmlns="">
      <p:transition spd="slow" advTm="2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COLUMNA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altLang="es-CL" sz="2400" dirty="0"/>
              <a:t>Observación del niño en distintas posiciones y desde todos los ángulos</a:t>
            </a:r>
          </a:p>
          <a:p>
            <a:pPr marL="342900" indent="-342900"/>
            <a:r>
              <a:rPr lang="es-ES" altLang="es-CL" sz="2400" dirty="0"/>
              <a:t>Marcha</a:t>
            </a:r>
          </a:p>
          <a:p>
            <a:pPr marL="342900" indent="-342900"/>
            <a:r>
              <a:rPr lang="es-ES" altLang="es-CL" sz="2400" dirty="0"/>
              <a:t>Postura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altLang="es-CL" sz="2400" dirty="0"/>
              <a:t> Viciosa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altLang="es-CL" sz="2400" dirty="0"/>
              <a:t> </a:t>
            </a:r>
            <a:r>
              <a:rPr lang="es-ES" altLang="es-CL" sz="2400" dirty="0" err="1"/>
              <a:t>Antálgica</a:t>
            </a:r>
            <a:r>
              <a:rPr lang="es-ES" altLang="es-CL" sz="2400" dirty="0"/>
              <a:t> </a:t>
            </a:r>
          </a:p>
          <a:p>
            <a:endParaRPr lang="es-CL" sz="2400" dirty="0"/>
          </a:p>
        </p:txBody>
      </p:sp>
      <p:pic>
        <p:nvPicPr>
          <p:cNvPr id="7" name="Picture 3" descr="H2-DORSO CURVO INIC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t="5356" r="9976"/>
          <a:stretch>
            <a:fillRect/>
          </a:stretch>
        </p:blipFill>
        <p:spPr>
          <a:xfrm>
            <a:off x="7135091" y="1825625"/>
            <a:ext cx="2850897" cy="435133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089" y="476251"/>
            <a:ext cx="7705725" cy="1008063"/>
          </a:xfrm>
          <a:noFill/>
        </p:spPr>
        <p:txBody>
          <a:bodyPr anchor="ctr"/>
          <a:lstStyle/>
          <a:p>
            <a:pPr eaLnBrk="1" hangingPunct="1"/>
            <a:r>
              <a:rPr lang="es-MX" altLang="es-CL"/>
              <a:t> </a:t>
            </a:r>
            <a:r>
              <a:rPr lang="es-MX" altLang="es-CL" sz="3200" b="1"/>
              <a:t>Curvas fisiológicas de la columna</a:t>
            </a:r>
            <a:endParaRPr lang="es-ES" altLang="es-CL" sz="3200" b="1"/>
          </a:p>
        </p:txBody>
      </p:sp>
      <p:grpSp>
        <p:nvGrpSpPr>
          <p:cNvPr id="123907" name="Group 3"/>
          <p:cNvGrpSpPr>
            <a:grpSpLocks/>
          </p:cNvGrpSpPr>
          <p:nvPr/>
        </p:nvGrpSpPr>
        <p:grpSpPr bwMode="auto">
          <a:xfrm>
            <a:off x="1774825" y="1557338"/>
            <a:ext cx="8115300" cy="5040312"/>
            <a:chOff x="113" y="981"/>
            <a:chExt cx="5112" cy="3175"/>
          </a:xfrm>
        </p:grpSpPr>
        <p:sp>
          <p:nvSpPr>
            <p:cNvPr id="123908" name="Text Box 4"/>
            <p:cNvSpPr txBox="1">
              <a:spLocks noChangeArrowheads="1"/>
            </p:cNvSpPr>
            <p:nvPr/>
          </p:nvSpPr>
          <p:spPr bwMode="auto">
            <a:xfrm>
              <a:off x="113" y="2115"/>
              <a:ext cx="1632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370013" indent="-228600">
                <a:spcBef>
                  <a:spcPct val="20000"/>
                </a:spcBef>
                <a:buClr>
                  <a:srgbClr val="666699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712913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600">
                  <a:latin typeface="Arial" panose="020B0604020202020204" pitchFamily="34" charset="0"/>
                </a:rPr>
                <a:t>Ausencia de curva en plano coronal</a:t>
              </a:r>
              <a:endParaRPr lang="es-ES" altLang="es-CL" sz="1400">
                <a:latin typeface="Arial" panose="020B0604020202020204" pitchFamily="34" charset="0"/>
              </a:endParaRPr>
            </a:p>
          </p:txBody>
        </p:sp>
        <p:sp>
          <p:nvSpPr>
            <p:cNvPr id="123909" name="Text Box 5"/>
            <p:cNvSpPr txBox="1">
              <a:spLocks noChangeArrowheads="1"/>
            </p:cNvSpPr>
            <p:nvPr/>
          </p:nvSpPr>
          <p:spPr bwMode="auto">
            <a:xfrm>
              <a:off x="3787" y="1162"/>
              <a:ext cx="1199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370013" indent="-228600">
                <a:spcBef>
                  <a:spcPct val="20000"/>
                </a:spcBef>
                <a:buClr>
                  <a:srgbClr val="666699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712913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800">
                  <a:latin typeface="Arial" panose="020B0604020202020204" pitchFamily="34" charset="0"/>
                </a:rPr>
                <a:t>Lordosis cervical</a:t>
              </a:r>
              <a:endParaRPr lang="es-ES" altLang="es-CL" sz="1800">
                <a:latin typeface="Arial" panose="020B0604020202020204" pitchFamily="34" charset="0"/>
              </a:endParaRPr>
            </a:p>
          </p:txBody>
        </p:sp>
        <p:sp>
          <p:nvSpPr>
            <p:cNvPr id="123910" name="Text Box 6"/>
            <p:cNvSpPr txBox="1">
              <a:spLocks noChangeArrowheads="1"/>
            </p:cNvSpPr>
            <p:nvPr/>
          </p:nvSpPr>
          <p:spPr bwMode="auto">
            <a:xfrm>
              <a:off x="3833" y="1797"/>
              <a:ext cx="1392" cy="3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370013" indent="-228600">
                <a:spcBef>
                  <a:spcPct val="20000"/>
                </a:spcBef>
                <a:buClr>
                  <a:srgbClr val="666699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712913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800">
                  <a:latin typeface="Arial" panose="020B0604020202020204" pitchFamily="34" charset="0"/>
                </a:rPr>
                <a:t>Cifosis dorsal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400">
                  <a:latin typeface="Arial" panose="020B0604020202020204" pitchFamily="34" charset="0"/>
                </a:rPr>
                <a:t> </a:t>
              </a:r>
              <a:endParaRPr lang="es-ES" altLang="es-CL" sz="1400">
                <a:latin typeface="Arial" panose="020B0604020202020204" pitchFamily="34" charset="0"/>
              </a:endParaRPr>
            </a:p>
          </p:txBody>
        </p:sp>
        <p:sp>
          <p:nvSpPr>
            <p:cNvPr id="123911" name="Text Box 7"/>
            <p:cNvSpPr txBox="1">
              <a:spLocks noChangeArrowheads="1"/>
            </p:cNvSpPr>
            <p:nvPr/>
          </p:nvSpPr>
          <p:spPr bwMode="auto">
            <a:xfrm>
              <a:off x="3833" y="2659"/>
              <a:ext cx="1150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370013" indent="-228600">
                <a:spcBef>
                  <a:spcPct val="20000"/>
                </a:spcBef>
                <a:buClr>
                  <a:srgbClr val="666699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712913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800">
                  <a:latin typeface="Arial" panose="020B0604020202020204" pitchFamily="34" charset="0"/>
                </a:rPr>
                <a:t>Lordosis lumbar</a:t>
              </a:r>
              <a:endParaRPr lang="es-ES" altLang="es-CL" sz="1800">
                <a:latin typeface="Arial" panose="020B0604020202020204" pitchFamily="34" charset="0"/>
              </a:endParaRPr>
            </a:p>
          </p:txBody>
        </p:sp>
        <p:sp>
          <p:nvSpPr>
            <p:cNvPr id="123912" name="Text Box 8"/>
            <p:cNvSpPr txBox="1">
              <a:spLocks noChangeArrowheads="1"/>
            </p:cNvSpPr>
            <p:nvPr/>
          </p:nvSpPr>
          <p:spPr bwMode="auto">
            <a:xfrm>
              <a:off x="3787" y="3249"/>
              <a:ext cx="1377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50021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370013" indent="-228600">
                <a:spcBef>
                  <a:spcPct val="20000"/>
                </a:spcBef>
                <a:buClr>
                  <a:srgbClr val="666699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712913" indent="-228600">
                <a:spcBef>
                  <a:spcPct val="20000"/>
                </a:spcBef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800">
                  <a:latin typeface="Arial" panose="020B0604020202020204" pitchFamily="34" charset="0"/>
                </a:rPr>
                <a:t>Cifosis sacroccígea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CL" sz="1400">
                  <a:latin typeface="Arial" panose="020B0604020202020204" pitchFamily="34" charset="0"/>
                </a:rPr>
                <a:t>     </a:t>
              </a:r>
              <a:endParaRPr lang="es-ES" altLang="es-CL" sz="1400">
                <a:latin typeface="Arial" panose="020B0604020202020204" pitchFamily="34" charset="0"/>
              </a:endParaRPr>
            </a:p>
          </p:txBody>
        </p:sp>
        <p:pic>
          <p:nvPicPr>
            <p:cNvPr id="123913" name="Picture 9" descr="columna%20ficha%20negativ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1727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4" name="Line 10"/>
            <p:cNvSpPr>
              <a:spLocks noChangeShapeType="1"/>
            </p:cNvSpPr>
            <p:nvPr/>
          </p:nvSpPr>
          <p:spPr bwMode="auto">
            <a:xfrm flipV="1">
              <a:off x="3243" y="1298"/>
              <a:ext cx="499" cy="4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3915" name="Line 11"/>
            <p:cNvSpPr>
              <a:spLocks noChangeShapeType="1"/>
            </p:cNvSpPr>
            <p:nvPr/>
          </p:nvSpPr>
          <p:spPr bwMode="auto">
            <a:xfrm>
              <a:off x="3334" y="1933"/>
              <a:ext cx="453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3916" name="Line 12"/>
            <p:cNvSpPr>
              <a:spLocks noChangeShapeType="1"/>
            </p:cNvSpPr>
            <p:nvPr/>
          </p:nvSpPr>
          <p:spPr bwMode="auto">
            <a:xfrm flipV="1">
              <a:off x="3198" y="2840"/>
              <a:ext cx="635" cy="18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3917" name="Line 13"/>
            <p:cNvSpPr>
              <a:spLocks noChangeShapeType="1"/>
            </p:cNvSpPr>
            <p:nvPr/>
          </p:nvSpPr>
          <p:spPr bwMode="auto">
            <a:xfrm>
              <a:off x="3198" y="3339"/>
              <a:ext cx="453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4"/>
    </mc:Choice>
    <mc:Fallback xmlns="">
      <p:transition spd="slow" advTm="2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9927" y="908050"/>
            <a:ext cx="9213273" cy="9175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CL" sz="3600" dirty="0"/>
              <a:t>Evaluación columna niños mayores 2 años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s-ES" altLang="es-CL" dirty="0"/>
              <a:t>Observación con el niño desnudo en distintas posiciones y de todos los ángulos</a:t>
            </a:r>
          </a:p>
          <a:p>
            <a:pPr marL="342900" indent="-342900"/>
            <a:r>
              <a:rPr lang="es-ES" altLang="es-CL" dirty="0"/>
              <a:t>Evaluar desviaciones laterales (escoliosis)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dirty="0"/>
              <a:t>Comparar altura de escápulas, crestas iliacas, glúteos, etc.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dirty="0"/>
              <a:t>Triangulo del talle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dirty="0"/>
              <a:t>Test de Adams</a:t>
            </a:r>
          </a:p>
          <a:p>
            <a:pPr marL="342900" indent="-342900"/>
            <a:r>
              <a:rPr lang="es-ES" altLang="es-CL" dirty="0"/>
              <a:t>Evaluar curvaturas fisiológicas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dirty="0"/>
              <a:t>Exageración o disminución de estas</a:t>
            </a:r>
          </a:p>
          <a:p>
            <a:pPr marL="342900" indent="-342900"/>
            <a:endParaRPr lang="es-ES" altLang="es-CL" dirty="0"/>
          </a:p>
          <a:p>
            <a:pPr marL="342900" indent="-342900"/>
            <a:endParaRPr lang="es-ES" alt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8"/>
    </mc:Choice>
    <mc:Fallback xmlns="">
      <p:transition spd="slow" advTm="4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72748"/>
            <a:ext cx="10058400" cy="1450757"/>
          </a:xfrm>
        </p:spPr>
        <p:txBody>
          <a:bodyPr/>
          <a:lstStyle/>
          <a:p>
            <a:r>
              <a:rPr lang="es-CL" dirty="0"/>
              <a:t>                               TEST DE ADAMS</a:t>
            </a:r>
          </a:p>
        </p:txBody>
      </p:sp>
      <p:pic>
        <p:nvPicPr>
          <p:cNvPr id="5" name="Picture 10"/>
          <p:cNvPicPr>
            <a:picLocks noGrp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/>
          <a:stretch>
            <a:fillRect/>
          </a:stretch>
        </p:blipFill>
        <p:spPr bwMode="auto">
          <a:xfrm>
            <a:off x="1066800" y="734291"/>
            <a:ext cx="3588327" cy="56803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17920" y="1831880"/>
            <a:ext cx="4937760" cy="4023360"/>
          </a:xfrm>
        </p:spPr>
        <p:txBody>
          <a:bodyPr/>
          <a:lstStyle/>
          <a:p>
            <a:r>
              <a:rPr lang="es-CL" b="1" dirty="0"/>
              <a:t>OBSERVAR: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Altura hombros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 Giba Costal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 Prominencia escapular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 Pliegues en flanco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 Longitud de EEII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0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"/>
    </mc:Choice>
    <mc:Fallback xmlns="">
      <p:transition spd="slow" advTm="2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82963" y="917576"/>
            <a:ext cx="5861050" cy="912813"/>
          </a:xfrm>
          <a:noFill/>
        </p:spPr>
        <p:txBody>
          <a:bodyPr anchor="ctr">
            <a:normAutofit fontScale="90000"/>
          </a:bodyPr>
          <a:lstStyle/>
          <a:p>
            <a:pPr eaLnBrk="1" hangingPunct="1"/>
            <a:r>
              <a:rPr lang="es-MX" altLang="es-CL"/>
              <a:t>         Escoliosis</a:t>
            </a:r>
            <a:br>
              <a:rPr lang="es-MX" altLang="es-CL" b="1"/>
            </a:br>
            <a:endParaRPr lang="es-ES" altLang="es-CL" b="1"/>
          </a:p>
        </p:txBody>
      </p:sp>
      <p:pic>
        <p:nvPicPr>
          <p:cNvPr id="132099" name="Picture 3" descr="C5-INCLINACION CON GI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9085" r="7278" b="9085"/>
          <a:stretch>
            <a:fillRect/>
          </a:stretch>
        </p:blipFill>
        <p:spPr bwMode="auto">
          <a:xfrm>
            <a:off x="3216275" y="1989139"/>
            <a:ext cx="27876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 descr="F5-PACIENTE ANTES DE LA OPERAC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772"/>
          <a:stretch>
            <a:fillRect/>
          </a:stretch>
        </p:blipFill>
        <p:spPr bwMode="auto">
          <a:xfrm>
            <a:off x="7002464" y="1989138"/>
            <a:ext cx="25495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7"/>
    </mc:Choice>
    <mc:Fallback xmlns="">
      <p:transition spd="slow" advTm="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8363" y="438020"/>
            <a:ext cx="7772400" cy="1143000"/>
          </a:xfrm>
          <a:noFill/>
        </p:spPr>
        <p:txBody>
          <a:bodyPr anchor="ctr"/>
          <a:lstStyle/>
          <a:p>
            <a:pPr eaLnBrk="1" hangingPunct="1"/>
            <a:r>
              <a:rPr lang="es-ES" altLang="es-CL"/>
              <a:t>Sala de espera</a:t>
            </a:r>
          </a:p>
        </p:txBody>
      </p:sp>
      <p:pic>
        <p:nvPicPr>
          <p:cNvPr id="14341" name="Picture 5" descr="Children%20Furni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205038"/>
            <a:ext cx="3558192" cy="2415088"/>
          </a:xfrm>
          <a:noFill/>
        </p:spPr>
      </p:pic>
      <p:pic>
        <p:nvPicPr>
          <p:cNvPr id="14340" name="Picture 4" descr="juegos_regl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642" y="836613"/>
            <a:ext cx="2622885" cy="2496070"/>
          </a:xfrm>
          <a:noFill/>
        </p:spPr>
      </p:pic>
      <p:pic>
        <p:nvPicPr>
          <p:cNvPr id="14339" name="Picture 3" descr="Consulta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2738" y="3632200"/>
            <a:ext cx="2989262" cy="210978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1"/>
    </mc:Choice>
    <mc:Fallback xmlns="">
      <p:transition spd="slow" advTm="2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838201"/>
            <a:ext cx="7772400" cy="862013"/>
          </a:xfrm>
        </p:spPr>
        <p:txBody>
          <a:bodyPr/>
          <a:lstStyle/>
          <a:p>
            <a:pPr eaLnBrk="1" hangingPunct="1"/>
            <a:r>
              <a:rPr lang="es-ES" altLang="es-CL"/>
              <a:t>Dorso Curvo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76946" y="2101850"/>
            <a:ext cx="4729163" cy="4114800"/>
          </a:xfrm>
        </p:spPr>
        <p:txBody>
          <a:bodyPr/>
          <a:lstStyle/>
          <a:p>
            <a:pPr marL="342900" indent="-342900"/>
            <a:r>
              <a:rPr lang="es-ES" altLang="es-CL"/>
              <a:t>Aumento de la cifosis normal  </a:t>
            </a:r>
          </a:p>
          <a:p>
            <a:pPr marL="342900" indent="-342900">
              <a:buNone/>
            </a:pPr>
            <a:endParaRPr lang="es-ES" altLang="es-CL"/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sz="3200"/>
              <a:t> Postural</a:t>
            </a:r>
          </a:p>
          <a:p>
            <a:pPr marL="742950" lvl="1" indent="-285750">
              <a:buClr>
                <a:schemeClr val="tx2"/>
              </a:buClr>
              <a:buFont typeface="Wingdings" panose="05000000000000000000" pitchFamily="2" charset="2"/>
              <a:buChar char="ª"/>
            </a:pPr>
            <a:r>
              <a:rPr lang="es-ES" altLang="es-CL" sz="3200"/>
              <a:t> Rígido </a:t>
            </a:r>
          </a:p>
        </p:txBody>
      </p:sp>
      <p:pic>
        <p:nvPicPr>
          <p:cNvPr id="134148" name="Picture 4" descr="DSCN12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8195" r="28630" b="3923"/>
          <a:stretch>
            <a:fillRect/>
          </a:stretch>
        </p:blipFill>
        <p:spPr>
          <a:xfrm>
            <a:off x="7175500" y="1125538"/>
            <a:ext cx="3086100" cy="540385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0"/>
    </mc:Choice>
    <mc:Fallback xmlns="">
      <p:transition spd="slow" advTm="1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PUBERAL</a:t>
            </a:r>
          </a:p>
        </p:txBody>
      </p:sp>
      <p:pic>
        <p:nvPicPr>
          <p:cNvPr id="4" name="Picture 2" descr="Tanner Niñ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346" y="1846263"/>
            <a:ext cx="5363633" cy="4022725"/>
          </a:xfr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1"/>
    </mc:Choice>
    <mc:Fallback xmlns="">
      <p:transition spd="slow" advTm="4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PUBERAL</a:t>
            </a:r>
          </a:p>
        </p:txBody>
      </p:sp>
      <p:pic>
        <p:nvPicPr>
          <p:cNvPr id="4" name="Picture 2" descr="Tanner Varó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346" y="1846263"/>
            <a:ext cx="5363633" cy="4022725"/>
          </a:xfr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41"/>
    </mc:Choice>
    <mc:Fallback xmlns="">
      <p:transition spd="slow" advTm="2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EXAMEN NEUROLOGICO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s-NI" altLang="zh-TW" dirty="0"/>
              <a:t> Valorar el estado de consciencia y estado emocional.</a:t>
            </a:r>
          </a:p>
          <a:p>
            <a:pPr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s-NI" altLang="zh-TW" dirty="0"/>
              <a:t> Estimación del nivel de conciencia y funciones superiores a través de:</a:t>
            </a:r>
          </a:p>
          <a:p>
            <a:pPr>
              <a:spcBef>
                <a:spcPct val="5000"/>
              </a:spcBef>
            </a:pPr>
            <a:r>
              <a:rPr lang="es-NI" altLang="zh-TW" dirty="0"/>
              <a:t>La rapidez y calidad de respuesta, frente a estímulos</a:t>
            </a:r>
          </a:p>
          <a:p>
            <a:pPr lvl="2">
              <a:spcBef>
                <a:spcPct val="5000"/>
              </a:spcBef>
            </a:pPr>
            <a:r>
              <a:rPr lang="es-NI" altLang="zh-TW" sz="1600" dirty="0"/>
              <a:t>Visuales – auditivos </a:t>
            </a:r>
          </a:p>
          <a:p>
            <a:pPr lvl="2">
              <a:spcBef>
                <a:spcPct val="5000"/>
              </a:spcBef>
            </a:pPr>
            <a:r>
              <a:rPr lang="es-NI" altLang="zh-TW" sz="1600" dirty="0"/>
              <a:t>Táctiles </a:t>
            </a:r>
          </a:p>
          <a:p>
            <a:pPr lvl="2">
              <a:spcBef>
                <a:spcPct val="5000"/>
              </a:spcBef>
            </a:pPr>
            <a:r>
              <a:rPr lang="es-NI" altLang="zh-TW" sz="1600" dirty="0"/>
              <a:t>Ordenes verbales y </a:t>
            </a:r>
          </a:p>
          <a:p>
            <a:pPr lvl="2">
              <a:spcBef>
                <a:spcPct val="5000"/>
              </a:spcBef>
            </a:pPr>
            <a:r>
              <a:rPr lang="es-NI" altLang="zh-TW" sz="1600" dirty="0"/>
              <a:t>Escritos escolares.</a:t>
            </a:r>
          </a:p>
          <a:p>
            <a:pPr>
              <a:spcBef>
                <a:spcPct val="5000"/>
              </a:spcBef>
              <a:buFont typeface="Arial" panose="020B0604020202020204" pitchFamily="34" charset="0"/>
              <a:buChar char="•"/>
            </a:pPr>
            <a:r>
              <a:rPr lang="es-NI" altLang="zh-TW" dirty="0"/>
              <a:t> Impresión de su capacidad de orientación</a:t>
            </a:r>
            <a:r>
              <a:rPr lang="es-NI" altLang="zh-TW" b="1" dirty="0">
                <a:latin typeface="Book Antiqua" panose="02040602050305030304" pitchFamily="18" charset="0"/>
              </a:rPr>
              <a:t> </a:t>
            </a:r>
          </a:p>
          <a:p>
            <a:endParaRPr lang="es-CL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ct val="50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s-NI" altLang="zh-TW" dirty="0"/>
              <a:t> Ubicación en el tiempo y espacio</a:t>
            </a:r>
          </a:p>
          <a:p>
            <a:pPr>
              <a:spcBef>
                <a:spcPct val="50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s-NI" altLang="zh-TW" dirty="0"/>
              <a:t> Condiciones que lo rodean actualmente</a:t>
            </a:r>
          </a:p>
          <a:p>
            <a:pPr>
              <a:spcBef>
                <a:spcPct val="50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s-NI" altLang="zh-TW" dirty="0"/>
              <a:t> Exploración de las funciones relacionadas con el aprendizaje de acuerdo a la edad</a:t>
            </a:r>
          </a:p>
          <a:p>
            <a:pPr>
              <a:spcBef>
                <a:spcPct val="50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s-NI" altLang="zh-TW" dirty="0"/>
              <a:t>Hay que evaluar:</a:t>
            </a:r>
          </a:p>
          <a:p>
            <a:pPr marL="384048" lvl="2" indent="0">
              <a:spcBef>
                <a:spcPct val="5000"/>
              </a:spcBef>
              <a:buNone/>
            </a:pPr>
            <a:r>
              <a:rPr lang="es-NI" altLang="zh-TW" sz="2000" dirty="0"/>
              <a:t>El sistema motor</a:t>
            </a:r>
          </a:p>
          <a:p>
            <a:pPr marL="384048" lvl="2" indent="0">
              <a:spcBef>
                <a:spcPct val="5000"/>
              </a:spcBef>
              <a:buNone/>
            </a:pPr>
            <a:r>
              <a:rPr lang="es-NI" altLang="zh-TW" sz="2000" dirty="0"/>
              <a:t>Es sistema sensitivo</a:t>
            </a:r>
          </a:p>
          <a:p>
            <a:pPr marL="384048" lvl="2" indent="0">
              <a:spcBef>
                <a:spcPct val="5000"/>
              </a:spcBef>
              <a:buNone/>
            </a:pPr>
            <a:r>
              <a:rPr lang="es-NI" altLang="zh-TW" sz="2000" dirty="0"/>
              <a:t>Pares craneanos</a:t>
            </a:r>
          </a:p>
          <a:p>
            <a:pPr marL="384048" lvl="2" indent="0">
              <a:spcBef>
                <a:spcPct val="5000"/>
              </a:spcBef>
              <a:buNone/>
            </a:pPr>
            <a:r>
              <a:rPr lang="es-NI" altLang="zh-TW" sz="2000" dirty="0"/>
              <a:t>Sistema </a:t>
            </a:r>
            <a:r>
              <a:rPr lang="es-NI" altLang="zh-TW" sz="2000" dirty="0" err="1"/>
              <a:t>cerebeloso</a:t>
            </a:r>
            <a:endParaRPr lang="es-NI" altLang="zh-TW" sz="2000" dirty="0"/>
          </a:p>
          <a:p>
            <a:pPr marL="384048" lvl="2" indent="0">
              <a:spcBef>
                <a:spcPct val="5000"/>
              </a:spcBef>
              <a:buNone/>
            </a:pPr>
            <a:r>
              <a:rPr lang="es-NI" sz="2000" b="1" dirty="0"/>
              <a:t>Desarrollo Psicomotor</a:t>
            </a:r>
            <a:endParaRPr lang="es-CL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1"/>
    </mc:Choice>
    <mc:Fallback xmlns="">
      <p:transition spd="slow" advTm="6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63458"/>
          </a:xfrm>
        </p:spPr>
        <p:txBody>
          <a:bodyPr/>
          <a:lstStyle/>
          <a:p>
            <a:pPr algn="ctr"/>
            <a:r>
              <a:rPr lang="es-CL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7" y="1550061"/>
            <a:ext cx="8922327" cy="468448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1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80">
        <p14:reveal/>
      </p:transition>
    </mc:Choice>
    <mc:Fallback xmlns="">
      <p:transition spd="slow" advTm="1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34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2" name="Rectangle 136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66F3A1-2888-4DFE-9D1C-0A0CE2FA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s-MX"/>
              <a:t>CASO 1</a:t>
            </a:r>
            <a:endParaRPr lang="es-C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FEE2C6-9B6D-4728-9B3B-47D89086E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r="6822" b="-2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38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919798-40DC-4067-AEE4-C803B62EB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es-MX"/>
              <a:t>Acude a supervisión de salud un lactante de 1 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/>
              <a:t>Anamnesis próxima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/>
              <a:t>Anamnesis remota</a:t>
            </a:r>
            <a:endParaRPr lang="es-CL"/>
          </a:p>
          <a:p>
            <a:pPr>
              <a:buFont typeface="Wingdings" panose="05000000000000000000" pitchFamily="2" charset="2"/>
              <a:buChar char="Ø"/>
            </a:pPr>
            <a:r>
              <a:rPr lang="es-CL"/>
              <a:t>Examen físico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/>
              <a:t>General, antropometría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CL"/>
              <a:t>Segmentario</a:t>
            </a:r>
            <a:endParaRPr lang="es-MX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DE4CA25-3555-472B-A6F4-79C4F4C04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882" y="4212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549EB89-5BFB-4E1E-AEEA-87C343D8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ebe de 1 mes - Bebés y más">
            <a:extLst>
              <a:ext uri="{FF2B5EF4-FFF2-40B4-BE49-F238E27FC236}">
                <a16:creationId xmlns:a16="http://schemas.microsoft.com/office/drawing/2014/main" id="{1874BD9A-4E14-42A3-A79F-7E3FD9366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r="-1" b="7559"/>
          <a:stretch/>
        </p:blipFill>
        <p:spPr bwMode="auto">
          <a:xfrm>
            <a:off x="633999" y="640080"/>
            <a:ext cx="627566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D1FA295-BDF6-44B9-90C5-FE3E2CE3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221394-2BE5-4F02-9CD5-08B49678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CASO 1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027F2100-F1E1-4A60-BC73-797EF70F8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885" y="3578084"/>
            <a:ext cx="3659246" cy="26398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cap="all" spc="200">
                <a:solidFill>
                  <a:srgbClr val="FFFFFF"/>
                </a:solidFill>
                <a:latin typeface="+mj-lt"/>
              </a:rPr>
              <a:t>Segmentario: Neurológico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1A36F1F-EEAE-48D1-A1FB-BD6FC850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16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EE378F3-9642-471B-8215-AA3288422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05F82-F7FB-4124-AE2B-3D69A007C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5ABA8C-F846-4815-9CB5-8263C1D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s-MX" sz="4000">
                <a:solidFill>
                  <a:srgbClr val="FFFFFF"/>
                </a:solidFill>
              </a:rPr>
              <a:t>Caso 2</a:t>
            </a:r>
            <a:endParaRPr lang="es-CL" sz="400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7F1C1F-4093-4369-BCFD-D91DEF1D9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r>
              <a:rPr lang="es-MX" sz="1800">
                <a:solidFill>
                  <a:srgbClr val="FFFFFF"/>
                </a:solidFill>
              </a:rPr>
              <a:t>Acude a consulta de morbilidad, lactante de 10 ms  con historia de cuadro respiratorio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800">
                <a:solidFill>
                  <a:srgbClr val="FFFFFF"/>
                </a:solidFill>
              </a:rPr>
              <a:t>Anamnesis próxima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800">
                <a:solidFill>
                  <a:srgbClr val="FFFFFF"/>
                </a:solidFill>
              </a:rPr>
              <a:t>Anamnesis remota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800">
                <a:solidFill>
                  <a:srgbClr val="FFFFFF"/>
                </a:solidFill>
              </a:rPr>
              <a:t>Examen físico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>
                <a:solidFill>
                  <a:srgbClr val="FFFFFF"/>
                </a:solidFill>
              </a:rPr>
              <a:t>General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>
                <a:solidFill>
                  <a:srgbClr val="FFFFFF"/>
                </a:solidFill>
              </a:rPr>
              <a:t>Segmentario</a:t>
            </a:r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AE29FD-C3A6-46E4-BF94-132A4C4EE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bae3824b-7ca8-4837-b075-8e9e4f886211 (1)">
            <a:hlinkClick r:id="" action="ppaction://media"/>
            <a:extLst>
              <a:ext uri="{FF2B5EF4-FFF2-40B4-BE49-F238E27FC236}">
                <a16:creationId xmlns:a16="http://schemas.microsoft.com/office/drawing/2014/main" id="{05CDA84B-C769-452F-BF86-5A910824B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944" y="630202"/>
            <a:ext cx="3150328" cy="55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CASO 3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84FDEC1-431D-0149-8829-BDF0084E34CF}"/>
              </a:ext>
            </a:extLst>
          </p:cNvPr>
          <p:cNvSpPr/>
          <p:nvPr/>
        </p:nvSpPr>
        <p:spPr>
          <a:xfrm>
            <a:off x="492371" y="2653800"/>
            <a:ext cx="3084844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>
                <a:solidFill>
                  <a:srgbClr val="FFFFFF"/>
                </a:solidFill>
              </a:rPr>
              <a:t>Consulta en urgencia lactante de 7 ms con cuadro respiratorio de 2 horas de evolución.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500">
                <a:solidFill>
                  <a:srgbClr val="FFFFFF"/>
                </a:solidFill>
              </a:rPr>
              <a:t>Anamnesis proxima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500">
                <a:solidFill>
                  <a:srgbClr val="FFFFFF"/>
                </a:solidFill>
              </a:rPr>
              <a:t>Anemnesis remota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sz="1500">
                <a:solidFill>
                  <a:srgbClr val="FFFFFF"/>
                </a:solidFill>
              </a:rPr>
              <a:t>Examen fisico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y2mate.com - Crup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2017" y="879719"/>
            <a:ext cx="6798082" cy="50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C05608-BDE6-43DD-818F-2F928D58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s-MX" sz="3600">
                <a:solidFill>
                  <a:srgbClr val="FFFFFF"/>
                </a:solidFill>
              </a:rPr>
              <a:t>Caso 4</a:t>
            </a:r>
            <a:endParaRPr lang="es-CL" sz="360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A787A5-5421-4AE2-9356-0EFDB38EE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s-MX" sz="1500">
                <a:solidFill>
                  <a:srgbClr val="FFFFFF"/>
                </a:solidFill>
              </a:rPr>
              <a:t>Consulta un preescolar de 3 años con historia de diarrea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Anamnesis próxima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Anamnesis remota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Examen fisico</a:t>
            </a:r>
            <a:endParaRPr lang="es-CL" sz="1500">
              <a:solidFill>
                <a:srgbClr val="FFFFFF"/>
              </a:solidFill>
            </a:endParaRPr>
          </a:p>
        </p:txBody>
      </p:sp>
      <p:sp>
        <p:nvSpPr>
          <p:cNvPr id="3078" name="Rectangle 7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Infecciones por Salmonela - HealthyChildren.org">
            <a:extLst>
              <a:ext uri="{FF2B5EF4-FFF2-40B4-BE49-F238E27FC236}">
                <a16:creationId xmlns:a16="http://schemas.microsoft.com/office/drawing/2014/main" id="{EDFCDC71-12E3-4CB4-A399-834F4DC8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2138" y="64008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54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Sala de atención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2" descr="Consulta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55" y="2006124"/>
            <a:ext cx="4835236" cy="42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0"/>
    </mc:Choice>
    <mc:Fallback xmlns="">
      <p:transition spd="slow" advTm="4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1" name="Rectangle 7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691D42-D08C-44A1-8127-DD316A44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s-MX" sz="3600">
                <a:solidFill>
                  <a:srgbClr val="FFFFFF"/>
                </a:solidFill>
              </a:rPr>
              <a:t>Caso 5</a:t>
            </a:r>
            <a:endParaRPr lang="es-CL" sz="360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F414D3-0878-40A5-AE98-15705934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s-MX" sz="1500">
                <a:solidFill>
                  <a:srgbClr val="FFFFFF"/>
                </a:solidFill>
              </a:rPr>
              <a:t>Acude a supervisión de salud, preescolar de 4 años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Anamnesis próxima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Anamnesis remota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Examen físico </a:t>
            </a:r>
            <a:endParaRPr lang="es-CL" sz="1500">
              <a:solidFill>
                <a:srgbClr val="FFFFFF"/>
              </a:solidFill>
            </a:endParaRPr>
          </a:p>
        </p:txBody>
      </p:sp>
      <p:sp>
        <p:nvSpPr>
          <p:cNvPr id="4102" name="Rectangle 7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Retrato De Un Niño De 3-4 Años Jugando En El Patio De Recreo Fotos,  Retratos, Imágenes Y Fotografía De Archivo Libres De Derecho. Image  14742390.">
            <a:extLst>
              <a:ext uri="{FF2B5EF4-FFF2-40B4-BE49-F238E27FC236}">
                <a16:creationId xmlns:a16="http://schemas.microsoft.com/office/drawing/2014/main" id="{53B8FA98-1359-47A1-BBD6-B871E903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0648" y="640080"/>
            <a:ext cx="382082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017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6E3886-29C4-47EA-B346-D66D1B6E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s-MX" sz="3600">
                <a:solidFill>
                  <a:srgbClr val="FFFFFF"/>
                </a:solidFill>
              </a:rPr>
              <a:t>Caso 6</a:t>
            </a:r>
            <a:endParaRPr lang="es-CL" sz="360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DF9E01-DBFC-4B20-BF08-B4AF8501E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s-MX" sz="1500">
                <a:solidFill>
                  <a:srgbClr val="FFFFFF"/>
                </a:solidFill>
              </a:rPr>
              <a:t>Acude a supervisión de salud una escolar de 12 años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Anamnesis próxima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Anamnesis remota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500">
                <a:solidFill>
                  <a:srgbClr val="FFFFFF"/>
                </a:solidFill>
              </a:rPr>
              <a:t>Examen físico </a:t>
            </a:r>
            <a:endParaRPr lang="es-CL" sz="1500">
              <a:solidFill>
                <a:srgbClr val="FFFFFF"/>
              </a:solidFill>
            </a:endParaRPr>
          </a:p>
        </p:txBody>
      </p:sp>
      <p:pic>
        <p:nvPicPr>
          <p:cNvPr id="5122" name="Picture 2" descr="Venta &amp;gt; ropa interior de niña 12 años &amp;gt; en stock">
            <a:extLst>
              <a:ext uri="{FF2B5EF4-FFF2-40B4-BE49-F238E27FC236}">
                <a16:creationId xmlns:a16="http://schemas.microsoft.com/office/drawing/2014/main" id="{D8BFB4AE-693B-41C0-89C8-95C185AA4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 r="-1" b="8335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689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67750"/>
            <a:ext cx="10058400" cy="1450757"/>
          </a:xfrm>
        </p:spPr>
        <p:txBody>
          <a:bodyPr/>
          <a:lstStyle/>
          <a:p>
            <a:r>
              <a:rPr lang="es-CL" dirty="0"/>
              <a:t>Anamnesis próxima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Enumerar síntomas principales</a:t>
            </a:r>
          </a:p>
          <a:p>
            <a:r>
              <a:rPr lang="es-CL" sz="2400" dirty="0"/>
              <a:t>Descripción: por separado describir cada uno de los síntomas</a:t>
            </a:r>
          </a:p>
          <a:p>
            <a:r>
              <a:rPr lang="es-CL" sz="2400" dirty="0"/>
              <a:t>Resumir globalmente la evolución en su conjunto</a:t>
            </a:r>
          </a:p>
          <a:p>
            <a:r>
              <a:rPr lang="es-CL" sz="2400" dirty="0"/>
              <a:t>Señalar exámenes complementarios y tratamiento recibidos.</a:t>
            </a:r>
          </a:p>
          <a:p>
            <a:r>
              <a:rPr lang="es-CL" sz="2400" dirty="0"/>
              <a:t>Precisar diagnósticos que se hayan elaborado antes del ingreso actual.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6"/>
    </mc:Choice>
    <mc:Fallback xmlns="">
      <p:transition spd="slow" advTm="5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Anamnesis: Remota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Antecedentes perinatales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Evolución del embarazo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Antecedentes del recién nacido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Antecedentes familiares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Alimentación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Desarrollo psicomotor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Vacunas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Antecedentes mórbidos del niño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es-ES" altLang="es-CL" sz="2400" dirty="0"/>
              <a:t>Antecedentes del escolar.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52"/>
    </mc:Choice>
    <mc:Fallback xmlns="">
      <p:transition spd="slow" advTm="13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758</TotalTime>
  <Words>1649</Words>
  <Application>Microsoft Office PowerPoint</Application>
  <PresentationFormat>Panorámica</PresentationFormat>
  <Paragraphs>472</Paragraphs>
  <Slides>71</Slides>
  <Notes>20</Notes>
  <HiddenSlides>0</HiddenSlides>
  <MMClips>67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3" baseType="lpstr">
      <vt:lpstr>Arial</vt:lpstr>
      <vt:lpstr>Book Antiqua</vt:lpstr>
      <vt:lpstr>Calibri</vt:lpstr>
      <vt:lpstr>Calibri Light</vt:lpstr>
      <vt:lpstr>Castellar</vt:lpstr>
      <vt:lpstr>Courier New</vt:lpstr>
      <vt:lpstr>Tahoma</vt:lpstr>
      <vt:lpstr>Times New Roman</vt:lpstr>
      <vt:lpstr>Webdings</vt:lpstr>
      <vt:lpstr>Wingdings</vt:lpstr>
      <vt:lpstr>Wingdings 2</vt:lpstr>
      <vt:lpstr>Retrospección</vt:lpstr>
      <vt:lpstr>SEMIOLOGIA Y EXAMEN FISICO PEDIATRICO</vt:lpstr>
      <vt:lpstr>Semiología</vt:lpstr>
      <vt:lpstr>Semiología en Pediatría</vt:lpstr>
      <vt:lpstr>Tipos de consulta</vt:lpstr>
      <vt:lpstr>Consulta Pediátrica</vt:lpstr>
      <vt:lpstr>Sala de espera</vt:lpstr>
      <vt:lpstr>Sala de atención</vt:lpstr>
      <vt:lpstr>Anamnesis próxima</vt:lpstr>
      <vt:lpstr>Anamnesis: Remota</vt:lpstr>
      <vt:lpstr>Examen físico</vt:lpstr>
      <vt:lpstr>Examen físico Pediátrico</vt:lpstr>
      <vt:lpstr>Presentación de PowerPoint</vt:lpstr>
      <vt:lpstr>Presentación de PowerPoint</vt:lpstr>
      <vt:lpstr>Presentación de PowerPoint</vt:lpstr>
      <vt:lpstr>Presentación de PowerPoint</vt:lpstr>
      <vt:lpstr>Cráneo</vt:lpstr>
      <vt:lpstr>  Examen de fontanelas</vt:lpstr>
      <vt:lpstr>Ojos</vt:lpstr>
      <vt:lpstr>Presentación de PowerPoint</vt:lpstr>
      <vt:lpstr>Reflejo pupilar y rojo pupilar</vt:lpstr>
      <vt:lpstr>Estrabismo y Leucocoria</vt:lpstr>
      <vt:lpstr>Nariz</vt:lpstr>
      <vt:lpstr>Orejas y Oídos</vt:lpstr>
      <vt:lpstr>   Membrana Timpánica</vt:lpstr>
      <vt:lpstr>Boca y labios</vt:lpstr>
      <vt:lpstr>Presentación de PowerPoint</vt:lpstr>
      <vt:lpstr>Presentación de PowerPoint</vt:lpstr>
      <vt:lpstr>Cuello</vt:lpstr>
      <vt:lpstr>Presentación de PowerPoint</vt:lpstr>
      <vt:lpstr>Tórax</vt:lpstr>
      <vt:lpstr>Tórax</vt:lpstr>
      <vt:lpstr>  Frecuencia Respiratoria </vt:lpstr>
      <vt:lpstr>Tórax</vt:lpstr>
      <vt:lpstr>Examen cardiovascular</vt:lpstr>
      <vt:lpstr>Presentación de PowerPoint</vt:lpstr>
      <vt:lpstr>Examen cardiovascular</vt:lpstr>
      <vt:lpstr>Examen cardiovascular</vt:lpstr>
      <vt:lpstr>ABDOMEN</vt:lpstr>
      <vt:lpstr>ABDOMEN</vt:lpstr>
      <vt:lpstr>ABDOMEN</vt:lpstr>
      <vt:lpstr>ABDOMEN</vt:lpstr>
      <vt:lpstr>ABDOMEN</vt:lpstr>
      <vt:lpstr>GENITO-ANAL</vt:lpstr>
      <vt:lpstr>GENITO-ANAL</vt:lpstr>
      <vt:lpstr>EXTREMIDADES</vt:lpstr>
      <vt:lpstr>   Rodilla                                    </vt:lpstr>
      <vt:lpstr>Proceso de alineación fisiológica de los ejes de las extremidades inferiores</vt:lpstr>
      <vt:lpstr>Presentación de PowerPoint</vt:lpstr>
      <vt:lpstr>Presentación de PowerPoint</vt:lpstr>
      <vt:lpstr>         Pie Plano</vt:lpstr>
      <vt:lpstr>CADERAS</vt:lpstr>
      <vt:lpstr>Limitación a la abducción</vt:lpstr>
      <vt:lpstr>Ortolani - Barlow</vt:lpstr>
      <vt:lpstr>Estudio Radiológico</vt:lpstr>
      <vt:lpstr>COLUMNA</vt:lpstr>
      <vt:lpstr> Curvas fisiológicas de la columna</vt:lpstr>
      <vt:lpstr>Evaluación columna niños mayores 2 años</vt:lpstr>
      <vt:lpstr>                               TEST DE ADAMS</vt:lpstr>
      <vt:lpstr>         Escoliosis </vt:lpstr>
      <vt:lpstr>Dorso Curvo</vt:lpstr>
      <vt:lpstr>DESARROLLO PUBERAL</vt:lpstr>
      <vt:lpstr>DESARROLLO PUBERAL</vt:lpstr>
      <vt:lpstr>EXAMEN NEUROLOGICO</vt:lpstr>
      <vt:lpstr>GRACIAS</vt:lpstr>
      <vt:lpstr>CASO 1</vt:lpstr>
      <vt:lpstr>CASO 1</vt:lpstr>
      <vt:lpstr>Caso 2</vt:lpstr>
      <vt:lpstr>CASO 3</vt:lpstr>
      <vt:lpstr>Caso 4</vt:lpstr>
      <vt:lpstr>Caso 5</vt:lpstr>
      <vt:lpstr>Caso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SEMIOLOGIA Y EXAMEN FISICO PEDIATRICO</dc:title>
  <dc:creator>User</dc:creator>
  <cp:lastModifiedBy>Carla Zapata</cp:lastModifiedBy>
  <cp:revision>60</cp:revision>
  <dcterms:created xsi:type="dcterms:W3CDTF">2019-09-11T22:01:04Z</dcterms:created>
  <dcterms:modified xsi:type="dcterms:W3CDTF">2021-11-03T20:23:06Z</dcterms:modified>
</cp:coreProperties>
</file>