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m4a" ContentType="audio/mp4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11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12" r:id="rId18"/>
    <p:sldId id="318" r:id="rId19"/>
    <p:sldId id="313" r:id="rId20"/>
    <p:sldId id="319" r:id="rId21"/>
    <p:sldId id="314" r:id="rId22"/>
    <p:sldId id="281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10" r:id="rId35"/>
    <p:sldId id="299" r:id="rId36"/>
    <p:sldId id="300" r:id="rId37"/>
    <p:sldId id="303" r:id="rId38"/>
    <p:sldId id="304" r:id="rId39"/>
    <p:sldId id="305" r:id="rId40"/>
    <p:sldId id="306" r:id="rId41"/>
    <p:sldId id="307" r:id="rId42"/>
    <p:sldId id="308" r:id="rId43"/>
    <p:sldId id="316" r:id="rId4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3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82357E-27CD-4DEC-88AB-AE197A8F9BE7}">
      <dgm:prSet/>
      <dgm:spPr/>
      <dgm:t>
        <a:bodyPr/>
        <a:lstStyle/>
        <a:p>
          <a:pPr rtl="0"/>
          <a:r>
            <a:rPr lang="es-MX" b="1" dirty="0"/>
            <a:t>Inicio</a:t>
          </a:r>
          <a:endParaRPr lang="es-CL" b="1" dirty="0"/>
        </a:p>
      </dgm:t>
    </dgm:pt>
    <dgm:pt modelId="{5275D914-B38E-49D2-B4C3-3E3E73D224DC}" type="parTrans" cxnId="{55A8559C-2356-4321-880A-F0BE839150B8}">
      <dgm:prSet/>
      <dgm:spPr/>
      <dgm:t>
        <a:bodyPr/>
        <a:lstStyle/>
        <a:p>
          <a:endParaRPr lang="es-CL"/>
        </a:p>
      </dgm:t>
    </dgm:pt>
    <dgm:pt modelId="{B9CD9E7A-B662-4748-838A-5DBF97AD49CE}" type="sibTrans" cxnId="{55A8559C-2356-4321-880A-F0BE839150B8}">
      <dgm:prSet/>
      <dgm:spPr/>
      <dgm:t>
        <a:bodyPr/>
        <a:lstStyle/>
        <a:p>
          <a:endParaRPr lang="es-CL"/>
        </a:p>
      </dgm:t>
    </dgm:pt>
    <dgm:pt modelId="{492FA44F-64B7-458C-808A-59CF06C26E0B}">
      <dgm:prSet/>
      <dgm:spPr/>
      <dgm:t>
        <a:bodyPr/>
        <a:lstStyle/>
        <a:p>
          <a:pPr rtl="0"/>
          <a:r>
            <a:rPr lang="es-MX" b="1" dirty="0"/>
            <a:t>Evolución</a:t>
          </a:r>
          <a:endParaRPr lang="es-CL" b="1" dirty="0"/>
        </a:p>
      </dgm:t>
    </dgm:pt>
    <dgm:pt modelId="{3FADFA12-74D7-473C-9CC2-D13F347F5B74}" type="parTrans" cxnId="{05433C20-63C9-41B1-86A3-E7E7F5195688}">
      <dgm:prSet/>
      <dgm:spPr/>
      <dgm:t>
        <a:bodyPr/>
        <a:lstStyle/>
        <a:p>
          <a:endParaRPr lang="es-CL"/>
        </a:p>
      </dgm:t>
    </dgm:pt>
    <dgm:pt modelId="{1367F581-A770-4B7E-BD7C-4078C9ECDF77}" type="sibTrans" cxnId="{05433C20-63C9-41B1-86A3-E7E7F5195688}">
      <dgm:prSet/>
      <dgm:spPr/>
      <dgm:t>
        <a:bodyPr/>
        <a:lstStyle/>
        <a:p>
          <a:endParaRPr lang="es-CL"/>
        </a:p>
      </dgm:t>
    </dgm:pt>
    <dgm:pt modelId="{4E7F8A7A-CE14-477C-9EAC-5D757D9C3FD2}">
      <dgm:prSet/>
      <dgm:spPr/>
      <dgm:t>
        <a:bodyPr/>
        <a:lstStyle/>
        <a:p>
          <a:pPr rtl="0"/>
          <a:r>
            <a:rPr lang="es-MX" b="1" dirty="0"/>
            <a:t>Localización</a:t>
          </a:r>
        </a:p>
      </dgm:t>
    </dgm:pt>
    <dgm:pt modelId="{BB911239-3622-4E94-906A-22BEEDFA5B18}" type="parTrans" cxnId="{63B8016E-8C97-4119-96B3-AD0A24A5A58E}">
      <dgm:prSet/>
      <dgm:spPr/>
      <dgm:t>
        <a:bodyPr/>
        <a:lstStyle/>
        <a:p>
          <a:endParaRPr lang="es-CL"/>
        </a:p>
      </dgm:t>
    </dgm:pt>
    <dgm:pt modelId="{17DFA917-D60A-4A34-A2FF-FDEEF51F5926}" type="sibTrans" cxnId="{63B8016E-8C97-4119-96B3-AD0A24A5A58E}">
      <dgm:prSet/>
      <dgm:spPr/>
      <dgm:t>
        <a:bodyPr/>
        <a:lstStyle/>
        <a:p>
          <a:endParaRPr lang="es-CL"/>
        </a:p>
      </dgm:t>
    </dgm:pt>
    <dgm:pt modelId="{35675C8B-7540-4FCE-86BA-BAB2BA55DB5E}">
      <dgm:prSet/>
      <dgm:spPr/>
      <dgm:t>
        <a:bodyPr/>
        <a:lstStyle/>
        <a:p>
          <a:pPr rtl="0"/>
          <a:r>
            <a:rPr lang="es-CL" b="1" dirty="0"/>
            <a:t>Tiempo de inicio del dolor</a:t>
          </a:r>
        </a:p>
      </dgm:t>
    </dgm:pt>
    <dgm:pt modelId="{41DEEDA4-445E-405D-9855-728E9C3BDE5D}" type="parTrans" cxnId="{485C19CD-3F89-480A-B015-9679DAB24030}">
      <dgm:prSet/>
      <dgm:spPr/>
      <dgm:t>
        <a:bodyPr/>
        <a:lstStyle/>
        <a:p>
          <a:endParaRPr lang="es-ES"/>
        </a:p>
      </dgm:t>
    </dgm:pt>
    <dgm:pt modelId="{5D3FBFEF-FC6E-478A-9E87-4658F218549F}" type="sibTrans" cxnId="{485C19CD-3F89-480A-B015-9679DAB24030}">
      <dgm:prSet/>
      <dgm:spPr/>
      <dgm:t>
        <a:bodyPr/>
        <a:lstStyle/>
        <a:p>
          <a:endParaRPr lang="es-ES"/>
        </a:p>
      </dgm:t>
    </dgm:pt>
    <dgm:pt modelId="{55B8462B-753C-4A7D-B56F-D3E5D38C1BE8}">
      <dgm:prSet/>
      <dgm:spPr/>
      <dgm:t>
        <a:bodyPr/>
        <a:lstStyle/>
        <a:p>
          <a:pPr rtl="0"/>
          <a:r>
            <a:rPr lang="es-CL" b="1" dirty="0"/>
            <a:t>Mayor o menor de 6 meses</a:t>
          </a:r>
        </a:p>
      </dgm:t>
    </dgm:pt>
    <dgm:pt modelId="{2FE7CA44-48D2-4167-B01D-6D1533EA9ECE}" type="parTrans" cxnId="{CE7CEC8B-65D5-4777-AF0F-CBA6B27FB53D}">
      <dgm:prSet/>
      <dgm:spPr/>
      <dgm:t>
        <a:bodyPr/>
        <a:lstStyle/>
        <a:p>
          <a:endParaRPr lang="es-ES"/>
        </a:p>
      </dgm:t>
    </dgm:pt>
    <dgm:pt modelId="{F5E165BD-76F7-47C6-A06B-4779E613BCA1}" type="sibTrans" cxnId="{CE7CEC8B-65D5-4777-AF0F-CBA6B27FB53D}">
      <dgm:prSet/>
      <dgm:spPr/>
      <dgm:t>
        <a:bodyPr/>
        <a:lstStyle/>
        <a:p>
          <a:endParaRPr lang="es-ES"/>
        </a:p>
      </dgm:t>
    </dgm:pt>
    <dgm:pt modelId="{D6EF1C2A-CCFB-4F61-90DF-076F67A1BF6A}">
      <dgm:prSet/>
      <dgm:spPr/>
      <dgm:t>
        <a:bodyPr/>
        <a:lstStyle/>
        <a:p>
          <a:pPr rtl="0"/>
          <a:r>
            <a:rPr lang="es-CL" b="1" dirty="0"/>
            <a:t>Se inicia en la ultima semana</a:t>
          </a:r>
        </a:p>
      </dgm:t>
    </dgm:pt>
    <dgm:pt modelId="{E9A61185-17CE-4BE2-A4BB-0BC24FA9C396}" type="parTrans" cxnId="{5931D95A-E4F9-40EE-8B93-441737B6563F}">
      <dgm:prSet/>
      <dgm:spPr/>
      <dgm:t>
        <a:bodyPr/>
        <a:lstStyle/>
        <a:p>
          <a:endParaRPr lang="es-ES"/>
        </a:p>
      </dgm:t>
    </dgm:pt>
    <dgm:pt modelId="{610DF3E7-1AB7-4758-9D1A-C3FA114B69E1}" type="sibTrans" cxnId="{5931D95A-E4F9-40EE-8B93-441737B6563F}">
      <dgm:prSet/>
      <dgm:spPr/>
      <dgm:t>
        <a:bodyPr/>
        <a:lstStyle/>
        <a:p>
          <a:endParaRPr lang="es-ES"/>
        </a:p>
      </dgm:t>
    </dgm:pt>
    <dgm:pt modelId="{373DC9D6-EF66-480A-9F68-9C862E086DAC}">
      <dgm:prSet/>
      <dgm:spPr/>
      <dgm:t>
        <a:bodyPr/>
        <a:lstStyle/>
        <a:p>
          <a:pPr rtl="0"/>
          <a:r>
            <a:rPr lang="es-CL" b="1" dirty="0"/>
            <a:t>Se ha mantenido estable en el tiempo</a:t>
          </a:r>
        </a:p>
      </dgm:t>
    </dgm:pt>
    <dgm:pt modelId="{88BD326C-F9C4-4ABA-97FA-AB3DC92FFD45}" type="parTrans" cxnId="{10C8807B-10C6-49F6-AEAF-8D32B794B432}">
      <dgm:prSet/>
      <dgm:spPr/>
      <dgm:t>
        <a:bodyPr/>
        <a:lstStyle/>
        <a:p>
          <a:endParaRPr lang="es-ES"/>
        </a:p>
      </dgm:t>
    </dgm:pt>
    <dgm:pt modelId="{16B6F928-0B3D-4184-BAE8-A63DE54E0D2C}" type="sibTrans" cxnId="{10C8807B-10C6-49F6-AEAF-8D32B794B432}">
      <dgm:prSet/>
      <dgm:spPr/>
      <dgm:t>
        <a:bodyPr/>
        <a:lstStyle/>
        <a:p>
          <a:endParaRPr lang="es-ES"/>
        </a:p>
      </dgm:t>
    </dgm:pt>
    <dgm:pt modelId="{787688D0-D365-4813-84EA-3CCCA20AD719}">
      <dgm:prSet/>
      <dgm:spPr/>
      <dgm:t>
        <a:bodyPr/>
        <a:lstStyle/>
        <a:p>
          <a:pPr rtl="0"/>
          <a:r>
            <a:rPr lang="es-CL" b="1" dirty="0"/>
            <a:t>Intermitente </a:t>
          </a:r>
        </a:p>
      </dgm:t>
    </dgm:pt>
    <dgm:pt modelId="{325582E9-A34B-4A4A-AB56-3C22992BA384}" type="parTrans" cxnId="{129FC914-CEE2-4AAF-AB88-30F96ABA027D}">
      <dgm:prSet/>
      <dgm:spPr/>
      <dgm:t>
        <a:bodyPr/>
        <a:lstStyle/>
        <a:p>
          <a:endParaRPr lang="es-ES"/>
        </a:p>
      </dgm:t>
    </dgm:pt>
    <dgm:pt modelId="{47AD87F2-8365-4424-A99C-80B573CD3429}" type="sibTrans" cxnId="{129FC914-CEE2-4AAF-AB88-30F96ABA027D}">
      <dgm:prSet/>
      <dgm:spPr/>
      <dgm:t>
        <a:bodyPr/>
        <a:lstStyle/>
        <a:p>
          <a:endParaRPr lang="es-ES"/>
        </a:p>
      </dgm:t>
    </dgm:pt>
    <dgm:pt modelId="{CC163560-1EE5-4FF1-9839-4555A53C2834}">
      <dgm:prSet/>
      <dgm:spPr/>
      <dgm:t>
        <a:bodyPr/>
        <a:lstStyle/>
        <a:p>
          <a:pPr rtl="0"/>
          <a:r>
            <a:rPr lang="es-CL" b="1" dirty="0"/>
            <a:t>Aumenta en forma progresiva</a:t>
          </a:r>
        </a:p>
      </dgm:t>
    </dgm:pt>
    <dgm:pt modelId="{02B02BD7-741C-4CDA-A4E2-E892EE5FD170}" type="parTrans" cxnId="{54F064AC-14B4-4E13-BC9F-FC81BF7A0C90}">
      <dgm:prSet/>
      <dgm:spPr/>
      <dgm:t>
        <a:bodyPr/>
        <a:lstStyle/>
        <a:p>
          <a:endParaRPr lang="es-ES"/>
        </a:p>
      </dgm:t>
    </dgm:pt>
    <dgm:pt modelId="{63F85773-D57F-472B-83B7-4E6E25561C5C}" type="sibTrans" cxnId="{54F064AC-14B4-4E13-BC9F-FC81BF7A0C90}">
      <dgm:prSet/>
      <dgm:spPr/>
      <dgm:t>
        <a:bodyPr/>
        <a:lstStyle/>
        <a:p>
          <a:endParaRPr lang="es-ES"/>
        </a:p>
      </dgm:t>
    </dgm:pt>
    <dgm:pt modelId="{6FD4AA4C-15AF-4DAC-96C6-B3FF8785618C}">
      <dgm:prSet/>
      <dgm:spPr/>
      <dgm:t>
        <a:bodyPr/>
        <a:lstStyle/>
        <a:p>
          <a:pPr rtl="0"/>
          <a:r>
            <a:rPr lang="es-CL" b="1" dirty="0"/>
            <a:t>Es el dolor mas fuerte que he tenido en la vida</a:t>
          </a:r>
        </a:p>
      </dgm:t>
    </dgm:pt>
    <dgm:pt modelId="{4DCEC6AD-4186-42E7-9562-282F6FAB3E0F}" type="parTrans" cxnId="{5B903BFB-66AE-4187-BC1C-A95A6109B906}">
      <dgm:prSet/>
      <dgm:spPr/>
      <dgm:t>
        <a:bodyPr/>
        <a:lstStyle/>
        <a:p>
          <a:endParaRPr lang="es-ES"/>
        </a:p>
      </dgm:t>
    </dgm:pt>
    <dgm:pt modelId="{EB183BB9-01D2-4C66-A8E6-FFCA961CA41C}" type="sibTrans" cxnId="{5B903BFB-66AE-4187-BC1C-A95A6109B906}">
      <dgm:prSet/>
      <dgm:spPr/>
      <dgm:t>
        <a:bodyPr/>
        <a:lstStyle/>
        <a:p>
          <a:endParaRPr lang="es-ES"/>
        </a:p>
      </dgm:t>
    </dgm:pt>
    <dgm:pt modelId="{A70CAE11-7C04-4836-A1A3-94E71F3762C2}">
      <dgm:prSet/>
      <dgm:spPr/>
      <dgm:t>
        <a:bodyPr/>
        <a:lstStyle/>
        <a:p>
          <a:pPr rtl="0"/>
          <a:r>
            <a:rPr lang="es-CL" b="1" dirty="0"/>
            <a:t>Holocráneo</a:t>
          </a:r>
        </a:p>
      </dgm:t>
    </dgm:pt>
    <dgm:pt modelId="{A2756025-D8D3-4A7A-AB31-E8CB64FE8442}" type="parTrans" cxnId="{90F8BE3F-F161-428C-AA42-0E0E73A4356F}">
      <dgm:prSet/>
      <dgm:spPr/>
      <dgm:t>
        <a:bodyPr/>
        <a:lstStyle/>
        <a:p>
          <a:endParaRPr lang="es-ES"/>
        </a:p>
      </dgm:t>
    </dgm:pt>
    <dgm:pt modelId="{05F5EAE2-3E60-4625-9FFA-6B0765EEA973}" type="sibTrans" cxnId="{90F8BE3F-F161-428C-AA42-0E0E73A4356F}">
      <dgm:prSet/>
      <dgm:spPr/>
      <dgm:t>
        <a:bodyPr/>
        <a:lstStyle/>
        <a:p>
          <a:endParaRPr lang="es-ES"/>
        </a:p>
      </dgm:t>
    </dgm:pt>
    <dgm:pt modelId="{A0DD6024-C6AE-4948-AD7A-67729976265F}">
      <dgm:prSet/>
      <dgm:spPr/>
      <dgm:t>
        <a:bodyPr/>
        <a:lstStyle/>
        <a:p>
          <a:pPr rtl="0"/>
          <a:r>
            <a:rPr lang="es-CL" b="1" dirty="0"/>
            <a:t>Se localiza en algún punto especifico de la cabeza</a:t>
          </a:r>
        </a:p>
      </dgm:t>
    </dgm:pt>
    <dgm:pt modelId="{45454A79-5678-4034-AD61-380770B7FF6A}" type="parTrans" cxnId="{B2EEBBD4-D39A-473A-A5E9-A5474A34E881}">
      <dgm:prSet/>
      <dgm:spPr/>
      <dgm:t>
        <a:bodyPr/>
        <a:lstStyle/>
        <a:p>
          <a:endParaRPr lang="es-ES"/>
        </a:p>
      </dgm:t>
    </dgm:pt>
    <dgm:pt modelId="{48B0B0C2-7A80-4A9C-9DDC-0A697CA1559A}" type="sibTrans" cxnId="{B2EEBBD4-D39A-473A-A5E9-A5474A34E881}">
      <dgm:prSet/>
      <dgm:spPr/>
      <dgm:t>
        <a:bodyPr/>
        <a:lstStyle/>
        <a:p>
          <a:endParaRPr lang="es-ES"/>
        </a:p>
      </dgm:t>
    </dgm:pt>
    <dgm:pt modelId="{1EDA78FC-02E9-41C7-A160-A0A2AD6C712A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A34F1DD-70F4-476D-8FBC-8A5BFB95456B}" type="pres">
      <dgm:prSet presAssocID="{6782357E-27CD-4DEC-88AB-AE197A8F9BE7}" presName="vertFlow" presStyleCnt="0"/>
      <dgm:spPr/>
    </dgm:pt>
    <dgm:pt modelId="{F679A3E4-5E53-4745-B83C-1071FDC09851}" type="pres">
      <dgm:prSet presAssocID="{6782357E-27CD-4DEC-88AB-AE197A8F9BE7}" presName="header" presStyleLbl="node1" presStyleIdx="0" presStyleCnt="3"/>
      <dgm:spPr/>
      <dgm:t>
        <a:bodyPr/>
        <a:lstStyle/>
        <a:p>
          <a:endParaRPr lang="es-CL"/>
        </a:p>
      </dgm:t>
    </dgm:pt>
    <dgm:pt modelId="{EDD87AFB-BFEE-46E9-87F2-22716CC1E368}" type="pres">
      <dgm:prSet presAssocID="{41DEEDA4-445E-405D-9855-728E9C3BDE5D}" presName="parTrans" presStyleLbl="sibTrans2D1" presStyleIdx="0" presStyleCnt="9"/>
      <dgm:spPr/>
      <dgm:t>
        <a:bodyPr/>
        <a:lstStyle/>
        <a:p>
          <a:endParaRPr lang="es-CL"/>
        </a:p>
      </dgm:t>
    </dgm:pt>
    <dgm:pt modelId="{0465E897-CA54-4A62-B205-C4FF29808285}" type="pres">
      <dgm:prSet presAssocID="{35675C8B-7540-4FCE-86BA-BAB2BA55DB5E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3BDFEF-B4B7-4FF7-AE3C-752AA4213387}" type="pres">
      <dgm:prSet presAssocID="{5D3FBFEF-FC6E-478A-9E87-4658F218549F}" presName="sibTrans" presStyleLbl="sibTrans2D1" presStyleIdx="1" presStyleCnt="9"/>
      <dgm:spPr/>
      <dgm:t>
        <a:bodyPr/>
        <a:lstStyle/>
        <a:p>
          <a:endParaRPr lang="es-CL"/>
        </a:p>
      </dgm:t>
    </dgm:pt>
    <dgm:pt modelId="{5F4C4408-B1BA-4B8E-BEAB-AA458FCE5CDB}" type="pres">
      <dgm:prSet presAssocID="{55B8462B-753C-4A7D-B56F-D3E5D38C1BE8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7797ED-1949-412D-B747-BAC1EC24F777}" type="pres">
      <dgm:prSet presAssocID="{F5E165BD-76F7-47C6-A06B-4779E613BCA1}" presName="sibTrans" presStyleLbl="sibTrans2D1" presStyleIdx="2" presStyleCnt="9"/>
      <dgm:spPr/>
      <dgm:t>
        <a:bodyPr/>
        <a:lstStyle/>
        <a:p>
          <a:endParaRPr lang="es-CL"/>
        </a:p>
      </dgm:t>
    </dgm:pt>
    <dgm:pt modelId="{F0CFF822-8910-4D23-AB3C-B0FB627721B2}" type="pres">
      <dgm:prSet presAssocID="{D6EF1C2A-CCFB-4F61-90DF-076F67A1BF6A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A22DB8-D243-4423-B762-01D1C7D0FD52}" type="pres">
      <dgm:prSet presAssocID="{6782357E-27CD-4DEC-88AB-AE197A8F9BE7}" presName="hSp" presStyleCnt="0"/>
      <dgm:spPr/>
    </dgm:pt>
    <dgm:pt modelId="{1BCDE8C0-03E5-41CD-9479-AA5195E9FED6}" type="pres">
      <dgm:prSet presAssocID="{492FA44F-64B7-458C-808A-59CF06C26E0B}" presName="vertFlow" presStyleCnt="0"/>
      <dgm:spPr/>
    </dgm:pt>
    <dgm:pt modelId="{811ADE49-7EE2-4C1E-A893-0AD3CA9CF1A5}" type="pres">
      <dgm:prSet presAssocID="{492FA44F-64B7-458C-808A-59CF06C26E0B}" presName="header" presStyleLbl="node1" presStyleIdx="1" presStyleCnt="3"/>
      <dgm:spPr/>
      <dgm:t>
        <a:bodyPr/>
        <a:lstStyle/>
        <a:p>
          <a:endParaRPr lang="es-CL"/>
        </a:p>
      </dgm:t>
    </dgm:pt>
    <dgm:pt modelId="{20BDD49C-7F6A-400C-B6D3-C6B3FF648075}" type="pres">
      <dgm:prSet presAssocID="{88BD326C-F9C4-4ABA-97FA-AB3DC92FFD45}" presName="parTrans" presStyleLbl="sibTrans2D1" presStyleIdx="3" presStyleCnt="9"/>
      <dgm:spPr/>
      <dgm:t>
        <a:bodyPr/>
        <a:lstStyle/>
        <a:p>
          <a:endParaRPr lang="es-CL"/>
        </a:p>
      </dgm:t>
    </dgm:pt>
    <dgm:pt modelId="{B42B2F36-7091-46AF-ADA5-09FA11E86E90}" type="pres">
      <dgm:prSet presAssocID="{373DC9D6-EF66-480A-9F68-9C862E086DAC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F7B32-2165-4C35-BBC2-85DE615EC651}" type="pres">
      <dgm:prSet presAssocID="{16B6F928-0B3D-4184-BAE8-A63DE54E0D2C}" presName="sibTrans" presStyleLbl="sibTrans2D1" presStyleIdx="4" presStyleCnt="9"/>
      <dgm:spPr/>
      <dgm:t>
        <a:bodyPr/>
        <a:lstStyle/>
        <a:p>
          <a:endParaRPr lang="es-CL"/>
        </a:p>
      </dgm:t>
    </dgm:pt>
    <dgm:pt modelId="{D1BE4D00-208F-40AF-B1D7-00E553754867}" type="pres">
      <dgm:prSet presAssocID="{787688D0-D365-4813-84EA-3CCCA20AD719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2EA9C2-2B35-4669-A9B4-DC670A01DA9C}" type="pres">
      <dgm:prSet presAssocID="{47AD87F2-8365-4424-A99C-80B573CD3429}" presName="sibTrans" presStyleLbl="sibTrans2D1" presStyleIdx="5" presStyleCnt="9"/>
      <dgm:spPr/>
      <dgm:t>
        <a:bodyPr/>
        <a:lstStyle/>
        <a:p>
          <a:endParaRPr lang="es-CL"/>
        </a:p>
      </dgm:t>
    </dgm:pt>
    <dgm:pt modelId="{16117283-C934-4884-AE31-C6870BDAAF55}" type="pres">
      <dgm:prSet presAssocID="{CC163560-1EE5-4FF1-9839-4555A53C2834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292BB5-9187-465A-88CB-46FB34395D9E}" type="pres">
      <dgm:prSet presAssocID="{63F85773-D57F-472B-83B7-4E6E25561C5C}" presName="sibTrans" presStyleLbl="sibTrans2D1" presStyleIdx="6" presStyleCnt="9"/>
      <dgm:spPr/>
      <dgm:t>
        <a:bodyPr/>
        <a:lstStyle/>
        <a:p>
          <a:endParaRPr lang="es-CL"/>
        </a:p>
      </dgm:t>
    </dgm:pt>
    <dgm:pt modelId="{6FD3ED53-B839-4A77-9933-88C0D772FD32}" type="pres">
      <dgm:prSet presAssocID="{6FD4AA4C-15AF-4DAC-96C6-B3FF8785618C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1CCF-75E7-4EF5-91F9-F4A7907E3C5B}" type="pres">
      <dgm:prSet presAssocID="{492FA44F-64B7-458C-808A-59CF06C26E0B}" presName="hSp" presStyleCnt="0"/>
      <dgm:spPr/>
    </dgm:pt>
    <dgm:pt modelId="{05D0E0FB-848D-4AB2-A4E3-598F815DFB63}" type="pres">
      <dgm:prSet presAssocID="{4E7F8A7A-CE14-477C-9EAC-5D757D9C3FD2}" presName="vertFlow" presStyleCnt="0"/>
      <dgm:spPr/>
    </dgm:pt>
    <dgm:pt modelId="{8670EF5A-3396-47F4-BE44-2B3766379337}" type="pres">
      <dgm:prSet presAssocID="{4E7F8A7A-CE14-477C-9EAC-5D757D9C3FD2}" presName="header" presStyleLbl="node1" presStyleIdx="2" presStyleCnt="3"/>
      <dgm:spPr/>
      <dgm:t>
        <a:bodyPr/>
        <a:lstStyle/>
        <a:p>
          <a:endParaRPr lang="es-CL"/>
        </a:p>
      </dgm:t>
    </dgm:pt>
    <dgm:pt modelId="{206CFBD7-1B6E-4FE6-99A9-CFACB75C6A55}" type="pres">
      <dgm:prSet presAssocID="{A2756025-D8D3-4A7A-AB31-E8CB64FE8442}" presName="parTrans" presStyleLbl="sibTrans2D1" presStyleIdx="7" presStyleCnt="9"/>
      <dgm:spPr/>
      <dgm:t>
        <a:bodyPr/>
        <a:lstStyle/>
        <a:p>
          <a:endParaRPr lang="es-CL"/>
        </a:p>
      </dgm:t>
    </dgm:pt>
    <dgm:pt modelId="{FDFA9688-E2D8-463A-93AC-DE321FC628AE}" type="pres">
      <dgm:prSet presAssocID="{A70CAE11-7C04-4836-A1A3-94E71F3762C2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D41E76-59A5-497B-9D98-7DFA01DE06D5}" type="pres">
      <dgm:prSet presAssocID="{05F5EAE2-3E60-4625-9FFA-6B0765EEA973}" presName="sibTrans" presStyleLbl="sibTrans2D1" presStyleIdx="8" presStyleCnt="9"/>
      <dgm:spPr/>
      <dgm:t>
        <a:bodyPr/>
        <a:lstStyle/>
        <a:p>
          <a:endParaRPr lang="es-CL"/>
        </a:p>
      </dgm:t>
    </dgm:pt>
    <dgm:pt modelId="{BB886510-D6DF-4809-90DB-DC88B39C878B}" type="pres">
      <dgm:prSet presAssocID="{A0DD6024-C6AE-4948-AD7A-67729976265F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F4A858-CAD8-4AFB-80C7-67762B7FE486}" type="presOf" srcId="{F5E165BD-76F7-47C6-A06B-4779E613BCA1}" destId="{0C7797ED-1949-412D-B747-BAC1EC24F777}" srcOrd="0" destOrd="0" presId="urn:microsoft.com/office/officeart/2005/8/layout/lProcess1"/>
    <dgm:cxn modelId="{D14D3962-1213-4D36-83D8-AE9296C15367}" type="presOf" srcId="{787688D0-D365-4813-84EA-3CCCA20AD719}" destId="{D1BE4D00-208F-40AF-B1D7-00E553754867}" srcOrd="0" destOrd="0" presId="urn:microsoft.com/office/officeart/2005/8/layout/lProcess1"/>
    <dgm:cxn modelId="{675BFB33-496A-419B-84EA-AF2F3D132DFD}" type="presOf" srcId="{41DEEDA4-445E-405D-9855-728E9C3BDE5D}" destId="{EDD87AFB-BFEE-46E9-87F2-22716CC1E368}" srcOrd="0" destOrd="0" presId="urn:microsoft.com/office/officeart/2005/8/layout/lProcess1"/>
    <dgm:cxn modelId="{B7B1D848-7510-4DF2-B60F-891229D19D4D}" type="presOf" srcId="{6FD4AA4C-15AF-4DAC-96C6-B3FF8785618C}" destId="{6FD3ED53-B839-4A77-9933-88C0D772FD32}" srcOrd="0" destOrd="0" presId="urn:microsoft.com/office/officeart/2005/8/layout/lProcess1"/>
    <dgm:cxn modelId="{19941478-BE05-459E-B979-BDB81668BBFE}" type="presOf" srcId="{35675C8B-7540-4FCE-86BA-BAB2BA55DB5E}" destId="{0465E897-CA54-4A62-B205-C4FF29808285}" srcOrd="0" destOrd="0" presId="urn:microsoft.com/office/officeart/2005/8/layout/lProcess1"/>
    <dgm:cxn modelId="{5931D95A-E4F9-40EE-8B93-441737B6563F}" srcId="{6782357E-27CD-4DEC-88AB-AE197A8F9BE7}" destId="{D6EF1C2A-CCFB-4F61-90DF-076F67A1BF6A}" srcOrd="2" destOrd="0" parTransId="{E9A61185-17CE-4BE2-A4BB-0BC24FA9C396}" sibTransId="{610DF3E7-1AB7-4758-9D1A-C3FA114B69E1}"/>
    <dgm:cxn modelId="{05433C20-63C9-41B1-86A3-E7E7F5195688}" srcId="{FC0CBD5C-121F-49A4-B9A0-F66D1B7AD0B1}" destId="{492FA44F-64B7-458C-808A-59CF06C26E0B}" srcOrd="1" destOrd="0" parTransId="{3FADFA12-74D7-473C-9CC2-D13F347F5B74}" sibTransId="{1367F581-A770-4B7E-BD7C-4078C9ECDF77}"/>
    <dgm:cxn modelId="{8B865F38-B39B-4ECF-8D81-7214DE5B8FD3}" type="presOf" srcId="{47AD87F2-8365-4424-A99C-80B573CD3429}" destId="{052EA9C2-2B35-4669-A9B4-DC670A01DA9C}" srcOrd="0" destOrd="0" presId="urn:microsoft.com/office/officeart/2005/8/layout/lProcess1"/>
    <dgm:cxn modelId="{C86ABDDD-326F-4ECA-92E8-6D3D555C771D}" type="presOf" srcId="{88BD326C-F9C4-4ABA-97FA-AB3DC92FFD45}" destId="{20BDD49C-7F6A-400C-B6D3-C6B3FF648075}" srcOrd="0" destOrd="0" presId="urn:microsoft.com/office/officeart/2005/8/layout/lProcess1"/>
    <dgm:cxn modelId="{129FC914-CEE2-4AAF-AB88-30F96ABA027D}" srcId="{492FA44F-64B7-458C-808A-59CF06C26E0B}" destId="{787688D0-D365-4813-84EA-3CCCA20AD719}" srcOrd="1" destOrd="0" parTransId="{325582E9-A34B-4A4A-AB56-3C22992BA384}" sibTransId="{47AD87F2-8365-4424-A99C-80B573CD3429}"/>
    <dgm:cxn modelId="{CB2397F9-8794-4A9B-BC66-9090ECC80D55}" type="presOf" srcId="{05F5EAE2-3E60-4625-9FFA-6B0765EEA973}" destId="{21D41E76-59A5-497B-9D98-7DFA01DE06D5}" srcOrd="0" destOrd="0" presId="urn:microsoft.com/office/officeart/2005/8/layout/lProcess1"/>
    <dgm:cxn modelId="{B2EEBBD4-D39A-473A-A5E9-A5474A34E881}" srcId="{4E7F8A7A-CE14-477C-9EAC-5D757D9C3FD2}" destId="{A0DD6024-C6AE-4948-AD7A-67729976265F}" srcOrd="1" destOrd="0" parTransId="{45454A79-5678-4034-AD61-380770B7FF6A}" sibTransId="{48B0B0C2-7A80-4A9C-9DDC-0A697CA1559A}"/>
    <dgm:cxn modelId="{AFCED30D-FF67-4A0C-99D3-4C5CAF4F8195}" type="presOf" srcId="{16B6F928-0B3D-4184-BAE8-A63DE54E0D2C}" destId="{298F7B32-2165-4C35-BBC2-85DE615EC651}" srcOrd="0" destOrd="0" presId="urn:microsoft.com/office/officeart/2005/8/layout/lProcess1"/>
    <dgm:cxn modelId="{15D6FEDF-8F07-4A9D-A0C2-15ABD286DBA2}" type="presOf" srcId="{FC0CBD5C-121F-49A4-B9A0-F66D1B7AD0B1}" destId="{1EDA78FC-02E9-41C7-A160-A0A2AD6C712A}" srcOrd="0" destOrd="0" presId="urn:microsoft.com/office/officeart/2005/8/layout/lProcess1"/>
    <dgm:cxn modelId="{4A81889B-A00C-4AC7-879E-54A4CA553A42}" type="presOf" srcId="{4E7F8A7A-CE14-477C-9EAC-5D757D9C3FD2}" destId="{8670EF5A-3396-47F4-BE44-2B3766379337}" srcOrd="0" destOrd="0" presId="urn:microsoft.com/office/officeart/2005/8/layout/lProcess1"/>
    <dgm:cxn modelId="{CE7CEC8B-65D5-4777-AF0F-CBA6B27FB53D}" srcId="{6782357E-27CD-4DEC-88AB-AE197A8F9BE7}" destId="{55B8462B-753C-4A7D-B56F-D3E5D38C1BE8}" srcOrd="1" destOrd="0" parTransId="{2FE7CA44-48D2-4167-B01D-6D1533EA9ECE}" sibTransId="{F5E165BD-76F7-47C6-A06B-4779E613BCA1}"/>
    <dgm:cxn modelId="{3F7AC4FF-1FD7-468F-9A64-AFDDB98E7907}" type="presOf" srcId="{5D3FBFEF-FC6E-478A-9E87-4658F218549F}" destId="{063BDFEF-B4B7-4FF7-AE3C-752AA4213387}" srcOrd="0" destOrd="0" presId="urn:microsoft.com/office/officeart/2005/8/layout/lProcess1"/>
    <dgm:cxn modelId="{90F8BE3F-F161-428C-AA42-0E0E73A4356F}" srcId="{4E7F8A7A-CE14-477C-9EAC-5D757D9C3FD2}" destId="{A70CAE11-7C04-4836-A1A3-94E71F3762C2}" srcOrd="0" destOrd="0" parTransId="{A2756025-D8D3-4A7A-AB31-E8CB64FE8442}" sibTransId="{05F5EAE2-3E60-4625-9FFA-6B0765EEA973}"/>
    <dgm:cxn modelId="{BDC77CEB-9C6A-41A6-93D7-D6E82F5D6237}" type="presOf" srcId="{D6EF1C2A-CCFB-4F61-90DF-076F67A1BF6A}" destId="{F0CFF822-8910-4D23-AB3C-B0FB627721B2}" srcOrd="0" destOrd="0" presId="urn:microsoft.com/office/officeart/2005/8/layout/lProcess1"/>
    <dgm:cxn modelId="{BC3C7551-040C-4106-B428-34E1673E3F80}" type="presOf" srcId="{492FA44F-64B7-458C-808A-59CF06C26E0B}" destId="{811ADE49-7EE2-4C1E-A893-0AD3CA9CF1A5}" srcOrd="0" destOrd="0" presId="urn:microsoft.com/office/officeart/2005/8/layout/lProcess1"/>
    <dgm:cxn modelId="{63B8016E-8C97-4119-96B3-AD0A24A5A58E}" srcId="{FC0CBD5C-121F-49A4-B9A0-F66D1B7AD0B1}" destId="{4E7F8A7A-CE14-477C-9EAC-5D757D9C3FD2}" srcOrd="2" destOrd="0" parTransId="{BB911239-3622-4E94-906A-22BEEDFA5B18}" sibTransId="{17DFA917-D60A-4A34-A2FF-FDEEF51F5926}"/>
    <dgm:cxn modelId="{485C19CD-3F89-480A-B015-9679DAB24030}" srcId="{6782357E-27CD-4DEC-88AB-AE197A8F9BE7}" destId="{35675C8B-7540-4FCE-86BA-BAB2BA55DB5E}" srcOrd="0" destOrd="0" parTransId="{41DEEDA4-445E-405D-9855-728E9C3BDE5D}" sibTransId="{5D3FBFEF-FC6E-478A-9E87-4658F218549F}"/>
    <dgm:cxn modelId="{98891CE9-A8CF-4AA3-BC0C-14E45199EEBE}" type="presOf" srcId="{373DC9D6-EF66-480A-9F68-9C862E086DAC}" destId="{B42B2F36-7091-46AF-ADA5-09FA11E86E90}" srcOrd="0" destOrd="0" presId="urn:microsoft.com/office/officeart/2005/8/layout/lProcess1"/>
    <dgm:cxn modelId="{0AF76B65-6702-44C7-9CCE-63FC750292BB}" type="presOf" srcId="{A70CAE11-7C04-4836-A1A3-94E71F3762C2}" destId="{FDFA9688-E2D8-463A-93AC-DE321FC628AE}" srcOrd="0" destOrd="0" presId="urn:microsoft.com/office/officeart/2005/8/layout/lProcess1"/>
    <dgm:cxn modelId="{5B903BFB-66AE-4187-BC1C-A95A6109B906}" srcId="{492FA44F-64B7-458C-808A-59CF06C26E0B}" destId="{6FD4AA4C-15AF-4DAC-96C6-B3FF8785618C}" srcOrd="3" destOrd="0" parTransId="{4DCEC6AD-4186-42E7-9562-282F6FAB3E0F}" sibTransId="{EB183BB9-01D2-4C66-A8E6-FFCA961CA41C}"/>
    <dgm:cxn modelId="{39EEF242-EFD4-467D-9917-5B1B3CBBE920}" type="presOf" srcId="{6782357E-27CD-4DEC-88AB-AE197A8F9BE7}" destId="{F679A3E4-5E53-4745-B83C-1071FDC09851}" srcOrd="0" destOrd="0" presId="urn:microsoft.com/office/officeart/2005/8/layout/lProcess1"/>
    <dgm:cxn modelId="{30CB1D3B-13F2-4474-AB0D-F2EE18543125}" type="presOf" srcId="{CC163560-1EE5-4FF1-9839-4555A53C2834}" destId="{16117283-C934-4884-AE31-C6870BDAAF55}" srcOrd="0" destOrd="0" presId="urn:microsoft.com/office/officeart/2005/8/layout/lProcess1"/>
    <dgm:cxn modelId="{C1CB7BF6-2399-4054-89C0-00F56D4FB8C4}" type="presOf" srcId="{63F85773-D57F-472B-83B7-4E6E25561C5C}" destId="{1B292BB5-9187-465A-88CB-46FB34395D9E}" srcOrd="0" destOrd="0" presId="urn:microsoft.com/office/officeart/2005/8/layout/lProcess1"/>
    <dgm:cxn modelId="{54F064AC-14B4-4E13-BC9F-FC81BF7A0C90}" srcId="{492FA44F-64B7-458C-808A-59CF06C26E0B}" destId="{CC163560-1EE5-4FF1-9839-4555A53C2834}" srcOrd="2" destOrd="0" parTransId="{02B02BD7-741C-4CDA-A4E2-E892EE5FD170}" sibTransId="{63F85773-D57F-472B-83B7-4E6E25561C5C}"/>
    <dgm:cxn modelId="{1EA830A4-3A18-4837-8CB8-39CFBF7EB219}" type="presOf" srcId="{55B8462B-753C-4A7D-B56F-D3E5D38C1BE8}" destId="{5F4C4408-B1BA-4B8E-BEAB-AA458FCE5CDB}" srcOrd="0" destOrd="0" presId="urn:microsoft.com/office/officeart/2005/8/layout/lProcess1"/>
    <dgm:cxn modelId="{55A8559C-2356-4321-880A-F0BE839150B8}" srcId="{FC0CBD5C-121F-49A4-B9A0-F66D1B7AD0B1}" destId="{6782357E-27CD-4DEC-88AB-AE197A8F9BE7}" srcOrd="0" destOrd="0" parTransId="{5275D914-B38E-49D2-B4C3-3E3E73D224DC}" sibTransId="{B9CD9E7A-B662-4748-838A-5DBF97AD49CE}"/>
    <dgm:cxn modelId="{10C8807B-10C6-49F6-AEAF-8D32B794B432}" srcId="{492FA44F-64B7-458C-808A-59CF06C26E0B}" destId="{373DC9D6-EF66-480A-9F68-9C862E086DAC}" srcOrd="0" destOrd="0" parTransId="{88BD326C-F9C4-4ABA-97FA-AB3DC92FFD45}" sibTransId="{16B6F928-0B3D-4184-BAE8-A63DE54E0D2C}"/>
    <dgm:cxn modelId="{BFA32AFC-E4EC-4268-81C4-2C35F1A31EC0}" type="presOf" srcId="{A2756025-D8D3-4A7A-AB31-E8CB64FE8442}" destId="{206CFBD7-1B6E-4FE6-99A9-CFACB75C6A55}" srcOrd="0" destOrd="0" presId="urn:microsoft.com/office/officeart/2005/8/layout/lProcess1"/>
    <dgm:cxn modelId="{1AFE3CF6-DABF-4263-B3B0-FD7B675FA3BF}" type="presOf" srcId="{A0DD6024-C6AE-4948-AD7A-67729976265F}" destId="{BB886510-D6DF-4809-90DB-DC88B39C878B}" srcOrd="0" destOrd="0" presId="urn:microsoft.com/office/officeart/2005/8/layout/lProcess1"/>
    <dgm:cxn modelId="{97969D27-392F-4D97-A953-A055308F8887}" type="presParOf" srcId="{1EDA78FC-02E9-41C7-A160-A0A2AD6C712A}" destId="{0A34F1DD-70F4-476D-8FBC-8A5BFB95456B}" srcOrd="0" destOrd="0" presId="urn:microsoft.com/office/officeart/2005/8/layout/lProcess1"/>
    <dgm:cxn modelId="{52968D11-9D87-45F0-8DE4-E512A111773C}" type="presParOf" srcId="{0A34F1DD-70F4-476D-8FBC-8A5BFB95456B}" destId="{F679A3E4-5E53-4745-B83C-1071FDC09851}" srcOrd="0" destOrd="0" presId="urn:microsoft.com/office/officeart/2005/8/layout/lProcess1"/>
    <dgm:cxn modelId="{E946E40B-B791-431D-A623-21350194C38D}" type="presParOf" srcId="{0A34F1DD-70F4-476D-8FBC-8A5BFB95456B}" destId="{EDD87AFB-BFEE-46E9-87F2-22716CC1E368}" srcOrd="1" destOrd="0" presId="urn:microsoft.com/office/officeart/2005/8/layout/lProcess1"/>
    <dgm:cxn modelId="{A845BBA4-319F-47B2-9515-5A2F53A442A0}" type="presParOf" srcId="{0A34F1DD-70F4-476D-8FBC-8A5BFB95456B}" destId="{0465E897-CA54-4A62-B205-C4FF29808285}" srcOrd="2" destOrd="0" presId="urn:microsoft.com/office/officeart/2005/8/layout/lProcess1"/>
    <dgm:cxn modelId="{F31BB9E7-E41E-4E17-AAAA-C7C18B44F7B9}" type="presParOf" srcId="{0A34F1DD-70F4-476D-8FBC-8A5BFB95456B}" destId="{063BDFEF-B4B7-4FF7-AE3C-752AA4213387}" srcOrd="3" destOrd="0" presId="urn:microsoft.com/office/officeart/2005/8/layout/lProcess1"/>
    <dgm:cxn modelId="{AF34076B-86CC-48E0-8C8A-B4801236ABB0}" type="presParOf" srcId="{0A34F1DD-70F4-476D-8FBC-8A5BFB95456B}" destId="{5F4C4408-B1BA-4B8E-BEAB-AA458FCE5CDB}" srcOrd="4" destOrd="0" presId="urn:microsoft.com/office/officeart/2005/8/layout/lProcess1"/>
    <dgm:cxn modelId="{19A7616D-D1A9-4971-8BC8-D225BD8174C5}" type="presParOf" srcId="{0A34F1DD-70F4-476D-8FBC-8A5BFB95456B}" destId="{0C7797ED-1949-412D-B747-BAC1EC24F777}" srcOrd="5" destOrd="0" presId="urn:microsoft.com/office/officeart/2005/8/layout/lProcess1"/>
    <dgm:cxn modelId="{1CEA7E1C-08FA-46D9-92BA-8F884DCF1068}" type="presParOf" srcId="{0A34F1DD-70F4-476D-8FBC-8A5BFB95456B}" destId="{F0CFF822-8910-4D23-AB3C-B0FB627721B2}" srcOrd="6" destOrd="0" presId="urn:microsoft.com/office/officeart/2005/8/layout/lProcess1"/>
    <dgm:cxn modelId="{95D5D58A-7C72-460B-9D79-28FB459C4E9C}" type="presParOf" srcId="{1EDA78FC-02E9-41C7-A160-A0A2AD6C712A}" destId="{21A22DB8-D243-4423-B762-01D1C7D0FD52}" srcOrd="1" destOrd="0" presId="urn:microsoft.com/office/officeart/2005/8/layout/lProcess1"/>
    <dgm:cxn modelId="{5D5E8152-14A5-4266-9157-E9B120FA9743}" type="presParOf" srcId="{1EDA78FC-02E9-41C7-A160-A0A2AD6C712A}" destId="{1BCDE8C0-03E5-41CD-9479-AA5195E9FED6}" srcOrd="2" destOrd="0" presId="urn:microsoft.com/office/officeart/2005/8/layout/lProcess1"/>
    <dgm:cxn modelId="{BC182782-8515-4DCB-B0FC-F36C66E06B1C}" type="presParOf" srcId="{1BCDE8C0-03E5-41CD-9479-AA5195E9FED6}" destId="{811ADE49-7EE2-4C1E-A893-0AD3CA9CF1A5}" srcOrd="0" destOrd="0" presId="urn:microsoft.com/office/officeart/2005/8/layout/lProcess1"/>
    <dgm:cxn modelId="{4CF78B99-9ED0-4070-8061-8256BAAAD56F}" type="presParOf" srcId="{1BCDE8C0-03E5-41CD-9479-AA5195E9FED6}" destId="{20BDD49C-7F6A-400C-B6D3-C6B3FF648075}" srcOrd="1" destOrd="0" presId="urn:microsoft.com/office/officeart/2005/8/layout/lProcess1"/>
    <dgm:cxn modelId="{C201C216-A4CD-485E-AF05-D3C4CED6C96D}" type="presParOf" srcId="{1BCDE8C0-03E5-41CD-9479-AA5195E9FED6}" destId="{B42B2F36-7091-46AF-ADA5-09FA11E86E90}" srcOrd="2" destOrd="0" presId="urn:microsoft.com/office/officeart/2005/8/layout/lProcess1"/>
    <dgm:cxn modelId="{3952444F-BAAB-430C-B4E7-B2DC6FAAEBC7}" type="presParOf" srcId="{1BCDE8C0-03E5-41CD-9479-AA5195E9FED6}" destId="{298F7B32-2165-4C35-BBC2-85DE615EC651}" srcOrd="3" destOrd="0" presId="urn:microsoft.com/office/officeart/2005/8/layout/lProcess1"/>
    <dgm:cxn modelId="{8AACD390-D156-41C0-96C8-862980D8FB59}" type="presParOf" srcId="{1BCDE8C0-03E5-41CD-9479-AA5195E9FED6}" destId="{D1BE4D00-208F-40AF-B1D7-00E553754867}" srcOrd="4" destOrd="0" presId="urn:microsoft.com/office/officeart/2005/8/layout/lProcess1"/>
    <dgm:cxn modelId="{CAF58E31-B1EF-4E32-BC57-999783F14FF2}" type="presParOf" srcId="{1BCDE8C0-03E5-41CD-9479-AA5195E9FED6}" destId="{052EA9C2-2B35-4669-A9B4-DC670A01DA9C}" srcOrd="5" destOrd="0" presId="urn:microsoft.com/office/officeart/2005/8/layout/lProcess1"/>
    <dgm:cxn modelId="{9D188007-748B-4333-94A1-F7F37F097150}" type="presParOf" srcId="{1BCDE8C0-03E5-41CD-9479-AA5195E9FED6}" destId="{16117283-C934-4884-AE31-C6870BDAAF55}" srcOrd="6" destOrd="0" presId="urn:microsoft.com/office/officeart/2005/8/layout/lProcess1"/>
    <dgm:cxn modelId="{C0C354A2-2CF8-444D-B203-87019DC682D8}" type="presParOf" srcId="{1BCDE8C0-03E5-41CD-9479-AA5195E9FED6}" destId="{1B292BB5-9187-465A-88CB-46FB34395D9E}" srcOrd="7" destOrd="0" presId="urn:microsoft.com/office/officeart/2005/8/layout/lProcess1"/>
    <dgm:cxn modelId="{031BEB16-9AFC-4D74-BAE4-6D1E21751677}" type="presParOf" srcId="{1BCDE8C0-03E5-41CD-9479-AA5195E9FED6}" destId="{6FD3ED53-B839-4A77-9933-88C0D772FD32}" srcOrd="8" destOrd="0" presId="urn:microsoft.com/office/officeart/2005/8/layout/lProcess1"/>
    <dgm:cxn modelId="{BE1BC608-6CDA-4885-859A-89888080115F}" type="presParOf" srcId="{1EDA78FC-02E9-41C7-A160-A0A2AD6C712A}" destId="{EABF1CCF-75E7-4EF5-91F9-F4A7907E3C5B}" srcOrd="3" destOrd="0" presId="urn:microsoft.com/office/officeart/2005/8/layout/lProcess1"/>
    <dgm:cxn modelId="{CAB31869-4DFA-4403-A31D-4DD6DF2C791A}" type="presParOf" srcId="{1EDA78FC-02E9-41C7-A160-A0A2AD6C712A}" destId="{05D0E0FB-848D-4AB2-A4E3-598F815DFB63}" srcOrd="4" destOrd="0" presId="urn:microsoft.com/office/officeart/2005/8/layout/lProcess1"/>
    <dgm:cxn modelId="{1771B58F-272D-4A7B-B491-14A5B8974DF8}" type="presParOf" srcId="{05D0E0FB-848D-4AB2-A4E3-598F815DFB63}" destId="{8670EF5A-3396-47F4-BE44-2B3766379337}" srcOrd="0" destOrd="0" presId="urn:microsoft.com/office/officeart/2005/8/layout/lProcess1"/>
    <dgm:cxn modelId="{CAFF5AC9-37D6-45E2-9017-DBF80E821036}" type="presParOf" srcId="{05D0E0FB-848D-4AB2-A4E3-598F815DFB63}" destId="{206CFBD7-1B6E-4FE6-99A9-CFACB75C6A55}" srcOrd="1" destOrd="0" presId="urn:microsoft.com/office/officeart/2005/8/layout/lProcess1"/>
    <dgm:cxn modelId="{E3D7326A-990C-4544-BD9D-FBA30F5379E5}" type="presParOf" srcId="{05D0E0FB-848D-4AB2-A4E3-598F815DFB63}" destId="{FDFA9688-E2D8-463A-93AC-DE321FC628AE}" srcOrd="2" destOrd="0" presId="urn:microsoft.com/office/officeart/2005/8/layout/lProcess1"/>
    <dgm:cxn modelId="{110C9464-A1FE-429B-94A1-4754B572B711}" type="presParOf" srcId="{05D0E0FB-848D-4AB2-A4E3-598F815DFB63}" destId="{21D41E76-59A5-497B-9D98-7DFA01DE06D5}" srcOrd="3" destOrd="0" presId="urn:microsoft.com/office/officeart/2005/8/layout/lProcess1"/>
    <dgm:cxn modelId="{E2A4941D-14CB-4286-9D8F-9C6DB0A5539A}" type="presParOf" srcId="{05D0E0FB-848D-4AB2-A4E3-598F815DFB63}" destId="{BB886510-D6DF-4809-90DB-DC88B39C878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9CC6CB-EE6D-431D-9813-EADC776E8F4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ES"/>
        </a:p>
      </dgm:t>
    </dgm:pt>
    <dgm:pt modelId="{83F927B3-E585-4998-8ED9-C09A96E23258}">
      <dgm:prSet/>
      <dgm:spPr/>
      <dgm:t>
        <a:bodyPr/>
        <a:lstStyle/>
        <a:p>
          <a:pPr rtl="0"/>
          <a:r>
            <a:rPr lang="es-MX" u="sng" dirty="0"/>
            <a:t>Primera prioridad</a:t>
          </a:r>
          <a:r>
            <a:rPr lang="es-MX" dirty="0"/>
            <a:t>:</a:t>
          </a:r>
          <a:endParaRPr lang="es-ES" dirty="0"/>
        </a:p>
      </dgm:t>
    </dgm:pt>
    <dgm:pt modelId="{2C7E9000-37BF-4F32-8A82-861C9EE7D144}" type="parTrans" cxnId="{0D7E22A6-049D-4C32-8FBF-B20976E66D4E}">
      <dgm:prSet/>
      <dgm:spPr/>
      <dgm:t>
        <a:bodyPr/>
        <a:lstStyle/>
        <a:p>
          <a:endParaRPr lang="es-ES"/>
        </a:p>
      </dgm:t>
    </dgm:pt>
    <dgm:pt modelId="{BD1B60DF-25EF-4774-BF8B-902FDA0288B0}" type="sibTrans" cxnId="{0D7E22A6-049D-4C32-8FBF-B20976E66D4E}">
      <dgm:prSet/>
      <dgm:spPr/>
      <dgm:t>
        <a:bodyPr/>
        <a:lstStyle/>
        <a:p>
          <a:endParaRPr lang="es-ES"/>
        </a:p>
      </dgm:t>
    </dgm:pt>
    <dgm:pt modelId="{4B430E80-B527-4D76-A6D3-CBD39D97DCFC}">
      <dgm:prSet/>
      <dgm:spPr/>
      <dgm:t>
        <a:bodyPr/>
        <a:lstStyle/>
        <a:p>
          <a:pPr rtl="0"/>
          <a:r>
            <a:rPr lang="es-MX" dirty="0"/>
            <a:t>Cefalea aguda</a:t>
          </a:r>
          <a:endParaRPr lang="es-ES" dirty="0"/>
        </a:p>
      </dgm:t>
    </dgm:pt>
    <dgm:pt modelId="{0732F59A-56AA-4064-ACA7-C5575D929CA1}" type="parTrans" cxnId="{57BC3D3A-84C1-4251-8F15-4AAE7D7044AF}">
      <dgm:prSet/>
      <dgm:spPr/>
      <dgm:t>
        <a:bodyPr/>
        <a:lstStyle/>
        <a:p>
          <a:endParaRPr lang="es-ES"/>
        </a:p>
      </dgm:t>
    </dgm:pt>
    <dgm:pt modelId="{D6883739-EB9C-425A-BB7E-D96C53922E07}" type="sibTrans" cxnId="{57BC3D3A-84C1-4251-8F15-4AAE7D7044AF}">
      <dgm:prSet/>
      <dgm:spPr/>
      <dgm:t>
        <a:bodyPr/>
        <a:lstStyle/>
        <a:p>
          <a:endParaRPr lang="es-ES"/>
        </a:p>
      </dgm:t>
    </dgm:pt>
    <dgm:pt modelId="{E7E9EEB3-0788-48EA-9EE2-A8B3EC32E7DC}">
      <dgm:prSet/>
      <dgm:spPr/>
      <dgm:t>
        <a:bodyPr/>
        <a:lstStyle/>
        <a:p>
          <a:pPr rtl="0"/>
          <a:r>
            <a:rPr lang="es-MX" dirty="0"/>
            <a:t>La peor cefalea de la vida</a:t>
          </a:r>
          <a:endParaRPr lang="es-ES" dirty="0"/>
        </a:p>
      </dgm:t>
    </dgm:pt>
    <dgm:pt modelId="{6061D2DE-7074-46FD-9C71-BE976C771A7D}" type="parTrans" cxnId="{262E6F76-6FF8-4A63-A363-90B2422445BA}">
      <dgm:prSet/>
      <dgm:spPr/>
      <dgm:t>
        <a:bodyPr/>
        <a:lstStyle/>
        <a:p>
          <a:endParaRPr lang="es-ES"/>
        </a:p>
      </dgm:t>
    </dgm:pt>
    <dgm:pt modelId="{5B34DDD1-6F88-441B-9B60-73FA89C52DF6}" type="sibTrans" cxnId="{262E6F76-6FF8-4A63-A363-90B2422445BA}">
      <dgm:prSet/>
      <dgm:spPr/>
      <dgm:t>
        <a:bodyPr/>
        <a:lstStyle/>
        <a:p>
          <a:endParaRPr lang="es-ES"/>
        </a:p>
      </dgm:t>
    </dgm:pt>
    <dgm:pt modelId="{50585835-0B89-4A07-961F-EDCD0B539865}">
      <dgm:prSet/>
      <dgm:spPr/>
      <dgm:t>
        <a:bodyPr/>
        <a:lstStyle/>
        <a:p>
          <a:pPr rtl="0"/>
          <a:r>
            <a:rPr lang="es-MX" dirty="0"/>
            <a:t>Crónica progresiva</a:t>
          </a:r>
          <a:endParaRPr lang="es-ES" dirty="0"/>
        </a:p>
      </dgm:t>
    </dgm:pt>
    <dgm:pt modelId="{7A0E0577-994F-4679-9BF9-2BC4F2F97841}" type="parTrans" cxnId="{1A166D36-CF6B-45AE-9CA8-569E0D6B3B02}">
      <dgm:prSet/>
      <dgm:spPr/>
      <dgm:t>
        <a:bodyPr/>
        <a:lstStyle/>
        <a:p>
          <a:endParaRPr lang="es-ES"/>
        </a:p>
      </dgm:t>
    </dgm:pt>
    <dgm:pt modelId="{EC075DBE-9B0E-4E8F-B1A7-3492794F432F}" type="sibTrans" cxnId="{1A166D36-CF6B-45AE-9CA8-569E0D6B3B02}">
      <dgm:prSet/>
      <dgm:spPr/>
      <dgm:t>
        <a:bodyPr/>
        <a:lstStyle/>
        <a:p>
          <a:endParaRPr lang="es-ES"/>
        </a:p>
      </dgm:t>
    </dgm:pt>
    <dgm:pt modelId="{2EAA8F69-445F-48C1-B314-66F7DC5A218D}">
      <dgm:prSet/>
      <dgm:spPr/>
      <dgm:t>
        <a:bodyPr/>
        <a:lstStyle/>
        <a:p>
          <a:pPr rtl="0"/>
          <a:r>
            <a:rPr lang="es-MX" dirty="0"/>
            <a:t>Asociado  a </a:t>
          </a:r>
          <a:r>
            <a:rPr lang="es-MX" dirty="0" err="1"/>
            <a:t>sint</a:t>
          </a:r>
          <a:r>
            <a:rPr lang="es-MX" dirty="0"/>
            <a:t> neurológicos</a:t>
          </a:r>
          <a:endParaRPr lang="es-ES" dirty="0"/>
        </a:p>
      </dgm:t>
    </dgm:pt>
    <dgm:pt modelId="{666705CE-561C-4E19-B34F-1811B132811A}" type="parTrans" cxnId="{44C30692-06AF-43E2-A3FD-0345ED7211D2}">
      <dgm:prSet/>
      <dgm:spPr/>
      <dgm:t>
        <a:bodyPr/>
        <a:lstStyle/>
        <a:p>
          <a:endParaRPr lang="es-ES"/>
        </a:p>
      </dgm:t>
    </dgm:pt>
    <dgm:pt modelId="{E553D351-1896-4055-A592-21C15922C9CD}" type="sibTrans" cxnId="{44C30692-06AF-43E2-A3FD-0345ED7211D2}">
      <dgm:prSet/>
      <dgm:spPr/>
      <dgm:t>
        <a:bodyPr/>
        <a:lstStyle/>
        <a:p>
          <a:endParaRPr lang="es-ES"/>
        </a:p>
      </dgm:t>
    </dgm:pt>
    <dgm:pt modelId="{76DC9F04-6F6C-4ED4-AECE-4314A85E7E47}">
      <dgm:prSet/>
      <dgm:spPr/>
      <dgm:t>
        <a:bodyPr/>
        <a:lstStyle/>
        <a:p>
          <a:pPr rtl="0"/>
          <a:r>
            <a:rPr lang="es-MX" dirty="0" err="1"/>
            <a:t>Alt</a:t>
          </a:r>
          <a:r>
            <a:rPr lang="es-MX" dirty="0"/>
            <a:t> examen neurológico</a:t>
          </a:r>
          <a:endParaRPr lang="es-ES" dirty="0"/>
        </a:p>
      </dgm:t>
    </dgm:pt>
    <dgm:pt modelId="{EEA2E2FD-777F-41D3-AA34-EC88AF78AEB2}" type="parTrans" cxnId="{BCBB9574-DF33-4FDA-9050-227CA1796165}">
      <dgm:prSet/>
      <dgm:spPr/>
      <dgm:t>
        <a:bodyPr/>
        <a:lstStyle/>
        <a:p>
          <a:endParaRPr lang="es-ES"/>
        </a:p>
      </dgm:t>
    </dgm:pt>
    <dgm:pt modelId="{C338E2FF-C730-44C5-BA1E-A0C22A40AB54}" type="sibTrans" cxnId="{BCBB9574-DF33-4FDA-9050-227CA1796165}">
      <dgm:prSet/>
      <dgm:spPr/>
      <dgm:t>
        <a:bodyPr/>
        <a:lstStyle/>
        <a:p>
          <a:endParaRPr lang="es-ES"/>
        </a:p>
      </dgm:t>
    </dgm:pt>
    <dgm:pt modelId="{DF0056A7-D7DB-4A79-9F95-9B0988BCE7A6}">
      <dgm:prSet/>
      <dgm:spPr/>
      <dgm:t>
        <a:bodyPr/>
        <a:lstStyle/>
        <a:p>
          <a:pPr rtl="0"/>
          <a:r>
            <a:rPr lang="es-MX" dirty="0"/>
            <a:t>Edema de papila</a:t>
          </a:r>
          <a:endParaRPr lang="es-ES" dirty="0"/>
        </a:p>
      </dgm:t>
    </dgm:pt>
    <dgm:pt modelId="{906867C1-1480-4B3F-8FAB-8521B526C149}" type="parTrans" cxnId="{26B029B6-D130-489E-A784-50CFBFC8D9D4}">
      <dgm:prSet/>
      <dgm:spPr/>
      <dgm:t>
        <a:bodyPr/>
        <a:lstStyle/>
        <a:p>
          <a:endParaRPr lang="es-ES"/>
        </a:p>
      </dgm:t>
    </dgm:pt>
    <dgm:pt modelId="{D6D876C4-768C-4B59-BB34-6A723DAC53E7}" type="sibTrans" cxnId="{26B029B6-D130-489E-A784-50CFBFC8D9D4}">
      <dgm:prSet/>
      <dgm:spPr/>
      <dgm:t>
        <a:bodyPr/>
        <a:lstStyle/>
        <a:p>
          <a:endParaRPr lang="es-ES"/>
        </a:p>
      </dgm:t>
    </dgm:pt>
    <dgm:pt modelId="{9E221F89-D973-416F-B45A-8BE66ACC4A5B}">
      <dgm:prSet/>
      <dgm:spPr/>
      <dgm:t>
        <a:bodyPr/>
        <a:lstStyle/>
        <a:p>
          <a:pPr rtl="0"/>
          <a:r>
            <a:rPr lang="es-MX" dirty="0" err="1"/>
            <a:t>Alt</a:t>
          </a:r>
          <a:r>
            <a:rPr lang="es-MX" dirty="0"/>
            <a:t> movimientos oculares</a:t>
          </a:r>
          <a:endParaRPr lang="es-ES" dirty="0"/>
        </a:p>
      </dgm:t>
    </dgm:pt>
    <dgm:pt modelId="{9E076177-C558-4FE7-9B6F-342E688874C6}" type="parTrans" cxnId="{26813117-BE09-41F9-B81C-161C677D7D88}">
      <dgm:prSet/>
      <dgm:spPr/>
      <dgm:t>
        <a:bodyPr/>
        <a:lstStyle/>
        <a:p>
          <a:endParaRPr lang="es-ES"/>
        </a:p>
      </dgm:t>
    </dgm:pt>
    <dgm:pt modelId="{4BE6F695-AC3B-4ECD-B096-EB5515CF6C05}" type="sibTrans" cxnId="{26813117-BE09-41F9-B81C-161C677D7D88}">
      <dgm:prSet/>
      <dgm:spPr/>
      <dgm:t>
        <a:bodyPr/>
        <a:lstStyle/>
        <a:p>
          <a:endParaRPr lang="es-ES"/>
        </a:p>
      </dgm:t>
    </dgm:pt>
    <dgm:pt modelId="{F988A4F4-F2FB-4DBB-B26C-4E1BC8348726}">
      <dgm:prSet/>
      <dgm:spPr/>
      <dgm:t>
        <a:bodyPr/>
        <a:lstStyle/>
        <a:p>
          <a:pPr rtl="0"/>
          <a:r>
            <a:rPr lang="es-MX" dirty="0"/>
            <a:t>Menor de 3 años (5 años)</a:t>
          </a:r>
          <a:endParaRPr lang="es-ES" dirty="0"/>
        </a:p>
      </dgm:t>
    </dgm:pt>
    <dgm:pt modelId="{43004E11-7A64-4C4D-A64E-23D03EBCEAC3}" type="parTrans" cxnId="{2FE6E165-62F5-49DB-B865-3B65D559A240}">
      <dgm:prSet/>
      <dgm:spPr/>
      <dgm:t>
        <a:bodyPr/>
        <a:lstStyle/>
        <a:p>
          <a:endParaRPr lang="es-ES"/>
        </a:p>
      </dgm:t>
    </dgm:pt>
    <dgm:pt modelId="{37C62EAF-6B8D-41D8-BC50-3D58B0D2CD7F}" type="sibTrans" cxnId="{2FE6E165-62F5-49DB-B865-3B65D559A240}">
      <dgm:prSet/>
      <dgm:spPr/>
      <dgm:t>
        <a:bodyPr/>
        <a:lstStyle/>
        <a:p>
          <a:endParaRPr lang="es-ES"/>
        </a:p>
      </dgm:t>
    </dgm:pt>
    <dgm:pt modelId="{D55EF188-FDA7-4F3E-90A1-EF82BE4A09E3}" type="pres">
      <dgm:prSet presAssocID="{6A9CC6CB-EE6D-431D-9813-EADC776E8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CCE1CFF-F8C1-418E-A976-CD20E25AE999}" type="pres">
      <dgm:prSet presAssocID="{83F927B3-E585-4998-8ED9-C09A96E2325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2A6820-37DC-413A-A3B1-37EBAE465771}" type="pres">
      <dgm:prSet presAssocID="{BD1B60DF-25EF-4774-BF8B-902FDA0288B0}" presName="spacer" presStyleCnt="0"/>
      <dgm:spPr/>
    </dgm:pt>
    <dgm:pt modelId="{6C856BB5-9FD3-49BE-95A2-C146427F86F3}" type="pres">
      <dgm:prSet presAssocID="{4B430E80-B527-4D76-A6D3-CBD39D97DCF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746332-7850-4597-9752-ABD698FFE5DA}" type="pres">
      <dgm:prSet presAssocID="{D6883739-EB9C-425A-BB7E-D96C53922E07}" presName="spacer" presStyleCnt="0"/>
      <dgm:spPr/>
    </dgm:pt>
    <dgm:pt modelId="{443FCA32-ECB4-417A-B839-565FE7F40564}" type="pres">
      <dgm:prSet presAssocID="{E7E9EEB3-0788-48EA-9EE2-A8B3EC32E7D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D31374-7462-464C-9069-B6426F6943D9}" type="pres">
      <dgm:prSet presAssocID="{5B34DDD1-6F88-441B-9B60-73FA89C52DF6}" presName="spacer" presStyleCnt="0"/>
      <dgm:spPr/>
    </dgm:pt>
    <dgm:pt modelId="{E1EDE573-535A-408B-8B95-E1AF6A745735}" type="pres">
      <dgm:prSet presAssocID="{50585835-0B89-4A07-961F-EDCD0B53986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75DF11-B419-459D-9C54-37EFCA899181}" type="pres">
      <dgm:prSet presAssocID="{EC075DBE-9B0E-4E8F-B1A7-3492794F432F}" presName="spacer" presStyleCnt="0"/>
      <dgm:spPr/>
    </dgm:pt>
    <dgm:pt modelId="{A3DCB2DB-EF08-49C0-A5ED-653C914481AC}" type="pres">
      <dgm:prSet presAssocID="{2EAA8F69-445F-48C1-B314-66F7DC5A218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91E287-C66B-4A79-8A43-D6242EAECE8E}" type="pres">
      <dgm:prSet presAssocID="{E553D351-1896-4055-A592-21C15922C9CD}" presName="spacer" presStyleCnt="0"/>
      <dgm:spPr/>
    </dgm:pt>
    <dgm:pt modelId="{8682BB1B-02B1-437A-92FB-3FBB82A5DF1A}" type="pres">
      <dgm:prSet presAssocID="{76DC9F04-6F6C-4ED4-AECE-4314A85E7E4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A2E290-8850-47B6-B2A2-CE9BE911E14C}" type="pres">
      <dgm:prSet presAssocID="{C338E2FF-C730-44C5-BA1E-A0C22A40AB54}" presName="spacer" presStyleCnt="0"/>
      <dgm:spPr/>
    </dgm:pt>
    <dgm:pt modelId="{AC3600F1-EC9C-4004-94A2-15A52639DD38}" type="pres">
      <dgm:prSet presAssocID="{DF0056A7-D7DB-4A79-9F95-9B0988BCE7A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8E3280-F5C8-42EF-828C-2C96624C52C2}" type="pres">
      <dgm:prSet presAssocID="{D6D876C4-768C-4B59-BB34-6A723DAC53E7}" presName="spacer" presStyleCnt="0"/>
      <dgm:spPr/>
    </dgm:pt>
    <dgm:pt modelId="{A0B17B01-7729-421A-9F3E-A0EA70EF1AED}" type="pres">
      <dgm:prSet presAssocID="{9E221F89-D973-416F-B45A-8BE66ACC4A5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1E7643-705A-401E-B77D-0E92241DD557}" type="pres">
      <dgm:prSet presAssocID="{4BE6F695-AC3B-4ECD-B096-EB5515CF6C05}" presName="spacer" presStyleCnt="0"/>
      <dgm:spPr/>
    </dgm:pt>
    <dgm:pt modelId="{11580104-6B38-4B05-960A-E33DCC32EF00}" type="pres">
      <dgm:prSet presAssocID="{F988A4F4-F2FB-4DBB-B26C-4E1BC834872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48CAE95-D95F-4F48-9569-D85F045CAE32}" type="presOf" srcId="{E7E9EEB3-0788-48EA-9EE2-A8B3EC32E7DC}" destId="{443FCA32-ECB4-417A-B839-565FE7F40564}" srcOrd="0" destOrd="0" presId="urn:microsoft.com/office/officeart/2005/8/layout/vList2"/>
    <dgm:cxn modelId="{44C30692-06AF-43E2-A3FD-0345ED7211D2}" srcId="{6A9CC6CB-EE6D-431D-9813-EADC776E8F4F}" destId="{2EAA8F69-445F-48C1-B314-66F7DC5A218D}" srcOrd="4" destOrd="0" parTransId="{666705CE-561C-4E19-B34F-1811B132811A}" sibTransId="{E553D351-1896-4055-A592-21C15922C9CD}"/>
    <dgm:cxn modelId="{A5C52166-B869-4B04-988F-98BE5AECFC00}" type="presOf" srcId="{9E221F89-D973-416F-B45A-8BE66ACC4A5B}" destId="{A0B17B01-7729-421A-9F3E-A0EA70EF1AED}" srcOrd="0" destOrd="0" presId="urn:microsoft.com/office/officeart/2005/8/layout/vList2"/>
    <dgm:cxn modelId="{26B029B6-D130-489E-A784-50CFBFC8D9D4}" srcId="{6A9CC6CB-EE6D-431D-9813-EADC776E8F4F}" destId="{DF0056A7-D7DB-4A79-9F95-9B0988BCE7A6}" srcOrd="6" destOrd="0" parTransId="{906867C1-1480-4B3F-8FAB-8521B526C149}" sibTransId="{D6D876C4-768C-4B59-BB34-6A723DAC53E7}"/>
    <dgm:cxn modelId="{51EF9B0A-CD2C-4B1D-99E6-C61F5316799B}" type="presOf" srcId="{83F927B3-E585-4998-8ED9-C09A96E23258}" destId="{9CCE1CFF-F8C1-418E-A976-CD20E25AE999}" srcOrd="0" destOrd="0" presId="urn:microsoft.com/office/officeart/2005/8/layout/vList2"/>
    <dgm:cxn modelId="{2EC5618F-90F9-4D23-8AFA-0ED29A3F96E7}" type="presOf" srcId="{2EAA8F69-445F-48C1-B314-66F7DC5A218D}" destId="{A3DCB2DB-EF08-49C0-A5ED-653C914481AC}" srcOrd="0" destOrd="0" presId="urn:microsoft.com/office/officeart/2005/8/layout/vList2"/>
    <dgm:cxn modelId="{BCBB9574-DF33-4FDA-9050-227CA1796165}" srcId="{6A9CC6CB-EE6D-431D-9813-EADC776E8F4F}" destId="{76DC9F04-6F6C-4ED4-AECE-4314A85E7E47}" srcOrd="5" destOrd="0" parTransId="{EEA2E2FD-777F-41D3-AA34-EC88AF78AEB2}" sibTransId="{C338E2FF-C730-44C5-BA1E-A0C22A40AB54}"/>
    <dgm:cxn modelId="{32843228-C549-4AD1-BCE5-313723437A3E}" type="presOf" srcId="{76DC9F04-6F6C-4ED4-AECE-4314A85E7E47}" destId="{8682BB1B-02B1-437A-92FB-3FBB82A5DF1A}" srcOrd="0" destOrd="0" presId="urn:microsoft.com/office/officeart/2005/8/layout/vList2"/>
    <dgm:cxn modelId="{2FE6E165-62F5-49DB-B865-3B65D559A240}" srcId="{6A9CC6CB-EE6D-431D-9813-EADC776E8F4F}" destId="{F988A4F4-F2FB-4DBB-B26C-4E1BC8348726}" srcOrd="8" destOrd="0" parTransId="{43004E11-7A64-4C4D-A64E-23D03EBCEAC3}" sibTransId="{37C62EAF-6B8D-41D8-BC50-3D58B0D2CD7F}"/>
    <dgm:cxn modelId="{84699852-F1F8-48FE-AF7F-44C3E01FDE8A}" type="presOf" srcId="{F988A4F4-F2FB-4DBB-B26C-4E1BC8348726}" destId="{11580104-6B38-4B05-960A-E33DCC32EF00}" srcOrd="0" destOrd="0" presId="urn:microsoft.com/office/officeart/2005/8/layout/vList2"/>
    <dgm:cxn modelId="{1A166D36-CF6B-45AE-9CA8-569E0D6B3B02}" srcId="{6A9CC6CB-EE6D-431D-9813-EADC776E8F4F}" destId="{50585835-0B89-4A07-961F-EDCD0B539865}" srcOrd="3" destOrd="0" parTransId="{7A0E0577-994F-4679-9BF9-2BC4F2F97841}" sibTransId="{EC075DBE-9B0E-4E8F-B1A7-3492794F432F}"/>
    <dgm:cxn modelId="{7CEEED2A-BE4B-4ED7-AC0B-6B1AF2E8E560}" type="presOf" srcId="{4B430E80-B527-4D76-A6D3-CBD39D97DCFC}" destId="{6C856BB5-9FD3-49BE-95A2-C146427F86F3}" srcOrd="0" destOrd="0" presId="urn:microsoft.com/office/officeart/2005/8/layout/vList2"/>
    <dgm:cxn modelId="{0D7E22A6-049D-4C32-8FBF-B20976E66D4E}" srcId="{6A9CC6CB-EE6D-431D-9813-EADC776E8F4F}" destId="{83F927B3-E585-4998-8ED9-C09A96E23258}" srcOrd="0" destOrd="0" parTransId="{2C7E9000-37BF-4F32-8A82-861C9EE7D144}" sibTransId="{BD1B60DF-25EF-4774-BF8B-902FDA0288B0}"/>
    <dgm:cxn modelId="{F4A57C9F-27F2-4B6B-9F5D-125B7C89C0BF}" type="presOf" srcId="{6A9CC6CB-EE6D-431D-9813-EADC776E8F4F}" destId="{D55EF188-FDA7-4F3E-90A1-EF82BE4A09E3}" srcOrd="0" destOrd="0" presId="urn:microsoft.com/office/officeart/2005/8/layout/vList2"/>
    <dgm:cxn modelId="{57BC3D3A-84C1-4251-8F15-4AAE7D7044AF}" srcId="{6A9CC6CB-EE6D-431D-9813-EADC776E8F4F}" destId="{4B430E80-B527-4D76-A6D3-CBD39D97DCFC}" srcOrd="1" destOrd="0" parTransId="{0732F59A-56AA-4064-ACA7-C5575D929CA1}" sibTransId="{D6883739-EB9C-425A-BB7E-D96C53922E07}"/>
    <dgm:cxn modelId="{335782F8-52FD-4874-AF6F-26915E475592}" type="presOf" srcId="{50585835-0B89-4A07-961F-EDCD0B539865}" destId="{E1EDE573-535A-408B-8B95-E1AF6A745735}" srcOrd="0" destOrd="0" presId="urn:microsoft.com/office/officeart/2005/8/layout/vList2"/>
    <dgm:cxn modelId="{160B2990-1BD5-46C7-86A6-15DFAE3C2D0C}" type="presOf" srcId="{DF0056A7-D7DB-4A79-9F95-9B0988BCE7A6}" destId="{AC3600F1-EC9C-4004-94A2-15A52639DD38}" srcOrd="0" destOrd="0" presId="urn:microsoft.com/office/officeart/2005/8/layout/vList2"/>
    <dgm:cxn modelId="{262E6F76-6FF8-4A63-A363-90B2422445BA}" srcId="{6A9CC6CB-EE6D-431D-9813-EADC776E8F4F}" destId="{E7E9EEB3-0788-48EA-9EE2-A8B3EC32E7DC}" srcOrd="2" destOrd="0" parTransId="{6061D2DE-7074-46FD-9C71-BE976C771A7D}" sibTransId="{5B34DDD1-6F88-441B-9B60-73FA89C52DF6}"/>
    <dgm:cxn modelId="{26813117-BE09-41F9-B81C-161C677D7D88}" srcId="{6A9CC6CB-EE6D-431D-9813-EADC776E8F4F}" destId="{9E221F89-D973-416F-B45A-8BE66ACC4A5B}" srcOrd="7" destOrd="0" parTransId="{9E076177-C558-4FE7-9B6F-342E688874C6}" sibTransId="{4BE6F695-AC3B-4ECD-B096-EB5515CF6C05}"/>
    <dgm:cxn modelId="{C24BD15F-A2FD-4E71-A934-FB3F4CDB3FAE}" type="presParOf" srcId="{D55EF188-FDA7-4F3E-90A1-EF82BE4A09E3}" destId="{9CCE1CFF-F8C1-418E-A976-CD20E25AE999}" srcOrd="0" destOrd="0" presId="urn:microsoft.com/office/officeart/2005/8/layout/vList2"/>
    <dgm:cxn modelId="{B1D91B36-3E66-460E-906F-57EE6BEE8A98}" type="presParOf" srcId="{D55EF188-FDA7-4F3E-90A1-EF82BE4A09E3}" destId="{1A2A6820-37DC-413A-A3B1-37EBAE465771}" srcOrd="1" destOrd="0" presId="urn:microsoft.com/office/officeart/2005/8/layout/vList2"/>
    <dgm:cxn modelId="{B45D2038-7FCF-4D0D-8D5E-C6D3376FF1E4}" type="presParOf" srcId="{D55EF188-FDA7-4F3E-90A1-EF82BE4A09E3}" destId="{6C856BB5-9FD3-49BE-95A2-C146427F86F3}" srcOrd="2" destOrd="0" presId="urn:microsoft.com/office/officeart/2005/8/layout/vList2"/>
    <dgm:cxn modelId="{8F5C3B14-B6F5-4171-825C-A7633FECD14D}" type="presParOf" srcId="{D55EF188-FDA7-4F3E-90A1-EF82BE4A09E3}" destId="{CE746332-7850-4597-9752-ABD698FFE5DA}" srcOrd="3" destOrd="0" presId="urn:microsoft.com/office/officeart/2005/8/layout/vList2"/>
    <dgm:cxn modelId="{2696CA1F-3B5B-48A3-8111-7BE462BE607A}" type="presParOf" srcId="{D55EF188-FDA7-4F3E-90A1-EF82BE4A09E3}" destId="{443FCA32-ECB4-417A-B839-565FE7F40564}" srcOrd="4" destOrd="0" presId="urn:microsoft.com/office/officeart/2005/8/layout/vList2"/>
    <dgm:cxn modelId="{44EF07A8-D4C3-48CD-8EB1-77BF3A8F708A}" type="presParOf" srcId="{D55EF188-FDA7-4F3E-90A1-EF82BE4A09E3}" destId="{F8D31374-7462-464C-9069-B6426F6943D9}" srcOrd="5" destOrd="0" presId="urn:microsoft.com/office/officeart/2005/8/layout/vList2"/>
    <dgm:cxn modelId="{20B192E8-B033-4FA1-AFA2-385341AC76A6}" type="presParOf" srcId="{D55EF188-FDA7-4F3E-90A1-EF82BE4A09E3}" destId="{E1EDE573-535A-408B-8B95-E1AF6A745735}" srcOrd="6" destOrd="0" presId="urn:microsoft.com/office/officeart/2005/8/layout/vList2"/>
    <dgm:cxn modelId="{AF18E140-90AD-42BC-AD8B-E947D11A12F5}" type="presParOf" srcId="{D55EF188-FDA7-4F3E-90A1-EF82BE4A09E3}" destId="{2475DF11-B419-459D-9C54-37EFCA899181}" srcOrd="7" destOrd="0" presId="urn:microsoft.com/office/officeart/2005/8/layout/vList2"/>
    <dgm:cxn modelId="{04387138-2347-4139-881E-DEFEF646E1DE}" type="presParOf" srcId="{D55EF188-FDA7-4F3E-90A1-EF82BE4A09E3}" destId="{A3DCB2DB-EF08-49C0-A5ED-653C914481AC}" srcOrd="8" destOrd="0" presId="urn:microsoft.com/office/officeart/2005/8/layout/vList2"/>
    <dgm:cxn modelId="{9F63C70D-01C4-4EB3-8053-D80EFB38E8B5}" type="presParOf" srcId="{D55EF188-FDA7-4F3E-90A1-EF82BE4A09E3}" destId="{2791E287-C66B-4A79-8A43-D6242EAECE8E}" srcOrd="9" destOrd="0" presId="urn:microsoft.com/office/officeart/2005/8/layout/vList2"/>
    <dgm:cxn modelId="{BDD72F2C-C38B-4512-AD86-8E99C06B2874}" type="presParOf" srcId="{D55EF188-FDA7-4F3E-90A1-EF82BE4A09E3}" destId="{8682BB1B-02B1-437A-92FB-3FBB82A5DF1A}" srcOrd="10" destOrd="0" presId="urn:microsoft.com/office/officeart/2005/8/layout/vList2"/>
    <dgm:cxn modelId="{9B8CA9D1-6B8B-483D-B52A-684891992949}" type="presParOf" srcId="{D55EF188-FDA7-4F3E-90A1-EF82BE4A09E3}" destId="{77A2E290-8850-47B6-B2A2-CE9BE911E14C}" srcOrd="11" destOrd="0" presId="urn:microsoft.com/office/officeart/2005/8/layout/vList2"/>
    <dgm:cxn modelId="{F76A0042-07BB-4E2B-8AC7-DFCBD6012FBB}" type="presParOf" srcId="{D55EF188-FDA7-4F3E-90A1-EF82BE4A09E3}" destId="{AC3600F1-EC9C-4004-94A2-15A52639DD38}" srcOrd="12" destOrd="0" presId="urn:microsoft.com/office/officeart/2005/8/layout/vList2"/>
    <dgm:cxn modelId="{DA3E605E-A3CD-4EDE-B31A-B8571396F37B}" type="presParOf" srcId="{D55EF188-FDA7-4F3E-90A1-EF82BE4A09E3}" destId="{308E3280-F5C8-42EF-828C-2C96624C52C2}" srcOrd="13" destOrd="0" presId="urn:microsoft.com/office/officeart/2005/8/layout/vList2"/>
    <dgm:cxn modelId="{59926AD5-CDF1-40C3-A242-AFD0EF5C1763}" type="presParOf" srcId="{D55EF188-FDA7-4F3E-90A1-EF82BE4A09E3}" destId="{A0B17B01-7729-421A-9F3E-A0EA70EF1AED}" srcOrd="14" destOrd="0" presId="urn:microsoft.com/office/officeart/2005/8/layout/vList2"/>
    <dgm:cxn modelId="{ED920C4A-9583-42FA-8BC9-0CA04906B169}" type="presParOf" srcId="{D55EF188-FDA7-4F3E-90A1-EF82BE4A09E3}" destId="{181E7643-705A-401E-B77D-0E92241DD557}" srcOrd="15" destOrd="0" presId="urn:microsoft.com/office/officeart/2005/8/layout/vList2"/>
    <dgm:cxn modelId="{0D106BD9-4132-42F2-B279-89D11F0127D3}" type="presParOf" srcId="{D55EF188-FDA7-4F3E-90A1-EF82BE4A09E3}" destId="{11580104-6B38-4B05-960A-E33DCC32EF0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F826BE-9132-471F-ABD5-DC001AA4191B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s-ES"/>
        </a:p>
      </dgm:t>
    </dgm:pt>
    <dgm:pt modelId="{FD2DD9FB-1F0A-4310-98EA-0AB4CC718E1D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Cefalea o vómitos al despertar</a:t>
          </a:r>
          <a:endParaRPr lang="es-ES" dirty="0">
            <a:solidFill>
              <a:schemeClr val="tx1"/>
            </a:solidFill>
          </a:endParaRPr>
        </a:p>
      </dgm:t>
    </dgm:pt>
    <dgm:pt modelId="{3FFFA313-5E4F-4DFE-8BD9-6A36CB1C1725}" type="parTrans" cxnId="{5D716E0F-A8C6-4300-92BB-34BA3BEFBC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35F005-4280-4954-BE7F-81D39D421175}" type="sibTrans" cxnId="{5D716E0F-A8C6-4300-92BB-34BA3BEFBC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EC4D56-5620-4728-935D-6C6598604EE3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Ubicación invariable</a:t>
          </a:r>
          <a:endParaRPr lang="es-ES" dirty="0">
            <a:solidFill>
              <a:schemeClr val="tx1"/>
            </a:solidFill>
          </a:endParaRPr>
        </a:p>
      </dgm:t>
    </dgm:pt>
    <dgm:pt modelId="{98367214-FDFB-49EC-B4AB-546F53478044}" type="parTrans" cxnId="{880B7D47-B78A-4D05-9504-0760302416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1D04DB-5B60-47FD-B392-493F59316B4F}" type="sibTrans" cxnId="{880B7D47-B78A-4D05-9504-0760302416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709014-8241-44E2-A9A1-71CEB03C0B10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Sg meníngeos</a:t>
          </a:r>
          <a:endParaRPr lang="es-ES" dirty="0">
            <a:solidFill>
              <a:schemeClr val="tx1"/>
            </a:solidFill>
          </a:endParaRPr>
        </a:p>
      </dgm:t>
    </dgm:pt>
    <dgm:pt modelId="{9C5DC1A4-002B-4F1E-978C-83CD6D192D8C}" type="parTrans" cxnId="{BBD84877-CB75-4B44-A25A-B21C26C71F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CEBD6A-1BD3-4203-ABA5-CD2C2A328029}" type="sibTrans" cxnId="{BBD84877-CB75-4B44-A25A-B21C26C71F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D6FCCA-9785-48D9-82AB-19C29CB3939C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Cambio de las características de la cefalea previa    </a:t>
          </a:r>
          <a:endParaRPr lang="es-ES" dirty="0">
            <a:solidFill>
              <a:schemeClr val="tx1"/>
            </a:solidFill>
          </a:endParaRPr>
        </a:p>
      </dgm:t>
    </dgm:pt>
    <dgm:pt modelId="{1427F350-FE3E-4AE0-B918-E5E84877A75A}" type="parTrans" cxnId="{C28D46DB-5766-469C-997C-9D34EE4788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3F365E-BBD3-4DC8-9CD0-D298F572887D}" type="sibTrans" cxnId="{C28D46DB-5766-469C-997C-9D34EE4788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D202FC-CC11-4DD4-BBCD-D7AA8A2D93E8}" type="pres">
      <dgm:prSet presAssocID="{EDF826BE-9132-471F-ABD5-DC001AA419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A75EC9-DB86-4AD5-A032-87C0955074AA}" type="pres">
      <dgm:prSet presAssocID="{FD2DD9FB-1F0A-4310-98EA-0AB4CC718E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1A0495-BF04-4FB1-803D-C3D0DAA60206}" type="pres">
      <dgm:prSet presAssocID="{F035F005-4280-4954-BE7F-81D39D421175}" presName="spacer" presStyleCnt="0"/>
      <dgm:spPr/>
    </dgm:pt>
    <dgm:pt modelId="{A3937B75-4AF1-4747-993C-C4DD82EDCB58}" type="pres">
      <dgm:prSet presAssocID="{C0EC4D56-5620-4728-935D-6C6598604E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AA9810-53C1-453A-BDCD-7F837FBA2D8A}" type="pres">
      <dgm:prSet presAssocID="{061D04DB-5B60-47FD-B392-493F59316B4F}" presName="spacer" presStyleCnt="0"/>
      <dgm:spPr/>
    </dgm:pt>
    <dgm:pt modelId="{0C22C348-533C-4B86-B507-831EE427FB0C}" type="pres">
      <dgm:prSet presAssocID="{D2709014-8241-44E2-A9A1-71CEB03C0B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1A7BD0-B490-47E1-9D74-AE71FCE6D8C4}" type="pres">
      <dgm:prSet presAssocID="{83CEBD6A-1BD3-4203-ABA5-CD2C2A328029}" presName="spacer" presStyleCnt="0"/>
      <dgm:spPr/>
    </dgm:pt>
    <dgm:pt modelId="{42A1CEE4-0CD7-4FF8-ACF4-06C255F922D0}" type="pres">
      <dgm:prSet presAssocID="{16D6FCCA-9785-48D9-82AB-19C29CB393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3091040-32BD-43C3-B70D-60EC79AEDD6B}" type="presOf" srcId="{16D6FCCA-9785-48D9-82AB-19C29CB3939C}" destId="{42A1CEE4-0CD7-4FF8-ACF4-06C255F922D0}" srcOrd="0" destOrd="0" presId="urn:microsoft.com/office/officeart/2005/8/layout/vList2"/>
    <dgm:cxn modelId="{178E78E4-AC06-462B-9402-4363AB365784}" type="presOf" srcId="{FD2DD9FB-1F0A-4310-98EA-0AB4CC718E1D}" destId="{8AA75EC9-DB86-4AD5-A032-87C0955074AA}" srcOrd="0" destOrd="0" presId="urn:microsoft.com/office/officeart/2005/8/layout/vList2"/>
    <dgm:cxn modelId="{DB04EED9-8458-43EF-AE1D-6F21AFCDADB0}" type="presOf" srcId="{C0EC4D56-5620-4728-935D-6C6598604EE3}" destId="{A3937B75-4AF1-4747-993C-C4DD82EDCB58}" srcOrd="0" destOrd="0" presId="urn:microsoft.com/office/officeart/2005/8/layout/vList2"/>
    <dgm:cxn modelId="{A70975A8-1A2F-4933-A00C-6029792CAAD7}" type="presOf" srcId="{D2709014-8241-44E2-A9A1-71CEB03C0B10}" destId="{0C22C348-533C-4B86-B507-831EE427FB0C}" srcOrd="0" destOrd="0" presId="urn:microsoft.com/office/officeart/2005/8/layout/vList2"/>
    <dgm:cxn modelId="{880B7D47-B78A-4D05-9504-0760302416AE}" srcId="{EDF826BE-9132-471F-ABD5-DC001AA4191B}" destId="{C0EC4D56-5620-4728-935D-6C6598604EE3}" srcOrd="1" destOrd="0" parTransId="{98367214-FDFB-49EC-B4AB-546F53478044}" sibTransId="{061D04DB-5B60-47FD-B392-493F59316B4F}"/>
    <dgm:cxn modelId="{5D716E0F-A8C6-4300-92BB-34BA3BEFBC2F}" srcId="{EDF826BE-9132-471F-ABD5-DC001AA4191B}" destId="{FD2DD9FB-1F0A-4310-98EA-0AB4CC718E1D}" srcOrd="0" destOrd="0" parTransId="{3FFFA313-5E4F-4DFE-8BD9-6A36CB1C1725}" sibTransId="{F035F005-4280-4954-BE7F-81D39D421175}"/>
    <dgm:cxn modelId="{9191C59D-3BFC-4A15-9755-9102B910F7D2}" type="presOf" srcId="{EDF826BE-9132-471F-ABD5-DC001AA4191B}" destId="{20D202FC-CC11-4DD4-BBCD-D7AA8A2D93E8}" srcOrd="0" destOrd="0" presId="urn:microsoft.com/office/officeart/2005/8/layout/vList2"/>
    <dgm:cxn modelId="{C28D46DB-5766-469C-997C-9D34EE4788DE}" srcId="{EDF826BE-9132-471F-ABD5-DC001AA4191B}" destId="{16D6FCCA-9785-48D9-82AB-19C29CB3939C}" srcOrd="3" destOrd="0" parTransId="{1427F350-FE3E-4AE0-B918-E5E84877A75A}" sibTransId="{163F365E-BBD3-4DC8-9CD0-D298F572887D}"/>
    <dgm:cxn modelId="{BBD84877-CB75-4B44-A25A-B21C26C71FCA}" srcId="{EDF826BE-9132-471F-ABD5-DC001AA4191B}" destId="{D2709014-8241-44E2-A9A1-71CEB03C0B10}" srcOrd="2" destOrd="0" parTransId="{9C5DC1A4-002B-4F1E-978C-83CD6D192D8C}" sibTransId="{83CEBD6A-1BD3-4203-ABA5-CD2C2A328029}"/>
    <dgm:cxn modelId="{F8959574-0ACE-477E-A41A-2B8053424283}" type="presParOf" srcId="{20D202FC-CC11-4DD4-BBCD-D7AA8A2D93E8}" destId="{8AA75EC9-DB86-4AD5-A032-87C0955074AA}" srcOrd="0" destOrd="0" presId="urn:microsoft.com/office/officeart/2005/8/layout/vList2"/>
    <dgm:cxn modelId="{C24F8824-E07A-4E36-91C5-09C62ADACF8F}" type="presParOf" srcId="{20D202FC-CC11-4DD4-BBCD-D7AA8A2D93E8}" destId="{481A0495-BF04-4FB1-803D-C3D0DAA60206}" srcOrd="1" destOrd="0" presId="urn:microsoft.com/office/officeart/2005/8/layout/vList2"/>
    <dgm:cxn modelId="{206983F3-2EBB-4497-9CFA-A507146C736A}" type="presParOf" srcId="{20D202FC-CC11-4DD4-BBCD-D7AA8A2D93E8}" destId="{A3937B75-4AF1-4747-993C-C4DD82EDCB58}" srcOrd="2" destOrd="0" presId="urn:microsoft.com/office/officeart/2005/8/layout/vList2"/>
    <dgm:cxn modelId="{9B2C39E1-6D0F-4FE7-81C7-EBB750987C2D}" type="presParOf" srcId="{20D202FC-CC11-4DD4-BBCD-D7AA8A2D93E8}" destId="{DCAA9810-53C1-453A-BDCD-7F837FBA2D8A}" srcOrd="3" destOrd="0" presId="urn:microsoft.com/office/officeart/2005/8/layout/vList2"/>
    <dgm:cxn modelId="{ABAFE2F2-821A-4B05-81D3-2625D89D9636}" type="presParOf" srcId="{20D202FC-CC11-4DD4-BBCD-D7AA8A2D93E8}" destId="{0C22C348-533C-4B86-B507-831EE427FB0C}" srcOrd="4" destOrd="0" presId="urn:microsoft.com/office/officeart/2005/8/layout/vList2"/>
    <dgm:cxn modelId="{1972F290-C95E-4FEE-93C7-F181793608B4}" type="presParOf" srcId="{20D202FC-CC11-4DD4-BBCD-D7AA8A2D93E8}" destId="{0C1A7BD0-B490-47E1-9D74-AE71FCE6D8C4}" srcOrd="5" destOrd="0" presId="urn:microsoft.com/office/officeart/2005/8/layout/vList2"/>
    <dgm:cxn modelId="{111DCA74-AB18-41F7-BA94-A0124B63733B}" type="presParOf" srcId="{20D202FC-CC11-4DD4-BBCD-D7AA8A2D93E8}" destId="{42A1CEE4-0CD7-4FF8-ACF4-06C255F922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782357E-27CD-4DEC-88AB-AE197A8F9BE7}">
      <dgm:prSet/>
      <dgm:spPr/>
      <dgm:t>
        <a:bodyPr/>
        <a:lstStyle/>
        <a:p>
          <a:pPr rtl="0"/>
          <a:r>
            <a:rPr lang="es-MX" b="1" dirty="0"/>
            <a:t>Frecuencia</a:t>
          </a:r>
          <a:endParaRPr lang="es-CL" b="1" dirty="0"/>
        </a:p>
      </dgm:t>
    </dgm:pt>
    <dgm:pt modelId="{5275D914-B38E-49D2-B4C3-3E3E73D224DC}" type="parTrans" cxnId="{55A8559C-2356-4321-880A-F0BE839150B8}">
      <dgm:prSet/>
      <dgm:spPr/>
      <dgm:t>
        <a:bodyPr/>
        <a:lstStyle/>
        <a:p>
          <a:endParaRPr lang="es-CL"/>
        </a:p>
      </dgm:t>
    </dgm:pt>
    <dgm:pt modelId="{B9CD9E7A-B662-4748-838A-5DBF97AD49CE}" type="sibTrans" cxnId="{55A8559C-2356-4321-880A-F0BE839150B8}">
      <dgm:prSet/>
      <dgm:spPr/>
      <dgm:t>
        <a:bodyPr/>
        <a:lstStyle/>
        <a:p>
          <a:endParaRPr lang="es-CL"/>
        </a:p>
      </dgm:t>
    </dgm:pt>
    <dgm:pt modelId="{C37CE9A2-A650-4497-875E-A84E3FAFA9D0}">
      <dgm:prSet/>
      <dgm:spPr/>
      <dgm:t>
        <a:bodyPr/>
        <a:lstStyle/>
        <a:p>
          <a:pPr rtl="0"/>
          <a:r>
            <a:rPr lang="es-MX" b="1" dirty="0"/>
            <a:t>Intensidad</a:t>
          </a:r>
          <a:endParaRPr lang="es-CL" b="1" dirty="0"/>
        </a:p>
      </dgm:t>
    </dgm:pt>
    <dgm:pt modelId="{C2B3B34A-7E4E-4D3C-922D-CA30EB96E148}" type="parTrans" cxnId="{E2A68443-B3CF-4736-B81F-394E260643EC}">
      <dgm:prSet/>
      <dgm:spPr/>
      <dgm:t>
        <a:bodyPr/>
        <a:lstStyle/>
        <a:p>
          <a:endParaRPr lang="es-CL"/>
        </a:p>
      </dgm:t>
    </dgm:pt>
    <dgm:pt modelId="{CECEE1E2-1B76-41B8-A215-1AB77413359A}" type="sibTrans" cxnId="{E2A68443-B3CF-4736-B81F-394E260643EC}">
      <dgm:prSet/>
      <dgm:spPr/>
      <dgm:t>
        <a:bodyPr/>
        <a:lstStyle/>
        <a:p>
          <a:endParaRPr lang="es-CL"/>
        </a:p>
      </dgm:t>
    </dgm:pt>
    <dgm:pt modelId="{275F31D5-83DF-472F-BC7D-C2EE39F1CC18}">
      <dgm:prSet/>
      <dgm:spPr/>
      <dgm:t>
        <a:bodyPr/>
        <a:lstStyle/>
        <a:p>
          <a:pPr rtl="0"/>
          <a:r>
            <a:rPr lang="es-MX" b="1" dirty="0"/>
            <a:t>Carácter</a:t>
          </a:r>
          <a:endParaRPr lang="es-CL" b="1" dirty="0"/>
        </a:p>
      </dgm:t>
    </dgm:pt>
    <dgm:pt modelId="{D55DD6D6-3468-4B23-A3B6-DF6577D974EF}" type="parTrans" cxnId="{5C1F1E26-F7BA-4808-8AB1-5BB0C3867F11}">
      <dgm:prSet/>
      <dgm:spPr/>
      <dgm:t>
        <a:bodyPr/>
        <a:lstStyle/>
        <a:p>
          <a:endParaRPr lang="es-CL"/>
        </a:p>
      </dgm:t>
    </dgm:pt>
    <dgm:pt modelId="{F2EBAD0C-6BB1-48B2-B28C-5B477C8FD239}" type="sibTrans" cxnId="{5C1F1E26-F7BA-4808-8AB1-5BB0C3867F11}">
      <dgm:prSet/>
      <dgm:spPr/>
      <dgm:t>
        <a:bodyPr/>
        <a:lstStyle/>
        <a:p>
          <a:endParaRPr lang="es-CL"/>
        </a:p>
      </dgm:t>
    </dgm:pt>
    <dgm:pt modelId="{8AE850B9-7D10-4300-AC68-7AD6AEC3E921}">
      <dgm:prSet/>
      <dgm:spPr/>
      <dgm:t>
        <a:bodyPr/>
        <a:lstStyle/>
        <a:p>
          <a:pPr rtl="0"/>
          <a:r>
            <a:rPr lang="es-CL" b="1" dirty="0"/>
            <a:t>Ocasional</a:t>
          </a:r>
        </a:p>
      </dgm:t>
    </dgm:pt>
    <dgm:pt modelId="{B064D4BA-B9A4-4C77-840E-74EB257B1665}" type="parTrans" cxnId="{42B65468-FF4C-413C-93B7-92A277713F51}">
      <dgm:prSet/>
      <dgm:spPr/>
      <dgm:t>
        <a:bodyPr/>
        <a:lstStyle/>
        <a:p>
          <a:endParaRPr lang="es-ES"/>
        </a:p>
      </dgm:t>
    </dgm:pt>
    <dgm:pt modelId="{D5F27094-0FBB-465A-8A31-0F5ED0D884F1}" type="sibTrans" cxnId="{42B65468-FF4C-413C-93B7-92A277713F51}">
      <dgm:prSet/>
      <dgm:spPr/>
      <dgm:t>
        <a:bodyPr/>
        <a:lstStyle/>
        <a:p>
          <a:endParaRPr lang="es-ES"/>
        </a:p>
      </dgm:t>
    </dgm:pt>
    <dgm:pt modelId="{AAD835C9-97D3-4A0F-93BE-4D7E5983FBDC}">
      <dgm:prSet/>
      <dgm:spPr/>
      <dgm:t>
        <a:bodyPr/>
        <a:lstStyle/>
        <a:p>
          <a:pPr rtl="0"/>
          <a:r>
            <a:rPr lang="es-CL" b="1" dirty="0"/>
            <a:t>Numero de veces por semana</a:t>
          </a:r>
        </a:p>
      </dgm:t>
    </dgm:pt>
    <dgm:pt modelId="{A4B32405-2FE7-4398-9EAD-18074F5CDD84}" type="parTrans" cxnId="{1A7E18AC-CDA8-4AFF-B66C-56C6BD0A2F98}">
      <dgm:prSet/>
      <dgm:spPr/>
      <dgm:t>
        <a:bodyPr/>
        <a:lstStyle/>
        <a:p>
          <a:endParaRPr lang="es-ES"/>
        </a:p>
      </dgm:t>
    </dgm:pt>
    <dgm:pt modelId="{52E3DB93-2230-41A1-AAC7-60541F1AFEFB}" type="sibTrans" cxnId="{1A7E18AC-CDA8-4AFF-B66C-56C6BD0A2F98}">
      <dgm:prSet/>
      <dgm:spPr/>
      <dgm:t>
        <a:bodyPr/>
        <a:lstStyle/>
        <a:p>
          <a:endParaRPr lang="es-ES"/>
        </a:p>
      </dgm:t>
    </dgm:pt>
    <dgm:pt modelId="{8F04FA40-4C1D-4212-A387-938DBC0E66F0}">
      <dgm:prSet/>
      <dgm:spPr/>
      <dgm:t>
        <a:bodyPr/>
        <a:lstStyle/>
        <a:p>
          <a:pPr rtl="0"/>
          <a:r>
            <a:rPr lang="es-CL" b="1" dirty="0"/>
            <a:t>Casi todos los días</a:t>
          </a:r>
        </a:p>
      </dgm:t>
    </dgm:pt>
    <dgm:pt modelId="{5FC79255-DDFE-478B-864D-6C6EDD0CCF39}" type="parTrans" cxnId="{C5C374A3-17E1-4554-9CF1-44699FB38B3D}">
      <dgm:prSet/>
      <dgm:spPr/>
      <dgm:t>
        <a:bodyPr/>
        <a:lstStyle/>
        <a:p>
          <a:endParaRPr lang="es-ES"/>
        </a:p>
      </dgm:t>
    </dgm:pt>
    <dgm:pt modelId="{7B7360D7-6F34-49D2-BAF8-B8703620EE8B}" type="sibTrans" cxnId="{C5C374A3-17E1-4554-9CF1-44699FB38B3D}">
      <dgm:prSet/>
      <dgm:spPr/>
      <dgm:t>
        <a:bodyPr/>
        <a:lstStyle/>
        <a:p>
          <a:endParaRPr lang="es-ES"/>
        </a:p>
      </dgm:t>
    </dgm:pt>
    <dgm:pt modelId="{4FF67250-D4E4-48A7-A746-FA0E00540E3A}">
      <dgm:prSet/>
      <dgm:spPr/>
      <dgm:t>
        <a:bodyPr/>
        <a:lstStyle/>
        <a:p>
          <a:pPr rtl="0"/>
          <a:r>
            <a:rPr lang="es-CL" b="1" dirty="0"/>
            <a:t>Solo en la semana o también fines de semana</a:t>
          </a:r>
        </a:p>
      </dgm:t>
    </dgm:pt>
    <dgm:pt modelId="{1A962BBA-D753-4AED-BC73-3E462FC67DF4}" type="parTrans" cxnId="{C0FF6888-3566-4DE7-B6DE-C397A9D2BE59}">
      <dgm:prSet/>
      <dgm:spPr/>
      <dgm:t>
        <a:bodyPr/>
        <a:lstStyle/>
        <a:p>
          <a:endParaRPr lang="es-ES"/>
        </a:p>
      </dgm:t>
    </dgm:pt>
    <dgm:pt modelId="{CE610231-7E06-4B17-9CDE-75D8E841DD5B}" type="sibTrans" cxnId="{C0FF6888-3566-4DE7-B6DE-C397A9D2BE59}">
      <dgm:prSet/>
      <dgm:spPr/>
      <dgm:t>
        <a:bodyPr/>
        <a:lstStyle/>
        <a:p>
          <a:endParaRPr lang="es-ES"/>
        </a:p>
      </dgm:t>
    </dgm:pt>
    <dgm:pt modelId="{92F5BB99-4E5F-4179-AE67-E31685228002}">
      <dgm:prSet/>
      <dgm:spPr/>
      <dgm:t>
        <a:bodyPr/>
        <a:lstStyle/>
        <a:p>
          <a:pPr rtl="0"/>
          <a:r>
            <a:rPr lang="es-CL" b="1" dirty="0"/>
            <a:t>Leve </a:t>
          </a:r>
        </a:p>
      </dgm:t>
    </dgm:pt>
    <dgm:pt modelId="{4542F6E8-744E-4D3C-A595-C502306FBFA3}" type="parTrans" cxnId="{15F17BDD-F6C0-4E48-A0CF-F1A08A0D5168}">
      <dgm:prSet/>
      <dgm:spPr/>
      <dgm:t>
        <a:bodyPr/>
        <a:lstStyle/>
        <a:p>
          <a:endParaRPr lang="es-ES"/>
        </a:p>
      </dgm:t>
    </dgm:pt>
    <dgm:pt modelId="{818AC557-37A3-4393-95F1-7FD371B354F2}" type="sibTrans" cxnId="{15F17BDD-F6C0-4E48-A0CF-F1A08A0D5168}">
      <dgm:prSet/>
      <dgm:spPr/>
      <dgm:t>
        <a:bodyPr/>
        <a:lstStyle/>
        <a:p>
          <a:endParaRPr lang="es-ES"/>
        </a:p>
      </dgm:t>
    </dgm:pt>
    <dgm:pt modelId="{DF07DDE4-02A3-4F15-8F57-D7D96F16976E}">
      <dgm:prSet/>
      <dgm:spPr/>
      <dgm:t>
        <a:bodyPr/>
        <a:lstStyle/>
        <a:p>
          <a:pPr rtl="0"/>
          <a:r>
            <a:rPr lang="es-CL" b="1" dirty="0"/>
            <a:t>Moderado</a:t>
          </a:r>
        </a:p>
      </dgm:t>
    </dgm:pt>
    <dgm:pt modelId="{AA262BE6-5883-44AB-B490-ECCB87A66CBD}" type="parTrans" cxnId="{41DC9EBF-9186-4C16-8EAA-15236416993C}">
      <dgm:prSet/>
      <dgm:spPr/>
      <dgm:t>
        <a:bodyPr/>
        <a:lstStyle/>
        <a:p>
          <a:endParaRPr lang="es-ES"/>
        </a:p>
      </dgm:t>
    </dgm:pt>
    <dgm:pt modelId="{368C7EAE-8458-4579-929F-372E6C685D03}" type="sibTrans" cxnId="{41DC9EBF-9186-4C16-8EAA-15236416993C}">
      <dgm:prSet/>
      <dgm:spPr/>
      <dgm:t>
        <a:bodyPr/>
        <a:lstStyle/>
        <a:p>
          <a:endParaRPr lang="es-ES"/>
        </a:p>
      </dgm:t>
    </dgm:pt>
    <dgm:pt modelId="{03B1E377-1314-4B4C-A41D-915EA45F9E6A}">
      <dgm:prSet/>
      <dgm:spPr/>
      <dgm:t>
        <a:bodyPr/>
        <a:lstStyle/>
        <a:p>
          <a:pPr rtl="0"/>
          <a:r>
            <a:rPr lang="es-CL" b="1" dirty="0"/>
            <a:t>Severo</a:t>
          </a:r>
        </a:p>
      </dgm:t>
    </dgm:pt>
    <dgm:pt modelId="{563C87B0-7EC6-4366-B185-8D7C1B3B2859}" type="parTrans" cxnId="{26E0E61B-1061-4339-BD37-F840569A623D}">
      <dgm:prSet/>
      <dgm:spPr/>
      <dgm:t>
        <a:bodyPr/>
        <a:lstStyle/>
        <a:p>
          <a:endParaRPr lang="es-ES"/>
        </a:p>
      </dgm:t>
    </dgm:pt>
    <dgm:pt modelId="{C7681013-E461-4BC9-9F15-D24D54169C9C}" type="sibTrans" cxnId="{26E0E61B-1061-4339-BD37-F840569A623D}">
      <dgm:prSet/>
      <dgm:spPr/>
      <dgm:t>
        <a:bodyPr/>
        <a:lstStyle/>
        <a:p>
          <a:endParaRPr lang="es-ES"/>
        </a:p>
      </dgm:t>
    </dgm:pt>
    <dgm:pt modelId="{B09D6B93-0367-4813-A318-5E4A70BB4A77}">
      <dgm:prSet/>
      <dgm:spPr/>
      <dgm:t>
        <a:bodyPr/>
        <a:lstStyle/>
        <a:p>
          <a:pPr rtl="0"/>
          <a:r>
            <a:rPr lang="es-CL" b="1" dirty="0"/>
            <a:t>El mas fuerte de la vida</a:t>
          </a:r>
        </a:p>
      </dgm:t>
    </dgm:pt>
    <dgm:pt modelId="{22FFAFE9-2C39-4496-93B4-75E7EF4DE278}" type="parTrans" cxnId="{80CF7DD6-3FCC-46E0-ACD6-FD51631D0C23}">
      <dgm:prSet/>
      <dgm:spPr/>
      <dgm:t>
        <a:bodyPr/>
        <a:lstStyle/>
        <a:p>
          <a:endParaRPr lang="es-ES"/>
        </a:p>
      </dgm:t>
    </dgm:pt>
    <dgm:pt modelId="{A866F23C-49B0-4421-A0B5-45CFE12E5926}" type="sibTrans" cxnId="{80CF7DD6-3FCC-46E0-ACD6-FD51631D0C23}">
      <dgm:prSet/>
      <dgm:spPr/>
      <dgm:t>
        <a:bodyPr/>
        <a:lstStyle/>
        <a:p>
          <a:endParaRPr lang="es-ES"/>
        </a:p>
      </dgm:t>
    </dgm:pt>
    <dgm:pt modelId="{A501FEB0-D69F-46C5-B2D2-6A8220B25F1C}">
      <dgm:prSet/>
      <dgm:spPr/>
      <dgm:t>
        <a:bodyPr/>
        <a:lstStyle/>
        <a:p>
          <a:pPr rtl="0"/>
          <a:r>
            <a:rPr lang="es-CL" b="1" dirty="0"/>
            <a:t>Opresivo</a:t>
          </a:r>
        </a:p>
      </dgm:t>
    </dgm:pt>
    <dgm:pt modelId="{7E836D44-51F2-4E31-91BC-2CBF79A9608B}" type="parTrans" cxnId="{0AF70A87-58FC-4E5C-9BA6-C50E219B1778}">
      <dgm:prSet/>
      <dgm:spPr/>
      <dgm:t>
        <a:bodyPr/>
        <a:lstStyle/>
        <a:p>
          <a:endParaRPr lang="es-ES"/>
        </a:p>
      </dgm:t>
    </dgm:pt>
    <dgm:pt modelId="{A6768125-C502-4BF8-8D28-A9921C4EECAA}" type="sibTrans" cxnId="{0AF70A87-58FC-4E5C-9BA6-C50E219B1778}">
      <dgm:prSet/>
      <dgm:spPr/>
      <dgm:t>
        <a:bodyPr/>
        <a:lstStyle/>
        <a:p>
          <a:endParaRPr lang="es-ES"/>
        </a:p>
      </dgm:t>
    </dgm:pt>
    <dgm:pt modelId="{92B5E0F8-968B-40F1-882B-3CDD8F5FB98D}">
      <dgm:prSet/>
      <dgm:spPr/>
      <dgm:t>
        <a:bodyPr/>
        <a:lstStyle/>
        <a:p>
          <a:pPr rtl="0"/>
          <a:r>
            <a:rPr lang="es-CL" b="1" dirty="0"/>
            <a:t>Punzante</a:t>
          </a:r>
        </a:p>
      </dgm:t>
    </dgm:pt>
    <dgm:pt modelId="{9007073F-1ACD-46C4-838D-B6349A0A1621}" type="parTrans" cxnId="{996CE3C2-8B70-4A38-AC12-5A417D414809}">
      <dgm:prSet/>
      <dgm:spPr/>
      <dgm:t>
        <a:bodyPr/>
        <a:lstStyle/>
        <a:p>
          <a:endParaRPr lang="es-ES"/>
        </a:p>
      </dgm:t>
    </dgm:pt>
    <dgm:pt modelId="{19FE1A38-CCEB-4F13-8DCC-A025B2918B52}" type="sibTrans" cxnId="{996CE3C2-8B70-4A38-AC12-5A417D414809}">
      <dgm:prSet/>
      <dgm:spPr/>
      <dgm:t>
        <a:bodyPr/>
        <a:lstStyle/>
        <a:p>
          <a:endParaRPr lang="es-ES"/>
        </a:p>
      </dgm:t>
    </dgm:pt>
    <dgm:pt modelId="{B4F1C93B-4C78-420D-9466-C6551FC0E3CB}">
      <dgm:prSet/>
      <dgm:spPr/>
      <dgm:t>
        <a:bodyPr/>
        <a:lstStyle/>
        <a:p>
          <a:pPr rtl="0"/>
          <a:r>
            <a:rPr lang="es-CL" b="1" dirty="0"/>
            <a:t>Mixto</a:t>
          </a:r>
        </a:p>
      </dgm:t>
    </dgm:pt>
    <dgm:pt modelId="{EF421966-825E-462B-A220-571FD33CBC5E}" type="parTrans" cxnId="{82E71E52-80C4-43D0-98B6-A1166EAFAB20}">
      <dgm:prSet/>
      <dgm:spPr/>
      <dgm:t>
        <a:bodyPr/>
        <a:lstStyle/>
        <a:p>
          <a:endParaRPr lang="es-ES"/>
        </a:p>
      </dgm:t>
    </dgm:pt>
    <dgm:pt modelId="{BABB4300-9C75-49C0-B699-678529084924}" type="sibTrans" cxnId="{82E71E52-80C4-43D0-98B6-A1166EAFAB20}">
      <dgm:prSet/>
      <dgm:spPr/>
      <dgm:t>
        <a:bodyPr/>
        <a:lstStyle/>
        <a:p>
          <a:endParaRPr lang="es-ES"/>
        </a:p>
      </dgm:t>
    </dgm:pt>
    <dgm:pt modelId="{1CDC54E6-704F-4ABA-84AB-9E2431F85CED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3146B73-7317-40BB-BBEE-AED319368DA9}" type="pres">
      <dgm:prSet presAssocID="{6782357E-27CD-4DEC-88AB-AE197A8F9BE7}" presName="vertFlow" presStyleCnt="0"/>
      <dgm:spPr/>
    </dgm:pt>
    <dgm:pt modelId="{D81A9390-0C3A-4E46-B04C-764FCF5C6405}" type="pres">
      <dgm:prSet presAssocID="{6782357E-27CD-4DEC-88AB-AE197A8F9BE7}" presName="header" presStyleLbl="node1" presStyleIdx="0" presStyleCnt="3"/>
      <dgm:spPr/>
      <dgm:t>
        <a:bodyPr/>
        <a:lstStyle/>
        <a:p>
          <a:endParaRPr lang="es-CL"/>
        </a:p>
      </dgm:t>
    </dgm:pt>
    <dgm:pt modelId="{F6AA4EA8-9BCD-45CD-82CE-F95A2BC0188B}" type="pres">
      <dgm:prSet presAssocID="{B064D4BA-B9A4-4C77-840E-74EB257B1665}" presName="parTrans" presStyleLbl="sibTrans2D1" presStyleIdx="0" presStyleCnt="11"/>
      <dgm:spPr/>
      <dgm:t>
        <a:bodyPr/>
        <a:lstStyle/>
        <a:p>
          <a:endParaRPr lang="es-CL"/>
        </a:p>
      </dgm:t>
    </dgm:pt>
    <dgm:pt modelId="{CF026EDF-F13B-483E-A327-099E426900BE}" type="pres">
      <dgm:prSet presAssocID="{8AE850B9-7D10-4300-AC68-7AD6AEC3E921}" presName="child" presStyleLbl="alignAccFollow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2AA793-D127-42A1-8927-07A64E53F595}" type="pres">
      <dgm:prSet presAssocID="{D5F27094-0FBB-465A-8A31-0F5ED0D884F1}" presName="sibTrans" presStyleLbl="sibTrans2D1" presStyleIdx="1" presStyleCnt="11"/>
      <dgm:spPr/>
      <dgm:t>
        <a:bodyPr/>
        <a:lstStyle/>
        <a:p>
          <a:endParaRPr lang="es-CL"/>
        </a:p>
      </dgm:t>
    </dgm:pt>
    <dgm:pt modelId="{2A4CE055-2186-45AC-9B74-384B531A9311}" type="pres">
      <dgm:prSet presAssocID="{AAD835C9-97D3-4A0F-93BE-4D7E5983FBDC}" presName="child" presStyleLbl="alignAccFollow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0B2A16-0F57-4C9E-BB52-389335474888}" type="pres">
      <dgm:prSet presAssocID="{52E3DB93-2230-41A1-AAC7-60541F1AFEFB}" presName="sibTrans" presStyleLbl="sibTrans2D1" presStyleIdx="2" presStyleCnt="11"/>
      <dgm:spPr/>
      <dgm:t>
        <a:bodyPr/>
        <a:lstStyle/>
        <a:p>
          <a:endParaRPr lang="es-CL"/>
        </a:p>
      </dgm:t>
    </dgm:pt>
    <dgm:pt modelId="{870F1380-2873-4E30-83EB-C2CED27C0F44}" type="pres">
      <dgm:prSet presAssocID="{8F04FA40-4C1D-4212-A387-938DBC0E66F0}" presName="child" presStyleLbl="alignAccFollow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7A277-59AF-452E-9618-55C93B031440}" type="pres">
      <dgm:prSet presAssocID="{7B7360D7-6F34-49D2-BAF8-B8703620EE8B}" presName="sibTrans" presStyleLbl="sibTrans2D1" presStyleIdx="3" presStyleCnt="11"/>
      <dgm:spPr/>
      <dgm:t>
        <a:bodyPr/>
        <a:lstStyle/>
        <a:p>
          <a:endParaRPr lang="es-CL"/>
        </a:p>
      </dgm:t>
    </dgm:pt>
    <dgm:pt modelId="{DF6998B8-0DB2-46E7-9C8E-F60AEAADB2D7}" type="pres">
      <dgm:prSet presAssocID="{4FF67250-D4E4-48A7-A746-FA0E00540E3A}" presName="child" presStyleLbl="alignAccFollow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80394B-0531-4881-BA25-3365E31E8F4E}" type="pres">
      <dgm:prSet presAssocID="{6782357E-27CD-4DEC-88AB-AE197A8F9BE7}" presName="hSp" presStyleCnt="0"/>
      <dgm:spPr/>
    </dgm:pt>
    <dgm:pt modelId="{1A954575-932C-4556-A68E-45DB059053D0}" type="pres">
      <dgm:prSet presAssocID="{C37CE9A2-A650-4497-875E-A84E3FAFA9D0}" presName="vertFlow" presStyleCnt="0"/>
      <dgm:spPr/>
    </dgm:pt>
    <dgm:pt modelId="{D5B27E95-4576-4FD1-A8CE-62298CCEC374}" type="pres">
      <dgm:prSet presAssocID="{C37CE9A2-A650-4497-875E-A84E3FAFA9D0}" presName="header" presStyleLbl="node1" presStyleIdx="1" presStyleCnt="3"/>
      <dgm:spPr/>
      <dgm:t>
        <a:bodyPr/>
        <a:lstStyle/>
        <a:p>
          <a:endParaRPr lang="es-CL"/>
        </a:p>
      </dgm:t>
    </dgm:pt>
    <dgm:pt modelId="{308F5C51-E152-4E97-AFB2-102352EE8D7E}" type="pres">
      <dgm:prSet presAssocID="{4542F6E8-744E-4D3C-A595-C502306FBFA3}" presName="parTrans" presStyleLbl="sibTrans2D1" presStyleIdx="4" presStyleCnt="11"/>
      <dgm:spPr/>
      <dgm:t>
        <a:bodyPr/>
        <a:lstStyle/>
        <a:p>
          <a:endParaRPr lang="es-CL"/>
        </a:p>
      </dgm:t>
    </dgm:pt>
    <dgm:pt modelId="{3A433CE6-AB8D-4404-9B7B-9CEADA0D1853}" type="pres">
      <dgm:prSet presAssocID="{92F5BB99-4E5F-4179-AE67-E31685228002}" presName="child" presStyleLbl="alignAccFollow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E1EEF7-F2C1-4245-99D5-F3DBFD3A49A8}" type="pres">
      <dgm:prSet presAssocID="{818AC557-37A3-4393-95F1-7FD371B354F2}" presName="sibTrans" presStyleLbl="sibTrans2D1" presStyleIdx="5" presStyleCnt="11"/>
      <dgm:spPr/>
      <dgm:t>
        <a:bodyPr/>
        <a:lstStyle/>
        <a:p>
          <a:endParaRPr lang="es-CL"/>
        </a:p>
      </dgm:t>
    </dgm:pt>
    <dgm:pt modelId="{4D6E883B-E663-42BD-9936-20E6B12C4EA1}" type="pres">
      <dgm:prSet presAssocID="{DF07DDE4-02A3-4F15-8F57-D7D96F16976E}" presName="child" presStyleLbl="alignAccFollow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F203A6-A93C-44BA-8084-7D1692303A1A}" type="pres">
      <dgm:prSet presAssocID="{368C7EAE-8458-4579-929F-372E6C685D03}" presName="sibTrans" presStyleLbl="sibTrans2D1" presStyleIdx="6" presStyleCnt="11"/>
      <dgm:spPr/>
      <dgm:t>
        <a:bodyPr/>
        <a:lstStyle/>
        <a:p>
          <a:endParaRPr lang="es-CL"/>
        </a:p>
      </dgm:t>
    </dgm:pt>
    <dgm:pt modelId="{FCADAD8A-2742-42FF-BE47-4AA5F0E66EF0}" type="pres">
      <dgm:prSet presAssocID="{03B1E377-1314-4B4C-A41D-915EA45F9E6A}" presName="child" presStyleLbl="alignAccFollow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92748-2A63-4AA3-9F8B-00622A62DB1F}" type="pres">
      <dgm:prSet presAssocID="{C7681013-E461-4BC9-9F15-D24D54169C9C}" presName="sibTrans" presStyleLbl="sibTrans2D1" presStyleIdx="7" presStyleCnt="11"/>
      <dgm:spPr/>
      <dgm:t>
        <a:bodyPr/>
        <a:lstStyle/>
        <a:p>
          <a:endParaRPr lang="es-CL"/>
        </a:p>
      </dgm:t>
    </dgm:pt>
    <dgm:pt modelId="{8F77478F-849C-4568-BD51-98A7E7FDBBB9}" type="pres">
      <dgm:prSet presAssocID="{B09D6B93-0367-4813-A318-5E4A70BB4A77}" presName="child" presStyleLbl="alignAccFollow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488944-2656-4EFB-96E1-8CCFEFC9FC65}" type="pres">
      <dgm:prSet presAssocID="{C37CE9A2-A650-4497-875E-A84E3FAFA9D0}" presName="hSp" presStyleCnt="0"/>
      <dgm:spPr/>
    </dgm:pt>
    <dgm:pt modelId="{3559E35A-B808-4F95-8FD2-A77852E908F5}" type="pres">
      <dgm:prSet presAssocID="{275F31D5-83DF-472F-BC7D-C2EE39F1CC18}" presName="vertFlow" presStyleCnt="0"/>
      <dgm:spPr/>
    </dgm:pt>
    <dgm:pt modelId="{72A143CC-D1BC-400E-AA33-279C2F61F554}" type="pres">
      <dgm:prSet presAssocID="{275F31D5-83DF-472F-BC7D-C2EE39F1CC18}" presName="header" presStyleLbl="node1" presStyleIdx="2" presStyleCnt="3"/>
      <dgm:spPr/>
      <dgm:t>
        <a:bodyPr/>
        <a:lstStyle/>
        <a:p>
          <a:endParaRPr lang="es-CL"/>
        </a:p>
      </dgm:t>
    </dgm:pt>
    <dgm:pt modelId="{3846724B-9BFD-4016-9D12-5A41F65979D0}" type="pres">
      <dgm:prSet presAssocID="{7E836D44-51F2-4E31-91BC-2CBF79A9608B}" presName="parTrans" presStyleLbl="sibTrans2D1" presStyleIdx="8" presStyleCnt="11"/>
      <dgm:spPr/>
      <dgm:t>
        <a:bodyPr/>
        <a:lstStyle/>
        <a:p>
          <a:endParaRPr lang="es-CL"/>
        </a:p>
      </dgm:t>
    </dgm:pt>
    <dgm:pt modelId="{1195B339-7E55-4143-BB6F-4DB99A71495B}" type="pres">
      <dgm:prSet presAssocID="{A501FEB0-D69F-46C5-B2D2-6A8220B25F1C}" presName="child" presStyleLbl="alignAccFollow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944C80-9757-4318-B023-C07D70014073}" type="pres">
      <dgm:prSet presAssocID="{A6768125-C502-4BF8-8D28-A9921C4EECAA}" presName="sibTrans" presStyleLbl="sibTrans2D1" presStyleIdx="9" presStyleCnt="11"/>
      <dgm:spPr/>
      <dgm:t>
        <a:bodyPr/>
        <a:lstStyle/>
        <a:p>
          <a:endParaRPr lang="es-CL"/>
        </a:p>
      </dgm:t>
    </dgm:pt>
    <dgm:pt modelId="{DDD936DC-87C3-431D-BDF7-23ABA58D2FC2}" type="pres">
      <dgm:prSet presAssocID="{92B5E0F8-968B-40F1-882B-3CDD8F5FB98D}" presName="child" presStyleLbl="alignAccFollow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931D73-5799-4D48-B0F8-9F60AD78B6D5}" type="pres">
      <dgm:prSet presAssocID="{19FE1A38-CCEB-4F13-8DCC-A025B2918B52}" presName="sibTrans" presStyleLbl="sibTrans2D1" presStyleIdx="10" presStyleCnt="11"/>
      <dgm:spPr/>
      <dgm:t>
        <a:bodyPr/>
        <a:lstStyle/>
        <a:p>
          <a:endParaRPr lang="es-CL"/>
        </a:p>
      </dgm:t>
    </dgm:pt>
    <dgm:pt modelId="{09525BB2-69C9-4067-953E-2F5C6A485834}" type="pres">
      <dgm:prSet presAssocID="{B4F1C93B-4C78-420D-9466-C6551FC0E3CB}" presName="child" presStyleLbl="alignAccFollow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704A645-95F6-4D88-B354-29100E1C5586}" type="presOf" srcId="{B4F1C93B-4C78-420D-9466-C6551FC0E3CB}" destId="{09525BB2-69C9-4067-953E-2F5C6A485834}" srcOrd="0" destOrd="0" presId="urn:microsoft.com/office/officeart/2005/8/layout/lProcess1"/>
    <dgm:cxn modelId="{175F3A01-3ED9-4402-99D0-3064C9A5108D}" type="presOf" srcId="{7E836D44-51F2-4E31-91BC-2CBF79A9608B}" destId="{3846724B-9BFD-4016-9D12-5A41F65979D0}" srcOrd="0" destOrd="0" presId="urn:microsoft.com/office/officeart/2005/8/layout/lProcess1"/>
    <dgm:cxn modelId="{80CF7DD6-3FCC-46E0-ACD6-FD51631D0C23}" srcId="{C37CE9A2-A650-4497-875E-A84E3FAFA9D0}" destId="{B09D6B93-0367-4813-A318-5E4A70BB4A77}" srcOrd="3" destOrd="0" parTransId="{22FFAFE9-2C39-4496-93B4-75E7EF4DE278}" sibTransId="{A866F23C-49B0-4421-A0B5-45CFE12E5926}"/>
    <dgm:cxn modelId="{6E0FC3A5-3C5E-4769-BE25-ABA688159927}" type="presOf" srcId="{DF07DDE4-02A3-4F15-8F57-D7D96F16976E}" destId="{4D6E883B-E663-42BD-9936-20E6B12C4EA1}" srcOrd="0" destOrd="0" presId="urn:microsoft.com/office/officeart/2005/8/layout/lProcess1"/>
    <dgm:cxn modelId="{7C086F3C-243A-425D-BFE5-21B2262427DE}" type="presOf" srcId="{92B5E0F8-968B-40F1-882B-3CDD8F5FB98D}" destId="{DDD936DC-87C3-431D-BDF7-23ABA58D2FC2}" srcOrd="0" destOrd="0" presId="urn:microsoft.com/office/officeart/2005/8/layout/lProcess1"/>
    <dgm:cxn modelId="{0AF70A87-58FC-4E5C-9BA6-C50E219B1778}" srcId="{275F31D5-83DF-472F-BC7D-C2EE39F1CC18}" destId="{A501FEB0-D69F-46C5-B2D2-6A8220B25F1C}" srcOrd="0" destOrd="0" parTransId="{7E836D44-51F2-4E31-91BC-2CBF79A9608B}" sibTransId="{A6768125-C502-4BF8-8D28-A9921C4EECAA}"/>
    <dgm:cxn modelId="{5C1F1E26-F7BA-4808-8AB1-5BB0C3867F11}" srcId="{FC0CBD5C-121F-49A4-B9A0-F66D1B7AD0B1}" destId="{275F31D5-83DF-472F-BC7D-C2EE39F1CC18}" srcOrd="2" destOrd="0" parTransId="{D55DD6D6-3468-4B23-A3B6-DF6577D974EF}" sibTransId="{F2EBAD0C-6BB1-48B2-B28C-5B477C8FD239}"/>
    <dgm:cxn modelId="{55A8559C-2356-4321-880A-F0BE839150B8}" srcId="{FC0CBD5C-121F-49A4-B9A0-F66D1B7AD0B1}" destId="{6782357E-27CD-4DEC-88AB-AE197A8F9BE7}" srcOrd="0" destOrd="0" parTransId="{5275D914-B38E-49D2-B4C3-3E3E73D224DC}" sibTransId="{B9CD9E7A-B662-4748-838A-5DBF97AD49CE}"/>
    <dgm:cxn modelId="{4F3158EE-E243-4917-A4F0-3C0978F576E9}" type="presOf" srcId="{A6768125-C502-4BF8-8D28-A9921C4EECAA}" destId="{DF944C80-9757-4318-B023-C07D70014073}" srcOrd="0" destOrd="0" presId="urn:microsoft.com/office/officeart/2005/8/layout/lProcess1"/>
    <dgm:cxn modelId="{E2A68443-B3CF-4736-B81F-394E260643EC}" srcId="{FC0CBD5C-121F-49A4-B9A0-F66D1B7AD0B1}" destId="{C37CE9A2-A650-4497-875E-A84E3FAFA9D0}" srcOrd="1" destOrd="0" parTransId="{C2B3B34A-7E4E-4D3C-922D-CA30EB96E148}" sibTransId="{CECEE1E2-1B76-41B8-A215-1AB77413359A}"/>
    <dgm:cxn modelId="{1A7E18AC-CDA8-4AFF-B66C-56C6BD0A2F98}" srcId="{6782357E-27CD-4DEC-88AB-AE197A8F9BE7}" destId="{AAD835C9-97D3-4A0F-93BE-4D7E5983FBDC}" srcOrd="1" destOrd="0" parTransId="{A4B32405-2FE7-4398-9EAD-18074F5CDD84}" sibTransId="{52E3DB93-2230-41A1-AAC7-60541F1AFEFB}"/>
    <dgm:cxn modelId="{C5C374A3-17E1-4554-9CF1-44699FB38B3D}" srcId="{6782357E-27CD-4DEC-88AB-AE197A8F9BE7}" destId="{8F04FA40-4C1D-4212-A387-938DBC0E66F0}" srcOrd="2" destOrd="0" parTransId="{5FC79255-DDFE-478B-864D-6C6EDD0CCF39}" sibTransId="{7B7360D7-6F34-49D2-BAF8-B8703620EE8B}"/>
    <dgm:cxn modelId="{42093A3C-B996-4216-B05B-6365A3D0FB75}" type="presOf" srcId="{818AC557-37A3-4393-95F1-7FD371B354F2}" destId="{30E1EEF7-F2C1-4245-99D5-F3DBFD3A49A8}" srcOrd="0" destOrd="0" presId="urn:microsoft.com/office/officeart/2005/8/layout/lProcess1"/>
    <dgm:cxn modelId="{85EC2FA1-1B55-423B-AF0F-A14375AFCE8A}" type="presOf" srcId="{8AE850B9-7D10-4300-AC68-7AD6AEC3E921}" destId="{CF026EDF-F13B-483E-A327-099E426900BE}" srcOrd="0" destOrd="0" presId="urn:microsoft.com/office/officeart/2005/8/layout/lProcess1"/>
    <dgm:cxn modelId="{41DC9EBF-9186-4C16-8EAA-15236416993C}" srcId="{C37CE9A2-A650-4497-875E-A84E3FAFA9D0}" destId="{DF07DDE4-02A3-4F15-8F57-D7D96F16976E}" srcOrd="1" destOrd="0" parTransId="{AA262BE6-5883-44AB-B490-ECCB87A66CBD}" sibTransId="{368C7EAE-8458-4579-929F-372E6C685D03}"/>
    <dgm:cxn modelId="{8558C1B6-15E8-45CA-82B9-7F4EF6911A5E}" type="presOf" srcId="{19FE1A38-CCEB-4F13-8DCC-A025B2918B52}" destId="{13931D73-5799-4D48-B0F8-9F60AD78B6D5}" srcOrd="0" destOrd="0" presId="urn:microsoft.com/office/officeart/2005/8/layout/lProcess1"/>
    <dgm:cxn modelId="{AC00B24E-7CF8-4584-B7F1-95DF3AD51D5E}" type="presOf" srcId="{7B7360D7-6F34-49D2-BAF8-B8703620EE8B}" destId="{5AC7A277-59AF-452E-9618-55C93B031440}" srcOrd="0" destOrd="0" presId="urn:microsoft.com/office/officeart/2005/8/layout/lProcess1"/>
    <dgm:cxn modelId="{996CE3C2-8B70-4A38-AC12-5A417D414809}" srcId="{275F31D5-83DF-472F-BC7D-C2EE39F1CC18}" destId="{92B5E0F8-968B-40F1-882B-3CDD8F5FB98D}" srcOrd="1" destOrd="0" parTransId="{9007073F-1ACD-46C4-838D-B6349A0A1621}" sibTransId="{19FE1A38-CCEB-4F13-8DCC-A025B2918B52}"/>
    <dgm:cxn modelId="{CDF7E28A-7CA1-4F32-974E-F56DE7AD054E}" type="presOf" srcId="{8F04FA40-4C1D-4212-A387-938DBC0E66F0}" destId="{870F1380-2873-4E30-83EB-C2CED27C0F44}" srcOrd="0" destOrd="0" presId="urn:microsoft.com/office/officeart/2005/8/layout/lProcess1"/>
    <dgm:cxn modelId="{CE4C1A71-8B3E-4EC4-8FF6-E4E4FDDFE4AD}" type="presOf" srcId="{6782357E-27CD-4DEC-88AB-AE197A8F9BE7}" destId="{D81A9390-0C3A-4E46-B04C-764FCF5C6405}" srcOrd="0" destOrd="0" presId="urn:microsoft.com/office/officeart/2005/8/layout/lProcess1"/>
    <dgm:cxn modelId="{301F3708-1737-440E-A3DB-F7533C4734C6}" type="presOf" srcId="{B064D4BA-B9A4-4C77-840E-74EB257B1665}" destId="{F6AA4EA8-9BCD-45CD-82CE-F95A2BC0188B}" srcOrd="0" destOrd="0" presId="urn:microsoft.com/office/officeart/2005/8/layout/lProcess1"/>
    <dgm:cxn modelId="{42B65468-FF4C-413C-93B7-92A277713F51}" srcId="{6782357E-27CD-4DEC-88AB-AE197A8F9BE7}" destId="{8AE850B9-7D10-4300-AC68-7AD6AEC3E921}" srcOrd="0" destOrd="0" parTransId="{B064D4BA-B9A4-4C77-840E-74EB257B1665}" sibTransId="{D5F27094-0FBB-465A-8A31-0F5ED0D884F1}"/>
    <dgm:cxn modelId="{EBA9301B-260B-406B-A40F-515D4DD55F5A}" type="presOf" srcId="{D5F27094-0FBB-465A-8A31-0F5ED0D884F1}" destId="{8F2AA793-D127-42A1-8927-07A64E53F595}" srcOrd="0" destOrd="0" presId="urn:microsoft.com/office/officeart/2005/8/layout/lProcess1"/>
    <dgm:cxn modelId="{26E0E61B-1061-4339-BD37-F840569A623D}" srcId="{C37CE9A2-A650-4497-875E-A84E3FAFA9D0}" destId="{03B1E377-1314-4B4C-A41D-915EA45F9E6A}" srcOrd="2" destOrd="0" parTransId="{563C87B0-7EC6-4366-B185-8D7C1B3B2859}" sibTransId="{C7681013-E461-4BC9-9F15-D24D54169C9C}"/>
    <dgm:cxn modelId="{45A7D971-80F4-498B-A149-E3702812D89D}" type="presOf" srcId="{B09D6B93-0367-4813-A318-5E4A70BB4A77}" destId="{8F77478F-849C-4568-BD51-98A7E7FDBBB9}" srcOrd="0" destOrd="0" presId="urn:microsoft.com/office/officeart/2005/8/layout/lProcess1"/>
    <dgm:cxn modelId="{085F0043-8DF9-439F-B62E-377865E10D5D}" type="presOf" srcId="{AAD835C9-97D3-4A0F-93BE-4D7E5983FBDC}" destId="{2A4CE055-2186-45AC-9B74-384B531A9311}" srcOrd="0" destOrd="0" presId="urn:microsoft.com/office/officeart/2005/8/layout/lProcess1"/>
    <dgm:cxn modelId="{E2E6056F-2DF5-4336-86EB-0ABB293C2BD6}" type="presOf" srcId="{368C7EAE-8458-4579-929F-372E6C685D03}" destId="{B7F203A6-A93C-44BA-8084-7D1692303A1A}" srcOrd="0" destOrd="0" presId="urn:microsoft.com/office/officeart/2005/8/layout/lProcess1"/>
    <dgm:cxn modelId="{07D03EC2-1354-4DDE-9F94-E2B58C2B5C3E}" type="presOf" srcId="{52E3DB93-2230-41A1-AAC7-60541F1AFEFB}" destId="{660B2A16-0F57-4C9E-BB52-389335474888}" srcOrd="0" destOrd="0" presId="urn:microsoft.com/office/officeart/2005/8/layout/lProcess1"/>
    <dgm:cxn modelId="{13C81D57-F965-47AD-AC54-EA587B1B57FC}" type="presOf" srcId="{4FF67250-D4E4-48A7-A746-FA0E00540E3A}" destId="{DF6998B8-0DB2-46E7-9C8E-F60AEAADB2D7}" srcOrd="0" destOrd="0" presId="urn:microsoft.com/office/officeart/2005/8/layout/lProcess1"/>
    <dgm:cxn modelId="{61F7BB0F-E424-4992-87C5-7F484610F7EB}" type="presOf" srcId="{03B1E377-1314-4B4C-A41D-915EA45F9E6A}" destId="{FCADAD8A-2742-42FF-BE47-4AA5F0E66EF0}" srcOrd="0" destOrd="0" presId="urn:microsoft.com/office/officeart/2005/8/layout/lProcess1"/>
    <dgm:cxn modelId="{81A6D58C-71EF-4352-BA3D-819736CEB74E}" type="presOf" srcId="{4542F6E8-744E-4D3C-A595-C502306FBFA3}" destId="{308F5C51-E152-4E97-AFB2-102352EE8D7E}" srcOrd="0" destOrd="0" presId="urn:microsoft.com/office/officeart/2005/8/layout/lProcess1"/>
    <dgm:cxn modelId="{82E71E52-80C4-43D0-98B6-A1166EAFAB20}" srcId="{275F31D5-83DF-472F-BC7D-C2EE39F1CC18}" destId="{B4F1C93B-4C78-420D-9466-C6551FC0E3CB}" srcOrd="2" destOrd="0" parTransId="{EF421966-825E-462B-A220-571FD33CBC5E}" sibTransId="{BABB4300-9C75-49C0-B699-678529084924}"/>
    <dgm:cxn modelId="{83551A6B-2277-4118-855E-24E94B90273C}" type="presOf" srcId="{A501FEB0-D69F-46C5-B2D2-6A8220B25F1C}" destId="{1195B339-7E55-4143-BB6F-4DB99A71495B}" srcOrd="0" destOrd="0" presId="urn:microsoft.com/office/officeart/2005/8/layout/lProcess1"/>
    <dgm:cxn modelId="{D3EA5122-C98B-4931-A7C8-7C638168DA14}" type="presOf" srcId="{C37CE9A2-A650-4497-875E-A84E3FAFA9D0}" destId="{D5B27E95-4576-4FD1-A8CE-62298CCEC374}" srcOrd="0" destOrd="0" presId="urn:microsoft.com/office/officeart/2005/8/layout/lProcess1"/>
    <dgm:cxn modelId="{341E9F41-565B-492F-9383-C36E32785DB6}" type="presOf" srcId="{C7681013-E461-4BC9-9F15-D24D54169C9C}" destId="{4A092748-2A63-4AA3-9F8B-00622A62DB1F}" srcOrd="0" destOrd="0" presId="urn:microsoft.com/office/officeart/2005/8/layout/lProcess1"/>
    <dgm:cxn modelId="{15F17BDD-F6C0-4E48-A0CF-F1A08A0D5168}" srcId="{C37CE9A2-A650-4497-875E-A84E3FAFA9D0}" destId="{92F5BB99-4E5F-4179-AE67-E31685228002}" srcOrd="0" destOrd="0" parTransId="{4542F6E8-744E-4D3C-A595-C502306FBFA3}" sibTransId="{818AC557-37A3-4393-95F1-7FD371B354F2}"/>
    <dgm:cxn modelId="{C0FF6888-3566-4DE7-B6DE-C397A9D2BE59}" srcId="{6782357E-27CD-4DEC-88AB-AE197A8F9BE7}" destId="{4FF67250-D4E4-48A7-A746-FA0E00540E3A}" srcOrd="3" destOrd="0" parTransId="{1A962BBA-D753-4AED-BC73-3E462FC67DF4}" sibTransId="{CE610231-7E06-4B17-9CDE-75D8E841DD5B}"/>
    <dgm:cxn modelId="{DA746F90-4D0F-4E23-966B-CD9EFD54C72B}" type="presOf" srcId="{92F5BB99-4E5F-4179-AE67-E31685228002}" destId="{3A433CE6-AB8D-4404-9B7B-9CEADA0D1853}" srcOrd="0" destOrd="0" presId="urn:microsoft.com/office/officeart/2005/8/layout/lProcess1"/>
    <dgm:cxn modelId="{5A2340CC-C7B6-4795-8BFF-3F895A525C51}" type="presOf" srcId="{FC0CBD5C-121F-49A4-B9A0-F66D1B7AD0B1}" destId="{1CDC54E6-704F-4ABA-84AB-9E2431F85CED}" srcOrd="0" destOrd="0" presId="urn:microsoft.com/office/officeart/2005/8/layout/lProcess1"/>
    <dgm:cxn modelId="{213BE069-8D11-420C-87A6-C4CFB6C743AF}" type="presOf" srcId="{275F31D5-83DF-472F-BC7D-C2EE39F1CC18}" destId="{72A143CC-D1BC-400E-AA33-279C2F61F554}" srcOrd="0" destOrd="0" presId="urn:microsoft.com/office/officeart/2005/8/layout/lProcess1"/>
    <dgm:cxn modelId="{1BCB8D1E-05D1-410D-BB23-686025719AED}" type="presParOf" srcId="{1CDC54E6-704F-4ABA-84AB-9E2431F85CED}" destId="{83146B73-7317-40BB-BBEE-AED319368DA9}" srcOrd="0" destOrd="0" presId="urn:microsoft.com/office/officeart/2005/8/layout/lProcess1"/>
    <dgm:cxn modelId="{81DFB18E-89C9-454D-825C-3FB616004373}" type="presParOf" srcId="{83146B73-7317-40BB-BBEE-AED319368DA9}" destId="{D81A9390-0C3A-4E46-B04C-764FCF5C6405}" srcOrd="0" destOrd="0" presId="urn:microsoft.com/office/officeart/2005/8/layout/lProcess1"/>
    <dgm:cxn modelId="{380B6D12-239E-4EA2-BE3E-1494A4131CA3}" type="presParOf" srcId="{83146B73-7317-40BB-BBEE-AED319368DA9}" destId="{F6AA4EA8-9BCD-45CD-82CE-F95A2BC0188B}" srcOrd="1" destOrd="0" presId="urn:microsoft.com/office/officeart/2005/8/layout/lProcess1"/>
    <dgm:cxn modelId="{A0617B82-5D3C-4668-B0CA-C22825F081B1}" type="presParOf" srcId="{83146B73-7317-40BB-BBEE-AED319368DA9}" destId="{CF026EDF-F13B-483E-A327-099E426900BE}" srcOrd="2" destOrd="0" presId="urn:microsoft.com/office/officeart/2005/8/layout/lProcess1"/>
    <dgm:cxn modelId="{71B3798B-F67B-4828-A3AD-5C464306352A}" type="presParOf" srcId="{83146B73-7317-40BB-BBEE-AED319368DA9}" destId="{8F2AA793-D127-42A1-8927-07A64E53F595}" srcOrd="3" destOrd="0" presId="urn:microsoft.com/office/officeart/2005/8/layout/lProcess1"/>
    <dgm:cxn modelId="{43322767-45B4-4F42-9F1E-66391C7D7FE3}" type="presParOf" srcId="{83146B73-7317-40BB-BBEE-AED319368DA9}" destId="{2A4CE055-2186-45AC-9B74-384B531A9311}" srcOrd="4" destOrd="0" presId="urn:microsoft.com/office/officeart/2005/8/layout/lProcess1"/>
    <dgm:cxn modelId="{34D49768-7C19-41E7-B7AD-F393FDC02E72}" type="presParOf" srcId="{83146B73-7317-40BB-BBEE-AED319368DA9}" destId="{660B2A16-0F57-4C9E-BB52-389335474888}" srcOrd="5" destOrd="0" presId="urn:microsoft.com/office/officeart/2005/8/layout/lProcess1"/>
    <dgm:cxn modelId="{58EF07FE-D335-4E0C-BB49-8B97EDEBECDC}" type="presParOf" srcId="{83146B73-7317-40BB-BBEE-AED319368DA9}" destId="{870F1380-2873-4E30-83EB-C2CED27C0F44}" srcOrd="6" destOrd="0" presId="urn:microsoft.com/office/officeart/2005/8/layout/lProcess1"/>
    <dgm:cxn modelId="{7BC1BA02-08AF-45B6-B635-35AF1C61FFED}" type="presParOf" srcId="{83146B73-7317-40BB-BBEE-AED319368DA9}" destId="{5AC7A277-59AF-452E-9618-55C93B031440}" srcOrd="7" destOrd="0" presId="urn:microsoft.com/office/officeart/2005/8/layout/lProcess1"/>
    <dgm:cxn modelId="{5E791FA9-F785-4C94-9225-7400686E9C48}" type="presParOf" srcId="{83146B73-7317-40BB-BBEE-AED319368DA9}" destId="{DF6998B8-0DB2-46E7-9C8E-F60AEAADB2D7}" srcOrd="8" destOrd="0" presId="urn:microsoft.com/office/officeart/2005/8/layout/lProcess1"/>
    <dgm:cxn modelId="{8214EC6D-B847-4163-BF8D-F04FC124E354}" type="presParOf" srcId="{1CDC54E6-704F-4ABA-84AB-9E2431F85CED}" destId="{9180394B-0531-4881-BA25-3365E31E8F4E}" srcOrd="1" destOrd="0" presId="urn:microsoft.com/office/officeart/2005/8/layout/lProcess1"/>
    <dgm:cxn modelId="{A1C20FB4-4497-4213-BDCE-8B5F427EE6DD}" type="presParOf" srcId="{1CDC54E6-704F-4ABA-84AB-9E2431F85CED}" destId="{1A954575-932C-4556-A68E-45DB059053D0}" srcOrd="2" destOrd="0" presId="urn:microsoft.com/office/officeart/2005/8/layout/lProcess1"/>
    <dgm:cxn modelId="{1E2B8851-B685-4E84-ACD6-5C2CFCEFAF39}" type="presParOf" srcId="{1A954575-932C-4556-A68E-45DB059053D0}" destId="{D5B27E95-4576-4FD1-A8CE-62298CCEC374}" srcOrd="0" destOrd="0" presId="urn:microsoft.com/office/officeart/2005/8/layout/lProcess1"/>
    <dgm:cxn modelId="{BD61D57F-E14C-4CEC-BE75-576D0D6AB8C8}" type="presParOf" srcId="{1A954575-932C-4556-A68E-45DB059053D0}" destId="{308F5C51-E152-4E97-AFB2-102352EE8D7E}" srcOrd="1" destOrd="0" presId="urn:microsoft.com/office/officeart/2005/8/layout/lProcess1"/>
    <dgm:cxn modelId="{2FD82015-FFAB-4984-BBEC-E87007CAB5B2}" type="presParOf" srcId="{1A954575-932C-4556-A68E-45DB059053D0}" destId="{3A433CE6-AB8D-4404-9B7B-9CEADA0D1853}" srcOrd="2" destOrd="0" presId="urn:microsoft.com/office/officeart/2005/8/layout/lProcess1"/>
    <dgm:cxn modelId="{962EFC09-21DE-4BD3-803B-47CECBC07D48}" type="presParOf" srcId="{1A954575-932C-4556-A68E-45DB059053D0}" destId="{30E1EEF7-F2C1-4245-99D5-F3DBFD3A49A8}" srcOrd="3" destOrd="0" presId="urn:microsoft.com/office/officeart/2005/8/layout/lProcess1"/>
    <dgm:cxn modelId="{8E834AF5-3E50-499D-B7BA-8DEE78B5AA85}" type="presParOf" srcId="{1A954575-932C-4556-A68E-45DB059053D0}" destId="{4D6E883B-E663-42BD-9936-20E6B12C4EA1}" srcOrd="4" destOrd="0" presId="urn:microsoft.com/office/officeart/2005/8/layout/lProcess1"/>
    <dgm:cxn modelId="{7C54EF0E-7FBD-4158-9F6C-EF30EB113729}" type="presParOf" srcId="{1A954575-932C-4556-A68E-45DB059053D0}" destId="{B7F203A6-A93C-44BA-8084-7D1692303A1A}" srcOrd="5" destOrd="0" presId="urn:microsoft.com/office/officeart/2005/8/layout/lProcess1"/>
    <dgm:cxn modelId="{DDCFD8FC-8A92-4C6F-B4E2-96FE257AE595}" type="presParOf" srcId="{1A954575-932C-4556-A68E-45DB059053D0}" destId="{FCADAD8A-2742-42FF-BE47-4AA5F0E66EF0}" srcOrd="6" destOrd="0" presId="urn:microsoft.com/office/officeart/2005/8/layout/lProcess1"/>
    <dgm:cxn modelId="{75A7E52D-DB7E-4AF4-987A-18A0C78854BD}" type="presParOf" srcId="{1A954575-932C-4556-A68E-45DB059053D0}" destId="{4A092748-2A63-4AA3-9F8B-00622A62DB1F}" srcOrd="7" destOrd="0" presId="urn:microsoft.com/office/officeart/2005/8/layout/lProcess1"/>
    <dgm:cxn modelId="{A99FE2F7-1696-4B60-9391-284D21B72B22}" type="presParOf" srcId="{1A954575-932C-4556-A68E-45DB059053D0}" destId="{8F77478F-849C-4568-BD51-98A7E7FDBBB9}" srcOrd="8" destOrd="0" presId="urn:microsoft.com/office/officeart/2005/8/layout/lProcess1"/>
    <dgm:cxn modelId="{E2F111D5-781A-462E-9906-CBAB6660E197}" type="presParOf" srcId="{1CDC54E6-704F-4ABA-84AB-9E2431F85CED}" destId="{2C488944-2656-4EFB-96E1-8CCFEFC9FC65}" srcOrd="3" destOrd="0" presId="urn:microsoft.com/office/officeart/2005/8/layout/lProcess1"/>
    <dgm:cxn modelId="{08D33C19-88CB-4227-8D8A-0AB2DD8D669F}" type="presParOf" srcId="{1CDC54E6-704F-4ABA-84AB-9E2431F85CED}" destId="{3559E35A-B808-4F95-8FD2-A77852E908F5}" srcOrd="4" destOrd="0" presId="urn:microsoft.com/office/officeart/2005/8/layout/lProcess1"/>
    <dgm:cxn modelId="{EA2D4260-2CF8-4C7A-8BBE-8DB27868AD60}" type="presParOf" srcId="{3559E35A-B808-4F95-8FD2-A77852E908F5}" destId="{72A143CC-D1BC-400E-AA33-279C2F61F554}" srcOrd="0" destOrd="0" presId="urn:microsoft.com/office/officeart/2005/8/layout/lProcess1"/>
    <dgm:cxn modelId="{56716D63-CB87-4FDE-AD17-8A362669D9BF}" type="presParOf" srcId="{3559E35A-B808-4F95-8FD2-A77852E908F5}" destId="{3846724B-9BFD-4016-9D12-5A41F65979D0}" srcOrd="1" destOrd="0" presId="urn:microsoft.com/office/officeart/2005/8/layout/lProcess1"/>
    <dgm:cxn modelId="{DCD9594E-2762-4BC5-BFD9-F3E4BBFFCAB5}" type="presParOf" srcId="{3559E35A-B808-4F95-8FD2-A77852E908F5}" destId="{1195B339-7E55-4143-BB6F-4DB99A71495B}" srcOrd="2" destOrd="0" presId="urn:microsoft.com/office/officeart/2005/8/layout/lProcess1"/>
    <dgm:cxn modelId="{E399003E-01BA-44D1-BAD9-6819C2A31158}" type="presParOf" srcId="{3559E35A-B808-4F95-8FD2-A77852E908F5}" destId="{DF944C80-9757-4318-B023-C07D70014073}" srcOrd="3" destOrd="0" presId="urn:microsoft.com/office/officeart/2005/8/layout/lProcess1"/>
    <dgm:cxn modelId="{F15C8744-F147-407E-B620-BCF9259F4008}" type="presParOf" srcId="{3559E35A-B808-4F95-8FD2-A77852E908F5}" destId="{DDD936DC-87C3-431D-BDF7-23ABA58D2FC2}" srcOrd="4" destOrd="0" presId="urn:microsoft.com/office/officeart/2005/8/layout/lProcess1"/>
    <dgm:cxn modelId="{646689ED-A546-4255-977B-8310BE70783F}" type="presParOf" srcId="{3559E35A-B808-4F95-8FD2-A77852E908F5}" destId="{13931D73-5799-4D48-B0F8-9F60AD78B6D5}" srcOrd="5" destOrd="0" presId="urn:microsoft.com/office/officeart/2005/8/layout/lProcess1"/>
    <dgm:cxn modelId="{F8AD8A16-3B43-48B8-89DD-AD29A8D95335}" type="presParOf" srcId="{3559E35A-B808-4F95-8FD2-A77852E908F5}" destId="{09525BB2-69C9-4067-953E-2F5C6A48583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BD5C-121F-49A4-B9A0-F66D1B7AD0B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E1325D0-A1A9-4F7C-8CD0-548F937F35FB}">
      <dgm:prSet/>
      <dgm:spPr/>
      <dgm:t>
        <a:bodyPr/>
        <a:lstStyle/>
        <a:p>
          <a:pPr rtl="0"/>
          <a:r>
            <a:rPr lang="es-MX" b="1" dirty="0"/>
            <a:t>Horario</a:t>
          </a:r>
          <a:r>
            <a:rPr lang="es-MX" dirty="0"/>
            <a:t>.</a:t>
          </a:r>
          <a:endParaRPr lang="es-CL" dirty="0"/>
        </a:p>
      </dgm:t>
    </dgm:pt>
    <dgm:pt modelId="{B688BC9D-EAAE-45F3-972A-F9A4EF082314}" type="sibTrans" cxnId="{B6D77084-B9E5-4D11-AD39-776F84FCC095}">
      <dgm:prSet/>
      <dgm:spPr/>
      <dgm:t>
        <a:bodyPr/>
        <a:lstStyle/>
        <a:p>
          <a:endParaRPr lang="es-CL"/>
        </a:p>
      </dgm:t>
    </dgm:pt>
    <dgm:pt modelId="{E73AD8E9-9C8E-40E1-B2D3-F303283E6E89}" type="parTrans" cxnId="{B6D77084-B9E5-4D11-AD39-776F84FCC095}">
      <dgm:prSet/>
      <dgm:spPr/>
      <dgm:t>
        <a:bodyPr/>
        <a:lstStyle/>
        <a:p>
          <a:endParaRPr lang="es-CL"/>
        </a:p>
      </dgm:t>
    </dgm:pt>
    <dgm:pt modelId="{0398994F-0306-4638-983A-3467A987E930}">
      <dgm:prSet/>
      <dgm:spPr/>
      <dgm:t>
        <a:bodyPr/>
        <a:lstStyle/>
        <a:p>
          <a:pPr rtl="0"/>
          <a:r>
            <a:rPr lang="es-CL" dirty="0"/>
            <a:t>Matinal</a:t>
          </a:r>
        </a:p>
      </dgm:t>
    </dgm:pt>
    <dgm:pt modelId="{1DC1D681-160D-4D32-AB46-A5BE199591E2}" type="parTrans" cxnId="{DA7131BE-77C2-4CED-A6D4-A1F414167E2A}">
      <dgm:prSet/>
      <dgm:spPr/>
      <dgm:t>
        <a:bodyPr/>
        <a:lstStyle/>
        <a:p>
          <a:endParaRPr lang="es-ES"/>
        </a:p>
      </dgm:t>
    </dgm:pt>
    <dgm:pt modelId="{C8804D8F-088B-4414-B84E-730C8D0A5B78}" type="sibTrans" cxnId="{DA7131BE-77C2-4CED-A6D4-A1F414167E2A}">
      <dgm:prSet/>
      <dgm:spPr/>
      <dgm:t>
        <a:bodyPr/>
        <a:lstStyle/>
        <a:p>
          <a:endParaRPr lang="es-ES"/>
        </a:p>
      </dgm:t>
    </dgm:pt>
    <dgm:pt modelId="{258C344E-9306-4A00-9EA1-F24B4C334C00}">
      <dgm:prSet/>
      <dgm:spPr/>
      <dgm:t>
        <a:bodyPr/>
        <a:lstStyle/>
        <a:p>
          <a:pPr rtl="0"/>
          <a:r>
            <a:rPr lang="es-CL" dirty="0"/>
            <a:t>Vespertino</a:t>
          </a:r>
        </a:p>
      </dgm:t>
    </dgm:pt>
    <dgm:pt modelId="{17E99DCE-973C-4974-9273-D71C12844819}" type="parTrans" cxnId="{C4E4302F-4775-46E5-910A-AFE403254D7F}">
      <dgm:prSet/>
      <dgm:spPr/>
      <dgm:t>
        <a:bodyPr/>
        <a:lstStyle/>
        <a:p>
          <a:endParaRPr lang="es-ES"/>
        </a:p>
      </dgm:t>
    </dgm:pt>
    <dgm:pt modelId="{689A963D-141E-469C-9EB8-C3D59E819A2A}" type="sibTrans" cxnId="{C4E4302F-4775-46E5-910A-AFE403254D7F}">
      <dgm:prSet/>
      <dgm:spPr/>
      <dgm:t>
        <a:bodyPr/>
        <a:lstStyle/>
        <a:p>
          <a:endParaRPr lang="es-ES"/>
        </a:p>
      </dgm:t>
    </dgm:pt>
    <dgm:pt modelId="{A1BC5214-8A84-4CE5-AF7C-477CA498D3C9}">
      <dgm:prSet/>
      <dgm:spPr/>
      <dgm:t>
        <a:bodyPr/>
        <a:lstStyle/>
        <a:p>
          <a:pPr rtl="0"/>
          <a:r>
            <a:rPr lang="es-CL" dirty="0"/>
            <a:t>Nocturno</a:t>
          </a:r>
        </a:p>
      </dgm:t>
    </dgm:pt>
    <dgm:pt modelId="{BBA5D3E6-606A-4FBD-A929-FF9487CEA899}" type="parTrans" cxnId="{4B76C8D0-4EC3-44C0-8C32-9048E2DB4875}">
      <dgm:prSet/>
      <dgm:spPr/>
      <dgm:t>
        <a:bodyPr/>
        <a:lstStyle/>
        <a:p>
          <a:endParaRPr lang="es-ES"/>
        </a:p>
      </dgm:t>
    </dgm:pt>
    <dgm:pt modelId="{C4F6A4B1-4F13-4C16-A457-897B28D729C8}" type="sibTrans" cxnId="{4B76C8D0-4EC3-44C0-8C32-9048E2DB4875}">
      <dgm:prSet/>
      <dgm:spPr/>
      <dgm:t>
        <a:bodyPr/>
        <a:lstStyle/>
        <a:p>
          <a:endParaRPr lang="es-ES"/>
        </a:p>
      </dgm:t>
    </dgm:pt>
    <dgm:pt modelId="{F2A8F0EF-A947-4BF1-BD12-B07A6C3F0F8F}">
      <dgm:prSet/>
      <dgm:spPr/>
      <dgm:t>
        <a:bodyPr/>
        <a:lstStyle/>
        <a:p>
          <a:pPr rtl="0"/>
          <a:r>
            <a:rPr lang="es-CL" dirty="0"/>
            <a:t>Lo despierta</a:t>
          </a:r>
        </a:p>
      </dgm:t>
    </dgm:pt>
    <dgm:pt modelId="{3C52690E-B384-4DE3-A1F5-A6DB66688AFD}" type="parTrans" cxnId="{F4002753-BE69-4449-9C36-C447D1706474}">
      <dgm:prSet/>
      <dgm:spPr/>
      <dgm:t>
        <a:bodyPr/>
        <a:lstStyle/>
        <a:p>
          <a:endParaRPr lang="es-ES"/>
        </a:p>
      </dgm:t>
    </dgm:pt>
    <dgm:pt modelId="{532F715E-9018-4B99-B672-BA130AA5E1B9}" type="sibTrans" cxnId="{F4002753-BE69-4449-9C36-C447D1706474}">
      <dgm:prSet/>
      <dgm:spPr/>
      <dgm:t>
        <a:bodyPr/>
        <a:lstStyle/>
        <a:p>
          <a:endParaRPr lang="es-ES"/>
        </a:p>
      </dgm:t>
    </dgm:pt>
    <dgm:pt modelId="{1A449369-89E7-40D1-B8C0-42B4586E8741}">
      <dgm:prSet/>
      <dgm:spPr/>
      <dgm:t>
        <a:bodyPr/>
        <a:lstStyle/>
        <a:p>
          <a:pPr rtl="0"/>
          <a:r>
            <a:rPr lang="es-CL" dirty="0"/>
            <a:t>Síntomas asociados</a:t>
          </a:r>
        </a:p>
      </dgm:t>
    </dgm:pt>
    <dgm:pt modelId="{AA5C67AB-437C-4405-BC4C-46C2C34A80C8}" type="parTrans" cxnId="{F9F347FC-F40D-44E4-A6AC-23FFEA151493}">
      <dgm:prSet/>
      <dgm:spPr/>
      <dgm:t>
        <a:bodyPr/>
        <a:lstStyle/>
        <a:p>
          <a:endParaRPr lang="es-ES"/>
        </a:p>
      </dgm:t>
    </dgm:pt>
    <dgm:pt modelId="{3F731D47-185B-42AC-B765-04F06A775290}" type="sibTrans" cxnId="{F9F347FC-F40D-44E4-A6AC-23FFEA151493}">
      <dgm:prSet/>
      <dgm:spPr/>
      <dgm:t>
        <a:bodyPr/>
        <a:lstStyle/>
        <a:p>
          <a:endParaRPr lang="es-ES"/>
        </a:p>
      </dgm:t>
    </dgm:pt>
    <dgm:pt modelId="{5E36954C-AC3F-4937-B047-BA46AD180FBE}">
      <dgm:prSet/>
      <dgm:spPr/>
      <dgm:t>
        <a:bodyPr/>
        <a:lstStyle/>
        <a:p>
          <a:pPr rtl="0"/>
          <a:r>
            <a:rPr lang="es-CL" dirty="0"/>
            <a:t>Fotofobia</a:t>
          </a:r>
        </a:p>
      </dgm:t>
    </dgm:pt>
    <dgm:pt modelId="{E05E1A4C-1BA8-4D63-8E24-EB23DA1A9027}" type="parTrans" cxnId="{F313355C-ABB9-4BEF-BE08-DAA6B7CEFF07}">
      <dgm:prSet/>
      <dgm:spPr/>
      <dgm:t>
        <a:bodyPr/>
        <a:lstStyle/>
        <a:p>
          <a:endParaRPr lang="es-ES"/>
        </a:p>
      </dgm:t>
    </dgm:pt>
    <dgm:pt modelId="{C7E6DD7F-117D-46B9-871E-E72A61E37A15}" type="sibTrans" cxnId="{F313355C-ABB9-4BEF-BE08-DAA6B7CEFF07}">
      <dgm:prSet/>
      <dgm:spPr/>
      <dgm:t>
        <a:bodyPr/>
        <a:lstStyle/>
        <a:p>
          <a:endParaRPr lang="es-ES"/>
        </a:p>
      </dgm:t>
    </dgm:pt>
    <dgm:pt modelId="{624AE334-1142-4766-A6CC-D8121DEC0D9D}">
      <dgm:prSet/>
      <dgm:spPr/>
      <dgm:t>
        <a:bodyPr/>
        <a:lstStyle/>
        <a:p>
          <a:pPr rtl="0"/>
          <a:r>
            <a:rPr lang="es-CL" dirty="0"/>
            <a:t>Fonofobia</a:t>
          </a:r>
        </a:p>
      </dgm:t>
    </dgm:pt>
    <dgm:pt modelId="{F3513585-0869-439C-A610-E2E504E45E04}" type="parTrans" cxnId="{697DC5E9-D501-4278-AA0E-4B64E735A49D}">
      <dgm:prSet/>
      <dgm:spPr/>
      <dgm:t>
        <a:bodyPr/>
        <a:lstStyle/>
        <a:p>
          <a:endParaRPr lang="es-ES"/>
        </a:p>
      </dgm:t>
    </dgm:pt>
    <dgm:pt modelId="{0AAA7C3B-6152-477F-B6DC-FFD3DA7F459F}" type="sibTrans" cxnId="{697DC5E9-D501-4278-AA0E-4B64E735A49D}">
      <dgm:prSet/>
      <dgm:spPr/>
      <dgm:t>
        <a:bodyPr/>
        <a:lstStyle/>
        <a:p>
          <a:endParaRPr lang="es-ES"/>
        </a:p>
      </dgm:t>
    </dgm:pt>
    <dgm:pt modelId="{023446D1-D5FF-490C-8D97-7AE735C8DC14}">
      <dgm:prSet/>
      <dgm:spPr/>
      <dgm:t>
        <a:bodyPr/>
        <a:lstStyle/>
        <a:p>
          <a:pPr rtl="0"/>
          <a:r>
            <a:rPr lang="es-CL" dirty="0"/>
            <a:t>Nauseas</a:t>
          </a:r>
        </a:p>
      </dgm:t>
    </dgm:pt>
    <dgm:pt modelId="{E2AEF5D6-32E3-459B-9636-85D23D0ECF1A}" type="parTrans" cxnId="{1E3CF4BF-9745-48F3-B115-905D2E1DB2E5}">
      <dgm:prSet/>
      <dgm:spPr/>
      <dgm:t>
        <a:bodyPr/>
        <a:lstStyle/>
        <a:p>
          <a:endParaRPr lang="es-ES"/>
        </a:p>
      </dgm:t>
    </dgm:pt>
    <dgm:pt modelId="{21D84C8B-08F4-4967-8860-8B9C46D516CB}" type="sibTrans" cxnId="{1E3CF4BF-9745-48F3-B115-905D2E1DB2E5}">
      <dgm:prSet/>
      <dgm:spPr/>
      <dgm:t>
        <a:bodyPr/>
        <a:lstStyle/>
        <a:p>
          <a:endParaRPr lang="es-ES"/>
        </a:p>
      </dgm:t>
    </dgm:pt>
    <dgm:pt modelId="{F80D9D32-1780-44F0-BFEC-BBA0049E5547}">
      <dgm:prSet/>
      <dgm:spPr/>
      <dgm:t>
        <a:bodyPr/>
        <a:lstStyle/>
        <a:p>
          <a:pPr rtl="0"/>
          <a:r>
            <a:rPr lang="es-CL" dirty="0"/>
            <a:t>Vómitos</a:t>
          </a:r>
        </a:p>
      </dgm:t>
    </dgm:pt>
    <dgm:pt modelId="{3804FC55-87D0-4EEB-9E50-5D0DDD958622}" type="parTrans" cxnId="{48768A24-6490-4C8B-98AD-84941380D2C0}">
      <dgm:prSet/>
      <dgm:spPr/>
      <dgm:t>
        <a:bodyPr/>
        <a:lstStyle/>
        <a:p>
          <a:endParaRPr lang="es-ES"/>
        </a:p>
      </dgm:t>
    </dgm:pt>
    <dgm:pt modelId="{610651A6-0A5E-49F6-B8C9-9942EA708F4A}" type="sibTrans" cxnId="{48768A24-6490-4C8B-98AD-84941380D2C0}">
      <dgm:prSet/>
      <dgm:spPr/>
      <dgm:t>
        <a:bodyPr/>
        <a:lstStyle/>
        <a:p>
          <a:endParaRPr lang="es-ES"/>
        </a:p>
      </dgm:t>
    </dgm:pt>
    <dgm:pt modelId="{26CA5857-7320-46C1-B287-C32266E08E34}">
      <dgm:prSet/>
      <dgm:spPr/>
      <dgm:t>
        <a:bodyPr/>
        <a:lstStyle/>
        <a:p>
          <a:pPr rtl="0"/>
          <a:r>
            <a:rPr lang="es-CL" dirty="0"/>
            <a:t>Vómitos matinales</a:t>
          </a:r>
        </a:p>
      </dgm:t>
    </dgm:pt>
    <dgm:pt modelId="{5C411A28-C237-4AD3-84A9-21AEEC07D845}" type="parTrans" cxnId="{982EC2A9-E2C6-417E-9482-7CF3EE4843A9}">
      <dgm:prSet/>
      <dgm:spPr/>
      <dgm:t>
        <a:bodyPr/>
        <a:lstStyle/>
        <a:p>
          <a:endParaRPr lang="es-ES"/>
        </a:p>
      </dgm:t>
    </dgm:pt>
    <dgm:pt modelId="{BB24373D-59CF-4CEB-B716-987AF848FE43}" type="sibTrans" cxnId="{982EC2A9-E2C6-417E-9482-7CF3EE4843A9}">
      <dgm:prSet/>
      <dgm:spPr/>
      <dgm:t>
        <a:bodyPr/>
        <a:lstStyle/>
        <a:p>
          <a:endParaRPr lang="es-ES"/>
        </a:p>
      </dgm:t>
    </dgm:pt>
    <dgm:pt modelId="{582845E6-5EB0-49F5-9143-EAD25F8FED95}">
      <dgm:prSet/>
      <dgm:spPr/>
      <dgm:t>
        <a:bodyPr/>
        <a:lstStyle/>
        <a:p>
          <a:pPr rtl="0"/>
          <a:r>
            <a:rPr lang="es-CL" dirty="0"/>
            <a:t>Uso de </a:t>
          </a:r>
          <a:r>
            <a:rPr lang="es-CL" dirty="0" err="1"/>
            <a:t>analgesicos</a:t>
          </a:r>
          <a:endParaRPr lang="es-CL" dirty="0"/>
        </a:p>
      </dgm:t>
    </dgm:pt>
    <dgm:pt modelId="{C3B51510-3D6D-4325-93B6-F2ADEFC5A6B9}" type="parTrans" cxnId="{9199673D-9565-4A5E-9FAB-A337C97FB358}">
      <dgm:prSet/>
      <dgm:spPr/>
      <dgm:t>
        <a:bodyPr/>
        <a:lstStyle/>
        <a:p>
          <a:endParaRPr lang="es-ES"/>
        </a:p>
      </dgm:t>
    </dgm:pt>
    <dgm:pt modelId="{EEE919CF-EDDD-4D0E-8FFD-C83FEA5534C2}" type="sibTrans" cxnId="{9199673D-9565-4A5E-9FAB-A337C97FB358}">
      <dgm:prSet/>
      <dgm:spPr/>
      <dgm:t>
        <a:bodyPr/>
        <a:lstStyle/>
        <a:p>
          <a:endParaRPr lang="es-ES"/>
        </a:p>
      </dgm:t>
    </dgm:pt>
    <dgm:pt modelId="{10A94F2B-6E21-4FEB-BED1-B1A85F658E25}">
      <dgm:prSet/>
      <dgm:spPr/>
      <dgm:t>
        <a:bodyPr/>
        <a:lstStyle/>
        <a:p>
          <a:pPr rtl="0"/>
          <a:r>
            <a:rPr lang="es-CL" dirty="0"/>
            <a:t>Cede completamente</a:t>
          </a:r>
        </a:p>
      </dgm:t>
    </dgm:pt>
    <dgm:pt modelId="{3678C66B-6918-4CBA-8F88-AF817AD4D2F8}" type="parTrans" cxnId="{9BB80627-AD9D-4CBF-BBF6-A353CD70B37F}">
      <dgm:prSet/>
      <dgm:spPr/>
      <dgm:t>
        <a:bodyPr/>
        <a:lstStyle/>
        <a:p>
          <a:endParaRPr lang="es-ES"/>
        </a:p>
      </dgm:t>
    </dgm:pt>
    <dgm:pt modelId="{42B0F064-BCCF-44B5-9193-966A91288D7D}" type="sibTrans" cxnId="{9BB80627-AD9D-4CBF-BBF6-A353CD70B37F}">
      <dgm:prSet/>
      <dgm:spPr/>
      <dgm:t>
        <a:bodyPr/>
        <a:lstStyle/>
        <a:p>
          <a:endParaRPr lang="es-ES"/>
        </a:p>
      </dgm:t>
    </dgm:pt>
    <dgm:pt modelId="{D915F830-C0DA-4E8E-8113-A4539098E228}">
      <dgm:prSet/>
      <dgm:spPr/>
      <dgm:t>
        <a:bodyPr/>
        <a:lstStyle/>
        <a:p>
          <a:pPr rtl="0"/>
          <a:r>
            <a:rPr lang="es-CL" dirty="0"/>
            <a:t>Cede parcialmente</a:t>
          </a:r>
        </a:p>
      </dgm:t>
    </dgm:pt>
    <dgm:pt modelId="{059D5B99-345B-44F7-9EA4-2330A45A16FC}" type="parTrans" cxnId="{D73760B1-D591-46C6-8A1E-218909237FE3}">
      <dgm:prSet/>
      <dgm:spPr/>
      <dgm:t>
        <a:bodyPr/>
        <a:lstStyle/>
        <a:p>
          <a:endParaRPr lang="es-ES"/>
        </a:p>
      </dgm:t>
    </dgm:pt>
    <dgm:pt modelId="{2FF9936A-6701-4ECE-83C5-8CCC4F0A61DE}" type="sibTrans" cxnId="{D73760B1-D591-46C6-8A1E-218909237FE3}">
      <dgm:prSet/>
      <dgm:spPr/>
      <dgm:t>
        <a:bodyPr/>
        <a:lstStyle/>
        <a:p>
          <a:endParaRPr lang="es-ES"/>
        </a:p>
      </dgm:t>
    </dgm:pt>
    <dgm:pt modelId="{B6992DBD-69C2-4416-913A-9ACEC5CE3655}">
      <dgm:prSet/>
      <dgm:spPr/>
      <dgm:t>
        <a:bodyPr/>
        <a:lstStyle/>
        <a:p>
          <a:pPr rtl="0"/>
          <a:r>
            <a:rPr lang="es-CL" dirty="0"/>
            <a:t>Analgésicos dosis correcta?</a:t>
          </a:r>
        </a:p>
      </dgm:t>
    </dgm:pt>
    <dgm:pt modelId="{E6BA341B-81C9-4BC5-A4B5-91E76E881FD4}" type="parTrans" cxnId="{F6A7EF4C-C4B0-4439-AEF4-30165440FF5C}">
      <dgm:prSet/>
      <dgm:spPr/>
      <dgm:t>
        <a:bodyPr/>
        <a:lstStyle/>
        <a:p>
          <a:endParaRPr lang="es-ES"/>
        </a:p>
      </dgm:t>
    </dgm:pt>
    <dgm:pt modelId="{1D477336-FFB0-4FAC-93F3-C9319EC33D15}" type="sibTrans" cxnId="{F6A7EF4C-C4B0-4439-AEF4-30165440FF5C}">
      <dgm:prSet/>
      <dgm:spPr/>
      <dgm:t>
        <a:bodyPr/>
        <a:lstStyle/>
        <a:p>
          <a:endParaRPr lang="es-ES"/>
        </a:p>
      </dgm:t>
    </dgm:pt>
    <dgm:pt modelId="{1CDC54E6-704F-4ABA-84AB-9E2431F85CED}" type="pres">
      <dgm:prSet presAssocID="{FC0CBD5C-121F-49A4-B9A0-F66D1B7AD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A0334C4-F6FB-47AB-8261-E3F0596ED459}" type="pres">
      <dgm:prSet presAssocID="{9E1325D0-A1A9-4F7C-8CD0-548F937F35FB}" presName="vertFlow" presStyleCnt="0"/>
      <dgm:spPr/>
    </dgm:pt>
    <dgm:pt modelId="{ABECDEF6-59CD-4A8D-AD0A-F880C086838D}" type="pres">
      <dgm:prSet presAssocID="{9E1325D0-A1A9-4F7C-8CD0-548F937F35FB}" presName="header" presStyleLbl="node1" presStyleIdx="0" presStyleCnt="3"/>
      <dgm:spPr/>
      <dgm:t>
        <a:bodyPr/>
        <a:lstStyle/>
        <a:p>
          <a:endParaRPr lang="es-CL"/>
        </a:p>
      </dgm:t>
    </dgm:pt>
    <dgm:pt modelId="{25668957-056A-48CB-B0E9-DE96C82FC85F}" type="pres">
      <dgm:prSet presAssocID="{1DC1D681-160D-4D32-AB46-A5BE199591E2}" presName="parTrans" presStyleLbl="sibTrans2D1" presStyleIdx="0" presStyleCnt="12"/>
      <dgm:spPr/>
      <dgm:t>
        <a:bodyPr/>
        <a:lstStyle/>
        <a:p>
          <a:endParaRPr lang="es-CL"/>
        </a:p>
      </dgm:t>
    </dgm:pt>
    <dgm:pt modelId="{5A1E8399-2167-41A1-AA3E-34594C08EB6F}" type="pres">
      <dgm:prSet presAssocID="{0398994F-0306-4638-983A-3467A987E930}" presName="child" presStyleLbl="alignAccFollow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5CA593-CD96-48C4-8009-DCA1DC3133B3}" type="pres">
      <dgm:prSet presAssocID="{C8804D8F-088B-4414-B84E-730C8D0A5B78}" presName="sibTrans" presStyleLbl="sibTrans2D1" presStyleIdx="1" presStyleCnt="12"/>
      <dgm:spPr/>
      <dgm:t>
        <a:bodyPr/>
        <a:lstStyle/>
        <a:p>
          <a:endParaRPr lang="es-CL"/>
        </a:p>
      </dgm:t>
    </dgm:pt>
    <dgm:pt modelId="{6C210931-C021-406D-85FC-E5DEFE78BFA3}" type="pres">
      <dgm:prSet presAssocID="{258C344E-9306-4A00-9EA1-F24B4C334C00}" presName="child" presStyleLbl="alignAccFollow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9F9517-C3BA-46C5-8B68-DC5653A78831}" type="pres">
      <dgm:prSet presAssocID="{689A963D-141E-469C-9EB8-C3D59E819A2A}" presName="sibTrans" presStyleLbl="sibTrans2D1" presStyleIdx="2" presStyleCnt="12"/>
      <dgm:spPr/>
      <dgm:t>
        <a:bodyPr/>
        <a:lstStyle/>
        <a:p>
          <a:endParaRPr lang="es-CL"/>
        </a:p>
      </dgm:t>
    </dgm:pt>
    <dgm:pt modelId="{477CB7E5-82DE-47D7-9799-24BE5CCC0CFE}" type="pres">
      <dgm:prSet presAssocID="{A1BC5214-8A84-4CE5-AF7C-477CA498D3C9}" presName="child" presStyleLbl="alignAccFollow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77ED248-C8AB-4CE0-82ED-B00B6763641D}" type="pres">
      <dgm:prSet presAssocID="{C4F6A4B1-4F13-4C16-A457-897B28D729C8}" presName="sibTrans" presStyleLbl="sibTrans2D1" presStyleIdx="3" presStyleCnt="12"/>
      <dgm:spPr/>
      <dgm:t>
        <a:bodyPr/>
        <a:lstStyle/>
        <a:p>
          <a:endParaRPr lang="es-CL"/>
        </a:p>
      </dgm:t>
    </dgm:pt>
    <dgm:pt modelId="{3447B818-1DB3-473F-917A-33CD7DA9EE3E}" type="pres">
      <dgm:prSet presAssocID="{F2A8F0EF-A947-4BF1-BD12-B07A6C3F0F8F}" presName="child" presStyleLbl="alignAccFollow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6B627B-3152-43E5-8DF7-FF37E971FD76}" type="pres">
      <dgm:prSet presAssocID="{9E1325D0-A1A9-4F7C-8CD0-548F937F35FB}" presName="hSp" presStyleCnt="0"/>
      <dgm:spPr/>
    </dgm:pt>
    <dgm:pt modelId="{F41C5957-CF2E-4BB2-AB90-F6DD3F1B5249}" type="pres">
      <dgm:prSet presAssocID="{1A449369-89E7-40D1-B8C0-42B4586E8741}" presName="vertFlow" presStyleCnt="0"/>
      <dgm:spPr/>
    </dgm:pt>
    <dgm:pt modelId="{7CBB2548-96BB-49F3-B49C-AA2C1C33FA2F}" type="pres">
      <dgm:prSet presAssocID="{1A449369-89E7-40D1-B8C0-42B4586E8741}" presName="header" presStyleLbl="node1" presStyleIdx="1" presStyleCnt="3"/>
      <dgm:spPr/>
      <dgm:t>
        <a:bodyPr/>
        <a:lstStyle/>
        <a:p>
          <a:endParaRPr lang="es-CL"/>
        </a:p>
      </dgm:t>
    </dgm:pt>
    <dgm:pt modelId="{5CF7AF5B-F046-4C4E-ADDE-86AA469738F6}" type="pres">
      <dgm:prSet presAssocID="{E05E1A4C-1BA8-4D63-8E24-EB23DA1A9027}" presName="parTrans" presStyleLbl="sibTrans2D1" presStyleIdx="4" presStyleCnt="12"/>
      <dgm:spPr/>
      <dgm:t>
        <a:bodyPr/>
        <a:lstStyle/>
        <a:p>
          <a:endParaRPr lang="es-CL"/>
        </a:p>
      </dgm:t>
    </dgm:pt>
    <dgm:pt modelId="{3048C4F4-E35E-40DA-8038-E4B2E3D63E07}" type="pres">
      <dgm:prSet presAssocID="{5E36954C-AC3F-4937-B047-BA46AD180FBE}" presName="child" presStyleLbl="alignAccFollow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178205-512F-437A-84E6-E76B80E3EF5D}" type="pres">
      <dgm:prSet presAssocID="{C7E6DD7F-117D-46B9-871E-E72A61E37A15}" presName="sibTrans" presStyleLbl="sibTrans2D1" presStyleIdx="5" presStyleCnt="12"/>
      <dgm:spPr/>
      <dgm:t>
        <a:bodyPr/>
        <a:lstStyle/>
        <a:p>
          <a:endParaRPr lang="es-CL"/>
        </a:p>
      </dgm:t>
    </dgm:pt>
    <dgm:pt modelId="{6EC35DA0-06E4-4359-BEBB-21770CDFD68A}" type="pres">
      <dgm:prSet presAssocID="{624AE334-1142-4766-A6CC-D8121DEC0D9D}" presName="child" presStyleLbl="alignAccFollow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CD5B6C-D171-46BC-92A1-9B4CF304996A}" type="pres">
      <dgm:prSet presAssocID="{0AAA7C3B-6152-477F-B6DC-FFD3DA7F459F}" presName="sibTrans" presStyleLbl="sibTrans2D1" presStyleIdx="6" presStyleCnt="12"/>
      <dgm:spPr/>
      <dgm:t>
        <a:bodyPr/>
        <a:lstStyle/>
        <a:p>
          <a:endParaRPr lang="es-CL"/>
        </a:p>
      </dgm:t>
    </dgm:pt>
    <dgm:pt modelId="{E255B0F8-1DEA-44A3-BA27-2A520B83747E}" type="pres">
      <dgm:prSet presAssocID="{023446D1-D5FF-490C-8D97-7AE735C8DC14}" presName="child" presStyleLbl="alignAccFollow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BE663D-78F5-4E33-B976-4E8F516BD95B}" type="pres">
      <dgm:prSet presAssocID="{21D84C8B-08F4-4967-8860-8B9C46D516CB}" presName="sibTrans" presStyleLbl="sibTrans2D1" presStyleIdx="7" presStyleCnt="12"/>
      <dgm:spPr/>
      <dgm:t>
        <a:bodyPr/>
        <a:lstStyle/>
        <a:p>
          <a:endParaRPr lang="es-CL"/>
        </a:p>
      </dgm:t>
    </dgm:pt>
    <dgm:pt modelId="{11F24C20-8A13-4968-A4E1-094CD232CFA8}" type="pres">
      <dgm:prSet presAssocID="{F80D9D32-1780-44F0-BFEC-BBA0049E5547}" presName="child" presStyleLbl="alignAccFollow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1351A0-7BCC-453F-9484-C9908630B7CA}" type="pres">
      <dgm:prSet presAssocID="{610651A6-0A5E-49F6-B8C9-9942EA708F4A}" presName="sibTrans" presStyleLbl="sibTrans2D1" presStyleIdx="8" presStyleCnt="12"/>
      <dgm:spPr/>
      <dgm:t>
        <a:bodyPr/>
        <a:lstStyle/>
        <a:p>
          <a:endParaRPr lang="es-CL"/>
        </a:p>
      </dgm:t>
    </dgm:pt>
    <dgm:pt modelId="{FCD9BB85-E1E2-4502-9426-4FE4BEE66056}" type="pres">
      <dgm:prSet presAssocID="{26CA5857-7320-46C1-B287-C32266E08E34}" presName="child" presStyleLbl="alignAccFollow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1CF582-2CD6-4E8A-8E74-1210E210B891}" type="pres">
      <dgm:prSet presAssocID="{1A449369-89E7-40D1-B8C0-42B4586E8741}" presName="hSp" presStyleCnt="0"/>
      <dgm:spPr/>
    </dgm:pt>
    <dgm:pt modelId="{845A6201-8DBB-4A22-8026-47BD819465E8}" type="pres">
      <dgm:prSet presAssocID="{582845E6-5EB0-49F5-9143-EAD25F8FED95}" presName="vertFlow" presStyleCnt="0"/>
      <dgm:spPr/>
    </dgm:pt>
    <dgm:pt modelId="{4FD848BB-C9AD-4078-BCD6-45F3101FA1CC}" type="pres">
      <dgm:prSet presAssocID="{582845E6-5EB0-49F5-9143-EAD25F8FED95}" presName="header" presStyleLbl="node1" presStyleIdx="2" presStyleCnt="3"/>
      <dgm:spPr/>
      <dgm:t>
        <a:bodyPr/>
        <a:lstStyle/>
        <a:p>
          <a:endParaRPr lang="es-CL"/>
        </a:p>
      </dgm:t>
    </dgm:pt>
    <dgm:pt modelId="{B4125928-8FE4-4E2A-9F54-DEB5B4ACF5FD}" type="pres">
      <dgm:prSet presAssocID="{3678C66B-6918-4CBA-8F88-AF817AD4D2F8}" presName="parTrans" presStyleLbl="sibTrans2D1" presStyleIdx="9" presStyleCnt="12"/>
      <dgm:spPr/>
      <dgm:t>
        <a:bodyPr/>
        <a:lstStyle/>
        <a:p>
          <a:endParaRPr lang="es-CL"/>
        </a:p>
      </dgm:t>
    </dgm:pt>
    <dgm:pt modelId="{DDB9FFDC-CFE1-405D-AD4D-F7FE9B5EF91D}" type="pres">
      <dgm:prSet presAssocID="{10A94F2B-6E21-4FEB-BED1-B1A85F658E25}" presName="child" presStyleLbl="alignAccFollow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7A1A84-21CB-457D-A4CE-DDF59BA499C5}" type="pres">
      <dgm:prSet presAssocID="{42B0F064-BCCF-44B5-9193-966A91288D7D}" presName="sibTrans" presStyleLbl="sibTrans2D1" presStyleIdx="10" presStyleCnt="12"/>
      <dgm:spPr/>
      <dgm:t>
        <a:bodyPr/>
        <a:lstStyle/>
        <a:p>
          <a:endParaRPr lang="es-CL"/>
        </a:p>
      </dgm:t>
    </dgm:pt>
    <dgm:pt modelId="{51983931-BC82-40CA-AA96-0DCA0A1669ED}" type="pres">
      <dgm:prSet presAssocID="{D915F830-C0DA-4E8E-8113-A4539098E228}" presName="child" presStyleLbl="alignAccFollow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A042B2-40A3-4283-B3D3-AF385C37BABF}" type="pres">
      <dgm:prSet presAssocID="{2FF9936A-6701-4ECE-83C5-8CCC4F0A61DE}" presName="sibTrans" presStyleLbl="sibTrans2D1" presStyleIdx="11" presStyleCnt="12"/>
      <dgm:spPr/>
      <dgm:t>
        <a:bodyPr/>
        <a:lstStyle/>
        <a:p>
          <a:endParaRPr lang="es-CL"/>
        </a:p>
      </dgm:t>
    </dgm:pt>
    <dgm:pt modelId="{03CD0B4E-1F25-4442-906D-7D245BCC3F7C}" type="pres">
      <dgm:prSet presAssocID="{B6992DBD-69C2-4416-913A-9ACEC5CE3655}" presName="child" presStyleLbl="alignAccFollow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199673D-9565-4A5E-9FAB-A337C97FB358}" srcId="{FC0CBD5C-121F-49A4-B9A0-F66D1B7AD0B1}" destId="{582845E6-5EB0-49F5-9143-EAD25F8FED95}" srcOrd="2" destOrd="0" parTransId="{C3B51510-3D6D-4325-93B6-F2ADEFC5A6B9}" sibTransId="{EEE919CF-EDDD-4D0E-8FFD-C83FEA5534C2}"/>
    <dgm:cxn modelId="{ACFC1F78-96B8-496E-9F36-94EFF6D342D4}" type="presOf" srcId="{10A94F2B-6E21-4FEB-BED1-B1A85F658E25}" destId="{DDB9FFDC-CFE1-405D-AD4D-F7FE9B5EF91D}" srcOrd="0" destOrd="0" presId="urn:microsoft.com/office/officeart/2005/8/layout/lProcess1"/>
    <dgm:cxn modelId="{0F9BAB17-AC6A-473A-B644-CDFE5FC8A4BD}" type="presOf" srcId="{624AE334-1142-4766-A6CC-D8121DEC0D9D}" destId="{6EC35DA0-06E4-4359-BEBB-21770CDFD68A}" srcOrd="0" destOrd="0" presId="urn:microsoft.com/office/officeart/2005/8/layout/lProcess1"/>
    <dgm:cxn modelId="{1641EB6F-DCD7-4089-8E82-E8DE485F3BA9}" type="presOf" srcId="{582845E6-5EB0-49F5-9143-EAD25F8FED95}" destId="{4FD848BB-C9AD-4078-BCD6-45F3101FA1CC}" srcOrd="0" destOrd="0" presId="urn:microsoft.com/office/officeart/2005/8/layout/lProcess1"/>
    <dgm:cxn modelId="{982EC2A9-E2C6-417E-9482-7CF3EE4843A9}" srcId="{1A449369-89E7-40D1-B8C0-42B4586E8741}" destId="{26CA5857-7320-46C1-B287-C32266E08E34}" srcOrd="4" destOrd="0" parTransId="{5C411A28-C237-4AD3-84A9-21AEEC07D845}" sibTransId="{BB24373D-59CF-4CEB-B716-987AF848FE43}"/>
    <dgm:cxn modelId="{48768A24-6490-4C8B-98AD-84941380D2C0}" srcId="{1A449369-89E7-40D1-B8C0-42B4586E8741}" destId="{F80D9D32-1780-44F0-BFEC-BBA0049E5547}" srcOrd="3" destOrd="0" parTransId="{3804FC55-87D0-4EEB-9E50-5D0DDD958622}" sibTransId="{610651A6-0A5E-49F6-B8C9-9942EA708F4A}"/>
    <dgm:cxn modelId="{F4002753-BE69-4449-9C36-C447D1706474}" srcId="{9E1325D0-A1A9-4F7C-8CD0-548F937F35FB}" destId="{F2A8F0EF-A947-4BF1-BD12-B07A6C3F0F8F}" srcOrd="3" destOrd="0" parTransId="{3C52690E-B384-4DE3-A1F5-A6DB66688AFD}" sibTransId="{532F715E-9018-4B99-B672-BA130AA5E1B9}"/>
    <dgm:cxn modelId="{CBDE8991-EFA4-47E8-942A-76454523E17A}" type="presOf" srcId="{A1BC5214-8A84-4CE5-AF7C-477CA498D3C9}" destId="{477CB7E5-82DE-47D7-9799-24BE5CCC0CFE}" srcOrd="0" destOrd="0" presId="urn:microsoft.com/office/officeart/2005/8/layout/lProcess1"/>
    <dgm:cxn modelId="{9BB80627-AD9D-4CBF-BBF6-A353CD70B37F}" srcId="{582845E6-5EB0-49F5-9143-EAD25F8FED95}" destId="{10A94F2B-6E21-4FEB-BED1-B1A85F658E25}" srcOrd="0" destOrd="0" parTransId="{3678C66B-6918-4CBA-8F88-AF817AD4D2F8}" sibTransId="{42B0F064-BCCF-44B5-9193-966A91288D7D}"/>
    <dgm:cxn modelId="{C4E4302F-4775-46E5-910A-AFE403254D7F}" srcId="{9E1325D0-A1A9-4F7C-8CD0-548F937F35FB}" destId="{258C344E-9306-4A00-9EA1-F24B4C334C00}" srcOrd="1" destOrd="0" parTransId="{17E99DCE-973C-4974-9273-D71C12844819}" sibTransId="{689A963D-141E-469C-9EB8-C3D59E819A2A}"/>
    <dgm:cxn modelId="{7FB37F69-09FB-4A1B-99E6-A0110FE7FAE2}" type="presOf" srcId="{023446D1-D5FF-490C-8D97-7AE735C8DC14}" destId="{E255B0F8-1DEA-44A3-BA27-2A520B83747E}" srcOrd="0" destOrd="0" presId="urn:microsoft.com/office/officeart/2005/8/layout/lProcess1"/>
    <dgm:cxn modelId="{CAF0D336-551D-43B4-A579-C58F5EB6353A}" type="presOf" srcId="{610651A6-0A5E-49F6-B8C9-9942EA708F4A}" destId="{701351A0-7BCC-453F-9484-C9908630B7CA}" srcOrd="0" destOrd="0" presId="urn:microsoft.com/office/officeart/2005/8/layout/lProcess1"/>
    <dgm:cxn modelId="{8652FD7A-74D4-4D69-911C-EE75308CA83F}" type="presOf" srcId="{E05E1A4C-1BA8-4D63-8E24-EB23DA1A9027}" destId="{5CF7AF5B-F046-4C4E-ADDE-86AA469738F6}" srcOrd="0" destOrd="0" presId="urn:microsoft.com/office/officeart/2005/8/layout/lProcess1"/>
    <dgm:cxn modelId="{2256A84E-811A-4C8F-9577-61ED86191EB6}" type="presOf" srcId="{21D84C8B-08F4-4967-8860-8B9C46D516CB}" destId="{FEBE663D-78F5-4E33-B976-4E8F516BD95B}" srcOrd="0" destOrd="0" presId="urn:microsoft.com/office/officeart/2005/8/layout/lProcess1"/>
    <dgm:cxn modelId="{D1B246AC-40B7-4D66-9CAF-4EBD87C7C73C}" type="presOf" srcId="{F80D9D32-1780-44F0-BFEC-BBA0049E5547}" destId="{11F24C20-8A13-4968-A4E1-094CD232CFA8}" srcOrd="0" destOrd="0" presId="urn:microsoft.com/office/officeart/2005/8/layout/lProcess1"/>
    <dgm:cxn modelId="{B964D59D-2D67-438A-959C-1F4C496D5A42}" type="presOf" srcId="{FC0CBD5C-121F-49A4-B9A0-F66D1B7AD0B1}" destId="{1CDC54E6-704F-4ABA-84AB-9E2431F85CED}" srcOrd="0" destOrd="0" presId="urn:microsoft.com/office/officeart/2005/8/layout/lProcess1"/>
    <dgm:cxn modelId="{6141445F-C5DB-41D6-B57E-A1EFABA0FB83}" type="presOf" srcId="{689A963D-141E-469C-9EB8-C3D59E819A2A}" destId="{309F9517-C3BA-46C5-8B68-DC5653A78831}" srcOrd="0" destOrd="0" presId="urn:microsoft.com/office/officeart/2005/8/layout/lProcess1"/>
    <dgm:cxn modelId="{07230D85-2766-430C-9E08-156FA759A3F8}" type="presOf" srcId="{5E36954C-AC3F-4937-B047-BA46AD180FBE}" destId="{3048C4F4-E35E-40DA-8038-E4B2E3D63E07}" srcOrd="0" destOrd="0" presId="urn:microsoft.com/office/officeart/2005/8/layout/lProcess1"/>
    <dgm:cxn modelId="{FBF8C1B7-F876-44C5-B098-2A61F8AC64FF}" type="presOf" srcId="{C7E6DD7F-117D-46B9-871E-E72A61E37A15}" destId="{73178205-512F-437A-84E6-E76B80E3EF5D}" srcOrd="0" destOrd="0" presId="urn:microsoft.com/office/officeart/2005/8/layout/lProcess1"/>
    <dgm:cxn modelId="{2C66D551-A32A-48DF-AD82-2AC1FDCC7A6A}" type="presOf" srcId="{F2A8F0EF-A947-4BF1-BD12-B07A6C3F0F8F}" destId="{3447B818-1DB3-473F-917A-33CD7DA9EE3E}" srcOrd="0" destOrd="0" presId="urn:microsoft.com/office/officeart/2005/8/layout/lProcess1"/>
    <dgm:cxn modelId="{D73760B1-D591-46C6-8A1E-218909237FE3}" srcId="{582845E6-5EB0-49F5-9143-EAD25F8FED95}" destId="{D915F830-C0DA-4E8E-8113-A4539098E228}" srcOrd="1" destOrd="0" parTransId="{059D5B99-345B-44F7-9EA4-2330A45A16FC}" sibTransId="{2FF9936A-6701-4ECE-83C5-8CCC4F0A61DE}"/>
    <dgm:cxn modelId="{F9F347FC-F40D-44E4-A6AC-23FFEA151493}" srcId="{FC0CBD5C-121F-49A4-B9A0-F66D1B7AD0B1}" destId="{1A449369-89E7-40D1-B8C0-42B4586E8741}" srcOrd="1" destOrd="0" parTransId="{AA5C67AB-437C-4405-BC4C-46C2C34A80C8}" sibTransId="{3F731D47-185B-42AC-B765-04F06A775290}"/>
    <dgm:cxn modelId="{CAB7F336-915B-4536-8FFB-A12A210EFB95}" type="presOf" srcId="{0AAA7C3B-6152-477F-B6DC-FFD3DA7F459F}" destId="{82CD5B6C-D171-46BC-92A1-9B4CF304996A}" srcOrd="0" destOrd="0" presId="urn:microsoft.com/office/officeart/2005/8/layout/lProcess1"/>
    <dgm:cxn modelId="{9C21B85F-D195-4468-BC36-8C707469FA3C}" type="presOf" srcId="{42B0F064-BCCF-44B5-9193-966A91288D7D}" destId="{5E7A1A84-21CB-457D-A4CE-DDF59BA499C5}" srcOrd="0" destOrd="0" presId="urn:microsoft.com/office/officeart/2005/8/layout/lProcess1"/>
    <dgm:cxn modelId="{4B76C8D0-4EC3-44C0-8C32-9048E2DB4875}" srcId="{9E1325D0-A1A9-4F7C-8CD0-548F937F35FB}" destId="{A1BC5214-8A84-4CE5-AF7C-477CA498D3C9}" srcOrd="2" destOrd="0" parTransId="{BBA5D3E6-606A-4FBD-A929-FF9487CEA899}" sibTransId="{C4F6A4B1-4F13-4C16-A457-897B28D729C8}"/>
    <dgm:cxn modelId="{F313355C-ABB9-4BEF-BE08-DAA6B7CEFF07}" srcId="{1A449369-89E7-40D1-B8C0-42B4586E8741}" destId="{5E36954C-AC3F-4937-B047-BA46AD180FBE}" srcOrd="0" destOrd="0" parTransId="{E05E1A4C-1BA8-4D63-8E24-EB23DA1A9027}" sibTransId="{C7E6DD7F-117D-46B9-871E-E72A61E37A15}"/>
    <dgm:cxn modelId="{068378B3-58E9-4C72-A647-A2751194A406}" type="presOf" srcId="{C8804D8F-088B-4414-B84E-730C8D0A5B78}" destId="{B35CA593-CD96-48C4-8009-DCA1DC3133B3}" srcOrd="0" destOrd="0" presId="urn:microsoft.com/office/officeart/2005/8/layout/lProcess1"/>
    <dgm:cxn modelId="{C636AEFB-34C8-45E3-A708-59FC7E02ED1E}" type="presOf" srcId="{1DC1D681-160D-4D32-AB46-A5BE199591E2}" destId="{25668957-056A-48CB-B0E9-DE96C82FC85F}" srcOrd="0" destOrd="0" presId="urn:microsoft.com/office/officeart/2005/8/layout/lProcess1"/>
    <dgm:cxn modelId="{643B511B-7B64-4B82-AD18-7C35CD569A51}" type="presOf" srcId="{0398994F-0306-4638-983A-3467A987E930}" destId="{5A1E8399-2167-41A1-AA3E-34594C08EB6F}" srcOrd="0" destOrd="0" presId="urn:microsoft.com/office/officeart/2005/8/layout/lProcess1"/>
    <dgm:cxn modelId="{F66252DA-5AF2-4E80-A584-8F118D7E4D2F}" type="presOf" srcId="{258C344E-9306-4A00-9EA1-F24B4C334C00}" destId="{6C210931-C021-406D-85FC-E5DEFE78BFA3}" srcOrd="0" destOrd="0" presId="urn:microsoft.com/office/officeart/2005/8/layout/lProcess1"/>
    <dgm:cxn modelId="{F3BACB9E-A79C-40AD-885E-39E9F56AD807}" type="presOf" srcId="{C4F6A4B1-4F13-4C16-A457-897B28D729C8}" destId="{577ED248-C8AB-4CE0-82ED-B00B6763641D}" srcOrd="0" destOrd="0" presId="urn:microsoft.com/office/officeart/2005/8/layout/lProcess1"/>
    <dgm:cxn modelId="{B6D77084-B9E5-4D11-AD39-776F84FCC095}" srcId="{FC0CBD5C-121F-49A4-B9A0-F66D1B7AD0B1}" destId="{9E1325D0-A1A9-4F7C-8CD0-548F937F35FB}" srcOrd="0" destOrd="0" parTransId="{E73AD8E9-9C8E-40E1-B2D3-F303283E6E89}" sibTransId="{B688BC9D-EAAE-45F3-972A-F9A4EF082314}"/>
    <dgm:cxn modelId="{3D09D567-A1EF-4DEF-833D-543C398AA7DC}" type="presOf" srcId="{9E1325D0-A1A9-4F7C-8CD0-548F937F35FB}" destId="{ABECDEF6-59CD-4A8D-AD0A-F880C086838D}" srcOrd="0" destOrd="0" presId="urn:microsoft.com/office/officeart/2005/8/layout/lProcess1"/>
    <dgm:cxn modelId="{D26AF49E-7254-446F-A1E9-C02EA7FB457F}" type="presOf" srcId="{D915F830-C0DA-4E8E-8113-A4539098E228}" destId="{51983931-BC82-40CA-AA96-0DCA0A1669ED}" srcOrd="0" destOrd="0" presId="urn:microsoft.com/office/officeart/2005/8/layout/lProcess1"/>
    <dgm:cxn modelId="{DA7131BE-77C2-4CED-A6D4-A1F414167E2A}" srcId="{9E1325D0-A1A9-4F7C-8CD0-548F937F35FB}" destId="{0398994F-0306-4638-983A-3467A987E930}" srcOrd="0" destOrd="0" parTransId="{1DC1D681-160D-4D32-AB46-A5BE199591E2}" sibTransId="{C8804D8F-088B-4414-B84E-730C8D0A5B78}"/>
    <dgm:cxn modelId="{697DC5E9-D501-4278-AA0E-4B64E735A49D}" srcId="{1A449369-89E7-40D1-B8C0-42B4586E8741}" destId="{624AE334-1142-4766-A6CC-D8121DEC0D9D}" srcOrd="1" destOrd="0" parTransId="{F3513585-0869-439C-A610-E2E504E45E04}" sibTransId="{0AAA7C3B-6152-477F-B6DC-FFD3DA7F459F}"/>
    <dgm:cxn modelId="{F7DDA90D-F68E-4217-95DC-E755CD93F299}" type="presOf" srcId="{2FF9936A-6701-4ECE-83C5-8CCC4F0A61DE}" destId="{F6A042B2-40A3-4283-B3D3-AF385C37BABF}" srcOrd="0" destOrd="0" presId="urn:microsoft.com/office/officeart/2005/8/layout/lProcess1"/>
    <dgm:cxn modelId="{87EA3405-2B87-4045-B90A-CD8A9C35C0A9}" type="presOf" srcId="{1A449369-89E7-40D1-B8C0-42B4586E8741}" destId="{7CBB2548-96BB-49F3-B49C-AA2C1C33FA2F}" srcOrd="0" destOrd="0" presId="urn:microsoft.com/office/officeart/2005/8/layout/lProcess1"/>
    <dgm:cxn modelId="{7D86052D-1054-4584-B260-46550EECFB57}" type="presOf" srcId="{26CA5857-7320-46C1-B287-C32266E08E34}" destId="{FCD9BB85-E1E2-4502-9426-4FE4BEE66056}" srcOrd="0" destOrd="0" presId="urn:microsoft.com/office/officeart/2005/8/layout/lProcess1"/>
    <dgm:cxn modelId="{1E3CF4BF-9745-48F3-B115-905D2E1DB2E5}" srcId="{1A449369-89E7-40D1-B8C0-42B4586E8741}" destId="{023446D1-D5FF-490C-8D97-7AE735C8DC14}" srcOrd="2" destOrd="0" parTransId="{E2AEF5D6-32E3-459B-9636-85D23D0ECF1A}" sibTransId="{21D84C8B-08F4-4967-8860-8B9C46D516CB}"/>
    <dgm:cxn modelId="{F6A7EF4C-C4B0-4439-AEF4-30165440FF5C}" srcId="{582845E6-5EB0-49F5-9143-EAD25F8FED95}" destId="{B6992DBD-69C2-4416-913A-9ACEC5CE3655}" srcOrd="2" destOrd="0" parTransId="{E6BA341B-81C9-4BC5-A4B5-91E76E881FD4}" sibTransId="{1D477336-FFB0-4FAC-93F3-C9319EC33D15}"/>
    <dgm:cxn modelId="{24CC4CE4-F99D-4C56-BAC3-4DC061D5A295}" type="presOf" srcId="{3678C66B-6918-4CBA-8F88-AF817AD4D2F8}" destId="{B4125928-8FE4-4E2A-9F54-DEB5B4ACF5FD}" srcOrd="0" destOrd="0" presId="urn:microsoft.com/office/officeart/2005/8/layout/lProcess1"/>
    <dgm:cxn modelId="{031FFFC8-C13F-441D-8895-E74B7A786A8D}" type="presOf" srcId="{B6992DBD-69C2-4416-913A-9ACEC5CE3655}" destId="{03CD0B4E-1F25-4442-906D-7D245BCC3F7C}" srcOrd="0" destOrd="0" presId="urn:microsoft.com/office/officeart/2005/8/layout/lProcess1"/>
    <dgm:cxn modelId="{E32B8A36-7661-4D14-9FD0-6C1FBBCC2575}" type="presParOf" srcId="{1CDC54E6-704F-4ABA-84AB-9E2431F85CED}" destId="{BA0334C4-F6FB-47AB-8261-E3F0596ED459}" srcOrd="0" destOrd="0" presId="urn:microsoft.com/office/officeart/2005/8/layout/lProcess1"/>
    <dgm:cxn modelId="{0C391C1F-7D1D-42C1-AABF-6804915592BB}" type="presParOf" srcId="{BA0334C4-F6FB-47AB-8261-E3F0596ED459}" destId="{ABECDEF6-59CD-4A8D-AD0A-F880C086838D}" srcOrd="0" destOrd="0" presId="urn:microsoft.com/office/officeart/2005/8/layout/lProcess1"/>
    <dgm:cxn modelId="{6C2B775A-097D-454F-AAEA-562A08D5E7D9}" type="presParOf" srcId="{BA0334C4-F6FB-47AB-8261-E3F0596ED459}" destId="{25668957-056A-48CB-B0E9-DE96C82FC85F}" srcOrd="1" destOrd="0" presId="urn:microsoft.com/office/officeart/2005/8/layout/lProcess1"/>
    <dgm:cxn modelId="{30D2E8D5-7EBA-4C22-A096-636BD8095470}" type="presParOf" srcId="{BA0334C4-F6FB-47AB-8261-E3F0596ED459}" destId="{5A1E8399-2167-41A1-AA3E-34594C08EB6F}" srcOrd="2" destOrd="0" presId="urn:microsoft.com/office/officeart/2005/8/layout/lProcess1"/>
    <dgm:cxn modelId="{EFA1C442-8EB2-49FD-B556-53B33BF634D6}" type="presParOf" srcId="{BA0334C4-F6FB-47AB-8261-E3F0596ED459}" destId="{B35CA593-CD96-48C4-8009-DCA1DC3133B3}" srcOrd="3" destOrd="0" presId="urn:microsoft.com/office/officeart/2005/8/layout/lProcess1"/>
    <dgm:cxn modelId="{C8BF4AA0-8B92-4773-A352-63A1C963F463}" type="presParOf" srcId="{BA0334C4-F6FB-47AB-8261-E3F0596ED459}" destId="{6C210931-C021-406D-85FC-E5DEFE78BFA3}" srcOrd="4" destOrd="0" presId="urn:microsoft.com/office/officeart/2005/8/layout/lProcess1"/>
    <dgm:cxn modelId="{7A244EE2-3CCD-4707-BAB0-6F457C4FFC73}" type="presParOf" srcId="{BA0334C4-F6FB-47AB-8261-E3F0596ED459}" destId="{309F9517-C3BA-46C5-8B68-DC5653A78831}" srcOrd="5" destOrd="0" presId="urn:microsoft.com/office/officeart/2005/8/layout/lProcess1"/>
    <dgm:cxn modelId="{814980FA-2EB0-410D-9153-6CB96B58AB57}" type="presParOf" srcId="{BA0334C4-F6FB-47AB-8261-E3F0596ED459}" destId="{477CB7E5-82DE-47D7-9799-24BE5CCC0CFE}" srcOrd="6" destOrd="0" presId="urn:microsoft.com/office/officeart/2005/8/layout/lProcess1"/>
    <dgm:cxn modelId="{932EAD50-0395-42F4-94C7-98C199D16AD1}" type="presParOf" srcId="{BA0334C4-F6FB-47AB-8261-E3F0596ED459}" destId="{577ED248-C8AB-4CE0-82ED-B00B6763641D}" srcOrd="7" destOrd="0" presId="urn:microsoft.com/office/officeart/2005/8/layout/lProcess1"/>
    <dgm:cxn modelId="{C5949488-AF7E-4B14-870C-0A67696A0C93}" type="presParOf" srcId="{BA0334C4-F6FB-47AB-8261-E3F0596ED459}" destId="{3447B818-1DB3-473F-917A-33CD7DA9EE3E}" srcOrd="8" destOrd="0" presId="urn:microsoft.com/office/officeart/2005/8/layout/lProcess1"/>
    <dgm:cxn modelId="{9E60366B-B2DE-48B5-8757-A9C98A79AC07}" type="presParOf" srcId="{1CDC54E6-704F-4ABA-84AB-9E2431F85CED}" destId="{136B627B-3152-43E5-8DF7-FF37E971FD76}" srcOrd="1" destOrd="0" presId="urn:microsoft.com/office/officeart/2005/8/layout/lProcess1"/>
    <dgm:cxn modelId="{B9F43653-17B8-45E2-A75B-D82AE9DD0766}" type="presParOf" srcId="{1CDC54E6-704F-4ABA-84AB-9E2431F85CED}" destId="{F41C5957-CF2E-4BB2-AB90-F6DD3F1B5249}" srcOrd="2" destOrd="0" presId="urn:microsoft.com/office/officeart/2005/8/layout/lProcess1"/>
    <dgm:cxn modelId="{BC35F81B-A00C-4748-A6CC-6934A25F7126}" type="presParOf" srcId="{F41C5957-CF2E-4BB2-AB90-F6DD3F1B5249}" destId="{7CBB2548-96BB-49F3-B49C-AA2C1C33FA2F}" srcOrd="0" destOrd="0" presId="urn:microsoft.com/office/officeart/2005/8/layout/lProcess1"/>
    <dgm:cxn modelId="{59ED1DD9-498B-4A4E-A48D-1D66E27FCAD0}" type="presParOf" srcId="{F41C5957-CF2E-4BB2-AB90-F6DD3F1B5249}" destId="{5CF7AF5B-F046-4C4E-ADDE-86AA469738F6}" srcOrd="1" destOrd="0" presId="urn:microsoft.com/office/officeart/2005/8/layout/lProcess1"/>
    <dgm:cxn modelId="{29F3630D-A858-44C1-9254-6B380A808EFB}" type="presParOf" srcId="{F41C5957-CF2E-4BB2-AB90-F6DD3F1B5249}" destId="{3048C4F4-E35E-40DA-8038-E4B2E3D63E07}" srcOrd="2" destOrd="0" presId="urn:microsoft.com/office/officeart/2005/8/layout/lProcess1"/>
    <dgm:cxn modelId="{CBA782F2-BD0D-4E73-AC65-E7B6D4A33A9E}" type="presParOf" srcId="{F41C5957-CF2E-4BB2-AB90-F6DD3F1B5249}" destId="{73178205-512F-437A-84E6-E76B80E3EF5D}" srcOrd="3" destOrd="0" presId="urn:microsoft.com/office/officeart/2005/8/layout/lProcess1"/>
    <dgm:cxn modelId="{02E4054B-3EB5-479B-A217-CC2E5806339C}" type="presParOf" srcId="{F41C5957-CF2E-4BB2-AB90-F6DD3F1B5249}" destId="{6EC35DA0-06E4-4359-BEBB-21770CDFD68A}" srcOrd="4" destOrd="0" presId="urn:microsoft.com/office/officeart/2005/8/layout/lProcess1"/>
    <dgm:cxn modelId="{9A2EA607-5D36-44F6-8A3C-3E64CC025C24}" type="presParOf" srcId="{F41C5957-CF2E-4BB2-AB90-F6DD3F1B5249}" destId="{82CD5B6C-D171-46BC-92A1-9B4CF304996A}" srcOrd="5" destOrd="0" presId="urn:microsoft.com/office/officeart/2005/8/layout/lProcess1"/>
    <dgm:cxn modelId="{0626FB10-BE79-463E-8AB7-8B0BEC9507A8}" type="presParOf" srcId="{F41C5957-CF2E-4BB2-AB90-F6DD3F1B5249}" destId="{E255B0F8-1DEA-44A3-BA27-2A520B83747E}" srcOrd="6" destOrd="0" presId="urn:microsoft.com/office/officeart/2005/8/layout/lProcess1"/>
    <dgm:cxn modelId="{1C12AA87-AC5E-4822-BD8B-629ACA4BF167}" type="presParOf" srcId="{F41C5957-CF2E-4BB2-AB90-F6DD3F1B5249}" destId="{FEBE663D-78F5-4E33-B976-4E8F516BD95B}" srcOrd="7" destOrd="0" presId="urn:microsoft.com/office/officeart/2005/8/layout/lProcess1"/>
    <dgm:cxn modelId="{CA292DEC-CCE8-4889-8E47-FD2462C0BB4C}" type="presParOf" srcId="{F41C5957-CF2E-4BB2-AB90-F6DD3F1B5249}" destId="{11F24C20-8A13-4968-A4E1-094CD232CFA8}" srcOrd="8" destOrd="0" presId="urn:microsoft.com/office/officeart/2005/8/layout/lProcess1"/>
    <dgm:cxn modelId="{4A5377AA-FF79-4B67-87AF-887F5E830A5C}" type="presParOf" srcId="{F41C5957-CF2E-4BB2-AB90-F6DD3F1B5249}" destId="{701351A0-7BCC-453F-9484-C9908630B7CA}" srcOrd="9" destOrd="0" presId="urn:microsoft.com/office/officeart/2005/8/layout/lProcess1"/>
    <dgm:cxn modelId="{23FBB286-56FD-4AA4-9AB0-85C615405EEB}" type="presParOf" srcId="{F41C5957-CF2E-4BB2-AB90-F6DD3F1B5249}" destId="{FCD9BB85-E1E2-4502-9426-4FE4BEE66056}" srcOrd="10" destOrd="0" presId="urn:microsoft.com/office/officeart/2005/8/layout/lProcess1"/>
    <dgm:cxn modelId="{D0C2438F-07E1-40F2-8D50-E3C19E042CCD}" type="presParOf" srcId="{1CDC54E6-704F-4ABA-84AB-9E2431F85CED}" destId="{511CF582-2CD6-4E8A-8E74-1210E210B891}" srcOrd="3" destOrd="0" presId="urn:microsoft.com/office/officeart/2005/8/layout/lProcess1"/>
    <dgm:cxn modelId="{18E924A4-6187-46AC-B099-CA581A1C9DC2}" type="presParOf" srcId="{1CDC54E6-704F-4ABA-84AB-9E2431F85CED}" destId="{845A6201-8DBB-4A22-8026-47BD819465E8}" srcOrd="4" destOrd="0" presId="urn:microsoft.com/office/officeart/2005/8/layout/lProcess1"/>
    <dgm:cxn modelId="{650DDFE8-B100-4BE0-B180-390D4CAA3A9E}" type="presParOf" srcId="{845A6201-8DBB-4A22-8026-47BD819465E8}" destId="{4FD848BB-C9AD-4078-BCD6-45F3101FA1CC}" srcOrd="0" destOrd="0" presId="urn:microsoft.com/office/officeart/2005/8/layout/lProcess1"/>
    <dgm:cxn modelId="{8F31C7FA-3475-4589-B50C-9717C89FE6DB}" type="presParOf" srcId="{845A6201-8DBB-4A22-8026-47BD819465E8}" destId="{B4125928-8FE4-4E2A-9F54-DEB5B4ACF5FD}" srcOrd="1" destOrd="0" presId="urn:microsoft.com/office/officeart/2005/8/layout/lProcess1"/>
    <dgm:cxn modelId="{7FB3601F-9389-492B-A523-FE744BBE3B40}" type="presParOf" srcId="{845A6201-8DBB-4A22-8026-47BD819465E8}" destId="{DDB9FFDC-CFE1-405D-AD4D-F7FE9B5EF91D}" srcOrd="2" destOrd="0" presId="urn:microsoft.com/office/officeart/2005/8/layout/lProcess1"/>
    <dgm:cxn modelId="{08641BD8-FD63-4865-99BD-2E527510AFA3}" type="presParOf" srcId="{845A6201-8DBB-4A22-8026-47BD819465E8}" destId="{5E7A1A84-21CB-457D-A4CE-DDF59BA499C5}" srcOrd="3" destOrd="0" presId="urn:microsoft.com/office/officeart/2005/8/layout/lProcess1"/>
    <dgm:cxn modelId="{B32E041D-2378-4229-88AC-B0D9DE848F0E}" type="presParOf" srcId="{845A6201-8DBB-4A22-8026-47BD819465E8}" destId="{51983931-BC82-40CA-AA96-0DCA0A1669ED}" srcOrd="4" destOrd="0" presId="urn:microsoft.com/office/officeart/2005/8/layout/lProcess1"/>
    <dgm:cxn modelId="{AC233163-F328-4BD2-BABD-C598A9486AD0}" type="presParOf" srcId="{845A6201-8DBB-4A22-8026-47BD819465E8}" destId="{F6A042B2-40A3-4283-B3D3-AF385C37BABF}" srcOrd="5" destOrd="0" presId="urn:microsoft.com/office/officeart/2005/8/layout/lProcess1"/>
    <dgm:cxn modelId="{2189CC99-48B7-47B5-9980-8C03F388A492}" type="presParOf" srcId="{845A6201-8DBB-4A22-8026-47BD819465E8}" destId="{03CD0B4E-1F25-4442-906D-7D245BCC3F7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043F-908F-4E7D-AAD2-9FD8798E0100}" type="doc">
      <dgm:prSet loTypeId="urn:microsoft.com/office/officeart/2005/8/layout/arrow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78B65AE-467E-4970-BA14-7907ADF1DAF1}">
      <dgm:prSet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_tradnl" dirty="0"/>
            <a:t>CEFALEAS PRIMARIAS</a:t>
          </a:r>
          <a:endParaRPr lang="es-CL" dirty="0"/>
        </a:p>
      </dgm:t>
    </dgm:pt>
    <dgm:pt modelId="{9EBDB76C-DECD-4771-B727-746287494624}" type="parTrans" cxnId="{3CA5917D-3CF0-4ED7-A6B7-F0C417430329}">
      <dgm:prSet/>
      <dgm:spPr/>
      <dgm:t>
        <a:bodyPr/>
        <a:lstStyle/>
        <a:p>
          <a:endParaRPr lang="es-CL"/>
        </a:p>
      </dgm:t>
    </dgm:pt>
    <dgm:pt modelId="{DC2ABD8E-7F02-4D94-B822-D68B17E67BED}" type="sibTrans" cxnId="{3CA5917D-3CF0-4ED7-A6B7-F0C417430329}">
      <dgm:prSet/>
      <dgm:spPr/>
      <dgm:t>
        <a:bodyPr/>
        <a:lstStyle/>
        <a:p>
          <a:endParaRPr lang="es-CL"/>
        </a:p>
      </dgm:t>
    </dgm:pt>
    <dgm:pt modelId="{06B97DEB-B347-490E-860D-71056A250E3D}">
      <dgm:prSet/>
      <dgm:spPr>
        <a:gradFill rotWithShape="0">
          <a:gsLst>
            <a:gs pos="0">
              <a:schemeClr val="accent5">
                <a:lumMod val="5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_tradnl" dirty="0"/>
            <a:t>CEFALEAS SECUNDARIAS</a:t>
          </a:r>
          <a:endParaRPr lang="es-CL" dirty="0"/>
        </a:p>
      </dgm:t>
    </dgm:pt>
    <dgm:pt modelId="{0DE0BC78-2D06-473A-8EE0-7D4C9DCD5ED5}" type="parTrans" cxnId="{232D2AA7-D2C8-40BC-A8CA-98A6E544D96A}">
      <dgm:prSet/>
      <dgm:spPr/>
      <dgm:t>
        <a:bodyPr/>
        <a:lstStyle/>
        <a:p>
          <a:endParaRPr lang="es-CL"/>
        </a:p>
      </dgm:t>
    </dgm:pt>
    <dgm:pt modelId="{0CC1FF85-6456-4ABC-8766-7168F0E7B837}" type="sibTrans" cxnId="{232D2AA7-D2C8-40BC-A8CA-98A6E544D96A}">
      <dgm:prSet/>
      <dgm:spPr/>
      <dgm:t>
        <a:bodyPr/>
        <a:lstStyle/>
        <a:p>
          <a:endParaRPr lang="es-CL"/>
        </a:p>
      </dgm:t>
    </dgm:pt>
    <dgm:pt modelId="{FB98148E-6E0F-409A-844F-874C320FA64E}" type="pres">
      <dgm:prSet presAssocID="{8C0E043F-908F-4E7D-AAD2-9FD8798E01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7536196-899C-4237-9822-08E3F9CC954D}" type="pres">
      <dgm:prSet presAssocID="{378B65AE-467E-4970-BA14-7907ADF1DA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2B8E20-4A69-44C6-A1CA-A7DCA1BBD081}" type="pres">
      <dgm:prSet presAssocID="{06B97DEB-B347-490E-860D-71056A250E3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CA5917D-3CF0-4ED7-A6B7-F0C417430329}" srcId="{8C0E043F-908F-4E7D-AAD2-9FD8798E0100}" destId="{378B65AE-467E-4970-BA14-7907ADF1DAF1}" srcOrd="0" destOrd="0" parTransId="{9EBDB76C-DECD-4771-B727-746287494624}" sibTransId="{DC2ABD8E-7F02-4D94-B822-D68B17E67BED}"/>
    <dgm:cxn modelId="{6F60CE83-8CF9-4413-BF24-4D8BB29D9EED}" type="presOf" srcId="{378B65AE-467E-4970-BA14-7907ADF1DAF1}" destId="{47536196-899C-4237-9822-08E3F9CC954D}" srcOrd="0" destOrd="0" presId="urn:microsoft.com/office/officeart/2005/8/layout/arrow1"/>
    <dgm:cxn modelId="{232D2AA7-D2C8-40BC-A8CA-98A6E544D96A}" srcId="{8C0E043F-908F-4E7D-AAD2-9FD8798E0100}" destId="{06B97DEB-B347-490E-860D-71056A250E3D}" srcOrd="1" destOrd="0" parTransId="{0DE0BC78-2D06-473A-8EE0-7D4C9DCD5ED5}" sibTransId="{0CC1FF85-6456-4ABC-8766-7168F0E7B837}"/>
    <dgm:cxn modelId="{32C733F2-12D4-462A-AE84-8A8B24A7C8A6}" type="presOf" srcId="{8C0E043F-908F-4E7D-AAD2-9FD8798E0100}" destId="{FB98148E-6E0F-409A-844F-874C320FA64E}" srcOrd="0" destOrd="0" presId="urn:microsoft.com/office/officeart/2005/8/layout/arrow1"/>
    <dgm:cxn modelId="{054EDA2C-B9EE-48C4-9B75-2DD8D2DF026A}" type="presOf" srcId="{06B97DEB-B347-490E-860D-71056A250E3D}" destId="{862B8E20-4A69-44C6-A1CA-A7DCA1BBD081}" srcOrd="0" destOrd="0" presId="urn:microsoft.com/office/officeart/2005/8/layout/arrow1"/>
    <dgm:cxn modelId="{949870B7-3569-4C36-8CFE-2AC41EE36A0C}" type="presParOf" srcId="{FB98148E-6E0F-409A-844F-874C320FA64E}" destId="{47536196-899C-4237-9822-08E3F9CC954D}" srcOrd="0" destOrd="0" presId="urn:microsoft.com/office/officeart/2005/8/layout/arrow1"/>
    <dgm:cxn modelId="{EAEFB90F-8583-456B-B577-6C08C4FE8F40}" type="presParOf" srcId="{FB98148E-6E0F-409A-844F-874C320FA64E}" destId="{862B8E20-4A69-44C6-A1CA-A7DCA1BBD0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2FB9B6-057A-405F-A094-44C1972F680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s-ES"/>
        </a:p>
      </dgm:t>
    </dgm:pt>
    <dgm:pt modelId="{6B9CA84F-6FE9-429C-9DAD-37AFA8F4B3F7}">
      <dgm:prSet/>
      <dgm:spPr/>
      <dgm:t>
        <a:bodyPr/>
        <a:lstStyle/>
        <a:p>
          <a:pPr rtl="0"/>
          <a:r>
            <a:rPr lang="es-MX" dirty="0"/>
            <a:t>Migraña:</a:t>
          </a:r>
          <a:endParaRPr lang="es-ES" dirty="0"/>
        </a:p>
      </dgm:t>
    </dgm:pt>
    <dgm:pt modelId="{417E1334-939E-468B-8FED-70CA2BE74F2F}" type="parTrans" cxnId="{35282270-A7D2-489B-9A62-7660AD1DD0DD}">
      <dgm:prSet/>
      <dgm:spPr/>
      <dgm:t>
        <a:bodyPr/>
        <a:lstStyle/>
        <a:p>
          <a:endParaRPr lang="es-ES"/>
        </a:p>
      </dgm:t>
    </dgm:pt>
    <dgm:pt modelId="{E5DB2F3A-9648-47E5-9F46-F37A8F88153E}" type="sibTrans" cxnId="{35282270-A7D2-489B-9A62-7660AD1DD0DD}">
      <dgm:prSet/>
      <dgm:spPr/>
      <dgm:t>
        <a:bodyPr/>
        <a:lstStyle/>
        <a:p>
          <a:endParaRPr lang="es-ES"/>
        </a:p>
      </dgm:t>
    </dgm:pt>
    <dgm:pt modelId="{65995520-5071-4B9A-864D-D41D39669464}">
      <dgm:prSet/>
      <dgm:spPr/>
      <dgm:t>
        <a:bodyPr/>
        <a:lstStyle/>
        <a:p>
          <a:pPr rtl="0"/>
          <a:r>
            <a:rPr lang="es-ES_tradnl" dirty="0"/>
            <a:t>Con aura (Clásica)</a:t>
          </a:r>
          <a:endParaRPr lang="es-ES" dirty="0"/>
        </a:p>
      </dgm:t>
    </dgm:pt>
    <dgm:pt modelId="{19406777-B2C7-4BD9-80F9-91CD13884E29}" type="parTrans" cxnId="{BF551E72-C981-483B-AAF9-87A7A7F9C816}">
      <dgm:prSet/>
      <dgm:spPr/>
      <dgm:t>
        <a:bodyPr/>
        <a:lstStyle/>
        <a:p>
          <a:endParaRPr lang="es-ES"/>
        </a:p>
      </dgm:t>
    </dgm:pt>
    <dgm:pt modelId="{203F7F71-AE21-478A-AF55-206FC079B5C2}" type="sibTrans" cxnId="{BF551E72-C981-483B-AAF9-87A7A7F9C816}">
      <dgm:prSet/>
      <dgm:spPr/>
      <dgm:t>
        <a:bodyPr/>
        <a:lstStyle/>
        <a:p>
          <a:endParaRPr lang="es-ES"/>
        </a:p>
      </dgm:t>
    </dgm:pt>
    <dgm:pt modelId="{AD824881-5625-42A2-849B-BC7645C31E55}">
      <dgm:prSet/>
      <dgm:spPr/>
      <dgm:t>
        <a:bodyPr/>
        <a:lstStyle/>
        <a:p>
          <a:pPr rtl="0"/>
          <a:r>
            <a:rPr lang="es-ES_tradnl" dirty="0"/>
            <a:t>Sin aura (Común)</a:t>
          </a:r>
          <a:endParaRPr lang="es-ES" dirty="0"/>
        </a:p>
      </dgm:t>
    </dgm:pt>
    <dgm:pt modelId="{E66E8FDB-FC26-4418-80D5-43FC35AD109D}" type="parTrans" cxnId="{256F5843-F8AF-482E-A5F8-7F0B254FF1E7}">
      <dgm:prSet/>
      <dgm:spPr/>
      <dgm:t>
        <a:bodyPr/>
        <a:lstStyle/>
        <a:p>
          <a:endParaRPr lang="es-ES"/>
        </a:p>
      </dgm:t>
    </dgm:pt>
    <dgm:pt modelId="{A6D59213-15C5-48DB-A9B0-C220D692991D}" type="sibTrans" cxnId="{256F5843-F8AF-482E-A5F8-7F0B254FF1E7}">
      <dgm:prSet/>
      <dgm:spPr/>
      <dgm:t>
        <a:bodyPr/>
        <a:lstStyle/>
        <a:p>
          <a:endParaRPr lang="es-ES"/>
        </a:p>
      </dgm:t>
    </dgm:pt>
    <dgm:pt modelId="{B09DB65E-1E61-49FC-9357-6AC315757441}">
      <dgm:prSet/>
      <dgm:spPr/>
      <dgm:t>
        <a:bodyPr/>
        <a:lstStyle/>
        <a:p>
          <a:pPr rtl="0"/>
          <a:r>
            <a:rPr lang="es-MX" dirty="0"/>
            <a:t>Tipo tensión o </a:t>
          </a:r>
          <a:r>
            <a:rPr lang="es-MX" dirty="0" err="1"/>
            <a:t>tensional</a:t>
          </a:r>
          <a:endParaRPr lang="es-ES" dirty="0"/>
        </a:p>
      </dgm:t>
    </dgm:pt>
    <dgm:pt modelId="{B233F3B2-7312-4EFE-AED6-096617C012F2}" type="parTrans" cxnId="{CBC4AE19-D286-4957-8CAE-1887C2C40F0D}">
      <dgm:prSet/>
      <dgm:spPr/>
      <dgm:t>
        <a:bodyPr/>
        <a:lstStyle/>
        <a:p>
          <a:endParaRPr lang="es-ES"/>
        </a:p>
      </dgm:t>
    </dgm:pt>
    <dgm:pt modelId="{7E65E2EE-F5DC-4C54-A191-B43B16F8AC7F}" type="sibTrans" cxnId="{CBC4AE19-D286-4957-8CAE-1887C2C40F0D}">
      <dgm:prSet/>
      <dgm:spPr/>
      <dgm:t>
        <a:bodyPr/>
        <a:lstStyle/>
        <a:p>
          <a:endParaRPr lang="es-ES"/>
        </a:p>
      </dgm:t>
    </dgm:pt>
    <dgm:pt modelId="{C975CAFB-E711-4B4B-859A-140C44B9AAB1}">
      <dgm:prSet/>
      <dgm:spPr/>
      <dgm:t>
        <a:bodyPr/>
        <a:lstStyle/>
        <a:p>
          <a:pPr rtl="0"/>
          <a:r>
            <a:rPr lang="es-MX" dirty="0"/>
            <a:t>Cefalea en </a:t>
          </a:r>
          <a:r>
            <a:rPr lang="es-MX" dirty="0" err="1"/>
            <a:t>cluster</a:t>
          </a:r>
          <a:r>
            <a:rPr lang="es-MX" dirty="0"/>
            <a:t>  y otras autonómicas </a:t>
          </a:r>
          <a:r>
            <a:rPr lang="es-MX" dirty="0" err="1"/>
            <a:t>trigeminales</a:t>
          </a:r>
          <a:r>
            <a:rPr lang="es-MX" dirty="0"/>
            <a:t>.</a:t>
          </a:r>
          <a:endParaRPr lang="es-ES" dirty="0"/>
        </a:p>
      </dgm:t>
    </dgm:pt>
    <dgm:pt modelId="{30C3A920-E1BA-44BF-A146-EC46EB0BD37F}" type="parTrans" cxnId="{D8078F48-D45A-4912-B0F5-B9B87C060F61}">
      <dgm:prSet/>
      <dgm:spPr/>
      <dgm:t>
        <a:bodyPr/>
        <a:lstStyle/>
        <a:p>
          <a:endParaRPr lang="es-ES"/>
        </a:p>
      </dgm:t>
    </dgm:pt>
    <dgm:pt modelId="{AE9E1C81-AB46-484E-B595-0DC0CBDC8F32}" type="sibTrans" cxnId="{D8078F48-D45A-4912-B0F5-B9B87C060F61}">
      <dgm:prSet/>
      <dgm:spPr/>
      <dgm:t>
        <a:bodyPr/>
        <a:lstStyle/>
        <a:p>
          <a:endParaRPr lang="es-ES"/>
        </a:p>
      </dgm:t>
    </dgm:pt>
    <dgm:pt modelId="{5ABA7FA8-7620-4DF5-BFB5-9ED516AC65C2}">
      <dgm:prSet/>
      <dgm:spPr/>
      <dgm:t>
        <a:bodyPr/>
        <a:lstStyle/>
        <a:p>
          <a:pPr rtl="0"/>
          <a:r>
            <a:rPr lang="es-MX" dirty="0"/>
            <a:t>Otras: Asociadas a tos, ejercicio, estímulos fríos.</a:t>
          </a:r>
          <a:endParaRPr lang="es-ES" dirty="0"/>
        </a:p>
      </dgm:t>
    </dgm:pt>
    <dgm:pt modelId="{FF12B83B-D1A9-4B04-BECA-2D8EEF40593D}" type="parTrans" cxnId="{57F1D1BA-5DAE-4A13-A457-D141BC51EB6F}">
      <dgm:prSet/>
      <dgm:spPr/>
      <dgm:t>
        <a:bodyPr/>
        <a:lstStyle/>
        <a:p>
          <a:endParaRPr lang="es-ES"/>
        </a:p>
      </dgm:t>
    </dgm:pt>
    <dgm:pt modelId="{8FFA14E3-E3C3-4FCE-8E8F-9C2965338AB5}" type="sibTrans" cxnId="{57F1D1BA-5DAE-4A13-A457-D141BC51EB6F}">
      <dgm:prSet/>
      <dgm:spPr/>
      <dgm:t>
        <a:bodyPr/>
        <a:lstStyle/>
        <a:p>
          <a:endParaRPr lang="es-ES"/>
        </a:p>
      </dgm:t>
    </dgm:pt>
    <dgm:pt modelId="{A821A374-7CAD-45FD-8888-ABBEBDD520B3}" type="pres">
      <dgm:prSet presAssocID="{3C2FB9B6-057A-405F-A094-44C1972F68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935C994-31A8-4BA8-B9C9-6B7C45A6576E}" type="pres">
      <dgm:prSet presAssocID="{6B9CA84F-6FE9-429C-9DAD-37AFA8F4B3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1BB6C4-6E92-4C70-AA80-BB0A4888312B}" type="pres">
      <dgm:prSet presAssocID="{E5DB2F3A-9648-47E5-9F46-F37A8F88153E}" presName="sibTrans" presStyleCnt="0"/>
      <dgm:spPr/>
    </dgm:pt>
    <dgm:pt modelId="{75E4012E-0774-4FB3-A1D4-220466E16F21}" type="pres">
      <dgm:prSet presAssocID="{B09DB65E-1E61-49FC-9357-6AC3157574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B166B1-4FFC-4B41-B3F6-7E2926A76DF5}" type="pres">
      <dgm:prSet presAssocID="{7E65E2EE-F5DC-4C54-A191-B43B16F8AC7F}" presName="sibTrans" presStyleCnt="0"/>
      <dgm:spPr/>
    </dgm:pt>
    <dgm:pt modelId="{FAAB1EA4-754C-463C-9BCE-222F42970FDD}" type="pres">
      <dgm:prSet presAssocID="{C975CAFB-E711-4B4B-859A-140C44B9AA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6BAA2D-4174-4F98-AB94-53FB6AF0996C}" type="pres">
      <dgm:prSet presAssocID="{AE9E1C81-AB46-484E-B595-0DC0CBDC8F32}" presName="sibTrans" presStyleCnt="0"/>
      <dgm:spPr/>
    </dgm:pt>
    <dgm:pt modelId="{0FA29AF1-A326-4B8F-A20C-BD48C00953BE}" type="pres">
      <dgm:prSet presAssocID="{5ABA7FA8-7620-4DF5-BFB5-9ED516AC65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476B59-501A-4E7B-A10F-53D6BEBB1907}" type="presOf" srcId="{B09DB65E-1E61-49FC-9357-6AC315757441}" destId="{75E4012E-0774-4FB3-A1D4-220466E16F21}" srcOrd="0" destOrd="0" presId="urn:microsoft.com/office/officeart/2005/8/layout/default#1"/>
    <dgm:cxn modelId="{D8078F48-D45A-4912-B0F5-B9B87C060F61}" srcId="{3C2FB9B6-057A-405F-A094-44C1972F6808}" destId="{C975CAFB-E711-4B4B-859A-140C44B9AAB1}" srcOrd="2" destOrd="0" parTransId="{30C3A920-E1BA-44BF-A146-EC46EB0BD37F}" sibTransId="{AE9E1C81-AB46-484E-B595-0DC0CBDC8F32}"/>
    <dgm:cxn modelId="{35282270-A7D2-489B-9A62-7660AD1DD0DD}" srcId="{3C2FB9B6-057A-405F-A094-44C1972F6808}" destId="{6B9CA84F-6FE9-429C-9DAD-37AFA8F4B3F7}" srcOrd="0" destOrd="0" parTransId="{417E1334-939E-468B-8FED-70CA2BE74F2F}" sibTransId="{E5DB2F3A-9648-47E5-9F46-F37A8F88153E}"/>
    <dgm:cxn modelId="{9326CCA4-9BA1-4640-817F-5FEFAD60E9EE}" type="presOf" srcId="{65995520-5071-4B9A-864D-D41D39669464}" destId="{A935C994-31A8-4BA8-B9C9-6B7C45A6576E}" srcOrd="0" destOrd="1" presId="urn:microsoft.com/office/officeart/2005/8/layout/default#1"/>
    <dgm:cxn modelId="{256F5843-F8AF-482E-A5F8-7F0B254FF1E7}" srcId="{6B9CA84F-6FE9-429C-9DAD-37AFA8F4B3F7}" destId="{AD824881-5625-42A2-849B-BC7645C31E55}" srcOrd="1" destOrd="0" parTransId="{E66E8FDB-FC26-4418-80D5-43FC35AD109D}" sibTransId="{A6D59213-15C5-48DB-A9B0-C220D692991D}"/>
    <dgm:cxn modelId="{BF551E72-C981-483B-AAF9-87A7A7F9C816}" srcId="{6B9CA84F-6FE9-429C-9DAD-37AFA8F4B3F7}" destId="{65995520-5071-4B9A-864D-D41D39669464}" srcOrd="0" destOrd="0" parTransId="{19406777-B2C7-4BD9-80F9-91CD13884E29}" sibTransId="{203F7F71-AE21-478A-AF55-206FC079B5C2}"/>
    <dgm:cxn modelId="{715FBAC2-B674-4674-9259-8E212302301C}" type="presOf" srcId="{AD824881-5625-42A2-849B-BC7645C31E55}" destId="{A935C994-31A8-4BA8-B9C9-6B7C45A6576E}" srcOrd="0" destOrd="2" presId="urn:microsoft.com/office/officeart/2005/8/layout/default#1"/>
    <dgm:cxn modelId="{E8582F6B-C9F3-46C6-A7FB-0AD111828651}" type="presOf" srcId="{3C2FB9B6-057A-405F-A094-44C1972F6808}" destId="{A821A374-7CAD-45FD-8888-ABBEBDD520B3}" srcOrd="0" destOrd="0" presId="urn:microsoft.com/office/officeart/2005/8/layout/default#1"/>
    <dgm:cxn modelId="{2590EA38-4632-41A6-B4F6-848FE98F6026}" type="presOf" srcId="{6B9CA84F-6FE9-429C-9DAD-37AFA8F4B3F7}" destId="{A935C994-31A8-4BA8-B9C9-6B7C45A6576E}" srcOrd="0" destOrd="0" presId="urn:microsoft.com/office/officeart/2005/8/layout/default#1"/>
    <dgm:cxn modelId="{CBC4AE19-D286-4957-8CAE-1887C2C40F0D}" srcId="{3C2FB9B6-057A-405F-A094-44C1972F6808}" destId="{B09DB65E-1E61-49FC-9357-6AC315757441}" srcOrd="1" destOrd="0" parTransId="{B233F3B2-7312-4EFE-AED6-096617C012F2}" sibTransId="{7E65E2EE-F5DC-4C54-A191-B43B16F8AC7F}"/>
    <dgm:cxn modelId="{57F1D1BA-5DAE-4A13-A457-D141BC51EB6F}" srcId="{3C2FB9B6-057A-405F-A094-44C1972F6808}" destId="{5ABA7FA8-7620-4DF5-BFB5-9ED516AC65C2}" srcOrd="3" destOrd="0" parTransId="{FF12B83B-D1A9-4B04-BECA-2D8EEF40593D}" sibTransId="{8FFA14E3-E3C3-4FCE-8E8F-9C2965338AB5}"/>
    <dgm:cxn modelId="{613FB42C-AE80-4829-9228-09CDA52902B3}" type="presOf" srcId="{C975CAFB-E711-4B4B-859A-140C44B9AAB1}" destId="{FAAB1EA4-754C-463C-9BCE-222F42970FDD}" srcOrd="0" destOrd="0" presId="urn:microsoft.com/office/officeart/2005/8/layout/default#1"/>
    <dgm:cxn modelId="{B258E39F-A122-4E33-B0FA-A60D5CAED7CA}" type="presOf" srcId="{5ABA7FA8-7620-4DF5-BFB5-9ED516AC65C2}" destId="{0FA29AF1-A326-4B8F-A20C-BD48C00953BE}" srcOrd="0" destOrd="0" presId="urn:microsoft.com/office/officeart/2005/8/layout/default#1"/>
    <dgm:cxn modelId="{677EFAD2-94EE-4DE9-BE33-0410FA9121C3}" type="presParOf" srcId="{A821A374-7CAD-45FD-8888-ABBEBDD520B3}" destId="{A935C994-31A8-4BA8-B9C9-6B7C45A6576E}" srcOrd="0" destOrd="0" presId="urn:microsoft.com/office/officeart/2005/8/layout/default#1"/>
    <dgm:cxn modelId="{6E0CA794-FE3E-45C0-BC4B-C0CF1E3F670A}" type="presParOf" srcId="{A821A374-7CAD-45FD-8888-ABBEBDD520B3}" destId="{FB1BB6C4-6E92-4C70-AA80-BB0A4888312B}" srcOrd="1" destOrd="0" presId="urn:microsoft.com/office/officeart/2005/8/layout/default#1"/>
    <dgm:cxn modelId="{7125F236-98EF-4AAE-95A3-76F92214929E}" type="presParOf" srcId="{A821A374-7CAD-45FD-8888-ABBEBDD520B3}" destId="{75E4012E-0774-4FB3-A1D4-220466E16F21}" srcOrd="2" destOrd="0" presId="urn:microsoft.com/office/officeart/2005/8/layout/default#1"/>
    <dgm:cxn modelId="{E1E6BB15-5563-4569-87F9-612B4B2ED264}" type="presParOf" srcId="{A821A374-7CAD-45FD-8888-ABBEBDD520B3}" destId="{F7B166B1-4FFC-4B41-B3F6-7E2926A76DF5}" srcOrd="3" destOrd="0" presId="urn:microsoft.com/office/officeart/2005/8/layout/default#1"/>
    <dgm:cxn modelId="{A5C22288-637F-46DB-866F-0AFCA1335E0E}" type="presParOf" srcId="{A821A374-7CAD-45FD-8888-ABBEBDD520B3}" destId="{FAAB1EA4-754C-463C-9BCE-222F42970FDD}" srcOrd="4" destOrd="0" presId="urn:microsoft.com/office/officeart/2005/8/layout/default#1"/>
    <dgm:cxn modelId="{1B6680F6-6AD8-4485-BB18-0EC4D0A681E8}" type="presParOf" srcId="{A821A374-7CAD-45FD-8888-ABBEBDD520B3}" destId="{586BAA2D-4174-4F98-AB94-53FB6AF0996C}" srcOrd="5" destOrd="0" presId="urn:microsoft.com/office/officeart/2005/8/layout/default#1"/>
    <dgm:cxn modelId="{3C97677C-0908-4727-839F-58BF70543052}" type="presParOf" srcId="{A821A374-7CAD-45FD-8888-ABBEBDD520B3}" destId="{0FA29AF1-A326-4B8F-A20C-BD48C00953B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C1B510-9825-4033-ABC2-662C4A7CD9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5F9C98-3B31-4AB8-909F-12DCAA83899B}">
      <dgm:prSet/>
      <dgm:spPr>
        <a:solidFill>
          <a:srgbClr val="CCFFCC"/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Infección.</a:t>
          </a:r>
          <a:endParaRPr lang="es-ES" dirty="0">
            <a:solidFill>
              <a:srgbClr val="000000"/>
            </a:solidFill>
          </a:endParaRPr>
        </a:p>
      </dgm:t>
    </dgm:pt>
    <dgm:pt modelId="{93802F5A-E63C-469E-891D-8B34DBE7D10D}" type="parTrans" cxnId="{4A5DEFFE-BD39-469D-9AE0-CACB9E91A499}">
      <dgm:prSet/>
      <dgm:spPr/>
      <dgm:t>
        <a:bodyPr/>
        <a:lstStyle/>
        <a:p>
          <a:endParaRPr lang="es-ES"/>
        </a:p>
      </dgm:t>
    </dgm:pt>
    <dgm:pt modelId="{87D29B6B-77A2-4651-8193-FD09D5FF2A58}" type="sibTrans" cxnId="{4A5DEFFE-BD39-469D-9AE0-CACB9E91A499}">
      <dgm:prSet/>
      <dgm:spPr/>
      <dgm:t>
        <a:bodyPr/>
        <a:lstStyle/>
        <a:p>
          <a:endParaRPr lang="es-ES"/>
        </a:p>
      </dgm:t>
    </dgm:pt>
    <dgm:pt modelId="{4A13E49E-7E92-4095-83B9-5E21F95A4A7F}">
      <dgm:prSet/>
      <dgm:spPr>
        <a:solidFill>
          <a:schemeClr val="tx1"/>
        </a:solidFill>
      </dgm:spPr>
      <dgm:t>
        <a:bodyPr/>
        <a:lstStyle/>
        <a:p>
          <a:pPr rtl="0"/>
          <a:r>
            <a:rPr lang="es-MX" dirty="0"/>
            <a:t>Asociadas a traumas.</a:t>
          </a:r>
          <a:endParaRPr lang="es-ES" dirty="0"/>
        </a:p>
      </dgm:t>
    </dgm:pt>
    <dgm:pt modelId="{B2E2A536-1E8A-4305-8506-4FFAC8696A07}" type="parTrans" cxnId="{CA8F8EB1-15BC-4C48-A056-A5402C90754D}">
      <dgm:prSet/>
      <dgm:spPr/>
      <dgm:t>
        <a:bodyPr/>
        <a:lstStyle/>
        <a:p>
          <a:endParaRPr lang="es-ES"/>
        </a:p>
      </dgm:t>
    </dgm:pt>
    <dgm:pt modelId="{24E2479F-5D53-4C53-BCB3-A786A9BA3051}" type="sibTrans" cxnId="{CA8F8EB1-15BC-4C48-A056-A5402C90754D}">
      <dgm:prSet/>
      <dgm:spPr/>
      <dgm:t>
        <a:bodyPr/>
        <a:lstStyle/>
        <a:p>
          <a:endParaRPr lang="es-ES"/>
        </a:p>
      </dgm:t>
    </dgm:pt>
    <dgm:pt modelId="{2810B817-801E-4D00-A86C-BED0E5D23E0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Trastornos intracraneales </a:t>
          </a:r>
          <a:endParaRPr lang="es-ES" dirty="0">
            <a:solidFill>
              <a:srgbClr val="000000"/>
            </a:solidFill>
          </a:endParaRPr>
        </a:p>
      </dgm:t>
    </dgm:pt>
    <dgm:pt modelId="{FBE5BFA4-E24F-4ABF-80D9-D1AD87F3F1B5}" type="parTrans" cxnId="{D7E24121-DC6E-4A3D-A63E-697CC038FCC6}">
      <dgm:prSet/>
      <dgm:spPr/>
      <dgm:t>
        <a:bodyPr/>
        <a:lstStyle/>
        <a:p>
          <a:endParaRPr lang="es-ES"/>
        </a:p>
      </dgm:t>
    </dgm:pt>
    <dgm:pt modelId="{1C21EB08-B951-479C-A20A-A671ACB6C746}" type="sibTrans" cxnId="{D7E24121-DC6E-4A3D-A63E-697CC038FCC6}">
      <dgm:prSet/>
      <dgm:spPr/>
      <dgm:t>
        <a:bodyPr/>
        <a:lstStyle/>
        <a:p>
          <a:endParaRPr lang="es-ES"/>
        </a:p>
      </dgm:t>
    </dgm:pt>
    <dgm:pt modelId="{672E6DBD-B687-478B-8709-9ED2A83EC07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MX" dirty="0"/>
            <a:t>Fármacos o su retiro.</a:t>
          </a:r>
          <a:endParaRPr lang="es-ES" dirty="0"/>
        </a:p>
      </dgm:t>
    </dgm:pt>
    <dgm:pt modelId="{9442AEAD-B57B-4950-91BE-96161701D5AE}" type="parTrans" cxnId="{A93E554E-7FB1-47F4-9124-10058452F0AD}">
      <dgm:prSet/>
      <dgm:spPr/>
      <dgm:t>
        <a:bodyPr/>
        <a:lstStyle/>
        <a:p>
          <a:endParaRPr lang="es-ES"/>
        </a:p>
      </dgm:t>
    </dgm:pt>
    <dgm:pt modelId="{6E906377-5C27-4DB2-A4A8-586BCDF22740}" type="sibTrans" cxnId="{A93E554E-7FB1-47F4-9124-10058452F0AD}">
      <dgm:prSet/>
      <dgm:spPr/>
      <dgm:t>
        <a:bodyPr/>
        <a:lstStyle/>
        <a:p>
          <a:endParaRPr lang="es-ES"/>
        </a:p>
      </dgm:t>
    </dgm:pt>
    <dgm:pt modelId="{E3B9E219-B16B-458E-8A7F-AF95A84BBDFA}">
      <dgm:prSet/>
      <dgm:spPr/>
      <dgm:t>
        <a:bodyPr/>
        <a:lstStyle/>
        <a:p>
          <a:pPr rtl="0"/>
          <a:r>
            <a:rPr lang="es-MX" dirty="0"/>
            <a:t>Trastornos metabólicos</a:t>
          </a:r>
          <a:endParaRPr lang="es-ES" dirty="0"/>
        </a:p>
      </dgm:t>
    </dgm:pt>
    <dgm:pt modelId="{852965E8-A345-400A-86F1-080D20A33EBF}" type="parTrans" cxnId="{D9837AC7-AFC6-4D9D-A193-40706CA2417F}">
      <dgm:prSet/>
      <dgm:spPr/>
      <dgm:t>
        <a:bodyPr/>
        <a:lstStyle/>
        <a:p>
          <a:endParaRPr lang="es-ES"/>
        </a:p>
      </dgm:t>
    </dgm:pt>
    <dgm:pt modelId="{C0092866-B145-4C3F-BA33-BD5D93356E3B}" type="sibTrans" cxnId="{D9837AC7-AFC6-4D9D-A193-40706CA2417F}">
      <dgm:prSet/>
      <dgm:spPr/>
      <dgm:t>
        <a:bodyPr/>
        <a:lstStyle/>
        <a:p>
          <a:endParaRPr lang="es-ES"/>
        </a:p>
      </dgm:t>
    </dgm:pt>
    <dgm:pt modelId="{247D1CA0-14BE-41D0-A149-3E68D41CAAE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Alteración estructuras vecinas.</a:t>
          </a:r>
          <a:endParaRPr lang="es-ES" dirty="0">
            <a:solidFill>
              <a:srgbClr val="000000"/>
            </a:solidFill>
          </a:endParaRPr>
        </a:p>
      </dgm:t>
    </dgm:pt>
    <dgm:pt modelId="{CF541D21-BC8B-42BC-8FE5-01AED7840352}" type="parTrans" cxnId="{E635DE65-C371-461B-8377-47CD2ED0CBCC}">
      <dgm:prSet/>
      <dgm:spPr/>
      <dgm:t>
        <a:bodyPr/>
        <a:lstStyle/>
        <a:p>
          <a:endParaRPr lang="es-ES"/>
        </a:p>
      </dgm:t>
    </dgm:pt>
    <dgm:pt modelId="{77887312-0241-4DAB-A3C0-BF51E843D821}" type="sibTrans" cxnId="{E635DE65-C371-461B-8377-47CD2ED0CBCC}">
      <dgm:prSet/>
      <dgm:spPr/>
      <dgm:t>
        <a:bodyPr/>
        <a:lstStyle/>
        <a:p>
          <a:endParaRPr lang="es-ES"/>
        </a:p>
      </dgm:t>
    </dgm:pt>
    <dgm:pt modelId="{044F02FC-CE38-46E1-B3E9-412B368F503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MX" dirty="0">
              <a:solidFill>
                <a:srgbClr val="000000"/>
              </a:solidFill>
            </a:rPr>
            <a:t>Neuralgias.</a:t>
          </a:r>
          <a:endParaRPr lang="es-ES" dirty="0">
            <a:solidFill>
              <a:srgbClr val="000000"/>
            </a:solidFill>
          </a:endParaRPr>
        </a:p>
      </dgm:t>
    </dgm:pt>
    <dgm:pt modelId="{C78475DB-901E-479F-8A24-FF0503C9811D}" type="parTrans" cxnId="{A852D1EF-4770-4A79-8263-1235375E18A2}">
      <dgm:prSet/>
      <dgm:spPr/>
      <dgm:t>
        <a:bodyPr/>
        <a:lstStyle/>
        <a:p>
          <a:endParaRPr lang="es-ES"/>
        </a:p>
      </dgm:t>
    </dgm:pt>
    <dgm:pt modelId="{B58D9FEF-8A5E-46BA-B210-A95D6A8E0450}" type="sibTrans" cxnId="{A852D1EF-4770-4A79-8263-1235375E18A2}">
      <dgm:prSet/>
      <dgm:spPr/>
      <dgm:t>
        <a:bodyPr/>
        <a:lstStyle/>
        <a:p>
          <a:endParaRPr lang="es-ES"/>
        </a:p>
      </dgm:t>
    </dgm:pt>
    <dgm:pt modelId="{FAFB4F8B-C682-4340-B893-B62A626B7D64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/>
            <a:t>No clasificables.</a:t>
          </a:r>
          <a:endParaRPr lang="es-ES" dirty="0"/>
        </a:p>
      </dgm:t>
    </dgm:pt>
    <dgm:pt modelId="{5AC51900-480B-45A4-9B81-B458CF1572EA}" type="parTrans" cxnId="{78CE8F87-07A8-46D4-A705-B7A656D1DDE6}">
      <dgm:prSet/>
      <dgm:spPr/>
      <dgm:t>
        <a:bodyPr/>
        <a:lstStyle/>
        <a:p>
          <a:endParaRPr lang="es-ES"/>
        </a:p>
      </dgm:t>
    </dgm:pt>
    <dgm:pt modelId="{DEF4C8D1-D904-423A-984F-B13D7123179B}" type="sibTrans" cxnId="{78CE8F87-07A8-46D4-A705-B7A656D1DDE6}">
      <dgm:prSet/>
      <dgm:spPr/>
      <dgm:t>
        <a:bodyPr/>
        <a:lstStyle/>
        <a:p>
          <a:endParaRPr lang="es-ES"/>
        </a:p>
      </dgm:t>
    </dgm:pt>
    <dgm:pt modelId="{CF3A726D-9DE9-4DF7-972D-D753A6E48296}" type="pres">
      <dgm:prSet presAssocID="{56C1B510-9825-4033-ABC2-662C4A7CD9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3F2B477-4A66-45D2-A211-54B5F202F62D}" type="pres">
      <dgm:prSet presAssocID="{305F9C98-3B31-4AB8-909F-12DCAA83899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6E5452-223E-4BD4-A26F-30D7256F4D1C}" type="pres">
      <dgm:prSet presAssocID="{87D29B6B-77A2-4651-8193-FD09D5FF2A58}" presName="spacer" presStyleCnt="0"/>
      <dgm:spPr/>
    </dgm:pt>
    <dgm:pt modelId="{33E88968-6B80-4A8C-8C40-7A5379F09EE7}" type="pres">
      <dgm:prSet presAssocID="{4A13E49E-7E92-4095-83B9-5E21F95A4A7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416453-DA1B-4D64-9335-4CE2CA1405F6}" type="pres">
      <dgm:prSet presAssocID="{24E2479F-5D53-4C53-BCB3-A786A9BA3051}" presName="spacer" presStyleCnt="0"/>
      <dgm:spPr/>
    </dgm:pt>
    <dgm:pt modelId="{24754661-BA31-4715-A764-D354C2284ED3}" type="pres">
      <dgm:prSet presAssocID="{2810B817-801E-4D00-A86C-BED0E5D23E0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7982A-2C85-48F4-8588-4C56FFA1AF48}" type="pres">
      <dgm:prSet presAssocID="{1C21EB08-B951-479C-A20A-A671ACB6C746}" presName="spacer" presStyleCnt="0"/>
      <dgm:spPr/>
    </dgm:pt>
    <dgm:pt modelId="{B015D96C-2501-489E-9FB8-1CEFA1AB2A3A}" type="pres">
      <dgm:prSet presAssocID="{672E6DBD-B687-478B-8709-9ED2A83EC07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6621EF-289C-499F-AA69-7260D0B9CB6F}" type="pres">
      <dgm:prSet presAssocID="{6E906377-5C27-4DB2-A4A8-586BCDF22740}" presName="spacer" presStyleCnt="0"/>
      <dgm:spPr/>
    </dgm:pt>
    <dgm:pt modelId="{4CB9A050-ED75-4771-8F95-4BC4BEBC562F}" type="pres">
      <dgm:prSet presAssocID="{E3B9E219-B16B-458E-8A7F-AF95A84BBDF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256E89-B387-4C39-9918-A755B67064A0}" type="pres">
      <dgm:prSet presAssocID="{C0092866-B145-4C3F-BA33-BD5D93356E3B}" presName="spacer" presStyleCnt="0"/>
      <dgm:spPr/>
    </dgm:pt>
    <dgm:pt modelId="{B025A53A-2A44-4779-BBC9-433FE47AD61C}" type="pres">
      <dgm:prSet presAssocID="{247D1CA0-14BE-41D0-A149-3E68D41CAAE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224EC5-35BA-425A-81C2-04E7D63339E4}" type="pres">
      <dgm:prSet presAssocID="{77887312-0241-4DAB-A3C0-BF51E843D821}" presName="spacer" presStyleCnt="0"/>
      <dgm:spPr/>
    </dgm:pt>
    <dgm:pt modelId="{2A0528C3-C9D7-49DE-921E-B5F4ED4077B5}" type="pres">
      <dgm:prSet presAssocID="{044F02FC-CE38-46E1-B3E9-412B368F503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016920-C439-4192-8D5A-354D06AAC8D2}" type="pres">
      <dgm:prSet presAssocID="{B58D9FEF-8A5E-46BA-B210-A95D6A8E0450}" presName="spacer" presStyleCnt="0"/>
      <dgm:spPr/>
    </dgm:pt>
    <dgm:pt modelId="{476C31E2-F665-4A6F-8558-267F76DEF6D1}" type="pres">
      <dgm:prSet presAssocID="{FAFB4F8B-C682-4340-B893-B62A626B7D6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A5DEFFE-BD39-469D-9AE0-CACB9E91A499}" srcId="{56C1B510-9825-4033-ABC2-662C4A7CD959}" destId="{305F9C98-3B31-4AB8-909F-12DCAA83899B}" srcOrd="0" destOrd="0" parTransId="{93802F5A-E63C-469E-891D-8B34DBE7D10D}" sibTransId="{87D29B6B-77A2-4651-8193-FD09D5FF2A58}"/>
    <dgm:cxn modelId="{D47A066B-CA0D-4CFD-BF58-5D1DCF17D6E6}" type="presOf" srcId="{FAFB4F8B-C682-4340-B893-B62A626B7D64}" destId="{476C31E2-F665-4A6F-8558-267F76DEF6D1}" srcOrd="0" destOrd="0" presId="urn:microsoft.com/office/officeart/2005/8/layout/vList2"/>
    <dgm:cxn modelId="{A852D1EF-4770-4A79-8263-1235375E18A2}" srcId="{56C1B510-9825-4033-ABC2-662C4A7CD959}" destId="{044F02FC-CE38-46E1-B3E9-412B368F5038}" srcOrd="6" destOrd="0" parTransId="{C78475DB-901E-479F-8A24-FF0503C9811D}" sibTransId="{B58D9FEF-8A5E-46BA-B210-A95D6A8E0450}"/>
    <dgm:cxn modelId="{B488CD3A-BFFF-4723-87C4-79CDDC8B4C23}" type="presOf" srcId="{247D1CA0-14BE-41D0-A149-3E68D41CAAEA}" destId="{B025A53A-2A44-4779-BBC9-433FE47AD61C}" srcOrd="0" destOrd="0" presId="urn:microsoft.com/office/officeart/2005/8/layout/vList2"/>
    <dgm:cxn modelId="{38BC08F7-B06F-4FC5-B67C-73D2FE372332}" type="presOf" srcId="{4A13E49E-7E92-4095-83B9-5E21F95A4A7F}" destId="{33E88968-6B80-4A8C-8C40-7A5379F09EE7}" srcOrd="0" destOrd="0" presId="urn:microsoft.com/office/officeart/2005/8/layout/vList2"/>
    <dgm:cxn modelId="{78CE8F87-07A8-46D4-A705-B7A656D1DDE6}" srcId="{56C1B510-9825-4033-ABC2-662C4A7CD959}" destId="{FAFB4F8B-C682-4340-B893-B62A626B7D64}" srcOrd="7" destOrd="0" parTransId="{5AC51900-480B-45A4-9B81-B458CF1572EA}" sibTransId="{DEF4C8D1-D904-423A-984F-B13D7123179B}"/>
    <dgm:cxn modelId="{71375A0C-3328-4759-A030-E0EBE6FA1121}" type="presOf" srcId="{044F02FC-CE38-46E1-B3E9-412B368F5038}" destId="{2A0528C3-C9D7-49DE-921E-B5F4ED4077B5}" srcOrd="0" destOrd="0" presId="urn:microsoft.com/office/officeart/2005/8/layout/vList2"/>
    <dgm:cxn modelId="{B07D8C21-3F72-4C48-8A07-E8C1731D97CA}" type="presOf" srcId="{E3B9E219-B16B-458E-8A7F-AF95A84BBDFA}" destId="{4CB9A050-ED75-4771-8F95-4BC4BEBC562F}" srcOrd="0" destOrd="0" presId="urn:microsoft.com/office/officeart/2005/8/layout/vList2"/>
    <dgm:cxn modelId="{CA8F8EB1-15BC-4C48-A056-A5402C90754D}" srcId="{56C1B510-9825-4033-ABC2-662C4A7CD959}" destId="{4A13E49E-7E92-4095-83B9-5E21F95A4A7F}" srcOrd="1" destOrd="0" parTransId="{B2E2A536-1E8A-4305-8506-4FFAC8696A07}" sibTransId="{24E2479F-5D53-4C53-BCB3-A786A9BA3051}"/>
    <dgm:cxn modelId="{E635DE65-C371-461B-8377-47CD2ED0CBCC}" srcId="{56C1B510-9825-4033-ABC2-662C4A7CD959}" destId="{247D1CA0-14BE-41D0-A149-3E68D41CAAEA}" srcOrd="5" destOrd="0" parTransId="{CF541D21-BC8B-42BC-8FE5-01AED7840352}" sibTransId="{77887312-0241-4DAB-A3C0-BF51E843D821}"/>
    <dgm:cxn modelId="{10973132-5CDC-4404-9A5E-FB937D963E2A}" type="presOf" srcId="{56C1B510-9825-4033-ABC2-662C4A7CD959}" destId="{CF3A726D-9DE9-4DF7-972D-D753A6E48296}" srcOrd="0" destOrd="0" presId="urn:microsoft.com/office/officeart/2005/8/layout/vList2"/>
    <dgm:cxn modelId="{5E7E946B-01CA-4180-842B-6436935AC6AA}" type="presOf" srcId="{305F9C98-3B31-4AB8-909F-12DCAA83899B}" destId="{E3F2B477-4A66-45D2-A211-54B5F202F62D}" srcOrd="0" destOrd="0" presId="urn:microsoft.com/office/officeart/2005/8/layout/vList2"/>
    <dgm:cxn modelId="{D7E24121-DC6E-4A3D-A63E-697CC038FCC6}" srcId="{56C1B510-9825-4033-ABC2-662C4A7CD959}" destId="{2810B817-801E-4D00-A86C-BED0E5D23E02}" srcOrd="2" destOrd="0" parTransId="{FBE5BFA4-E24F-4ABF-80D9-D1AD87F3F1B5}" sibTransId="{1C21EB08-B951-479C-A20A-A671ACB6C746}"/>
    <dgm:cxn modelId="{A93E554E-7FB1-47F4-9124-10058452F0AD}" srcId="{56C1B510-9825-4033-ABC2-662C4A7CD959}" destId="{672E6DBD-B687-478B-8709-9ED2A83EC07D}" srcOrd="3" destOrd="0" parTransId="{9442AEAD-B57B-4950-91BE-96161701D5AE}" sibTransId="{6E906377-5C27-4DB2-A4A8-586BCDF22740}"/>
    <dgm:cxn modelId="{D9837AC7-AFC6-4D9D-A193-40706CA2417F}" srcId="{56C1B510-9825-4033-ABC2-662C4A7CD959}" destId="{E3B9E219-B16B-458E-8A7F-AF95A84BBDFA}" srcOrd="4" destOrd="0" parTransId="{852965E8-A345-400A-86F1-080D20A33EBF}" sibTransId="{C0092866-B145-4C3F-BA33-BD5D93356E3B}"/>
    <dgm:cxn modelId="{CB76779D-104D-4B20-9982-7CD67B8FE536}" type="presOf" srcId="{672E6DBD-B687-478B-8709-9ED2A83EC07D}" destId="{B015D96C-2501-489E-9FB8-1CEFA1AB2A3A}" srcOrd="0" destOrd="0" presId="urn:microsoft.com/office/officeart/2005/8/layout/vList2"/>
    <dgm:cxn modelId="{6B1A941C-06AA-4058-8A1A-E3C33CAF4470}" type="presOf" srcId="{2810B817-801E-4D00-A86C-BED0E5D23E02}" destId="{24754661-BA31-4715-A764-D354C2284ED3}" srcOrd="0" destOrd="0" presId="urn:microsoft.com/office/officeart/2005/8/layout/vList2"/>
    <dgm:cxn modelId="{DFA06282-FF10-4A52-BCB8-8217D836E19B}" type="presParOf" srcId="{CF3A726D-9DE9-4DF7-972D-D753A6E48296}" destId="{E3F2B477-4A66-45D2-A211-54B5F202F62D}" srcOrd="0" destOrd="0" presId="urn:microsoft.com/office/officeart/2005/8/layout/vList2"/>
    <dgm:cxn modelId="{89523CA9-81A9-4A3F-87AA-D516611F13C4}" type="presParOf" srcId="{CF3A726D-9DE9-4DF7-972D-D753A6E48296}" destId="{A96E5452-223E-4BD4-A26F-30D7256F4D1C}" srcOrd="1" destOrd="0" presId="urn:microsoft.com/office/officeart/2005/8/layout/vList2"/>
    <dgm:cxn modelId="{D728957C-40D4-4C74-B2F9-0A0739CE6ACB}" type="presParOf" srcId="{CF3A726D-9DE9-4DF7-972D-D753A6E48296}" destId="{33E88968-6B80-4A8C-8C40-7A5379F09EE7}" srcOrd="2" destOrd="0" presId="urn:microsoft.com/office/officeart/2005/8/layout/vList2"/>
    <dgm:cxn modelId="{61F1A2A2-D7C1-48A3-913A-F3DA06D0D22C}" type="presParOf" srcId="{CF3A726D-9DE9-4DF7-972D-D753A6E48296}" destId="{91416453-DA1B-4D64-9335-4CE2CA1405F6}" srcOrd="3" destOrd="0" presId="urn:microsoft.com/office/officeart/2005/8/layout/vList2"/>
    <dgm:cxn modelId="{A921779B-30D5-4553-8E51-F038FA2944FF}" type="presParOf" srcId="{CF3A726D-9DE9-4DF7-972D-D753A6E48296}" destId="{24754661-BA31-4715-A764-D354C2284ED3}" srcOrd="4" destOrd="0" presId="urn:microsoft.com/office/officeart/2005/8/layout/vList2"/>
    <dgm:cxn modelId="{B2ABE65A-757C-4941-B3F5-3AC10E4FB87A}" type="presParOf" srcId="{CF3A726D-9DE9-4DF7-972D-D753A6E48296}" destId="{E247982A-2C85-48F4-8588-4C56FFA1AF48}" srcOrd="5" destOrd="0" presId="urn:microsoft.com/office/officeart/2005/8/layout/vList2"/>
    <dgm:cxn modelId="{EAB679D2-DD52-48F3-BD75-3F9162D3D52E}" type="presParOf" srcId="{CF3A726D-9DE9-4DF7-972D-D753A6E48296}" destId="{B015D96C-2501-489E-9FB8-1CEFA1AB2A3A}" srcOrd="6" destOrd="0" presId="urn:microsoft.com/office/officeart/2005/8/layout/vList2"/>
    <dgm:cxn modelId="{D38E3F3C-86AC-44A0-AC7D-AE58E9B2FBA2}" type="presParOf" srcId="{CF3A726D-9DE9-4DF7-972D-D753A6E48296}" destId="{676621EF-289C-499F-AA69-7260D0B9CB6F}" srcOrd="7" destOrd="0" presId="urn:microsoft.com/office/officeart/2005/8/layout/vList2"/>
    <dgm:cxn modelId="{26E0370A-B65E-47C5-B94A-E22E2B0F1E22}" type="presParOf" srcId="{CF3A726D-9DE9-4DF7-972D-D753A6E48296}" destId="{4CB9A050-ED75-4771-8F95-4BC4BEBC562F}" srcOrd="8" destOrd="0" presId="urn:microsoft.com/office/officeart/2005/8/layout/vList2"/>
    <dgm:cxn modelId="{5EC18D55-AF16-42C8-890F-6FF683E7C7AD}" type="presParOf" srcId="{CF3A726D-9DE9-4DF7-972D-D753A6E48296}" destId="{15256E89-B387-4C39-9918-A755B67064A0}" srcOrd="9" destOrd="0" presId="urn:microsoft.com/office/officeart/2005/8/layout/vList2"/>
    <dgm:cxn modelId="{8E6CE4DC-C723-4EA5-B4D6-9F53532A25DA}" type="presParOf" srcId="{CF3A726D-9DE9-4DF7-972D-D753A6E48296}" destId="{B025A53A-2A44-4779-BBC9-433FE47AD61C}" srcOrd="10" destOrd="0" presId="urn:microsoft.com/office/officeart/2005/8/layout/vList2"/>
    <dgm:cxn modelId="{DB580359-3D5D-4DE8-A5EC-695A8402326F}" type="presParOf" srcId="{CF3A726D-9DE9-4DF7-972D-D753A6E48296}" destId="{5D224EC5-35BA-425A-81C2-04E7D63339E4}" srcOrd="11" destOrd="0" presId="urn:microsoft.com/office/officeart/2005/8/layout/vList2"/>
    <dgm:cxn modelId="{9269FF6F-83D2-47FA-B834-5829C8A040CF}" type="presParOf" srcId="{CF3A726D-9DE9-4DF7-972D-D753A6E48296}" destId="{2A0528C3-C9D7-49DE-921E-B5F4ED4077B5}" srcOrd="12" destOrd="0" presId="urn:microsoft.com/office/officeart/2005/8/layout/vList2"/>
    <dgm:cxn modelId="{9BA00AE1-4965-433A-AF81-AF41C95425AE}" type="presParOf" srcId="{CF3A726D-9DE9-4DF7-972D-D753A6E48296}" destId="{C2016920-C439-4192-8D5A-354D06AAC8D2}" srcOrd="13" destOrd="0" presId="urn:microsoft.com/office/officeart/2005/8/layout/vList2"/>
    <dgm:cxn modelId="{78EA72D2-FF76-4CE5-B8B6-B709EAF07CF1}" type="presParOf" srcId="{CF3A726D-9DE9-4DF7-972D-D753A6E48296}" destId="{476C31E2-F665-4A6F-8558-267F76DEF6D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9FC41C-9762-4ADA-BC1D-32D954470D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BA03B3E7-5A5A-494E-AB66-B10AA56C5EA6}">
      <dgm:prSet/>
      <dgm:spPr>
        <a:solidFill>
          <a:schemeClr val="tx1"/>
        </a:solidFill>
      </dgm:spPr>
      <dgm:t>
        <a:bodyPr/>
        <a:lstStyle/>
        <a:p>
          <a:pPr rtl="0"/>
          <a:r>
            <a:rPr lang="es-CL" dirty="0"/>
            <a:t>Clasificación temporal</a:t>
          </a:r>
        </a:p>
      </dgm:t>
    </dgm:pt>
    <dgm:pt modelId="{9B48DAB6-5B30-444B-A374-0778CB4D3952}" type="parTrans" cxnId="{057F9928-1A9B-4ABC-9ACF-31AA4EACCC63}">
      <dgm:prSet/>
      <dgm:spPr/>
      <dgm:t>
        <a:bodyPr/>
        <a:lstStyle/>
        <a:p>
          <a:endParaRPr lang="es-CL"/>
        </a:p>
      </dgm:t>
    </dgm:pt>
    <dgm:pt modelId="{32D74F35-39FA-487E-85E5-0AFD111E7D24}" type="sibTrans" cxnId="{057F9928-1A9B-4ABC-9ACF-31AA4EACCC63}">
      <dgm:prSet/>
      <dgm:spPr/>
      <dgm:t>
        <a:bodyPr/>
        <a:lstStyle/>
        <a:p>
          <a:endParaRPr lang="es-CL"/>
        </a:p>
      </dgm:t>
    </dgm:pt>
    <dgm:pt modelId="{1F3FCC25-E9E2-4830-AB42-FAE550342FFA}">
      <dgm:prSet/>
      <dgm:spPr>
        <a:gradFill flip="none" rotWithShape="1">
          <a:gsLst>
            <a:gs pos="0">
              <a:schemeClr val="accent2">
                <a:hueOff val="0"/>
                <a:satOff val="0"/>
                <a:lumOff val="0"/>
              </a:schemeClr>
            </a:gs>
            <a:gs pos="100000">
              <a:srgbClr val="FFFFFF"/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Aguda</a:t>
          </a:r>
        </a:p>
      </dgm:t>
    </dgm:pt>
    <dgm:pt modelId="{C6A42A26-A999-4DD9-941A-0800517F24E4}" type="parTrans" cxnId="{45F2167E-D68A-48B9-B420-D71484772819}">
      <dgm:prSet/>
      <dgm:spPr/>
      <dgm:t>
        <a:bodyPr/>
        <a:lstStyle/>
        <a:p>
          <a:endParaRPr lang="es-CL"/>
        </a:p>
      </dgm:t>
    </dgm:pt>
    <dgm:pt modelId="{FC048DE5-92B6-49C6-B939-1C270A103A92}" type="sibTrans" cxnId="{45F2167E-D68A-48B9-B420-D71484772819}">
      <dgm:prSet/>
      <dgm:spPr/>
      <dgm:t>
        <a:bodyPr/>
        <a:lstStyle/>
        <a:p>
          <a:endParaRPr lang="es-CL"/>
        </a:p>
      </dgm:t>
    </dgm:pt>
    <dgm:pt modelId="{0CCD65BA-B6BD-49EF-8452-D619BE2225A2}">
      <dgm:prSet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Aguda recurrente</a:t>
          </a:r>
        </a:p>
      </dgm:t>
    </dgm:pt>
    <dgm:pt modelId="{EBC17119-0D6E-47CB-958B-D2977027131B}" type="parTrans" cxnId="{EE10C275-6983-4F1F-B4CB-320FE1765ADF}">
      <dgm:prSet/>
      <dgm:spPr/>
      <dgm:t>
        <a:bodyPr/>
        <a:lstStyle/>
        <a:p>
          <a:endParaRPr lang="es-CL"/>
        </a:p>
      </dgm:t>
    </dgm:pt>
    <dgm:pt modelId="{B8C59440-FFA5-40DE-AA4A-7903A6D32BD9}" type="sibTrans" cxnId="{EE10C275-6983-4F1F-B4CB-320FE1765ADF}">
      <dgm:prSet/>
      <dgm:spPr/>
      <dgm:t>
        <a:bodyPr/>
        <a:lstStyle/>
        <a:p>
          <a:endParaRPr lang="es-CL"/>
        </a:p>
      </dgm:t>
    </dgm:pt>
    <dgm:pt modelId="{8ED839CD-BBBA-4CFA-B036-7BC1DEE3F030}">
      <dgm:prSet/>
      <dgm:spPr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Crónica progresiva</a:t>
          </a:r>
        </a:p>
      </dgm:t>
    </dgm:pt>
    <dgm:pt modelId="{FCE0BB48-62A0-4BD6-B713-3FDB7FB3ACB9}" type="parTrans" cxnId="{E5F3D3DD-F7CB-4438-BC1E-070B00C28143}">
      <dgm:prSet/>
      <dgm:spPr/>
      <dgm:t>
        <a:bodyPr/>
        <a:lstStyle/>
        <a:p>
          <a:endParaRPr lang="es-CL"/>
        </a:p>
      </dgm:t>
    </dgm:pt>
    <dgm:pt modelId="{2AABFD0B-32AA-4CC1-B541-AE737D9470CE}" type="sibTrans" cxnId="{E5F3D3DD-F7CB-4438-BC1E-070B00C28143}">
      <dgm:prSet/>
      <dgm:spPr/>
      <dgm:t>
        <a:bodyPr/>
        <a:lstStyle/>
        <a:p>
          <a:endParaRPr lang="es-CL"/>
        </a:p>
      </dgm:t>
    </dgm:pt>
    <dgm:pt modelId="{7E267A7D-8113-40AB-9EDC-9F9F2FE1E15E}">
      <dgm:prSet/>
      <dgm:spPr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Crónica no progresiva</a:t>
          </a:r>
        </a:p>
      </dgm:t>
    </dgm:pt>
    <dgm:pt modelId="{EC2B1846-7B14-4B50-9C4C-FDB95C1AE387}" type="parTrans" cxnId="{3577CF79-DB17-496B-BC93-84F7349C26F4}">
      <dgm:prSet/>
      <dgm:spPr/>
      <dgm:t>
        <a:bodyPr/>
        <a:lstStyle/>
        <a:p>
          <a:endParaRPr lang="es-CL"/>
        </a:p>
      </dgm:t>
    </dgm:pt>
    <dgm:pt modelId="{F19033D1-66A9-4029-86CA-EAC75BF99438}" type="sibTrans" cxnId="{3577CF79-DB17-496B-BC93-84F7349C26F4}">
      <dgm:prSet/>
      <dgm:spPr/>
      <dgm:t>
        <a:bodyPr/>
        <a:lstStyle/>
        <a:p>
          <a:endParaRPr lang="es-CL"/>
        </a:p>
      </dgm:t>
    </dgm:pt>
    <dgm:pt modelId="{566B229B-1815-400E-978D-652DE9B73EA0}">
      <dgm:prSet/>
      <dgm:sp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s-CL" dirty="0">
              <a:solidFill>
                <a:srgbClr val="000000"/>
              </a:solidFill>
            </a:rPr>
            <a:t>Mixta.</a:t>
          </a:r>
        </a:p>
      </dgm:t>
    </dgm:pt>
    <dgm:pt modelId="{92ED7C8E-4278-4751-8B78-A74A5A834AC4}" type="parTrans" cxnId="{0BE95567-FCAE-4443-8D2D-EC0EAE17EAB4}">
      <dgm:prSet/>
      <dgm:spPr/>
      <dgm:t>
        <a:bodyPr/>
        <a:lstStyle/>
        <a:p>
          <a:endParaRPr lang="es-CL"/>
        </a:p>
      </dgm:t>
    </dgm:pt>
    <dgm:pt modelId="{FFBD4EA1-E8DA-452F-B595-DA59AE0C353C}" type="sibTrans" cxnId="{0BE95567-FCAE-4443-8D2D-EC0EAE17EAB4}">
      <dgm:prSet/>
      <dgm:spPr/>
      <dgm:t>
        <a:bodyPr/>
        <a:lstStyle/>
        <a:p>
          <a:endParaRPr lang="es-CL"/>
        </a:p>
      </dgm:t>
    </dgm:pt>
    <dgm:pt modelId="{30C8D2BC-A74E-4496-B129-B6C0DB6C57A1}" type="pres">
      <dgm:prSet presAssocID="{869FC41C-9762-4ADA-BC1D-32D954470D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0F7832-AED6-44CA-9687-9C3A940C7685}" type="pres">
      <dgm:prSet presAssocID="{BA03B3E7-5A5A-494E-AB66-B10AA56C5EA6}" presName="root1" presStyleCnt="0"/>
      <dgm:spPr/>
    </dgm:pt>
    <dgm:pt modelId="{6F7619BB-8A70-4C1B-9697-85ECE2BDF82D}" type="pres">
      <dgm:prSet presAssocID="{BA03B3E7-5A5A-494E-AB66-B10AA56C5E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7731DE1-3BB6-484A-A362-DA2E9B1CD335}" type="pres">
      <dgm:prSet presAssocID="{BA03B3E7-5A5A-494E-AB66-B10AA56C5EA6}" presName="level2hierChild" presStyleCnt="0"/>
      <dgm:spPr/>
    </dgm:pt>
    <dgm:pt modelId="{419330B1-DB57-4132-9CC1-844B8FCBF578}" type="pres">
      <dgm:prSet presAssocID="{C6A42A26-A999-4DD9-941A-0800517F24E4}" presName="conn2-1" presStyleLbl="parChTrans1D2" presStyleIdx="0" presStyleCnt="5"/>
      <dgm:spPr/>
      <dgm:t>
        <a:bodyPr/>
        <a:lstStyle/>
        <a:p>
          <a:endParaRPr lang="es-CL"/>
        </a:p>
      </dgm:t>
    </dgm:pt>
    <dgm:pt modelId="{20DBA36C-3157-4CA4-B69B-DFB0B56EF766}" type="pres">
      <dgm:prSet presAssocID="{C6A42A26-A999-4DD9-941A-0800517F24E4}" presName="connTx" presStyleLbl="parChTrans1D2" presStyleIdx="0" presStyleCnt="5"/>
      <dgm:spPr/>
      <dgm:t>
        <a:bodyPr/>
        <a:lstStyle/>
        <a:p>
          <a:endParaRPr lang="es-CL"/>
        </a:p>
      </dgm:t>
    </dgm:pt>
    <dgm:pt modelId="{F5C1D000-1208-4675-914D-3DFFE2F86AFC}" type="pres">
      <dgm:prSet presAssocID="{1F3FCC25-E9E2-4830-AB42-FAE550342FFA}" presName="root2" presStyleCnt="0"/>
      <dgm:spPr/>
    </dgm:pt>
    <dgm:pt modelId="{42E59775-3063-428B-9D24-17DA4FECE629}" type="pres">
      <dgm:prSet presAssocID="{1F3FCC25-E9E2-4830-AB42-FAE550342FF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799B778-EE66-4388-B1B8-C83FF4AD4D89}" type="pres">
      <dgm:prSet presAssocID="{1F3FCC25-E9E2-4830-AB42-FAE550342FFA}" presName="level3hierChild" presStyleCnt="0"/>
      <dgm:spPr/>
    </dgm:pt>
    <dgm:pt modelId="{E399B32E-6869-4E3D-9334-79569A0EA207}" type="pres">
      <dgm:prSet presAssocID="{EBC17119-0D6E-47CB-958B-D2977027131B}" presName="conn2-1" presStyleLbl="parChTrans1D2" presStyleIdx="1" presStyleCnt="5"/>
      <dgm:spPr/>
      <dgm:t>
        <a:bodyPr/>
        <a:lstStyle/>
        <a:p>
          <a:endParaRPr lang="es-CL"/>
        </a:p>
      </dgm:t>
    </dgm:pt>
    <dgm:pt modelId="{5724FE3B-658C-4B52-AC59-9E0A7CBC02CF}" type="pres">
      <dgm:prSet presAssocID="{EBC17119-0D6E-47CB-958B-D2977027131B}" presName="connTx" presStyleLbl="parChTrans1D2" presStyleIdx="1" presStyleCnt="5"/>
      <dgm:spPr/>
      <dgm:t>
        <a:bodyPr/>
        <a:lstStyle/>
        <a:p>
          <a:endParaRPr lang="es-CL"/>
        </a:p>
      </dgm:t>
    </dgm:pt>
    <dgm:pt modelId="{75F209F5-D8D0-4BA5-BD04-23244137F369}" type="pres">
      <dgm:prSet presAssocID="{0CCD65BA-B6BD-49EF-8452-D619BE2225A2}" presName="root2" presStyleCnt="0"/>
      <dgm:spPr/>
    </dgm:pt>
    <dgm:pt modelId="{9F225DA5-B291-4675-934B-841B10DDBF0F}" type="pres">
      <dgm:prSet presAssocID="{0CCD65BA-B6BD-49EF-8452-D619BE2225A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C7855F1-AFE8-4A90-BF74-693CC24C7AAF}" type="pres">
      <dgm:prSet presAssocID="{0CCD65BA-B6BD-49EF-8452-D619BE2225A2}" presName="level3hierChild" presStyleCnt="0"/>
      <dgm:spPr/>
    </dgm:pt>
    <dgm:pt modelId="{DE0BFF4C-3EE4-4A16-BE68-D41239ED83FF}" type="pres">
      <dgm:prSet presAssocID="{FCE0BB48-62A0-4BD6-B713-3FDB7FB3ACB9}" presName="conn2-1" presStyleLbl="parChTrans1D2" presStyleIdx="2" presStyleCnt="5"/>
      <dgm:spPr/>
      <dgm:t>
        <a:bodyPr/>
        <a:lstStyle/>
        <a:p>
          <a:endParaRPr lang="es-CL"/>
        </a:p>
      </dgm:t>
    </dgm:pt>
    <dgm:pt modelId="{9C6E8592-7813-463F-B004-799004CDAD72}" type="pres">
      <dgm:prSet presAssocID="{FCE0BB48-62A0-4BD6-B713-3FDB7FB3ACB9}" presName="connTx" presStyleLbl="parChTrans1D2" presStyleIdx="2" presStyleCnt="5"/>
      <dgm:spPr/>
      <dgm:t>
        <a:bodyPr/>
        <a:lstStyle/>
        <a:p>
          <a:endParaRPr lang="es-CL"/>
        </a:p>
      </dgm:t>
    </dgm:pt>
    <dgm:pt modelId="{9F164214-A5C8-4FBA-AB2D-CABF1AD32B23}" type="pres">
      <dgm:prSet presAssocID="{8ED839CD-BBBA-4CFA-B036-7BC1DEE3F030}" presName="root2" presStyleCnt="0"/>
      <dgm:spPr/>
    </dgm:pt>
    <dgm:pt modelId="{08A580FD-5E17-4962-963D-8B27D4876BB7}" type="pres">
      <dgm:prSet presAssocID="{8ED839CD-BBBA-4CFA-B036-7BC1DEE3F03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851B548-67D5-4141-9E91-BF77EE506796}" type="pres">
      <dgm:prSet presAssocID="{8ED839CD-BBBA-4CFA-B036-7BC1DEE3F030}" presName="level3hierChild" presStyleCnt="0"/>
      <dgm:spPr/>
    </dgm:pt>
    <dgm:pt modelId="{836C4C4E-C655-4BF2-8931-8E5A8637E6B1}" type="pres">
      <dgm:prSet presAssocID="{EC2B1846-7B14-4B50-9C4C-FDB95C1AE387}" presName="conn2-1" presStyleLbl="parChTrans1D2" presStyleIdx="3" presStyleCnt="5"/>
      <dgm:spPr/>
      <dgm:t>
        <a:bodyPr/>
        <a:lstStyle/>
        <a:p>
          <a:endParaRPr lang="es-CL"/>
        </a:p>
      </dgm:t>
    </dgm:pt>
    <dgm:pt modelId="{4356E9D2-34C8-4C42-AA7C-8D87321A5868}" type="pres">
      <dgm:prSet presAssocID="{EC2B1846-7B14-4B50-9C4C-FDB95C1AE387}" presName="connTx" presStyleLbl="parChTrans1D2" presStyleIdx="3" presStyleCnt="5"/>
      <dgm:spPr/>
      <dgm:t>
        <a:bodyPr/>
        <a:lstStyle/>
        <a:p>
          <a:endParaRPr lang="es-CL"/>
        </a:p>
      </dgm:t>
    </dgm:pt>
    <dgm:pt modelId="{3ECFECC4-9046-4803-B144-F9F5A6F0517D}" type="pres">
      <dgm:prSet presAssocID="{7E267A7D-8113-40AB-9EDC-9F9F2FE1E15E}" presName="root2" presStyleCnt="0"/>
      <dgm:spPr/>
    </dgm:pt>
    <dgm:pt modelId="{AEB73459-C734-42DF-A7AE-4EE83E6A09A0}" type="pres">
      <dgm:prSet presAssocID="{7E267A7D-8113-40AB-9EDC-9F9F2FE1E15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12CD0CA-FA14-4789-87F2-B66372AA647F}" type="pres">
      <dgm:prSet presAssocID="{7E267A7D-8113-40AB-9EDC-9F9F2FE1E15E}" presName="level3hierChild" presStyleCnt="0"/>
      <dgm:spPr/>
    </dgm:pt>
    <dgm:pt modelId="{29FF38BD-244A-4382-815A-715774E58944}" type="pres">
      <dgm:prSet presAssocID="{92ED7C8E-4278-4751-8B78-A74A5A834AC4}" presName="conn2-1" presStyleLbl="parChTrans1D2" presStyleIdx="4" presStyleCnt="5"/>
      <dgm:spPr/>
      <dgm:t>
        <a:bodyPr/>
        <a:lstStyle/>
        <a:p>
          <a:endParaRPr lang="es-CL"/>
        </a:p>
      </dgm:t>
    </dgm:pt>
    <dgm:pt modelId="{68094FF7-74F5-4526-B1A9-90E084704A97}" type="pres">
      <dgm:prSet presAssocID="{92ED7C8E-4278-4751-8B78-A74A5A834AC4}" presName="connTx" presStyleLbl="parChTrans1D2" presStyleIdx="4" presStyleCnt="5"/>
      <dgm:spPr/>
      <dgm:t>
        <a:bodyPr/>
        <a:lstStyle/>
        <a:p>
          <a:endParaRPr lang="es-CL"/>
        </a:p>
      </dgm:t>
    </dgm:pt>
    <dgm:pt modelId="{BDF55727-0B29-4828-8EB0-29F0BAECFB3C}" type="pres">
      <dgm:prSet presAssocID="{566B229B-1815-400E-978D-652DE9B73EA0}" presName="root2" presStyleCnt="0"/>
      <dgm:spPr/>
    </dgm:pt>
    <dgm:pt modelId="{DB127F87-9DBE-44EC-BA7F-9C4F81D28A98}" type="pres">
      <dgm:prSet presAssocID="{566B229B-1815-400E-978D-652DE9B73EA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979B019-86EB-4689-8E52-EEB0E2359EA2}" type="pres">
      <dgm:prSet presAssocID="{566B229B-1815-400E-978D-652DE9B73EA0}" presName="level3hierChild" presStyleCnt="0"/>
      <dgm:spPr/>
    </dgm:pt>
  </dgm:ptLst>
  <dgm:cxnLst>
    <dgm:cxn modelId="{0437AE6A-249B-40BC-AD41-0FF9248CF306}" type="presOf" srcId="{92ED7C8E-4278-4751-8B78-A74A5A834AC4}" destId="{68094FF7-74F5-4526-B1A9-90E084704A97}" srcOrd="1" destOrd="0" presId="urn:microsoft.com/office/officeart/2005/8/layout/hierarchy2"/>
    <dgm:cxn modelId="{7C3F261D-8656-4D92-97BA-B42125D4DFF8}" type="presOf" srcId="{EBC17119-0D6E-47CB-958B-D2977027131B}" destId="{5724FE3B-658C-4B52-AC59-9E0A7CBC02CF}" srcOrd="1" destOrd="0" presId="urn:microsoft.com/office/officeart/2005/8/layout/hierarchy2"/>
    <dgm:cxn modelId="{48E9C5E6-1CDB-42C2-890F-F2478F2E4888}" type="presOf" srcId="{EC2B1846-7B14-4B50-9C4C-FDB95C1AE387}" destId="{836C4C4E-C655-4BF2-8931-8E5A8637E6B1}" srcOrd="0" destOrd="0" presId="urn:microsoft.com/office/officeart/2005/8/layout/hierarchy2"/>
    <dgm:cxn modelId="{3FAFF15D-8550-4A12-8843-561A82ADCE19}" type="presOf" srcId="{1F3FCC25-E9E2-4830-AB42-FAE550342FFA}" destId="{42E59775-3063-428B-9D24-17DA4FECE629}" srcOrd="0" destOrd="0" presId="urn:microsoft.com/office/officeart/2005/8/layout/hierarchy2"/>
    <dgm:cxn modelId="{3940D5F9-3F26-4A0B-8AFC-C55BDA994124}" type="presOf" srcId="{FCE0BB48-62A0-4BD6-B713-3FDB7FB3ACB9}" destId="{DE0BFF4C-3EE4-4A16-BE68-D41239ED83FF}" srcOrd="0" destOrd="0" presId="urn:microsoft.com/office/officeart/2005/8/layout/hierarchy2"/>
    <dgm:cxn modelId="{45F2167E-D68A-48B9-B420-D71484772819}" srcId="{BA03B3E7-5A5A-494E-AB66-B10AA56C5EA6}" destId="{1F3FCC25-E9E2-4830-AB42-FAE550342FFA}" srcOrd="0" destOrd="0" parTransId="{C6A42A26-A999-4DD9-941A-0800517F24E4}" sibTransId="{FC048DE5-92B6-49C6-B939-1C270A103A92}"/>
    <dgm:cxn modelId="{D273DDF2-89F9-427E-B8AB-4299759C736C}" type="presOf" srcId="{C6A42A26-A999-4DD9-941A-0800517F24E4}" destId="{419330B1-DB57-4132-9CC1-844B8FCBF578}" srcOrd="0" destOrd="0" presId="urn:microsoft.com/office/officeart/2005/8/layout/hierarchy2"/>
    <dgm:cxn modelId="{DFF3F645-8BFE-4E5E-A928-FAF21C013864}" type="presOf" srcId="{BA03B3E7-5A5A-494E-AB66-B10AA56C5EA6}" destId="{6F7619BB-8A70-4C1B-9697-85ECE2BDF82D}" srcOrd="0" destOrd="0" presId="urn:microsoft.com/office/officeart/2005/8/layout/hierarchy2"/>
    <dgm:cxn modelId="{916E6725-7BA1-4683-9370-762D56F91565}" type="presOf" srcId="{869FC41C-9762-4ADA-BC1D-32D954470D2A}" destId="{30C8D2BC-A74E-4496-B129-B6C0DB6C57A1}" srcOrd="0" destOrd="0" presId="urn:microsoft.com/office/officeart/2005/8/layout/hierarchy2"/>
    <dgm:cxn modelId="{535891C5-4E6E-4BE9-95A6-EB802B15AA59}" type="presOf" srcId="{566B229B-1815-400E-978D-652DE9B73EA0}" destId="{DB127F87-9DBE-44EC-BA7F-9C4F81D28A98}" srcOrd="0" destOrd="0" presId="urn:microsoft.com/office/officeart/2005/8/layout/hierarchy2"/>
    <dgm:cxn modelId="{289DD4C7-8AD5-44D0-AA8E-4B1A20685CE3}" type="presOf" srcId="{FCE0BB48-62A0-4BD6-B713-3FDB7FB3ACB9}" destId="{9C6E8592-7813-463F-B004-799004CDAD72}" srcOrd="1" destOrd="0" presId="urn:microsoft.com/office/officeart/2005/8/layout/hierarchy2"/>
    <dgm:cxn modelId="{EE10C275-6983-4F1F-B4CB-320FE1765ADF}" srcId="{BA03B3E7-5A5A-494E-AB66-B10AA56C5EA6}" destId="{0CCD65BA-B6BD-49EF-8452-D619BE2225A2}" srcOrd="1" destOrd="0" parTransId="{EBC17119-0D6E-47CB-958B-D2977027131B}" sibTransId="{B8C59440-FFA5-40DE-AA4A-7903A6D32BD9}"/>
    <dgm:cxn modelId="{4FEBF074-208F-4CF7-A8B9-1AA7A63FF6DE}" type="presOf" srcId="{EBC17119-0D6E-47CB-958B-D2977027131B}" destId="{E399B32E-6869-4E3D-9334-79569A0EA207}" srcOrd="0" destOrd="0" presId="urn:microsoft.com/office/officeart/2005/8/layout/hierarchy2"/>
    <dgm:cxn modelId="{3577CF79-DB17-496B-BC93-84F7349C26F4}" srcId="{BA03B3E7-5A5A-494E-AB66-B10AA56C5EA6}" destId="{7E267A7D-8113-40AB-9EDC-9F9F2FE1E15E}" srcOrd="3" destOrd="0" parTransId="{EC2B1846-7B14-4B50-9C4C-FDB95C1AE387}" sibTransId="{F19033D1-66A9-4029-86CA-EAC75BF99438}"/>
    <dgm:cxn modelId="{960931E6-E1EA-417F-A91E-8B02E8A0FD57}" type="presOf" srcId="{C6A42A26-A999-4DD9-941A-0800517F24E4}" destId="{20DBA36C-3157-4CA4-B69B-DFB0B56EF766}" srcOrd="1" destOrd="0" presId="urn:microsoft.com/office/officeart/2005/8/layout/hierarchy2"/>
    <dgm:cxn modelId="{057F9928-1A9B-4ABC-9ACF-31AA4EACCC63}" srcId="{869FC41C-9762-4ADA-BC1D-32D954470D2A}" destId="{BA03B3E7-5A5A-494E-AB66-B10AA56C5EA6}" srcOrd="0" destOrd="0" parTransId="{9B48DAB6-5B30-444B-A374-0778CB4D3952}" sibTransId="{32D74F35-39FA-487E-85E5-0AFD111E7D24}"/>
    <dgm:cxn modelId="{D7EACF52-B2DC-4CC3-9FA2-3CB9B3770345}" type="presOf" srcId="{8ED839CD-BBBA-4CFA-B036-7BC1DEE3F030}" destId="{08A580FD-5E17-4962-963D-8B27D4876BB7}" srcOrd="0" destOrd="0" presId="urn:microsoft.com/office/officeart/2005/8/layout/hierarchy2"/>
    <dgm:cxn modelId="{E5F3D3DD-F7CB-4438-BC1E-070B00C28143}" srcId="{BA03B3E7-5A5A-494E-AB66-B10AA56C5EA6}" destId="{8ED839CD-BBBA-4CFA-B036-7BC1DEE3F030}" srcOrd="2" destOrd="0" parTransId="{FCE0BB48-62A0-4BD6-B713-3FDB7FB3ACB9}" sibTransId="{2AABFD0B-32AA-4CC1-B541-AE737D9470CE}"/>
    <dgm:cxn modelId="{6F6E042A-2393-4C57-95FD-7F1DF74655E4}" type="presOf" srcId="{0CCD65BA-B6BD-49EF-8452-D619BE2225A2}" destId="{9F225DA5-B291-4675-934B-841B10DDBF0F}" srcOrd="0" destOrd="0" presId="urn:microsoft.com/office/officeart/2005/8/layout/hierarchy2"/>
    <dgm:cxn modelId="{0BE95567-FCAE-4443-8D2D-EC0EAE17EAB4}" srcId="{BA03B3E7-5A5A-494E-AB66-B10AA56C5EA6}" destId="{566B229B-1815-400E-978D-652DE9B73EA0}" srcOrd="4" destOrd="0" parTransId="{92ED7C8E-4278-4751-8B78-A74A5A834AC4}" sibTransId="{FFBD4EA1-E8DA-452F-B595-DA59AE0C353C}"/>
    <dgm:cxn modelId="{DEC31785-F8AE-4161-BEC9-B6AFE4C56688}" type="presOf" srcId="{7E267A7D-8113-40AB-9EDC-9F9F2FE1E15E}" destId="{AEB73459-C734-42DF-A7AE-4EE83E6A09A0}" srcOrd="0" destOrd="0" presId="urn:microsoft.com/office/officeart/2005/8/layout/hierarchy2"/>
    <dgm:cxn modelId="{57996BA0-2407-4165-967A-EFF68D97F54C}" type="presOf" srcId="{EC2B1846-7B14-4B50-9C4C-FDB95C1AE387}" destId="{4356E9D2-34C8-4C42-AA7C-8D87321A5868}" srcOrd="1" destOrd="0" presId="urn:microsoft.com/office/officeart/2005/8/layout/hierarchy2"/>
    <dgm:cxn modelId="{17930D86-340C-43E7-9F78-9C03477DF72A}" type="presOf" srcId="{92ED7C8E-4278-4751-8B78-A74A5A834AC4}" destId="{29FF38BD-244A-4382-815A-715774E58944}" srcOrd="0" destOrd="0" presId="urn:microsoft.com/office/officeart/2005/8/layout/hierarchy2"/>
    <dgm:cxn modelId="{5DEDE238-B2E1-405B-B17E-C55A399570E9}" type="presParOf" srcId="{30C8D2BC-A74E-4496-B129-B6C0DB6C57A1}" destId="{D80F7832-AED6-44CA-9687-9C3A940C7685}" srcOrd="0" destOrd="0" presId="urn:microsoft.com/office/officeart/2005/8/layout/hierarchy2"/>
    <dgm:cxn modelId="{58650DA9-8843-4F4A-B8EE-046817A78352}" type="presParOf" srcId="{D80F7832-AED6-44CA-9687-9C3A940C7685}" destId="{6F7619BB-8A70-4C1B-9697-85ECE2BDF82D}" srcOrd="0" destOrd="0" presId="urn:microsoft.com/office/officeart/2005/8/layout/hierarchy2"/>
    <dgm:cxn modelId="{F5B4A2A9-B129-4C23-BD40-822348F17D09}" type="presParOf" srcId="{D80F7832-AED6-44CA-9687-9C3A940C7685}" destId="{07731DE1-3BB6-484A-A362-DA2E9B1CD335}" srcOrd="1" destOrd="0" presId="urn:microsoft.com/office/officeart/2005/8/layout/hierarchy2"/>
    <dgm:cxn modelId="{3186370D-0953-48E4-B618-9D1351C1F8C5}" type="presParOf" srcId="{07731DE1-3BB6-484A-A362-DA2E9B1CD335}" destId="{419330B1-DB57-4132-9CC1-844B8FCBF578}" srcOrd="0" destOrd="0" presId="urn:microsoft.com/office/officeart/2005/8/layout/hierarchy2"/>
    <dgm:cxn modelId="{BE1A3E90-C2FA-43AB-BBC3-43CA7E189073}" type="presParOf" srcId="{419330B1-DB57-4132-9CC1-844B8FCBF578}" destId="{20DBA36C-3157-4CA4-B69B-DFB0B56EF766}" srcOrd="0" destOrd="0" presId="urn:microsoft.com/office/officeart/2005/8/layout/hierarchy2"/>
    <dgm:cxn modelId="{F6A89448-885C-4330-8DA6-257D7D94812E}" type="presParOf" srcId="{07731DE1-3BB6-484A-A362-DA2E9B1CD335}" destId="{F5C1D000-1208-4675-914D-3DFFE2F86AFC}" srcOrd="1" destOrd="0" presId="urn:microsoft.com/office/officeart/2005/8/layout/hierarchy2"/>
    <dgm:cxn modelId="{C564C0AC-059A-4057-9A09-FD297922239E}" type="presParOf" srcId="{F5C1D000-1208-4675-914D-3DFFE2F86AFC}" destId="{42E59775-3063-428B-9D24-17DA4FECE629}" srcOrd="0" destOrd="0" presId="urn:microsoft.com/office/officeart/2005/8/layout/hierarchy2"/>
    <dgm:cxn modelId="{25BFF4B5-0238-4088-B703-84D58DFF2099}" type="presParOf" srcId="{F5C1D000-1208-4675-914D-3DFFE2F86AFC}" destId="{3799B778-EE66-4388-B1B8-C83FF4AD4D89}" srcOrd="1" destOrd="0" presId="urn:microsoft.com/office/officeart/2005/8/layout/hierarchy2"/>
    <dgm:cxn modelId="{08D51439-3367-411A-A41F-1BB7D31BBBB5}" type="presParOf" srcId="{07731DE1-3BB6-484A-A362-DA2E9B1CD335}" destId="{E399B32E-6869-4E3D-9334-79569A0EA207}" srcOrd="2" destOrd="0" presId="urn:microsoft.com/office/officeart/2005/8/layout/hierarchy2"/>
    <dgm:cxn modelId="{8252C087-13C0-4496-B615-FD62B748E8D1}" type="presParOf" srcId="{E399B32E-6869-4E3D-9334-79569A0EA207}" destId="{5724FE3B-658C-4B52-AC59-9E0A7CBC02CF}" srcOrd="0" destOrd="0" presId="urn:microsoft.com/office/officeart/2005/8/layout/hierarchy2"/>
    <dgm:cxn modelId="{4E755DA5-2589-4422-B48F-17482DA3B115}" type="presParOf" srcId="{07731DE1-3BB6-484A-A362-DA2E9B1CD335}" destId="{75F209F5-D8D0-4BA5-BD04-23244137F369}" srcOrd="3" destOrd="0" presId="urn:microsoft.com/office/officeart/2005/8/layout/hierarchy2"/>
    <dgm:cxn modelId="{C4F38E59-AB6C-40D2-888B-657EE73877BC}" type="presParOf" srcId="{75F209F5-D8D0-4BA5-BD04-23244137F369}" destId="{9F225DA5-B291-4675-934B-841B10DDBF0F}" srcOrd="0" destOrd="0" presId="urn:microsoft.com/office/officeart/2005/8/layout/hierarchy2"/>
    <dgm:cxn modelId="{0D7D13C3-1B15-47C0-981D-725405C70B98}" type="presParOf" srcId="{75F209F5-D8D0-4BA5-BD04-23244137F369}" destId="{DC7855F1-AFE8-4A90-BF74-693CC24C7AAF}" srcOrd="1" destOrd="0" presId="urn:microsoft.com/office/officeart/2005/8/layout/hierarchy2"/>
    <dgm:cxn modelId="{F757770E-DC7C-4F9F-BC65-7DD2F1FF2FEF}" type="presParOf" srcId="{07731DE1-3BB6-484A-A362-DA2E9B1CD335}" destId="{DE0BFF4C-3EE4-4A16-BE68-D41239ED83FF}" srcOrd="4" destOrd="0" presId="urn:microsoft.com/office/officeart/2005/8/layout/hierarchy2"/>
    <dgm:cxn modelId="{28ECC98B-4F96-41A8-94A2-6DEF54645E88}" type="presParOf" srcId="{DE0BFF4C-3EE4-4A16-BE68-D41239ED83FF}" destId="{9C6E8592-7813-463F-B004-799004CDAD72}" srcOrd="0" destOrd="0" presId="urn:microsoft.com/office/officeart/2005/8/layout/hierarchy2"/>
    <dgm:cxn modelId="{1D48E001-9332-43E0-9E78-2DDB40AA011B}" type="presParOf" srcId="{07731DE1-3BB6-484A-A362-DA2E9B1CD335}" destId="{9F164214-A5C8-4FBA-AB2D-CABF1AD32B23}" srcOrd="5" destOrd="0" presId="urn:microsoft.com/office/officeart/2005/8/layout/hierarchy2"/>
    <dgm:cxn modelId="{4DF775EB-0160-465C-BF8C-F0C9FDD3D90E}" type="presParOf" srcId="{9F164214-A5C8-4FBA-AB2D-CABF1AD32B23}" destId="{08A580FD-5E17-4962-963D-8B27D4876BB7}" srcOrd="0" destOrd="0" presId="urn:microsoft.com/office/officeart/2005/8/layout/hierarchy2"/>
    <dgm:cxn modelId="{35A15198-F52D-4D19-9026-7BD71F135059}" type="presParOf" srcId="{9F164214-A5C8-4FBA-AB2D-CABF1AD32B23}" destId="{3851B548-67D5-4141-9E91-BF77EE506796}" srcOrd="1" destOrd="0" presId="urn:microsoft.com/office/officeart/2005/8/layout/hierarchy2"/>
    <dgm:cxn modelId="{0A415915-1AE6-48E9-8A84-7ED56DB22A59}" type="presParOf" srcId="{07731DE1-3BB6-484A-A362-DA2E9B1CD335}" destId="{836C4C4E-C655-4BF2-8931-8E5A8637E6B1}" srcOrd="6" destOrd="0" presId="urn:microsoft.com/office/officeart/2005/8/layout/hierarchy2"/>
    <dgm:cxn modelId="{ED9D78FE-5912-4473-A1CC-E4F0679814CA}" type="presParOf" srcId="{836C4C4E-C655-4BF2-8931-8E5A8637E6B1}" destId="{4356E9D2-34C8-4C42-AA7C-8D87321A5868}" srcOrd="0" destOrd="0" presId="urn:microsoft.com/office/officeart/2005/8/layout/hierarchy2"/>
    <dgm:cxn modelId="{A7A7848B-22A3-4E19-83A5-DE862EE3D023}" type="presParOf" srcId="{07731DE1-3BB6-484A-A362-DA2E9B1CD335}" destId="{3ECFECC4-9046-4803-B144-F9F5A6F0517D}" srcOrd="7" destOrd="0" presId="urn:microsoft.com/office/officeart/2005/8/layout/hierarchy2"/>
    <dgm:cxn modelId="{E530D74D-CAC3-4A93-9E6B-17AE1334DF47}" type="presParOf" srcId="{3ECFECC4-9046-4803-B144-F9F5A6F0517D}" destId="{AEB73459-C734-42DF-A7AE-4EE83E6A09A0}" srcOrd="0" destOrd="0" presId="urn:microsoft.com/office/officeart/2005/8/layout/hierarchy2"/>
    <dgm:cxn modelId="{57A0523C-15E0-42CF-AD65-3C9C9E329DC2}" type="presParOf" srcId="{3ECFECC4-9046-4803-B144-F9F5A6F0517D}" destId="{612CD0CA-FA14-4789-87F2-B66372AA647F}" srcOrd="1" destOrd="0" presId="urn:microsoft.com/office/officeart/2005/8/layout/hierarchy2"/>
    <dgm:cxn modelId="{609CFF6D-0DB2-499E-9A23-65F0B350F11A}" type="presParOf" srcId="{07731DE1-3BB6-484A-A362-DA2E9B1CD335}" destId="{29FF38BD-244A-4382-815A-715774E58944}" srcOrd="8" destOrd="0" presId="urn:microsoft.com/office/officeart/2005/8/layout/hierarchy2"/>
    <dgm:cxn modelId="{2643254D-AD4B-425D-BA2B-FF33DB4F1C7A}" type="presParOf" srcId="{29FF38BD-244A-4382-815A-715774E58944}" destId="{68094FF7-74F5-4526-B1A9-90E084704A97}" srcOrd="0" destOrd="0" presId="urn:microsoft.com/office/officeart/2005/8/layout/hierarchy2"/>
    <dgm:cxn modelId="{CB10C6E8-AC68-4362-9682-F228F980AF92}" type="presParOf" srcId="{07731DE1-3BB6-484A-A362-DA2E9B1CD335}" destId="{BDF55727-0B29-4828-8EB0-29F0BAECFB3C}" srcOrd="9" destOrd="0" presId="urn:microsoft.com/office/officeart/2005/8/layout/hierarchy2"/>
    <dgm:cxn modelId="{D58C235E-1676-4664-BEC5-2E1A682D1EA8}" type="presParOf" srcId="{BDF55727-0B29-4828-8EB0-29F0BAECFB3C}" destId="{DB127F87-9DBE-44EC-BA7F-9C4F81D28A98}" srcOrd="0" destOrd="0" presId="urn:microsoft.com/office/officeart/2005/8/layout/hierarchy2"/>
    <dgm:cxn modelId="{A2767904-7A2F-41B2-8C4E-DE56E510993E}" type="presParOf" srcId="{BDF55727-0B29-4828-8EB0-29F0BAECFB3C}" destId="{3979B019-86EB-4689-8E52-EEB0E2359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AF8D81-656D-45F3-A309-CCE8D909C951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BCA2DF44-C726-4724-834A-D8CDC7119881}">
      <dgm:prSet/>
      <dgm:spPr/>
      <dgm:t>
        <a:bodyPr/>
        <a:lstStyle/>
        <a:p>
          <a:pPr rtl="0"/>
          <a:r>
            <a:rPr lang="es-MX" dirty="0"/>
            <a:t>Cefalea sin antecedentes previos.</a:t>
          </a:r>
          <a:endParaRPr lang="es-ES" dirty="0"/>
        </a:p>
      </dgm:t>
    </dgm:pt>
    <dgm:pt modelId="{0607B632-52B4-4164-B7D5-0CD2009627AB}" type="parTrans" cxnId="{5BA77F05-9562-4451-A9DF-35FEA8EA1888}">
      <dgm:prSet/>
      <dgm:spPr/>
      <dgm:t>
        <a:bodyPr/>
        <a:lstStyle/>
        <a:p>
          <a:endParaRPr lang="es-ES"/>
        </a:p>
      </dgm:t>
    </dgm:pt>
    <dgm:pt modelId="{DDFB5596-2721-45C2-BC0E-C00050B9512A}" type="sibTrans" cxnId="{5BA77F05-9562-4451-A9DF-35FEA8EA1888}">
      <dgm:prSet/>
      <dgm:spPr/>
      <dgm:t>
        <a:bodyPr/>
        <a:lstStyle/>
        <a:p>
          <a:endParaRPr lang="es-ES"/>
        </a:p>
      </dgm:t>
    </dgm:pt>
    <dgm:pt modelId="{D0972529-405F-4323-82F8-B921C715B156}">
      <dgm:prSet/>
      <dgm:spPr/>
      <dgm:t>
        <a:bodyPr/>
        <a:lstStyle/>
        <a:p>
          <a:pPr rtl="0"/>
          <a:r>
            <a:rPr lang="es-MX" dirty="0"/>
            <a:t>Severidad</a:t>
          </a:r>
          <a:endParaRPr lang="es-ES" dirty="0"/>
        </a:p>
      </dgm:t>
    </dgm:pt>
    <dgm:pt modelId="{0EB1BF70-14A1-4616-AD7E-A04C866F52EC}" type="parTrans" cxnId="{1D9FA4D7-5881-43FC-A546-98B2571D1AAD}">
      <dgm:prSet/>
      <dgm:spPr/>
      <dgm:t>
        <a:bodyPr/>
        <a:lstStyle/>
        <a:p>
          <a:endParaRPr lang="es-ES"/>
        </a:p>
      </dgm:t>
    </dgm:pt>
    <dgm:pt modelId="{34B9F438-AC05-434C-9519-90CBE7179D44}" type="sibTrans" cxnId="{1D9FA4D7-5881-43FC-A546-98B2571D1AAD}">
      <dgm:prSet/>
      <dgm:spPr/>
      <dgm:t>
        <a:bodyPr/>
        <a:lstStyle/>
        <a:p>
          <a:endParaRPr lang="es-ES"/>
        </a:p>
      </dgm:t>
    </dgm:pt>
    <dgm:pt modelId="{FBD0CAAF-C2B6-4DFF-9C83-840F90BF853A}">
      <dgm:prSet/>
      <dgm:spPr/>
      <dgm:t>
        <a:bodyPr/>
        <a:lstStyle/>
        <a:p>
          <a:pPr rtl="0"/>
          <a:r>
            <a:rPr lang="es-MX" dirty="0"/>
            <a:t>Cambio de patrón de cefalea </a:t>
          </a:r>
          <a:endParaRPr lang="es-ES" dirty="0"/>
        </a:p>
      </dgm:t>
    </dgm:pt>
    <dgm:pt modelId="{F1491FE1-BC3E-4366-94F8-E319121D24F2}" type="parTrans" cxnId="{A705CDB4-82D9-4FDF-AABD-C97075D37265}">
      <dgm:prSet/>
      <dgm:spPr/>
      <dgm:t>
        <a:bodyPr/>
        <a:lstStyle/>
        <a:p>
          <a:endParaRPr lang="es-ES"/>
        </a:p>
      </dgm:t>
    </dgm:pt>
    <dgm:pt modelId="{6872C309-3810-4C21-9F4F-EEAA3E152F1B}" type="sibTrans" cxnId="{A705CDB4-82D9-4FDF-AABD-C97075D37265}">
      <dgm:prSet/>
      <dgm:spPr/>
      <dgm:t>
        <a:bodyPr/>
        <a:lstStyle/>
        <a:p>
          <a:endParaRPr lang="es-ES"/>
        </a:p>
      </dgm:t>
    </dgm:pt>
    <dgm:pt modelId="{8DD18518-32CD-4815-B14A-01B87336FC97}">
      <dgm:prSet/>
      <dgm:spPr/>
      <dgm:t>
        <a:bodyPr/>
        <a:lstStyle/>
        <a:p>
          <a:pPr rtl="0"/>
          <a:r>
            <a:rPr lang="es-MX" dirty="0"/>
            <a:t>Cefalea progresiva no remitente, diurna y nocturna</a:t>
          </a:r>
          <a:endParaRPr lang="es-ES" dirty="0"/>
        </a:p>
      </dgm:t>
    </dgm:pt>
    <dgm:pt modelId="{24AA62AC-EA19-48BC-8734-DB8BCC8DD06B}" type="parTrans" cxnId="{0B949981-EDC8-49A9-9B46-486F96FE93D4}">
      <dgm:prSet/>
      <dgm:spPr/>
      <dgm:t>
        <a:bodyPr/>
        <a:lstStyle/>
        <a:p>
          <a:endParaRPr lang="es-ES"/>
        </a:p>
      </dgm:t>
    </dgm:pt>
    <dgm:pt modelId="{56A11209-EBC9-457A-A420-611BBDB618B4}" type="sibTrans" cxnId="{0B949981-EDC8-49A9-9B46-486F96FE93D4}">
      <dgm:prSet/>
      <dgm:spPr/>
      <dgm:t>
        <a:bodyPr/>
        <a:lstStyle/>
        <a:p>
          <a:endParaRPr lang="es-ES"/>
        </a:p>
      </dgm:t>
    </dgm:pt>
    <dgm:pt modelId="{19B5B7ED-1379-4D08-B605-4CDE99CA668A}">
      <dgm:prSet/>
      <dgm:spPr/>
      <dgm:t>
        <a:bodyPr/>
        <a:lstStyle/>
        <a:p>
          <a:pPr rtl="0"/>
          <a:r>
            <a:rPr lang="es-MX" dirty="0"/>
            <a:t>Dolor matinal</a:t>
          </a:r>
          <a:endParaRPr lang="es-ES" dirty="0"/>
        </a:p>
      </dgm:t>
    </dgm:pt>
    <dgm:pt modelId="{1D70A4BE-C420-4DF4-AED0-A5597617D645}" type="parTrans" cxnId="{3E31BAA3-4514-4813-857E-0C6CBC69D5E6}">
      <dgm:prSet/>
      <dgm:spPr/>
      <dgm:t>
        <a:bodyPr/>
        <a:lstStyle/>
        <a:p>
          <a:endParaRPr lang="es-ES"/>
        </a:p>
      </dgm:t>
    </dgm:pt>
    <dgm:pt modelId="{0D1820F1-AEBD-46C1-9509-34B3C4B906BE}" type="sibTrans" cxnId="{3E31BAA3-4514-4813-857E-0C6CBC69D5E6}">
      <dgm:prSet/>
      <dgm:spPr/>
      <dgm:t>
        <a:bodyPr/>
        <a:lstStyle/>
        <a:p>
          <a:endParaRPr lang="es-ES"/>
        </a:p>
      </dgm:t>
    </dgm:pt>
    <dgm:pt modelId="{43A4F4B2-01C9-41E2-ACE1-0D8127836EFD}">
      <dgm:prSet/>
      <dgm:spPr/>
      <dgm:t>
        <a:bodyPr/>
        <a:lstStyle/>
        <a:p>
          <a:pPr rtl="0"/>
          <a:r>
            <a:rPr lang="es-MX" dirty="0"/>
            <a:t>Asociado a signos neurológicos.</a:t>
          </a:r>
          <a:endParaRPr lang="es-ES" dirty="0"/>
        </a:p>
      </dgm:t>
    </dgm:pt>
    <dgm:pt modelId="{6FB07B0A-03D5-4D66-A3A7-3A0B19C0D2C5}" type="parTrans" cxnId="{7838C16B-4D06-4A00-B508-824396B70714}">
      <dgm:prSet/>
      <dgm:spPr/>
      <dgm:t>
        <a:bodyPr/>
        <a:lstStyle/>
        <a:p>
          <a:endParaRPr lang="es-ES"/>
        </a:p>
      </dgm:t>
    </dgm:pt>
    <dgm:pt modelId="{2A6B7819-C1E4-46DD-88D4-1FE9177A88C6}" type="sibTrans" cxnId="{7838C16B-4D06-4A00-B508-824396B70714}">
      <dgm:prSet/>
      <dgm:spPr/>
      <dgm:t>
        <a:bodyPr/>
        <a:lstStyle/>
        <a:p>
          <a:endParaRPr lang="es-ES"/>
        </a:p>
      </dgm:t>
    </dgm:pt>
    <dgm:pt modelId="{4ED9D536-7EE8-4B98-ADF7-5E939F5CA3F6}" type="pres">
      <dgm:prSet presAssocID="{54AF8D81-656D-45F3-A309-CCE8D909C9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01F3DAC-E1B0-43A8-91A8-65CB77389F9D}" type="pres">
      <dgm:prSet presAssocID="{BCA2DF44-C726-4724-834A-D8CDC71198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317008-85ED-49FB-BFDD-A667CA85DA51}" type="pres">
      <dgm:prSet presAssocID="{DDFB5596-2721-45C2-BC0E-C00050B9512A}" presName="spacer" presStyleCnt="0"/>
      <dgm:spPr/>
    </dgm:pt>
    <dgm:pt modelId="{921169AA-90B6-4507-A3E3-8597AED76130}" type="pres">
      <dgm:prSet presAssocID="{D0972529-405F-4323-82F8-B921C715B1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B3897B-41BB-46B9-AC6B-50DF1ACBD334}" type="pres">
      <dgm:prSet presAssocID="{34B9F438-AC05-434C-9519-90CBE7179D44}" presName="spacer" presStyleCnt="0"/>
      <dgm:spPr/>
    </dgm:pt>
    <dgm:pt modelId="{E7416523-BCF1-442B-9515-19E699594DCE}" type="pres">
      <dgm:prSet presAssocID="{FBD0CAAF-C2B6-4DFF-9C83-840F90BF853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FFDA3D-7CFB-40BD-85BF-005A5C9A0DAF}" type="pres">
      <dgm:prSet presAssocID="{6872C309-3810-4C21-9F4F-EEAA3E152F1B}" presName="spacer" presStyleCnt="0"/>
      <dgm:spPr/>
    </dgm:pt>
    <dgm:pt modelId="{B3A9E3EA-EF71-4597-AAF4-54AE604F1A23}" type="pres">
      <dgm:prSet presAssocID="{8DD18518-32CD-4815-B14A-01B87336FC9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92F420-B23B-4DFF-AC84-D2E0B73F66B3}" type="pres">
      <dgm:prSet presAssocID="{56A11209-EBC9-457A-A420-611BBDB618B4}" presName="spacer" presStyleCnt="0"/>
      <dgm:spPr/>
    </dgm:pt>
    <dgm:pt modelId="{9CE191C0-00DC-45B9-AE8D-11061453A272}" type="pres">
      <dgm:prSet presAssocID="{19B5B7ED-1379-4D08-B605-4CDE99CA668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73CCB2-3884-4758-8430-F1C87AFB664B}" type="pres">
      <dgm:prSet presAssocID="{0D1820F1-AEBD-46C1-9509-34B3C4B906BE}" presName="spacer" presStyleCnt="0"/>
      <dgm:spPr/>
    </dgm:pt>
    <dgm:pt modelId="{D0704221-F726-46DB-9A7A-CA945A651C9D}" type="pres">
      <dgm:prSet presAssocID="{43A4F4B2-01C9-41E2-ACE1-0D8127836EF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9FA4D7-5881-43FC-A546-98B2571D1AAD}" srcId="{54AF8D81-656D-45F3-A309-CCE8D909C951}" destId="{D0972529-405F-4323-82F8-B921C715B156}" srcOrd="1" destOrd="0" parTransId="{0EB1BF70-14A1-4616-AD7E-A04C866F52EC}" sibTransId="{34B9F438-AC05-434C-9519-90CBE7179D44}"/>
    <dgm:cxn modelId="{88B72446-8C8E-40E3-B46D-B25447BC936B}" type="presOf" srcId="{8DD18518-32CD-4815-B14A-01B87336FC97}" destId="{B3A9E3EA-EF71-4597-AAF4-54AE604F1A23}" srcOrd="0" destOrd="0" presId="urn:microsoft.com/office/officeart/2005/8/layout/vList2"/>
    <dgm:cxn modelId="{5AEE2804-3A8F-447F-A55F-2E71835977D8}" type="presOf" srcId="{BCA2DF44-C726-4724-834A-D8CDC7119881}" destId="{D01F3DAC-E1B0-43A8-91A8-65CB77389F9D}" srcOrd="0" destOrd="0" presId="urn:microsoft.com/office/officeart/2005/8/layout/vList2"/>
    <dgm:cxn modelId="{766C93ED-B623-4D41-AD83-1CA7381DB247}" type="presOf" srcId="{19B5B7ED-1379-4D08-B605-4CDE99CA668A}" destId="{9CE191C0-00DC-45B9-AE8D-11061453A272}" srcOrd="0" destOrd="0" presId="urn:microsoft.com/office/officeart/2005/8/layout/vList2"/>
    <dgm:cxn modelId="{3E31BAA3-4514-4813-857E-0C6CBC69D5E6}" srcId="{54AF8D81-656D-45F3-A309-CCE8D909C951}" destId="{19B5B7ED-1379-4D08-B605-4CDE99CA668A}" srcOrd="4" destOrd="0" parTransId="{1D70A4BE-C420-4DF4-AED0-A5597617D645}" sibTransId="{0D1820F1-AEBD-46C1-9509-34B3C4B906BE}"/>
    <dgm:cxn modelId="{FB5FCDF8-CD01-4C6F-AC36-488632D0E570}" type="presOf" srcId="{43A4F4B2-01C9-41E2-ACE1-0D8127836EFD}" destId="{D0704221-F726-46DB-9A7A-CA945A651C9D}" srcOrd="0" destOrd="0" presId="urn:microsoft.com/office/officeart/2005/8/layout/vList2"/>
    <dgm:cxn modelId="{0B949981-EDC8-49A9-9B46-486F96FE93D4}" srcId="{54AF8D81-656D-45F3-A309-CCE8D909C951}" destId="{8DD18518-32CD-4815-B14A-01B87336FC97}" srcOrd="3" destOrd="0" parTransId="{24AA62AC-EA19-48BC-8734-DB8BCC8DD06B}" sibTransId="{56A11209-EBC9-457A-A420-611BBDB618B4}"/>
    <dgm:cxn modelId="{A705CDB4-82D9-4FDF-AABD-C97075D37265}" srcId="{54AF8D81-656D-45F3-A309-CCE8D909C951}" destId="{FBD0CAAF-C2B6-4DFF-9C83-840F90BF853A}" srcOrd="2" destOrd="0" parTransId="{F1491FE1-BC3E-4366-94F8-E319121D24F2}" sibTransId="{6872C309-3810-4C21-9F4F-EEAA3E152F1B}"/>
    <dgm:cxn modelId="{7838C16B-4D06-4A00-B508-824396B70714}" srcId="{54AF8D81-656D-45F3-A309-CCE8D909C951}" destId="{43A4F4B2-01C9-41E2-ACE1-0D8127836EFD}" srcOrd="5" destOrd="0" parTransId="{6FB07B0A-03D5-4D66-A3A7-3A0B19C0D2C5}" sibTransId="{2A6B7819-C1E4-46DD-88D4-1FE9177A88C6}"/>
    <dgm:cxn modelId="{973E634A-F02E-40FB-974B-A40861B40919}" type="presOf" srcId="{54AF8D81-656D-45F3-A309-CCE8D909C951}" destId="{4ED9D536-7EE8-4B98-ADF7-5E939F5CA3F6}" srcOrd="0" destOrd="0" presId="urn:microsoft.com/office/officeart/2005/8/layout/vList2"/>
    <dgm:cxn modelId="{643E738C-D0E4-48FC-8524-D73CEEE53891}" type="presOf" srcId="{FBD0CAAF-C2B6-4DFF-9C83-840F90BF853A}" destId="{E7416523-BCF1-442B-9515-19E699594DCE}" srcOrd="0" destOrd="0" presId="urn:microsoft.com/office/officeart/2005/8/layout/vList2"/>
    <dgm:cxn modelId="{1EF23194-C783-478D-9826-F4CFB6E6BAC2}" type="presOf" srcId="{D0972529-405F-4323-82F8-B921C715B156}" destId="{921169AA-90B6-4507-A3E3-8597AED76130}" srcOrd="0" destOrd="0" presId="urn:microsoft.com/office/officeart/2005/8/layout/vList2"/>
    <dgm:cxn modelId="{5BA77F05-9562-4451-A9DF-35FEA8EA1888}" srcId="{54AF8D81-656D-45F3-A309-CCE8D909C951}" destId="{BCA2DF44-C726-4724-834A-D8CDC7119881}" srcOrd="0" destOrd="0" parTransId="{0607B632-52B4-4164-B7D5-0CD2009627AB}" sibTransId="{DDFB5596-2721-45C2-BC0E-C00050B9512A}"/>
    <dgm:cxn modelId="{B9EBEBF3-9992-4555-AAC6-A711719D8415}" type="presParOf" srcId="{4ED9D536-7EE8-4B98-ADF7-5E939F5CA3F6}" destId="{D01F3DAC-E1B0-43A8-91A8-65CB77389F9D}" srcOrd="0" destOrd="0" presId="urn:microsoft.com/office/officeart/2005/8/layout/vList2"/>
    <dgm:cxn modelId="{0DE75FFC-2E71-4D80-B671-69A55EE05C86}" type="presParOf" srcId="{4ED9D536-7EE8-4B98-ADF7-5E939F5CA3F6}" destId="{2F317008-85ED-49FB-BFDD-A667CA85DA51}" srcOrd="1" destOrd="0" presId="urn:microsoft.com/office/officeart/2005/8/layout/vList2"/>
    <dgm:cxn modelId="{410DAF3D-BADD-4E54-8325-CB71023C3056}" type="presParOf" srcId="{4ED9D536-7EE8-4B98-ADF7-5E939F5CA3F6}" destId="{921169AA-90B6-4507-A3E3-8597AED76130}" srcOrd="2" destOrd="0" presId="urn:microsoft.com/office/officeart/2005/8/layout/vList2"/>
    <dgm:cxn modelId="{4C4A6221-BE06-4B42-B122-264294ABDF96}" type="presParOf" srcId="{4ED9D536-7EE8-4B98-ADF7-5E939F5CA3F6}" destId="{53B3897B-41BB-46B9-AC6B-50DF1ACBD334}" srcOrd="3" destOrd="0" presId="urn:microsoft.com/office/officeart/2005/8/layout/vList2"/>
    <dgm:cxn modelId="{EF04DD12-0C9C-4E50-984D-11C7A63BA775}" type="presParOf" srcId="{4ED9D536-7EE8-4B98-ADF7-5E939F5CA3F6}" destId="{E7416523-BCF1-442B-9515-19E699594DCE}" srcOrd="4" destOrd="0" presId="urn:microsoft.com/office/officeart/2005/8/layout/vList2"/>
    <dgm:cxn modelId="{2A55792E-FB24-4C5A-8921-EC4C449DD9B0}" type="presParOf" srcId="{4ED9D536-7EE8-4B98-ADF7-5E939F5CA3F6}" destId="{BBFFDA3D-7CFB-40BD-85BF-005A5C9A0DAF}" srcOrd="5" destOrd="0" presId="urn:microsoft.com/office/officeart/2005/8/layout/vList2"/>
    <dgm:cxn modelId="{8ED27FA0-31E3-49A0-87D2-6368DCFCFB9D}" type="presParOf" srcId="{4ED9D536-7EE8-4B98-ADF7-5E939F5CA3F6}" destId="{B3A9E3EA-EF71-4597-AAF4-54AE604F1A23}" srcOrd="6" destOrd="0" presId="urn:microsoft.com/office/officeart/2005/8/layout/vList2"/>
    <dgm:cxn modelId="{D7B15830-24FD-4E99-9915-3622A58B0529}" type="presParOf" srcId="{4ED9D536-7EE8-4B98-ADF7-5E939F5CA3F6}" destId="{9992F420-B23B-4DFF-AC84-D2E0B73F66B3}" srcOrd="7" destOrd="0" presId="urn:microsoft.com/office/officeart/2005/8/layout/vList2"/>
    <dgm:cxn modelId="{C2319A61-04CA-4120-BA82-CF87BDCA92FA}" type="presParOf" srcId="{4ED9D536-7EE8-4B98-ADF7-5E939F5CA3F6}" destId="{9CE191C0-00DC-45B9-AE8D-11061453A272}" srcOrd="8" destOrd="0" presId="urn:microsoft.com/office/officeart/2005/8/layout/vList2"/>
    <dgm:cxn modelId="{D81C911F-C820-4524-8575-9AE239CE1762}" type="presParOf" srcId="{4ED9D536-7EE8-4B98-ADF7-5E939F5CA3F6}" destId="{6C73CCB2-3884-4758-8430-F1C87AFB664B}" srcOrd="9" destOrd="0" presId="urn:microsoft.com/office/officeart/2005/8/layout/vList2"/>
    <dgm:cxn modelId="{1C4D5AAB-8AE0-4598-A5BC-4A4AC9094E9A}" type="presParOf" srcId="{4ED9D536-7EE8-4B98-ADF7-5E939F5CA3F6}" destId="{D0704221-F726-46DB-9A7A-CA945A651C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8F2164-E38A-4E82-9565-CC21AE2325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61C15AA8-863B-41C0-94E0-DCDA196F0DDA}">
      <dgm:prSet/>
      <dgm:spPr/>
      <dgm:t>
        <a:bodyPr/>
        <a:lstStyle/>
        <a:p>
          <a:pPr rtl="0"/>
          <a:r>
            <a:rPr lang="es-MX" dirty="0"/>
            <a:t>Generalizada</a:t>
          </a:r>
          <a:endParaRPr lang="es-ES" dirty="0"/>
        </a:p>
      </dgm:t>
    </dgm:pt>
    <dgm:pt modelId="{3FEF1050-A3BC-40F6-9AC8-9293A3AFB4FB}" type="parTrans" cxnId="{5480BD79-99AD-4863-93CB-B847709BBF6C}">
      <dgm:prSet/>
      <dgm:spPr/>
      <dgm:t>
        <a:bodyPr/>
        <a:lstStyle/>
        <a:p>
          <a:endParaRPr lang="es-ES"/>
        </a:p>
      </dgm:t>
    </dgm:pt>
    <dgm:pt modelId="{74FDBA5B-63A8-499D-961C-AAE3A26C0CC0}" type="sibTrans" cxnId="{5480BD79-99AD-4863-93CB-B847709BBF6C}">
      <dgm:prSet/>
      <dgm:spPr/>
      <dgm:t>
        <a:bodyPr/>
        <a:lstStyle/>
        <a:p>
          <a:endParaRPr lang="es-ES"/>
        </a:p>
      </dgm:t>
    </dgm:pt>
    <dgm:pt modelId="{7D21C63E-7DB6-4D3E-873B-447665C62929}">
      <dgm:prSet/>
      <dgm:spPr/>
      <dgm:t>
        <a:bodyPr/>
        <a:lstStyle/>
        <a:p>
          <a:pPr rtl="0"/>
          <a:r>
            <a:rPr lang="es-MX" dirty="0"/>
            <a:t>Agravada por tos o </a:t>
          </a:r>
          <a:r>
            <a:rPr lang="es-MX" dirty="0" err="1"/>
            <a:t>valsalva</a:t>
          </a:r>
          <a:endParaRPr lang="es-ES" dirty="0"/>
        </a:p>
      </dgm:t>
    </dgm:pt>
    <dgm:pt modelId="{1D9FBC68-14FE-4B74-B2B1-F953635D3C99}" type="parTrans" cxnId="{D3B6ABE3-C439-4342-A5C3-F517C6BB7FD1}">
      <dgm:prSet/>
      <dgm:spPr/>
      <dgm:t>
        <a:bodyPr/>
        <a:lstStyle/>
        <a:p>
          <a:endParaRPr lang="es-ES"/>
        </a:p>
      </dgm:t>
    </dgm:pt>
    <dgm:pt modelId="{E01EF369-ECA6-4110-B8A0-68959010B13E}" type="sibTrans" cxnId="{D3B6ABE3-C439-4342-A5C3-F517C6BB7FD1}">
      <dgm:prSet/>
      <dgm:spPr/>
      <dgm:t>
        <a:bodyPr/>
        <a:lstStyle/>
        <a:p>
          <a:endParaRPr lang="es-ES"/>
        </a:p>
      </dgm:t>
    </dgm:pt>
    <dgm:pt modelId="{ED1D0165-E70E-4329-8EA5-1D2AA53EE7E9}">
      <dgm:prSet/>
      <dgm:spPr/>
      <dgm:t>
        <a:bodyPr/>
        <a:lstStyle/>
        <a:p>
          <a:pPr rtl="0"/>
          <a:r>
            <a:rPr lang="es-MX" dirty="0"/>
            <a:t>Severidad que aumenta progresivamente</a:t>
          </a:r>
          <a:endParaRPr lang="es-ES" dirty="0"/>
        </a:p>
      </dgm:t>
    </dgm:pt>
    <dgm:pt modelId="{CAA3C9CD-217D-486C-BFA1-A0162913350A}" type="parTrans" cxnId="{647E0328-D2C6-4FDC-95B2-521870BF9380}">
      <dgm:prSet/>
      <dgm:spPr/>
      <dgm:t>
        <a:bodyPr/>
        <a:lstStyle/>
        <a:p>
          <a:endParaRPr lang="es-ES"/>
        </a:p>
      </dgm:t>
    </dgm:pt>
    <dgm:pt modelId="{CB09384B-A660-46EE-B8F6-209F0B954AAB}" type="sibTrans" cxnId="{647E0328-D2C6-4FDC-95B2-521870BF9380}">
      <dgm:prSet/>
      <dgm:spPr/>
      <dgm:t>
        <a:bodyPr/>
        <a:lstStyle/>
        <a:p>
          <a:endParaRPr lang="es-ES"/>
        </a:p>
      </dgm:t>
    </dgm:pt>
    <dgm:pt modelId="{AE03F4A7-01B1-44B0-8E4D-CD7FAC6AFFCA}">
      <dgm:prSet/>
      <dgm:spPr/>
      <dgm:t>
        <a:bodyPr/>
        <a:lstStyle/>
        <a:p>
          <a:pPr rtl="0"/>
          <a:r>
            <a:rPr lang="es-MX" dirty="0"/>
            <a:t>Asociado a nauseas vómitos y signos neurológicos</a:t>
          </a:r>
          <a:endParaRPr lang="es-ES" dirty="0"/>
        </a:p>
      </dgm:t>
    </dgm:pt>
    <dgm:pt modelId="{C2EF1DA3-67FF-4389-86C8-89FC68746A81}" type="parTrans" cxnId="{E45CFE60-9690-4C7C-89CC-57B633AEEFA1}">
      <dgm:prSet/>
      <dgm:spPr/>
      <dgm:t>
        <a:bodyPr/>
        <a:lstStyle/>
        <a:p>
          <a:endParaRPr lang="es-ES"/>
        </a:p>
      </dgm:t>
    </dgm:pt>
    <dgm:pt modelId="{91100D3A-FA57-4832-85BC-F0C01086A908}" type="sibTrans" cxnId="{E45CFE60-9690-4C7C-89CC-57B633AEEFA1}">
      <dgm:prSet/>
      <dgm:spPr/>
      <dgm:t>
        <a:bodyPr/>
        <a:lstStyle/>
        <a:p>
          <a:endParaRPr lang="es-ES"/>
        </a:p>
      </dgm:t>
    </dgm:pt>
    <dgm:pt modelId="{32C8A55F-ED97-4CA6-836A-D992C5D57AC0}">
      <dgm:prSet/>
      <dgm:spPr/>
      <dgm:t>
        <a:bodyPr/>
        <a:lstStyle/>
        <a:p>
          <a:pPr rtl="0"/>
          <a:r>
            <a:rPr lang="es-MX" dirty="0"/>
            <a:t>Pérdida de visión transitoria con cambios de postura.</a:t>
          </a:r>
          <a:endParaRPr lang="es-ES" dirty="0"/>
        </a:p>
      </dgm:t>
    </dgm:pt>
    <dgm:pt modelId="{ABD9BEBF-3664-48EC-AB6B-0CD5C1284024}" type="parTrans" cxnId="{46B59B72-517C-441F-B80E-93F55BED8143}">
      <dgm:prSet/>
      <dgm:spPr/>
      <dgm:t>
        <a:bodyPr/>
        <a:lstStyle/>
        <a:p>
          <a:endParaRPr lang="es-ES"/>
        </a:p>
      </dgm:t>
    </dgm:pt>
    <dgm:pt modelId="{45F733A1-6101-4C5F-A174-7ADC137CE86A}" type="sibTrans" cxnId="{46B59B72-517C-441F-B80E-93F55BED8143}">
      <dgm:prSet/>
      <dgm:spPr/>
      <dgm:t>
        <a:bodyPr/>
        <a:lstStyle/>
        <a:p>
          <a:endParaRPr lang="es-ES"/>
        </a:p>
      </dgm:t>
    </dgm:pt>
    <dgm:pt modelId="{6DD4D28C-E5D3-4628-AA78-397D2D985EF7}">
      <dgm:prSet/>
      <dgm:spPr/>
      <dgm:t>
        <a:bodyPr/>
        <a:lstStyle/>
        <a:p>
          <a:pPr rtl="0"/>
          <a:r>
            <a:rPr lang="es-MX" dirty="0"/>
            <a:t>Compromiso de conciencia.</a:t>
          </a:r>
          <a:endParaRPr lang="es-ES" dirty="0"/>
        </a:p>
      </dgm:t>
    </dgm:pt>
    <dgm:pt modelId="{98B9E981-488B-407A-89B6-4B9B2C56B339}" type="parTrans" cxnId="{2211D186-9B03-4BFA-A0FD-F01CBFDD98A5}">
      <dgm:prSet/>
      <dgm:spPr/>
      <dgm:t>
        <a:bodyPr/>
        <a:lstStyle/>
        <a:p>
          <a:endParaRPr lang="es-ES"/>
        </a:p>
      </dgm:t>
    </dgm:pt>
    <dgm:pt modelId="{6726293C-44DC-4BD7-BC78-5B2D7A4D9DD3}" type="sibTrans" cxnId="{2211D186-9B03-4BFA-A0FD-F01CBFDD98A5}">
      <dgm:prSet/>
      <dgm:spPr/>
      <dgm:t>
        <a:bodyPr/>
        <a:lstStyle/>
        <a:p>
          <a:endParaRPr lang="es-ES"/>
        </a:p>
      </dgm:t>
    </dgm:pt>
    <dgm:pt modelId="{0F848FEC-FD2F-4A2F-A86F-9E934200E327}" type="pres">
      <dgm:prSet presAssocID="{7E8F2164-E38A-4E82-9565-CC21AE232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8F43B10-8A13-41DC-BE95-9E71C0334234}" type="pres">
      <dgm:prSet presAssocID="{61C15AA8-863B-41C0-94E0-DCDA196F0DD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5CFF39-2519-47FF-B423-DE822D96C73D}" type="pres">
      <dgm:prSet presAssocID="{74FDBA5B-63A8-499D-961C-AAE3A26C0CC0}" presName="spacer" presStyleCnt="0"/>
      <dgm:spPr/>
    </dgm:pt>
    <dgm:pt modelId="{51CE95F6-D9B2-4F1D-8064-188FB30C5260}" type="pres">
      <dgm:prSet presAssocID="{7D21C63E-7DB6-4D3E-873B-447665C6292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AE8E76-7BCF-4779-81E0-40688241E77E}" type="pres">
      <dgm:prSet presAssocID="{E01EF369-ECA6-4110-B8A0-68959010B13E}" presName="spacer" presStyleCnt="0"/>
      <dgm:spPr/>
    </dgm:pt>
    <dgm:pt modelId="{E091B2F7-129F-4E2B-8777-CDBB159949DE}" type="pres">
      <dgm:prSet presAssocID="{ED1D0165-E70E-4329-8EA5-1D2AA53EE7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F5121B-0B8E-404F-9D4B-E7CA801CFA62}" type="pres">
      <dgm:prSet presAssocID="{CB09384B-A660-46EE-B8F6-209F0B954AAB}" presName="spacer" presStyleCnt="0"/>
      <dgm:spPr/>
    </dgm:pt>
    <dgm:pt modelId="{67CFAABE-A544-4FCA-958B-993922EFC41C}" type="pres">
      <dgm:prSet presAssocID="{AE03F4A7-01B1-44B0-8E4D-CD7FAC6AFFC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BFB9DE-C7B3-4322-B088-41B366DE3232}" type="pres">
      <dgm:prSet presAssocID="{91100D3A-FA57-4832-85BC-F0C01086A908}" presName="spacer" presStyleCnt="0"/>
      <dgm:spPr/>
    </dgm:pt>
    <dgm:pt modelId="{9709B4D6-D536-43A5-9E7D-A213560C85D9}" type="pres">
      <dgm:prSet presAssocID="{32C8A55F-ED97-4CA6-836A-D992C5D57A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04F582-5865-4BF6-A668-D6023D364A34}" type="pres">
      <dgm:prSet presAssocID="{45F733A1-6101-4C5F-A174-7ADC137CE86A}" presName="spacer" presStyleCnt="0"/>
      <dgm:spPr/>
    </dgm:pt>
    <dgm:pt modelId="{7F3B6A9F-E266-4A62-B48A-8FCA55E49177}" type="pres">
      <dgm:prSet presAssocID="{6DD4D28C-E5D3-4628-AA78-397D2D985E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863F8FA-4C2A-4725-AA4A-64A5669B0595}" type="presOf" srcId="{ED1D0165-E70E-4329-8EA5-1D2AA53EE7E9}" destId="{E091B2F7-129F-4E2B-8777-CDBB159949DE}" srcOrd="0" destOrd="0" presId="urn:microsoft.com/office/officeart/2005/8/layout/vList2"/>
    <dgm:cxn modelId="{D3B6ABE3-C439-4342-A5C3-F517C6BB7FD1}" srcId="{7E8F2164-E38A-4E82-9565-CC21AE232555}" destId="{7D21C63E-7DB6-4D3E-873B-447665C62929}" srcOrd="1" destOrd="0" parTransId="{1D9FBC68-14FE-4B74-B2B1-F953635D3C99}" sibTransId="{E01EF369-ECA6-4110-B8A0-68959010B13E}"/>
    <dgm:cxn modelId="{46B59B72-517C-441F-B80E-93F55BED8143}" srcId="{7E8F2164-E38A-4E82-9565-CC21AE232555}" destId="{32C8A55F-ED97-4CA6-836A-D992C5D57AC0}" srcOrd="4" destOrd="0" parTransId="{ABD9BEBF-3664-48EC-AB6B-0CD5C1284024}" sibTransId="{45F733A1-6101-4C5F-A174-7ADC137CE86A}"/>
    <dgm:cxn modelId="{660BB289-1D0F-45D5-A55F-FBEDD1077AAB}" type="presOf" srcId="{32C8A55F-ED97-4CA6-836A-D992C5D57AC0}" destId="{9709B4D6-D536-43A5-9E7D-A213560C85D9}" srcOrd="0" destOrd="0" presId="urn:microsoft.com/office/officeart/2005/8/layout/vList2"/>
    <dgm:cxn modelId="{68260E67-FD96-44E5-86B5-9E33E6077DC7}" type="presOf" srcId="{AE03F4A7-01B1-44B0-8E4D-CD7FAC6AFFCA}" destId="{67CFAABE-A544-4FCA-958B-993922EFC41C}" srcOrd="0" destOrd="0" presId="urn:microsoft.com/office/officeart/2005/8/layout/vList2"/>
    <dgm:cxn modelId="{FA8EAAFF-A9BB-493A-86F5-F388C93CB402}" type="presOf" srcId="{7D21C63E-7DB6-4D3E-873B-447665C62929}" destId="{51CE95F6-D9B2-4F1D-8064-188FB30C5260}" srcOrd="0" destOrd="0" presId="urn:microsoft.com/office/officeart/2005/8/layout/vList2"/>
    <dgm:cxn modelId="{37644AE7-C3EA-4345-A3A0-4E9ADE944A74}" type="presOf" srcId="{61C15AA8-863B-41C0-94E0-DCDA196F0DDA}" destId="{48F43B10-8A13-41DC-BE95-9E71C0334234}" srcOrd="0" destOrd="0" presId="urn:microsoft.com/office/officeart/2005/8/layout/vList2"/>
    <dgm:cxn modelId="{E26837A8-B432-45A8-8CC4-5A5DDDC665B8}" type="presOf" srcId="{6DD4D28C-E5D3-4628-AA78-397D2D985EF7}" destId="{7F3B6A9F-E266-4A62-B48A-8FCA55E49177}" srcOrd="0" destOrd="0" presId="urn:microsoft.com/office/officeart/2005/8/layout/vList2"/>
    <dgm:cxn modelId="{5480BD79-99AD-4863-93CB-B847709BBF6C}" srcId="{7E8F2164-E38A-4E82-9565-CC21AE232555}" destId="{61C15AA8-863B-41C0-94E0-DCDA196F0DDA}" srcOrd="0" destOrd="0" parTransId="{3FEF1050-A3BC-40F6-9AC8-9293A3AFB4FB}" sibTransId="{74FDBA5B-63A8-499D-961C-AAE3A26C0CC0}"/>
    <dgm:cxn modelId="{1DE6FB70-22BA-45C2-B826-738470DB998F}" type="presOf" srcId="{7E8F2164-E38A-4E82-9565-CC21AE232555}" destId="{0F848FEC-FD2F-4A2F-A86F-9E934200E327}" srcOrd="0" destOrd="0" presId="urn:microsoft.com/office/officeart/2005/8/layout/vList2"/>
    <dgm:cxn modelId="{2211D186-9B03-4BFA-A0FD-F01CBFDD98A5}" srcId="{7E8F2164-E38A-4E82-9565-CC21AE232555}" destId="{6DD4D28C-E5D3-4628-AA78-397D2D985EF7}" srcOrd="5" destOrd="0" parTransId="{98B9E981-488B-407A-89B6-4B9B2C56B339}" sibTransId="{6726293C-44DC-4BD7-BC78-5B2D7A4D9DD3}"/>
    <dgm:cxn modelId="{647E0328-D2C6-4FDC-95B2-521870BF9380}" srcId="{7E8F2164-E38A-4E82-9565-CC21AE232555}" destId="{ED1D0165-E70E-4329-8EA5-1D2AA53EE7E9}" srcOrd="2" destOrd="0" parTransId="{CAA3C9CD-217D-486C-BFA1-A0162913350A}" sibTransId="{CB09384B-A660-46EE-B8F6-209F0B954AAB}"/>
    <dgm:cxn modelId="{E45CFE60-9690-4C7C-89CC-57B633AEEFA1}" srcId="{7E8F2164-E38A-4E82-9565-CC21AE232555}" destId="{AE03F4A7-01B1-44B0-8E4D-CD7FAC6AFFCA}" srcOrd="3" destOrd="0" parTransId="{C2EF1DA3-67FF-4389-86C8-89FC68746A81}" sibTransId="{91100D3A-FA57-4832-85BC-F0C01086A908}"/>
    <dgm:cxn modelId="{2728EBDF-3C76-474F-8B58-5DF49B548DF0}" type="presParOf" srcId="{0F848FEC-FD2F-4A2F-A86F-9E934200E327}" destId="{48F43B10-8A13-41DC-BE95-9E71C0334234}" srcOrd="0" destOrd="0" presId="urn:microsoft.com/office/officeart/2005/8/layout/vList2"/>
    <dgm:cxn modelId="{309239A8-5AB4-4D4F-9726-9788F539A685}" type="presParOf" srcId="{0F848FEC-FD2F-4A2F-A86F-9E934200E327}" destId="{655CFF39-2519-47FF-B423-DE822D96C73D}" srcOrd="1" destOrd="0" presId="urn:microsoft.com/office/officeart/2005/8/layout/vList2"/>
    <dgm:cxn modelId="{0297B767-A8E3-43FC-B535-AD08EF023F85}" type="presParOf" srcId="{0F848FEC-FD2F-4A2F-A86F-9E934200E327}" destId="{51CE95F6-D9B2-4F1D-8064-188FB30C5260}" srcOrd="2" destOrd="0" presId="urn:microsoft.com/office/officeart/2005/8/layout/vList2"/>
    <dgm:cxn modelId="{6332F4EB-3580-42A5-9A16-AF0384C0D743}" type="presParOf" srcId="{0F848FEC-FD2F-4A2F-A86F-9E934200E327}" destId="{C2AE8E76-7BCF-4779-81E0-40688241E77E}" srcOrd="3" destOrd="0" presId="urn:microsoft.com/office/officeart/2005/8/layout/vList2"/>
    <dgm:cxn modelId="{7E9AE046-5F7F-44B1-91DD-D88911F110D7}" type="presParOf" srcId="{0F848FEC-FD2F-4A2F-A86F-9E934200E327}" destId="{E091B2F7-129F-4E2B-8777-CDBB159949DE}" srcOrd="4" destOrd="0" presId="urn:microsoft.com/office/officeart/2005/8/layout/vList2"/>
    <dgm:cxn modelId="{06E55405-06AC-4248-A091-775D825E0B49}" type="presParOf" srcId="{0F848FEC-FD2F-4A2F-A86F-9E934200E327}" destId="{3FF5121B-0B8E-404F-9D4B-E7CA801CFA62}" srcOrd="5" destOrd="0" presId="urn:microsoft.com/office/officeart/2005/8/layout/vList2"/>
    <dgm:cxn modelId="{DE514654-D70B-4118-BD16-3767F7CBE301}" type="presParOf" srcId="{0F848FEC-FD2F-4A2F-A86F-9E934200E327}" destId="{67CFAABE-A544-4FCA-958B-993922EFC41C}" srcOrd="6" destOrd="0" presId="urn:microsoft.com/office/officeart/2005/8/layout/vList2"/>
    <dgm:cxn modelId="{CAC84FB4-80E2-4B2E-B297-8387F1C52BD4}" type="presParOf" srcId="{0F848FEC-FD2F-4A2F-A86F-9E934200E327}" destId="{38BFB9DE-C7B3-4322-B088-41B366DE3232}" srcOrd="7" destOrd="0" presId="urn:microsoft.com/office/officeart/2005/8/layout/vList2"/>
    <dgm:cxn modelId="{4C2B8125-50BC-4B1C-9C8F-80BE293FC96A}" type="presParOf" srcId="{0F848FEC-FD2F-4A2F-A86F-9E934200E327}" destId="{9709B4D6-D536-43A5-9E7D-A213560C85D9}" srcOrd="8" destOrd="0" presId="urn:microsoft.com/office/officeart/2005/8/layout/vList2"/>
    <dgm:cxn modelId="{7E3308AF-742F-4941-AC1D-65D172AC37C5}" type="presParOf" srcId="{0F848FEC-FD2F-4A2F-A86F-9E934200E327}" destId="{3304F582-5865-4BF6-A668-D6023D364A34}" srcOrd="9" destOrd="0" presId="urn:microsoft.com/office/officeart/2005/8/layout/vList2"/>
    <dgm:cxn modelId="{EEB8AE05-8ADB-4C57-A2DC-F859DE8A1743}" type="presParOf" srcId="{0F848FEC-FD2F-4A2F-A86F-9E934200E327}" destId="{7F3B6A9F-E266-4A62-B48A-8FCA55E491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9A3E4-5E53-4745-B83C-1071FDC09851}">
      <dsp:nvSpPr>
        <dsp:cNvPr id="0" name=""/>
        <dsp:cNvSpPr/>
      </dsp:nvSpPr>
      <dsp:spPr>
        <a:xfrm>
          <a:off x="4836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Inicio</a:t>
          </a:r>
          <a:endParaRPr lang="es-CL" sz="3500" b="1" kern="1200" dirty="0"/>
        </a:p>
      </dsp:txBody>
      <dsp:txXfrm>
        <a:off x="4836" y="258121"/>
        <a:ext cx="2506075" cy="626518"/>
      </dsp:txXfrm>
    </dsp:sp>
    <dsp:sp modelId="{EDD87AFB-BFEE-46E9-87F2-22716CC1E368}">
      <dsp:nvSpPr>
        <dsp:cNvPr id="0" name=""/>
        <dsp:cNvSpPr/>
      </dsp:nvSpPr>
      <dsp:spPr>
        <a:xfrm rot="5400000">
          <a:off x="1203053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5E897-CA54-4A62-B205-C4FF29808285}">
      <dsp:nvSpPr>
        <dsp:cNvPr id="0" name=""/>
        <dsp:cNvSpPr/>
      </dsp:nvSpPr>
      <dsp:spPr>
        <a:xfrm>
          <a:off x="4836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Tiempo de inicio del dolor</a:t>
          </a:r>
        </a:p>
      </dsp:txBody>
      <dsp:txXfrm>
        <a:off x="4836" y="1103921"/>
        <a:ext cx="2506075" cy="626518"/>
      </dsp:txXfrm>
    </dsp:sp>
    <dsp:sp modelId="{063BDFEF-B4B7-4FF7-AE3C-752AA4213387}">
      <dsp:nvSpPr>
        <dsp:cNvPr id="0" name=""/>
        <dsp:cNvSpPr/>
      </dsp:nvSpPr>
      <dsp:spPr>
        <a:xfrm rot="5400000">
          <a:off x="1203053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C4408-B1BA-4B8E-BEAB-AA458FCE5CDB}">
      <dsp:nvSpPr>
        <dsp:cNvPr id="0" name=""/>
        <dsp:cNvSpPr/>
      </dsp:nvSpPr>
      <dsp:spPr>
        <a:xfrm>
          <a:off x="4836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Mayor o menor de 6 meses</a:t>
          </a:r>
        </a:p>
      </dsp:txBody>
      <dsp:txXfrm>
        <a:off x="4836" y="1949722"/>
        <a:ext cx="2506075" cy="626518"/>
      </dsp:txXfrm>
    </dsp:sp>
    <dsp:sp modelId="{0C7797ED-1949-412D-B747-BAC1EC24F777}">
      <dsp:nvSpPr>
        <dsp:cNvPr id="0" name=""/>
        <dsp:cNvSpPr/>
      </dsp:nvSpPr>
      <dsp:spPr>
        <a:xfrm rot="5400000">
          <a:off x="1203053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FF822-8910-4D23-AB3C-B0FB627721B2}">
      <dsp:nvSpPr>
        <dsp:cNvPr id="0" name=""/>
        <dsp:cNvSpPr/>
      </dsp:nvSpPr>
      <dsp:spPr>
        <a:xfrm>
          <a:off x="4836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inicia en la ultima semana</a:t>
          </a:r>
        </a:p>
      </dsp:txBody>
      <dsp:txXfrm>
        <a:off x="4836" y="2795522"/>
        <a:ext cx="2506075" cy="626518"/>
      </dsp:txXfrm>
    </dsp:sp>
    <dsp:sp modelId="{811ADE49-7EE2-4C1E-A893-0AD3CA9CF1A5}">
      <dsp:nvSpPr>
        <dsp:cNvPr id="0" name=""/>
        <dsp:cNvSpPr/>
      </dsp:nvSpPr>
      <dsp:spPr>
        <a:xfrm>
          <a:off x="2861762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Evolución</a:t>
          </a:r>
          <a:endParaRPr lang="es-CL" sz="3500" b="1" kern="1200" dirty="0"/>
        </a:p>
      </dsp:txBody>
      <dsp:txXfrm>
        <a:off x="2861762" y="258121"/>
        <a:ext cx="2506075" cy="626518"/>
      </dsp:txXfrm>
    </dsp:sp>
    <dsp:sp modelId="{20BDD49C-7F6A-400C-B6D3-C6B3FF648075}">
      <dsp:nvSpPr>
        <dsp:cNvPr id="0" name=""/>
        <dsp:cNvSpPr/>
      </dsp:nvSpPr>
      <dsp:spPr>
        <a:xfrm rot="5400000">
          <a:off x="4059979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B2F36-7091-46AF-ADA5-09FA11E86E90}">
      <dsp:nvSpPr>
        <dsp:cNvPr id="0" name=""/>
        <dsp:cNvSpPr/>
      </dsp:nvSpPr>
      <dsp:spPr>
        <a:xfrm>
          <a:off x="2861762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ha mantenido estable en el tiempo</a:t>
          </a:r>
        </a:p>
      </dsp:txBody>
      <dsp:txXfrm>
        <a:off x="2861762" y="1103921"/>
        <a:ext cx="2506075" cy="626518"/>
      </dsp:txXfrm>
    </dsp:sp>
    <dsp:sp modelId="{298F7B32-2165-4C35-BBC2-85DE615EC651}">
      <dsp:nvSpPr>
        <dsp:cNvPr id="0" name=""/>
        <dsp:cNvSpPr/>
      </dsp:nvSpPr>
      <dsp:spPr>
        <a:xfrm rot="5400000">
          <a:off x="4059979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4D00-208F-40AF-B1D7-00E553754867}">
      <dsp:nvSpPr>
        <dsp:cNvPr id="0" name=""/>
        <dsp:cNvSpPr/>
      </dsp:nvSpPr>
      <dsp:spPr>
        <a:xfrm>
          <a:off x="2861762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Intermitente </a:t>
          </a:r>
        </a:p>
      </dsp:txBody>
      <dsp:txXfrm>
        <a:off x="2861762" y="1949722"/>
        <a:ext cx="2506075" cy="626518"/>
      </dsp:txXfrm>
    </dsp:sp>
    <dsp:sp modelId="{052EA9C2-2B35-4669-A9B4-DC670A01DA9C}">
      <dsp:nvSpPr>
        <dsp:cNvPr id="0" name=""/>
        <dsp:cNvSpPr/>
      </dsp:nvSpPr>
      <dsp:spPr>
        <a:xfrm rot="5400000">
          <a:off x="4059979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17283-C934-4884-AE31-C6870BDAAF55}">
      <dsp:nvSpPr>
        <dsp:cNvPr id="0" name=""/>
        <dsp:cNvSpPr/>
      </dsp:nvSpPr>
      <dsp:spPr>
        <a:xfrm>
          <a:off x="2861762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Aumenta en forma progresiva</a:t>
          </a:r>
        </a:p>
      </dsp:txBody>
      <dsp:txXfrm>
        <a:off x="2861762" y="2795522"/>
        <a:ext cx="2506075" cy="626518"/>
      </dsp:txXfrm>
    </dsp:sp>
    <dsp:sp modelId="{1B292BB5-9187-465A-88CB-46FB34395D9E}">
      <dsp:nvSpPr>
        <dsp:cNvPr id="0" name=""/>
        <dsp:cNvSpPr/>
      </dsp:nvSpPr>
      <dsp:spPr>
        <a:xfrm rot="5400000">
          <a:off x="4059979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ED53-B839-4A77-9933-88C0D772FD32}">
      <dsp:nvSpPr>
        <dsp:cNvPr id="0" name=""/>
        <dsp:cNvSpPr/>
      </dsp:nvSpPr>
      <dsp:spPr>
        <a:xfrm>
          <a:off x="2861762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Es el dolor mas fuerte que he tenido en la vida</a:t>
          </a:r>
        </a:p>
      </dsp:txBody>
      <dsp:txXfrm>
        <a:off x="2861762" y="3641322"/>
        <a:ext cx="2506075" cy="626518"/>
      </dsp:txXfrm>
    </dsp:sp>
    <dsp:sp modelId="{8670EF5A-3396-47F4-BE44-2B3766379337}">
      <dsp:nvSpPr>
        <dsp:cNvPr id="0" name=""/>
        <dsp:cNvSpPr/>
      </dsp:nvSpPr>
      <dsp:spPr>
        <a:xfrm>
          <a:off x="5718688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Localización</a:t>
          </a:r>
        </a:p>
      </dsp:txBody>
      <dsp:txXfrm>
        <a:off x="5718688" y="258121"/>
        <a:ext cx="2506075" cy="626518"/>
      </dsp:txXfrm>
    </dsp:sp>
    <dsp:sp modelId="{206CFBD7-1B6E-4FE6-99A9-CFACB75C6A55}">
      <dsp:nvSpPr>
        <dsp:cNvPr id="0" name=""/>
        <dsp:cNvSpPr/>
      </dsp:nvSpPr>
      <dsp:spPr>
        <a:xfrm rot="5400000">
          <a:off x="6916905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9688-E2D8-463A-93AC-DE321FC628AE}">
      <dsp:nvSpPr>
        <dsp:cNvPr id="0" name=""/>
        <dsp:cNvSpPr/>
      </dsp:nvSpPr>
      <dsp:spPr>
        <a:xfrm>
          <a:off x="5718688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Holocráneo</a:t>
          </a:r>
        </a:p>
      </dsp:txBody>
      <dsp:txXfrm>
        <a:off x="5718688" y="1103921"/>
        <a:ext cx="2506075" cy="626518"/>
      </dsp:txXfrm>
    </dsp:sp>
    <dsp:sp modelId="{21D41E76-59A5-497B-9D98-7DFA01DE06D5}">
      <dsp:nvSpPr>
        <dsp:cNvPr id="0" name=""/>
        <dsp:cNvSpPr/>
      </dsp:nvSpPr>
      <dsp:spPr>
        <a:xfrm rot="5400000">
          <a:off x="6916905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86510-D6DF-4809-90DB-DC88B39C878B}">
      <dsp:nvSpPr>
        <dsp:cNvPr id="0" name=""/>
        <dsp:cNvSpPr/>
      </dsp:nvSpPr>
      <dsp:spPr>
        <a:xfrm>
          <a:off x="5718688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/>
            <a:t>Se localiza en algún punto especifico de la cabeza</a:t>
          </a:r>
        </a:p>
      </dsp:txBody>
      <dsp:txXfrm>
        <a:off x="5718688" y="1949722"/>
        <a:ext cx="2506075" cy="6265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CE1CFF-F8C1-418E-A976-CD20E25AE999}">
      <dsp:nvSpPr>
        <dsp:cNvPr id="0" name=""/>
        <dsp:cNvSpPr/>
      </dsp:nvSpPr>
      <dsp:spPr>
        <a:xfrm>
          <a:off x="0" y="4737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u="sng" kern="1200" dirty="0"/>
            <a:t>Primera prioridad</a:t>
          </a:r>
          <a:r>
            <a:rPr lang="es-MX" sz="2100" kern="1200" dirty="0"/>
            <a:t>:</a:t>
          </a:r>
          <a:endParaRPr lang="es-ES" sz="2100" kern="1200" dirty="0"/>
        </a:p>
      </dsp:txBody>
      <dsp:txXfrm>
        <a:off x="0" y="47372"/>
        <a:ext cx="4319588" cy="503685"/>
      </dsp:txXfrm>
    </dsp:sp>
    <dsp:sp modelId="{6C856BB5-9FD3-49BE-95A2-C146427F86F3}">
      <dsp:nvSpPr>
        <dsp:cNvPr id="0" name=""/>
        <dsp:cNvSpPr/>
      </dsp:nvSpPr>
      <dsp:spPr>
        <a:xfrm>
          <a:off x="0" y="61153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Cefalea aguda</a:t>
          </a:r>
          <a:endParaRPr lang="es-ES" sz="2100" kern="1200" dirty="0"/>
        </a:p>
      </dsp:txBody>
      <dsp:txXfrm>
        <a:off x="0" y="611537"/>
        <a:ext cx="4319588" cy="503685"/>
      </dsp:txXfrm>
    </dsp:sp>
    <dsp:sp modelId="{443FCA32-ECB4-417A-B839-565FE7F40564}">
      <dsp:nvSpPr>
        <dsp:cNvPr id="0" name=""/>
        <dsp:cNvSpPr/>
      </dsp:nvSpPr>
      <dsp:spPr>
        <a:xfrm>
          <a:off x="0" y="117570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La peor cefalea de la vida</a:t>
          </a:r>
          <a:endParaRPr lang="es-ES" sz="2100" kern="1200" dirty="0"/>
        </a:p>
      </dsp:txBody>
      <dsp:txXfrm>
        <a:off x="0" y="1175702"/>
        <a:ext cx="4319588" cy="503685"/>
      </dsp:txXfrm>
    </dsp:sp>
    <dsp:sp modelId="{E1EDE573-535A-408B-8B95-E1AF6A745735}">
      <dsp:nvSpPr>
        <dsp:cNvPr id="0" name=""/>
        <dsp:cNvSpPr/>
      </dsp:nvSpPr>
      <dsp:spPr>
        <a:xfrm>
          <a:off x="0" y="173986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Crónica progresiva</a:t>
          </a:r>
          <a:endParaRPr lang="es-ES" sz="2100" kern="1200" dirty="0"/>
        </a:p>
      </dsp:txBody>
      <dsp:txXfrm>
        <a:off x="0" y="1739867"/>
        <a:ext cx="4319588" cy="503685"/>
      </dsp:txXfrm>
    </dsp:sp>
    <dsp:sp modelId="{A3DCB2DB-EF08-49C0-A5ED-653C914481AC}">
      <dsp:nvSpPr>
        <dsp:cNvPr id="0" name=""/>
        <dsp:cNvSpPr/>
      </dsp:nvSpPr>
      <dsp:spPr>
        <a:xfrm>
          <a:off x="0" y="230403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Asociado  a </a:t>
          </a:r>
          <a:r>
            <a:rPr lang="es-MX" sz="2100" kern="1200" dirty="0" err="1"/>
            <a:t>sint</a:t>
          </a:r>
          <a:r>
            <a:rPr lang="es-MX" sz="2100" kern="1200" dirty="0"/>
            <a:t> neurológicos</a:t>
          </a:r>
          <a:endParaRPr lang="es-ES" sz="2100" kern="1200" dirty="0"/>
        </a:p>
      </dsp:txBody>
      <dsp:txXfrm>
        <a:off x="0" y="2304032"/>
        <a:ext cx="4319588" cy="503685"/>
      </dsp:txXfrm>
    </dsp:sp>
    <dsp:sp modelId="{8682BB1B-02B1-437A-92FB-3FBB82A5DF1A}">
      <dsp:nvSpPr>
        <dsp:cNvPr id="0" name=""/>
        <dsp:cNvSpPr/>
      </dsp:nvSpPr>
      <dsp:spPr>
        <a:xfrm>
          <a:off x="0" y="286819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err="1"/>
            <a:t>Alt</a:t>
          </a:r>
          <a:r>
            <a:rPr lang="es-MX" sz="2100" kern="1200" dirty="0"/>
            <a:t> examen neurológico</a:t>
          </a:r>
          <a:endParaRPr lang="es-ES" sz="2100" kern="1200" dirty="0"/>
        </a:p>
      </dsp:txBody>
      <dsp:txXfrm>
        <a:off x="0" y="2868197"/>
        <a:ext cx="4319588" cy="503685"/>
      </dsp:txXfrm>
    </dsp:sp>
    <dsp:sp modelId="{AC3600F1-EC9C-4004-94A2-15A52639DD38}">
      <dsp:nvSpPr>
        <dsp:cNvPr id="0" name=""/>
        <dsp:cNvSpPr/>
      </dsp:nvSpPr>
      <dsp:spPr>
        <a:xfrm>
          <a:off x="0" y="343236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Edema de papila</a:t>
          </a:r>
          <a:endParaRPr lang="es-ES" sz="2100" kern="1200" dirty="0"/>
        </a:p>
      </dsp:txBody>
      <dsp:txXfrm>
        <a:off x="0" y="3432362"/>
        <a:ext cx="4319588" cy="503685"/>
      </dsp:txXfrm>
    </dsp:sp>
    <dsp:sp modelId="{A0B17B01-7729-421A-9F3E-A0EA70EF1AED}">
      <dsp:nvSpPr>
        <dsp:cNvPr id="0" name=""/>
        <dsp:cNvSpPr/>
      </dsp:nvSpPr>
      <dsp:spPr>
        <a:xfrm>
          <a:off x="0" y="3996527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err="1"/>
            <a:t>Alt</a:t>
          </a:r>
          <a:r>
            <a:rPr lang="es-MX" sz="2100" kern="1200" dirty="0"/>
            <a:t> movimientos oculares</a:t>
          </a:r>
          <a:endParaRPr lang="es-ES" sz="2100" kern="1200" dirty="0"/>
        </a:p>
      </dsp:txBody>
      <dsp:txXfrm>
        <a:off x="0" y="3996527"/>
        <a:ext cx="4319588" cy="503685"/>
      </dsp:txXfrm>
    </dsp:sp>
    <dsp:sp modelId="{11580104-6B38-4B05-960A-E33DCC32EF00}">
      <dsp:nvSpPr>
        <dsp:cNvPr id="0" name=""/>
        <dsp:cNvSpPr/>
      </dsp:nvSpPr>
      <dsp:spPr>
        <a:xfrm>
          <a:off x="0" y="4560692"/>
          <a:ext cx="4319588" cy="5036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Menor de 3 años (5 años)</a:t>
          </a:r>
          <a:endParaRPr lang="es-ES" sz="2100" kern="1200" dirty="0"/>
        </a:p>
      </dsp:txBody>
      <dsp:txXfrm>
        <a:off x="0" y="4560692"/>
        <a:ext cx="4319588" cy="5036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75EC9-DB86-4AD5-A032-87C0955074AA}">
      <dsp:nvSpPr>
        <dsp:cNvPr id="0" name=""/>
        <dsp:cNvSpPr/>
      </dsp:nvSpPr>
      <dsp:spPr>
        <a:xfrm>
          <a:off x="0" y="851151"/>
          <a:ext cx="7128792" cy="64759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Cefalea o vómitos al despertar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851151"/>
        <a:ext cx="7128792" cy="647595"/>
      </dsp:txXfrm>
    </dsp:sp>
    <dsp:sp modelId="{A3937B75-4AF1-4747-993C-C4DD82EDCB58}">
      <dsp:nvSpPr>
        <dsp:cNvPr id="0" name=""/>
        <dsp:cNvSpPr/>
      </dsp:nvSpPr>
      <dsp:spPr>
        <a:xfrm>
          <a:off x="0" y="1576506"/>
          <a:ext cx="7128792" cy="647595"/>
        </a:xfrm>
        <a:prstGeom prst="roundRect">
          <a:avLst/>
        </a:prstGeom>
        <a:solidFill>
          <a:schemeClr val="accent3">
            <a:shade val="80000"/>
            <a:hueOff val="72970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Ubicación invariable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1576506"/>
        <a:ext cx="7128792" cy="647595"/>
      </dsp:txXfrm>
    </dsp:sp>
    <dsp:sp modelId="{0C22C348-533C-4B86-B507-831EE427FB0C}">
      <dsp:nvSpPr>
        <dsp:cNvPr id="0" name=""/>
        <dsp:cNvSpPr/>
      </dsp:nvSpPr>
      <dsp:spPr>
        <a:xfrm>
          <a:off x="0" y="2301861"/>
          <a:ext cx="7128792" cy="647595"/>
        </a:xfrm>
        <a:prstGeom prst="roundRect">
          <a:avLst/>
        </a:prstGeom>
        <a:solidFill>
          <a:schemeClr val="accent3">
            <a:shade val="80000"/>
            <a:hueOff val="145939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Sg meníngeos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2301861"/>
        <a:ext cx="7128792" cy="647595"/>
      </dsp:txXfrm>
    </dsp:sp>
    <dsp:sp modelId="{42A1CEE4-0CD7-4FF8-ACF4-06C255F922D0}">
      <dsp:nvSpPr>
        <dsp:cNvPr id="0" name=""/>
        <dsp:cNvSpPr/>
      </dsp:nvSpPr>
      <dsp:spPr>
        <a:xfrm>
          <a:off x="0" y="3027216"/>
          <a:ext cx="7128792" cy="647595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>
              <a:solidFill>
                <a:schemeClr val="tx1"/>
              </a:solidFill>
            </a:rPr>
            <a:t>Cambio de las características de la cefalea previa    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0" y="3027216"/>
        <a:ext cx="7128792" cy="6475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A9390-0C3A-4E46-B04C-764FCF5C6405}">
      <dsp:nvSpPr>
        <dsp:cNvPr id="0" name=""/>
        <dsp:cNvSpPr/>
      </dsp:nvSpPr>
      <dsp:spPr>
        <a:xfrm>
          <a:off x="4836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Frecuencia</a:t>
          </a:r>
          <a:endParaRPr lang="es-CL" sz="3500" b="1" kern="1200" dirty="0"/>
        </a:p>
      </dsp:txBody>
      <dsp:txXfrm>
        <a:off x="4836" y="258121"/>
        <a:ext cx="2506075" cy="626518"/>
      </dsp:txXfrm>
    </dsp:sp>
    <dsp:sp modelId="{F6AA4EA8-9BCD-45CD-82CE-F95A2BC0188B}">
      <dsp:nvSpPr>
        <dsp:cNvPr id="0" name=""/>
        <dsp:cNvSpPr/>
      </dsp:nvSpPr>
      <dsp:spPr>
        <a:xfrm rot="5400000">
          <a:off x="1203053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26EDF-F13B-483E-A327-099E426900BE}">
      <dsp:nvSpPr>
        <dsp:cNvPr id="0" name=""/>
        <dsp:cNvSpPr/>
      </dsp:nvSpPr>
      <dsp:spPr>
        <a:xfrm>
          <a:off x="4836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Ocasional</a:t>
          </a:r>
        </a:p>
      </dsp:txBody>
      <dsp:txXfrm>
        <a:off x="4836" y="1103921"/>
        <a:ext cx="2506075" cy="626518"/>
      </dsp:txXfrm>
    </dsp:sp>
    <dsp:sp modelId="{8F2AA793-D127-42A1-8927-07A64E53F595}">
      <dsp:nvSpPr>
        <dsp:cNvPr id="0" name=""/>
        <dsp:cNvSpPr/>
      </dsp:nvSpPr>
      <dsp:spPr>
        <a:xfrm rot="5400000">
          <a:off x="1203053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E055-2186-45AC-9B74-384B531A9311}">
      <dsp:nvSpPr>
        <dsp:cNvPr id="0" name=""/>
        <dsp:cNvSpPr/>
      </dsp:nvSpPr>
      <dsp:spPr>
        <a:xfrm>
          <a:off x="4836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Numero de veces por semana</a:t>
          </a:r>
        </a:p>
      </dsp:txBody>
      <dsp:txXfrm>
        <a:off x="4836" y="1949722"/>
        <a:ext cx="2506075" cy="626518"/>
      </dsp:txXfrm>
    </dsp:sp>
    <dsp:sp modelId="{660B2A16-0F57-4C9E-BB52-389335474888}">
      <dsp:nvSpPr>
        <dsp:cNvPr id="0" name=""/>
        <dsp:cNvSpPr/>
      </dsp:nvSpPr>
      <dsp:spPr>
        <a:xfrm rot="5400000">
          <a:off x="1203053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F1380-2873-4E30-83EB-C2CED27C0F44}">
      <dsp:nvSpPr>
        <dsp:cNvPr id="0" name=""/>
        <dsp:cNvSpPr/>
      </dsp:nvSpPr>
      <dsp:spPr>
        <a:xfrm>
          <a:off x="4836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Casi todos los días</a:t>
          </a:r>
        </a:p>
      </dsp:txBody>
      <dsp:txXfrm>
        <a:off x="4836" y="2795522"/>
        <a:ext cx="2506075" cy="626518"/>
      </dsp:txXfrm>
    </dsp:sp>
    <dsp:sp modelId="{5AC7A277-59AF-452E-9618-55C93B031440}">
      <dsp:nvSpPr>
        <dsp:cNvPr id="0" name=""/>
        <dsp:cNvSpPr/>
      </dsp:nvSpPr>
      <dsp:spPr>
        <a:xfrm rot="5400000">
          <a:off x="1203053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998B8-0DB2-46E7-9C8E-F60AEAADB2D7}">
      <dsp:nvSpPr>
        <dsp:cNvPr id="0" name=""/>
        <dsp:cNvSpPr/>
      </dsp:nvSpPr>
      <dsp:spPr>
        <a:xfrm>
          <a:off x="4836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Solo en la semana o también fines de semana</a:t>
          </a:r>
        </a:p>
      </dsp:txBody>
      <dsp:txXfrm>
        <a:off x="4836" y="3641322"/>
        <a:ext cx="2506075" cy="626518"/>
      </dsp:txXfrm>
    </dsp:sp>
    <dsp:sp modelId="{D5B27E95-4576-4FD1-A8CE-62298CCEC374}">
      <dsp:nvSpPr>
        <dsp:cNvPr id="0" name=""/>
        <dsp:cNvSpPr/>
      </dsp:nvSpPr>
      <dsp:spPr>
        <a:xfrm>
          <a:off x="2861762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Intensidad</a:t>
          </a:r>
          <a:endParaRPr lang="es-CL" sz="3500" b="1" kern="1200" dirty="0"/>
        </a:p>
      </dsp:txBody>
      <dsp:txXfrm>
        <a:off x="2861762" y="258121"/>
        <a:ext cx="2506075" cy="626518"/>
      </dsp:txXfrm>
    </dsp:sp>
    <dsp:sp modelId="{308F5C51-E152-4E97-AFB2-102352EE8D7E}">
      <dsp:nvSpPr>
        <dsp:cNvPr id="0" name=""/>
        <dsp:cNvSpPr/>
      </dsp:nvSpPr>
      <dsp:spPr>
        <a:xfrm rot="5400000">
          <a:off x="4059979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33CE6-AB8D-4404-9B7B-9CEADA0D1853}">
      <dsp:nvSpPr>
        <dsp:cNvPr id="0" name=""/>
        <dsp:cNvSpPr/>
      </dsp:nvSpPr>
      <dsp:spPr>
        <a:xfrm>
          <a:off x="2861762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Leve </a:t>
          </a:r>
        </a:p>
      </dsp:txBody>
      <dsp:txXfrm>
        <a:off x="2861762" y="1103921"/>
        <a:ext cx="2506075" cy="626518"/>
      </dsp:txXfrm>
    </dsp:sp>
    <dsp:sp modelId="{30E1EEF7-F2C1-4245-99D5-F3DBFD3A49A8}">
      <dsp:nvSpPr>
        <dsp:cNvPr id="0" name=""/>
        <dsp:cNvSpPr/>
      </dsp:nvSpPr>
      <dsp:spPr>
        <a:xfrm rot="5400000">
          <a:off x="4059979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83B-E663-42BD-9936-20E6B12C4EA1}">
      <dsp:nvSpPr>
        <dsp:cNvPr id="0" name=""/>
        <dsp:cNvSpPr/>
      </dsp:nvSpPr>
      <dsp:spPr>
        <a:xfrm>
          <a:off x="2861762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Moderado</a:t>
          </a:r>
        </a:p>
      </dsp:txBody>
      <dsp:txXfrm>
        <a:off x="2861762" y="1949722"/>
        <a:ext cx="2506075" cy="626518"/>
      </dsp:txXfrm>
    </dsp:sp>
    <dsp:sp modelId="{B7F203A6-A93C-44BA-8084-7D1692303A1A}">
      <dsp:nvSpPr>
        <dsp:cNvPr id="0" name=""/>
        <dsp:cNvSpPr/>
      </dsp:nvSpPr>
      <dsp:spPr>
        <a:xfrm rot="5400000">
          <a:off x="4059979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DAD8A-2742-42FF-BE47-4AA5F0E66EF0}">
      <dsp:nvSpPr>
        <dsp:cNvPr id="0" name=""/>
        <dsp:cNvSpPr/>
      </dsp:nvSpPr>
      <dsp:spPr>
        <a:xfrm>
          <a:off x="2861762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Severo</a:t>
          </a:r>
        </a:p>
      </dsp:txBody>
      <dsp:txXfrm>
        <a:off x="2861762" y="2795522"/>
        <a:ext cx="2506075" cy="626518"/>
      </dsp:txXfrm>
    </dsp:sp>
    <dsp:sp modelId="{4A092748-2A63-4AA3-9F8B-00622A62DB1F}">
      <dsp:nvSpPr>
        <dsp:cNvPr id="0" name=""/>
        <dsp:cNvSpPr/>
      </dsp:nvSpPr>
      <dsp:spPr>
        <a:xfrm rot="5400000">
          <a:off x="4059979" y="34768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7478F-849C-4568-BD51-98A7E7FDBBB9}">
      <dsp:nvSpPr>
        <dsp:cNvPr id="0" name=""/>
        <dsp:cNvSpPr/>
      </dsp:nvSpPr>
      <dsp:spPr>
        <a:xfrm>
          <a:off x="2861762" y="36413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El mas fuerte de la vida</a:t>
          </a:r>
        </a:p>
      </dsp:txBody>
      <dsp:txXfrm>
        <a:off x="2861762" y="3641322"/>
        <a:ext cx="2506075" cy="626518"/>
      </dsp:txXfrm>
    </dsp:sp>
    <dsp:sp modelId="{72A143CC-D1BC-400E-AA33-279C2F61F554}">
      <dsp:nvSpPr>
        <dsp:cNvPr id="0" name=""/>
        <dsp:cNvSpPr/>
      </dsp:nvSpPr>
      <dsp:spPr>
        <a:xfrm>
          <a:off x="5718688" y="2581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/>
            <a:t>Carácter</a:t>
          </a:r>
          <a:endParaRPr lang="es-CL" sz="3500" b="1" kern="1200" dirty="0"/>
        </a:p>
      </dsp:txBody>
      <dsp:txXfrm>
        <a:off x="5718688" y="258121"/>
        <a:ext cx="2506075" cy="626518"/>
      </dsp:txXfrm>
    </dsp:sp>
    <dsp:sp modelId="{3846724B-9BFD-4016-9D12-5A41F65979D0}">
      <dsp:nvSpPr>
        <dsp:cNvPr id="0" name=""/>
        <dsp:cNvSpPr/>
      </dsp:nvSpPr>
      <dsp:spPr>
        <a:xfrm rot="5400000">
          <a:off x="6916905" y="9394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5B339-7E55-4143-BB6F-4DB99A71495B}">
      <dsp:nvSpPr>
        <dsp:cNvPr id="0" name=""/>
        <dsp:cNvSpPr/>
      </dsp:nvSpPr>
      <dsp:spPr>
        <a:xfrm>
          <a:off x="5718688" y="1103921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Opresivo</a:t>
          </a:r>
        </a:p>
      </dsp:txBody>
      <dsp:txXfrm>
        <a:off x="5718688" y="1103921"/>
        <a:ext cx="2506075" cy="626518"/>
      </dsp:txXfrm>
    </dsp:sp>
    <dsp:sp modelId="{DF944C80-9757-4318-B023-C07D70014073}">
      <dsp:nvSpPr>
        <dsp:cNvPr id="0" name=""/>
        <dsp:cNvSpPr/>
      </dsp:nvSpPr>
      <dsp:spPr>
        <a:xfrm rot="5400000">
          <a:off x="6916905" y="1785260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936DC-87C3-431D-BDF7-23ABA58D2FC2}">
      <dsp:nvSpPr>
        <dsp:cNvPr id="0" name=""/>
        <dsp:cNvSpPr/>
      </dsp:nvSpPr>
      <dsp:spPr>
        <a:xfrm>
          <a:off x="5718688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Punzante</a:t>
          </a:r>
        </a:p>
      </dsp:txBody>
      <dsp:txXfrm>
        <a:off x="5718688" y="1949722"/>
        <a:ext cx="2506075" cy="626518"/>
      </dsp:txXfrm>
    </dsp:sp>
    <dsp:sp modelId="{13931D73-5799-4D48-B0F8-9F60AD78B6D5}">
      <dsp:nvSpPr>
        <dsp:cNvPr id="0" name=""/>
        <dsp:cNvSpPr/>
      </dsp:nvSpPr>
      <dsp:spPr>
        <a:xfrm rot="5400000">
          <a:off x="6916905" y="2631061"/>
          <a:ext cx="109640" cy="1096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25BB2-69C9-4067-953E-2F5C6A485834}">
      <dsp:nvSpPr>
        <dsp:cNvPr id="0" name=""/>
        <dsp:cNvSpPr/>
      </dsp:nvSpPr>
      <dsp:spPr>
        <a:xfrm>
          <a:off x="5718688" y="27955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/>
            <a:t>Mixto</a:t>
          </a:r>
        </a:p>
      </dsp:txBody>
      <dsp:txXfrm>
        <a:off x="5718688" y="2795522"/>
        <a:ext cx="2506075" cy="626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CDEF6-59CD-4A8D-AD0A-F880C086838D}">
      <dsp:nvSpPr>
        <dsp:cNvPr id="0" name=""/>
        <dsp:cNvSpPr/>
      </dsp:nvSpPr>
      <dsp:spPr>
        <a:xfrm>
          <a:off x="287532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/>
            <a:t>Horario</a:t>
          </a:r>
          <a:r>
            <a:rPr lang="es-MX" sz="2200" kern="1200" dirty="0"/>
            <a:t>.</a:t>
          </a:r>
          <a:endParaRPr lang="es-CL" sz="2200" kern="1200" dirty="0"/>
        </a:p>
      </dsp:txBody>
      <dsp:txXfrm>
        <a:off x="287532" y="2209"/>
        <a:ext cx="2333699" cy="583424"/>
      </dsp:txXfrm>
    </dsp:sp>
    <dsp:sp modelId="{25668957-056A-48CB-B0E9-DE96C82FC85F}">
      <dsp:nvSpPr>
        <dsp:cNvPr id="0" name=""/>
        <dsp:cNvSpPr/>
      </dsp:nvSpPr>
      <dsp:spPr>
        <a:xfrm rot="5400000">
          <a:off x="1403332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E8399-2167-41A1-AA3E-34594C08EB6F}">
      <dsp:nvSpPr>
        <dsp:cNvPr id="0" name=""/>
        <dsp:cNvSpPr/>
      </dsp:nvSpPr>
      <dsp:spPr>
        <a:xfrm>
          <a:off x="287532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Matinal</a:t>
          </a:r>
        </a:p>
      </dsp:txBody>
      <dsp:txXfrm>
        <a:off x="287532" y="789833"/>
        <a:ext cx="2333699" cy="583424"/>
      </dsp:txXfrm>
    </dsp:sp>
    <dsp:sp modelId="{B35CA593-CD96-48C4-8009-DCA1DC3133B3}">
      <dsp:nvSpPr>
        <dsp:cNvPr id="0" name=""/>
        <dsp:cNvSpPr/>
      </dsp:nvSpPr>
      <dsp:spPr>
        <a:xfrm rot="5400000">
          <a:off x="1403332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10931-C021-406D-85FC-E5DEFE78BFA3}">
      <dsp:nvSpPr>
        <dsp:cNvPr id="0" name=""/>
        <dsp:cNvSpPr/>
      </dsp:nvSpPr>
      <dsp:spPr>
        <a:xfrm>
          <a:off x="287532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Vespertino</a:t>
          </a:r>
        </a:p>
      </dsp:txBody>
      <dsp:txXfrm>
        <a:off x="287532" y="1577457"/>
        <a:ext cx="2333699" cy="583424"/>
      </dsp:txXfrm>
    </dsp:sp>
    <dsp:sp modelId="{309F9517-C3BA-46C5-8B68-DC5653A78831}">
      <dsp:nvSpPr>
        <dsp:cNvPr id="0" name=""/>
        <dsp:cNvSpPr/>
      </dsp:nvSpPr>
      <dsp:spPr>
        <a:xfrm rot="5400000">
          <a:off x="1403332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CB7E5-82DE-47D7-9799-24BE5CCC0CFE}">
      <dsp:nvSpPr>
        <dsp:cNvPr id="0" name=""/>
        <dsp:cNvSpPr/>
      </dsp:nvSpPr>
      <dsp:spPr>
        <a:xfrm>
          <a:off x="287532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Nocturno</a:t>
          </a:r>
        </a:p>
      </dsp:txBody>
      <dsp:txXfrm>
        <a:off x="287532" y="2365080"/>
        <a:ext cx="2333699" cy="583424"/>
      </dsp:txXfrm>
    </dsp:sp>
    <dsp:sp modelId="{577ED248-C8AB-4CE0-82ED-B00B6763641D}">
      <dsp:nvSpPr>
        <dsp:cNvPr id="0" name=""/>
        <dsp:cNvSpPr/>
      </dsp:nvSpPr>
      <dsp:spPr>
        <a:xfrm rot="5400000">
          <a:off x="1403332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B818-1DB3-473F-917A-33CD7DA9EE3E}">
      <dsp:nvSpPr>
        <dsp:cNvPr id="0" name=""/>
        <dsp:cNvSpPr/>
      </dsp:nvSpPr>
      <dsp:spPr>
        <a:xfrm>
          <a:off x="287532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Lo despierta</a:t>
          </a:r>
        </a:p>
      </dsp:txBody>
      <dsp:txXfrm>
        <a:off x="287532" y="3152704"/>
        <a:ext cx="2333699" cy="583424"/>
      </dsp:txXfrm>
    </dsp:sp>
    <dsp:sp modelId="{7CBB2548-96BB-49F3-B49C-AA2C1C33FA2F}">
      <dsp:nvSpPr>
        <dsp:cNvPr id="0" name=""/>
        <dsp:cNvSpPr/>
      </dsp:nvSpPr>
      <dsp:spPr>
        <a:xfrm>
          <a:off x="2947950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Síntomas asociados</a:t>
          </a:r>
        </a:p>
      </dsp:txBody>
      <dsp:txXfrm>
        <a:off x="2947950" y="2209"/>
        <a:ext cx="2333699" cy="583424"/>
      </dsp:txXfrm>
    </dsp:sp>
    <dsp:sp modelId="{5CF7AF5B-F046-4C4E-ADDE-86AA469738F6}">
      <dsp:nvSpPr>
        <dsp:cNvPr id="0" name=""/>
        <dsp:cNvSpPr/>
      </dsp:nvSpPr>
      <dsp:spPr>
        <a:xfrm rot="5400000">
          <a:off x="4063750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8C4F4-E35E-40DA-8038-E4B2E3D63E07}">
      <dsp:nvSpPr>
        <dsp:cNvPr id="0" name=""/>
        <dsp:cNvSpPr/>
      </dsp:nvSpPr>
      <dsp:spPr>
        <a:xfrm>
          <a:off x="2947950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Fotofobia</a:t>
          </a:r>
        </a:p>
      </dsp:txBody>
      <dsp:txXfrm>
        <a:off x="2947950" y="789833"/>
        <a:ext cx="2333699" cy="583424"/>
      </dsp:txXfrm>
    </dsp:sp>
    <dsp:sp modelId="{73178205-512F-437A-84E6-E76B80E3EF5D}">
      <dsp:nvSpPr>
        <dsp:cNvPr id="0" name=""/>
        <dsp:cNvSpPr/>
      </dsp:nvSpPr>
      <dsp:spPr>
        <a:xfrm rot="5400000">
          <a:off x="4063750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35DA0-06E4-4359-BEBB-21770CDFD68A}">
      <dsp:nvSpPr>
        <dsp:cNvPr id="0" name=""/>
        <dsp:cNvSpPr/>
      </dsp:nvSpPr>
      <dsp:spPr>
        <a:xfrm>
          <a:off x="2947950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Fonofobia</a:t>
          </a:r>
        </a:p>
      </dsp:txBody>
      <dsp:txXfrm>
        <a:off x="2947950" y="1577457"/>
        <a:ext cx="2333699" cy="583424"/>
      </dsp:txXfrm>
    </dsp:sp>
    <dsp:sp modelId="{82CD5B6C-D171-46BC-92A1-9B4CF304996A}">
      <dsp:nvSpPr>
        <dsp:cNvPr id="0" name=""/>
        <dsp:cNvSpPr/>
      </dsp:nvSpPr>
      <dsp:spPr>
        <a:xfrm rot="5400000">
          <a:off x="4063750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5B0F8-1DEA-44A3-BA27-2A520B83747E}">
      <dsp:nvSpPr>
        <dsp:cNvPr id="0" name=""/>
        <dsp:cNvSpPr/>
      </dsp:nvSpPr>
      <dsp:spPr>
        <a:xfrm>
          <a:off x="2947950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Nauseas</a:t>
          </a:r>
        </a:p>
      </dsp:txBody>
      <dsp:txXfrm>
        <a:off x="2947950" y="2365080"/>
        <a:ext cx="2333699" cy="583424"/>
      </dsp:txXfrm>
    </dsp:sp>
    <dsp:sp modelId="{FEBE663D-78F5-4E33-B976-4E8F516BD95B}">
      <dsp:nvSpPr>
        <dsp:cNvPr id="0" name=""/>
        <dsp:cNvSpPr/>
      </dsp:nvSpPr>
      <dsp:spPr>
        <a:xfrm rot="5400000">
          <a:off x="4063750" y="2999555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4C20-8A13-4968-A4E1-094CD232CFA8}">
      <dsp:nvSpPr>
        <dsp:cNvPr id="0" name=""/>
        <dsp:cNvSpPr/>
      </dsp:nvSpPr>
      <dsp:spPr>
        <a:xfrm>
          <a:off x="2947950" y="3152704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Vómitos</a:t>
          </a:r>
        </a:p>
      </dsp:txBody>
      <dsp:txXfrm>
        <a:off x="2947950" y="3152704"/>
        <a:ext cx="2333699" cy="583424"/>
      </dsp:txXfrm>
    </dsp:sp>
    <dsp:sp modelId="{701351A0-7BCC-453F-9484-C9908630B7CA}">
      <dsp:nvSpPr>
        <dsp:cNvPr id="0" name=""/>
        <dsp:cNvSpPr/>
      </dsp:nvSpPr>
      <dsp:spPr>
        <a:xfrm rot="5400000">
          <a:off x="4063750" y="3787179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BB85-E1E2-4502-9426-4FE4BEE66056}">
      <dsp:nvSpPr>
        <dsp:cNvPr id="0" name=""/>
        <dsp:cNvSpPr/>
      </dsp:nvSpPr>
      <dsp:spPr>
        <a:xfrm>
          <a:off x="2947950" y="3940328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Vómitos matinales</a:t>
          </a:r>
        </a:p>
      </dsp:txBody>
      <dsp:txXfrm>
        <a:off x="2947950" y="3940328"/>
        <a:ext cx="2333699" cy="583424"/>
      </dsp:txXfrm>
    </dsp:sp>
    <dsp:sp modelId="{4FD848BB-C9AD-4078-BCD6-45F3101FA1CC}">
      <dsp:nvSpPr>
        <dsp:cNvPr id="0" name=""/>
        <dsp:cNvSpPr/>
      </dsp:nvSpPr>
      <dsp:spPr>
        <a:xfrm>
          <a:off x="5608367" y="2209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/>
            <a:t>Uso de </a:t>
          </a:r>
          <a:r>
            <a:rPr lang="es-CL" sz="2200" kern="1200" dirty="0" err="1"/>
            <a:t>analgesicos</a:t>
          </a:r>
          <a:endParaRPr lang="es-CL" sz="2200" kern="1200" dirty="0"/>
        </a:p>
      </dsp:txBody>
      <dsp:txXfrm>
        <a:off x="5608367" y="2209"/>
        <a:ext cx="2333699" cy="583424"/>
      </dsp:txXfrm>
    </dsp:sp>
    <dsp:sp modelId="{B4125928-8FE4-4E2A-9F54-DEB5B4ACF5FD}">
      <dsp:nvSpPr>
        <dsp:cNvPr id="0" name=""/>
        <dsp:cNvSpPr/>
      </dsp:nvSpPr>
      <dsp:spPr>
        <a:xfrm rot="5400000">
          <a:off x="6724167" y="636684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9FFDC-CFE1-405D-AD4D-F7FE9B5EF91D}">
      <dsp:nvSpPr>
        <dsp:cNvPr id="0" name=""/>
        <dsp:cNvSpPr/>
      </dsp:nvSpPr>
      <dsp:spPr>
        <a:xfrm>
          <a:off x="5608367" y="789833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Cede completamente</a:t>
          </a:r>
        </a:p>
      </dsp:txBody>
      <dsp:txXfrm>
        <a:off x="5608367" y="789833"/>
        <a:ext cx="2333699" cy="583424"/>
      </dsp:txXfrm>
    </dsp:sp>
    <dsp:sp modelId="{5E7A1A84-21CB-457D-A4CE-DDF59BA499C5}">
      <dsp:nvSpPr>
        <dsp:cNvPr id="0" name=""/>
        <dsp:cNvSpPr/>
      </dsp:nvSpPr>
      <dsp:spPr>
        <a:xfrm rot="5400000">
          <a:off x="6724167" y="1424308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83931-BC82-40CA-AA96-0DCA0A1669ED}">
      <dsp:nvSpPr>
        <dsp:cNvPr id="0" name=""/>
        <dsp:cNvSpPr/>
      </dsp:nvSpPr>
      <dsp:spPr>
        <a:xfrm>
          <a:off x="5608367" y="1577457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Cede parcialmente</a:t>
          </a:r>
        </a:p>
      </dsp:txBody>
      <dsp:txXfrm>
        <a:off x="5608367" y="1577457"/>
        <a:ext cx="2333699" cy="583424"/>
      </dsp:txXfrm>
    </dsp:sp>
    <dsp:sp modelId="{F6A042B2-40A3-4283-B3D3-AF385C37BABF}">
      <dsp:nvSpPr>
        <dsp:cNvPr id="0" name=""/>
        <dsp:cNvSpPr/>
      </dsp:nvSpPr>
      <dsp:spPr>
        <a:xfrm rot="5400000">
          <a:off x="6724167" y="2211931"/>
          <a:ext cx="102099" cy="1020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0B4E-1F25-4442-906D-7D245BCC3F7C}">
      <dsp:nvSpPr>
        <dsp:cNvPr id="0" name=""/>
        <dsp:cNvSpPr/>
      </dsp:nvSpPr>
      <dsp:spPr>
        <a:xfrm>
          <a:off x="5608367" y="2365080"/>
          <a:ext cx="2333699" cy="5834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Analgésicos dosis correcta?</a:t>
          </a:r>
        </a:p>
      </dsp:txBody>
      <dsp:txXfrm>
        <a:off x="5608367" y="2365080"/>
        <a:ext cx="2333699" cy="5834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36196-899C-4237-9822-08E3F9CC954D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/>
            <a:t>CEFALEAS PRIMARIAS</a:t>
          </a:r>
          <a:endParaRPr lang="es-CL" sz="3600" kern="1200" dirty="0"/>
        </a:p>
      </dsp:txBody>
      <dsp:txXfrm rot="16200000">
        <a:off x="342" y="304031"/>
        <a:ext cx="3917900" cy="3917900"/>
      </dsp:txXfrm>
    </dsp:sp>
    <dsp:sp modelId="{862B8E20-4A69-44C6-A1CA-A7DCA1BBD081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lumMod val="5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/>
            <a:t>CEFALEAS SECUNDARIAS</a:t>
          </a:r>
          <a:endParaRPr lang="es-CL" sz="3600" kern="1200" dirty="0"/>
        </a:p>
      </dsp:txBody>
      <dsp:txXfrm rot="5400000">
        <a:off x="4311357" y="304031"/>
        <a:ext cx="3917900" cy="39179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5C994-31A8-4BA8-B9C9-6B7C45A6576E}">
      <dsp:nvSpPr>
        <dsp:cNvPr id="0" name=""/>
        <dsp:cNvSpPr/>
      </dsp:nvSpPr>
      <dsp:spPr>
        <a:xfrm>
          <a:off x="765" y="57990"/>
          <a:ext cx="2987384" cy="1792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Migraña:</a:t>
          </a:r>
          <a:endParaRPr lang="es-E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Con aura (Clásica)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Sin aura (Común)</a:t>
          </a:r>
          <a:endParaRPr lang="es-ES" sz="2200" kern="1200" dirty="0"/>
        </a:p>
      </dsp:txBody>
      <dsp:txXfrm>
        <a:off x="765" y="57990"/>
        <a:ext cx="2987384" cy="1792430"/>
      </dsp:txXfrm>
    </dsp:sp>
    <dsp:sp modelId="{75E4012E-0774-4FB3-A1D4-220466E16F21}">
      <dsp:nvSpPr>
        <dsp:cNvPr id="0" name=""/>
        <dsp:cNvSpPr/>
      </dsp:nvSpPr>
      <dsp:spPr>
        <a:xfrm>
          <a:off x="3286889" y="57990"/>
          <a:ext cx="2987384" cy="179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Tipo tensión o </a:t>
          </a:r>
          <a:r>
            <a:rPr lang="es-MX" sz="2800" kern="1200" dirty="0" err="1"/>
            <a:t>tensional</a:t>
          </a:r>
          <a:endParaRPr lang="es-ES" sz="2800" kern="1200" dirty="0"/>
        </a:p>
      </dsp:txBody>
      <dsp:txXfrm>
        <a:off x="3286889" y="57990"/>
        <a:ext cx="2987384" cy="1792430"/>
      </dsp:txXfrm>
    </dsp:sp>
    <dsp:sp modelId="{FAAB1EA4-754C-463C-9BCE-222F42970FDD}">
      <dsp:nvSpPr>
        <dsp:cNvPr id="0" name=""/>
        <dsp:cNvSpPr/>
      </dsp:nvSpPr>
      <dsp:spPr>
        <a:xfrm>
          <a:off x="765" y="2149160"/>
          <a:ext cx="2987384" cy="179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Cefalea en </a:t>
          </a:r>
          <a:r>
            <a:rPr lang="es-MX" sz="2800" kern="1200" dirty="0" err="1"/>
            <a:t>cluster</a:t>
          </a:r>
          <a:r>
            <a:rPr lang="es-MX" sz="2800" kern="1200" dirty="0"/>
            <a:t>  y otras autonómicas </a:t>
          </a:r>
          <a:r>
            <a:rPr lang="es-MX" sz="2800" kern="1200" dirty="0" err="1"/>
            <a:t>trigeminales</a:t>
          </a:r>
          <a:r>
            <a:rPr lang="es-MX" sz="2800" kern="1200" dirty="0"/>
            <a:t>.</a:t>
          </a:r>
          <a:endParaRPr lang="es-ES" sz="2800" kern="1200" dirty="0"/>
        </a:p>
      </dsp:txBody>
      <dsp:txXfrm>
        <a:off x="765" y="2149160"/>
        <a:ext cx="2987384" cy="1792430"/>
      </dsp:txXfrm>
    </dsp:sp>
    <dsp:sp modelId="{0FA29AF1-A326-4B8F-A20C-BD48C00953BE}">
      <dsp:nvSpPr>
        <dsp:cNvPr id="0" name=""/>
        <dsp:cNvSpPr/>
      </dsp:nvSpPr>
      <dsp:spPr>
        <a:xfrm>
          <a:off x="3286889" y="2149160"/>
          <a:ext cx="2987384" cy="17924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/>
            <a:t>Otras: Asociadas a tos, ejercicio, estímulos fríos.</a:t>
          </a:r>
          <a:endParaRPr lang="es-ES" sz="2800" kern="1200" dirty="0"/>
        </a:p>
      </dsp:txBody>
      <dsp:txXfrm>
        <a:off x="3286889" y="2149160"/>
        <a:ext cx="2987384" cy="1792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2B477-4A66-45D2-A211-54B5F202F62D}">
      <dsp:nvSpPr>
        <dsp:cNvPr id="0" name=""/>
        <dsp:cNvSpPr/>
      </dsp:nvSpPr>
      <dsp:spPr>
        <a:xfrm>
          <a:off x="0" y="62521"/>
          <a:ext cx="7128792" cy="431730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Infección.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62521"/>
        <a:ext cx="7128792" cy="431730"/>
      </dsp:txXfrm>
    </dsp:sp>
    <dsp:sp modelId="{33E88968-6B80-4A8C-8C40-7A5379F09EE7}">
      <dsp:nvSpPr>
        <dsp:cNvPr id="0" name=""/>
        <dsp:cNvSpPr/>
      </dsp:nvSpPr>
      <dsp:spPr>
        <a:xfrm>
          <a:off x="0" y="546091"/>
          <a:ext cx="7128792" cy="43173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Asociadas a traumas.</a:t>
          </a:r>
          <a:endParaRPr lang="es-ES" sz="1800" kern="1200" dirty="0"/>
        </a:p>
      </dsp:txBody>
      <dsp:txXfrm>
        <a:off x="0" y="546091"/>
        <a:ext cx="7128792" cy="431730"/>
      </dsp:txXfrm>
    </dsp:sp>
    <dsp:sp modelId="{24754661-BA31-4715-A764-D354C2284ED3}">
      <dsp:nvSpPr>
        <dsp:cNvPr id="0" name=""/>
        <dsp:cNvSpPr/>
      </dsp:nvSpPr>
      <dsp:spPr>
        <a:xfrm>
          <a:off x="0" y="1029661"/>
          <a:ext cx="7128792" cy="43173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Trastornos intracraneales 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1029661"/>
        <a:ext cx="7128792" cy="431730"/>
      </dsp:txXfrm>
    </dsp:sp>
    <dsp:sp modelId="{B015D96C-2501-489E-9FB8-1CEFA1AB2A3A}">
      <dsp:nvSpPr>
        <dsp:cNvPr id="0" name=""/>
        <dsp:cNvSpPr/>
      </dsp:nvSpPr>
      <dsp:spPr>
        <a:xfrm>
          <a:off x="0" y="1513231"/>
          <a:ext cx="7128792" cy="43173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Fármacos o su retiro.</a:t>
          </a:r>
          <a:endParaRPr lang="es-ES" sz="1800" kern="1200" dirty="0"/>
        </a:p>
      </dsp:txBody>
      <dsp:txXfrm>
        <a:off x="0" y="1513231"/>
        <a:ext cx="7128792" cy="431730"/>
      </dsp:txXfrm>
    </dsp:sp>
    <dsp:sp modelId="{4CB9A050-ED75-4771-8F95-4BC4BEBC562F}">
      <dsp:nvSpPr>
        <dsp:cNvPr id="0" name=""/>
        <dsp:cNvSpPr/>
      </dsp:nvSpPr>
      <dsp:spPr>
        <a:xfrm>
          <a:off x="0" y="1996801"/>
          <a:ext cx="71287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Trastornos metabólicos</a:t>
          </a:r>
          <a:endParaRPr lang="es-ES" sz="1800" kern="1200" dirty="0"/>
        </a:p>
      </dsp:txBody>
      <dsp:txXfrm>
        <a:off x="0" y="1996801"/>
        <a:ext cx="7128792" cy="431730"/>
      </dsp:txXfrm>
    </dsp:sp>
    <dsp:sp modelId="{B025A53A-2A44-4779-BBC9-433FE47AD61C}">
      <dsp:nvSpPr>
        <dsp:cNvPr id="0" name=""/>
        <dsp:cNvSpPr/>
      </dsp:nvSpPr>
      <dsp:spPr>
        <a:xfrm>
          <a:off x="0" y="2480371"/>
          <a:ext cx="7128792" cy="43173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Alteración estructuras vecinas.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2480371"/>
        <a:ext cx="7128792" cy="431730"/>
      </dsp:txXfrm>
    </dsp:sp>
    <dsp:sp modelId="{2A0528C3-C9D7-49DE-921E-B5F4ED4077B5}">
      <dsp:nvSpPr>
        <dsp:cNvPr id="0" name=""/>
        <dsp:cNvSpPr/>
      </dsp:nvSpPr>
      <dsp:spPr>
        <a:xfrm>
          <a:off x="0" y="2963941"/>
          <a:ext cx="7128792" cy="4317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000000"/>
              </a:solidFill>
            </a:rPr>
            <a:t>Neuralgias.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0" y="2963941"/>
        <a:ext cx="7128792" cy="431730"/>
      </dsp:txXfrm>
    </dsp:sp>
    <dsp:sp modelId="{476C31E2-F665-4A6F-8558-267F76DEF6D1}">
      <dsp:nvSpPr>
        <dsp:cNvPr id="0" name=""/>
        <dsp:cNvSpPr/>
      </dsp:nvSpPr>
      <dsp:spPr>
        <a:xfrm>
          <a:off x="0" y="3447511"/>
          <a:ext cx="7128792" cy="4317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No clasificables.</a:t>
          </a:r>
          <a:endParaRPr lang="es-ES" sz="1800" kern="1200" dirty="0"/>
        </a:p>
      </dsp:txBody>
      <dsp:txXfrm>
        <a:off x="0" y="3447511"/>
        <a:ext cx="7128792" cy="4317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619BB-8A70-4C1B-9697-85ECE2BDF82D}">
      <dsp:nvSpPr>
        <dsp:cNvPr id="0" name=""/>
        <dsp:cNvSpPr/>
      </dsp:nvSpPr>
      <dsp:spPr>
        <a:xfrm>
          <a:off x="2176238" y="1859114"/>
          <a:ext cx="1615468" cy="80773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Clasificación temporal</a:t>
          </a:r>
        </a:p>
      </dsp:txBody>
      <dsp:txXfrm>
        <a:off x="2176238" y="1859114"/>
        <a:ext cx="1615468" cy="807734"/>
      </dsp:txXfrm>
    </dsp:sp>
    <dsp:sp modelId="{419330B1-DB57-4132-9CC1-844B8FCBF578}">
      <dsp:nvSpPr>
        <dsp:cNvPr id="0" name=""/>
        <dsp:cNvSpPr/>
      </dsp:nvSpPr>
      <dsp:spPr>
        <a:xfrm rot="17350740">
          <a:off x="3131319" y="1318025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 rot="17350740">
        <a:off x="4065625" y="1284913"/>
        <a:ext cx="98348" cy="98348"/>
      </dsp:txXfrm>
    </dsp:sp>
    <dsp:sp modelId="{42E59775-3063-428B-9D24-17DA4FECE629}">
      <dsp:nvSpPr>
        <dsp:cNvPr id="0" name=""/>
        <dsp:cNvSpPr/>
      </dsp:nvSpPr>
      <dsp:spPr>
        <a:xfrm>
          <a:off x="4437893" y="1325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hueOff val="0"/>
                <a:satOff val="0"/>
                <a:lumOff val="0"/>
              </a:schemeClr>
            </a:gs>
            <a:gs pos="100000">
              <a:srgbClr val="FFFFFF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Aguda</a:t>
          </a:r>
        </a:p>
      </dsp:txBody>
      <dsp:txXfrm>
        <a:off x="4437893" y="1325"/>
        <a:ext cx="1615468" cy="807734"/>
      </dsp:txXfrm>
    </dsp:sp>
    <dsp:sp modelId="{E399B32E-6869-4E3D-9334-79569A0EA207}">
      <dsp:nvSpPr>
        <dsp:cNvPr id="0" name=""/>
        <dsp:cNvSpPr/>
      </dsp:nvSpPr>
      <dsp:spPr>
        <a:xfrm rot="18289469">
          <a:off x="3549025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18289469">
        <a:off x="4086511" y="1770245"/>
        <a:ext cx="56577" cy="56577"/>
      </dsp:txXfrm>
    </dsp:sp>
    <dsp:sp modelId="{9F225DA5-B291-4675-934B-841B10DDBF0F}">
      <dsp:nvSpPr>
        <dsp:cNvPr id="0" name=""/>
        <dsp:cNvSpPr/>
      </dsp:nvSpPr>
      <dsp:spPr>
        <a:xfrm>
          <a:off x="4437893" y="930220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Aguda recurrente</a:t>
          </a:r>
        </a:p>
      </dsp:txBody>
      <dsp:txXfrm>
        <a:off x="4437893" y="930220"/>
        <a:ext cx="1615468" cy="807734"/>
      </dsp:txXfrm>
    </dsp:sp>
    <dsp:sp modelId="{DE0BFF4C-3EE4-4A16-BE68-D41239ED83FF}">
      <dsp:nvSpPr>
        <dsp:cNvPr id="0" name=""/>
        <dsp:cNvSpPr/>
      </dsp:nvSpPr>
      <dsp:spPr>
        <a:xfrm>
          <a:off x="3791706" y="2246919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098645" y="2246826"/>
        <a:ext cx="32309" cy="32309"/>
      </dsp:txXfrm>
    </dsp:sp>
    <dsp:sp modelId="{08A580FD-5E17-4962-963D-8B27D4876BB7}">
      <dsp:nvSpPr>
        <dsp:cNvPr id="0" name=""/>
        <dsp:cNvSpPr/>
      </dsp:nvSpPr>
      <dsp:spPr>
        <a:xfrm>
          <a:off x="4437893" y="1859114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Crónica progresiva</a:t>
          </a:r>
        </a:p>
      </dsp:txBody>
      <dsp:txXfrm>
        <a:off x="4437893" y="1859114"/>
        <a:ext cx="1615468" cy="807734"/>
      </dsp:txXfrm>
    </dsp:sp>
    <dsp:sp modelId="{836C4C4E-C655-4BF2-8931-8E5A8637E6B1}">
      <dsp:nvSpPr>
        <dsp:cNvPr id="0" name=""/>
        <dsp:cNvSpPr/>
      </dsp:nvSpPr>
      <dsp:spPr>
        <a:xfrm rot="3310531">
          <a:off x="3549025" y="2711366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3310531">
        <a:off x="4086511" y="2699139"/>
        <a:ext cx="56577" cy="56577"/>
      </dsp:txXfrm>
    </dsp:sp>
    <dsp:sp modelId="{AEB73459-C734-42DF-A7AE-4EE83E6A09A0}">
      <dsp:nvSpPr>
        <dsp:cNvPr id="0" name=""/>
        <dsp:cNvSpPr/>
      </dsp:nvSpPr>
      <dsp:spPr>
        <a:xfrm>
          <a:off x="4437893" y="2788008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FF0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Crónica no progresiva</a:t>
          </a:r>
        </a:p>
      </dsp:txBody>
      <dsp:txXfrm>
        <a:off x="4437893" y="2788008"/>
        <a:ext cx="1615468" cy="807734"/>
      </dsp:txXfrm>
    </dsp:sp>
    <dsp:sp modelId="{29FF38BD-244A-4382-815A-715774E58944}">
      <dsp:nvSpPr>
        <dsp:cNvPr id="0" name=""/>
        <dsp:cNvSpPr/>
      </dsp:nvSpPr>
      <dsp:spPr>
        <a:xfrm rot="4249260">
          <a:off x="3131319" y="3175813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 rot="4249260">
        <a:off x="4065625" y="3142701"/>
        <a:ext cx="98348" cy="98348"/>
      </dsp:txXfrm>
    </dsp:sp>
    <dsp:sp modelId="{DB127F87-9DBE-44EC-BA7F-9C4F81D28A98}">
      <dsp:nvSpPr>
        <dsp:cNvPr id="0" name=""/>
        <dsp:cNvSpPr/>
      </dsp:nvSpPr>
      <dsp:spPr>
        <a:xfrm>
          <a:off x="4437893" y="3716902"/>
          <a:ext cx="1615468" cy="80773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solidFill>
                <a:srgbClr val="000000"/>
              </a:solidFill>
            </a:rPr>
            <a:t>Mixta.</a:t>
          </a:r>
        </a:p>
      </dsp:txBody>
      <dsp:txXfrm>
        <a:off x="4437893" y="3716902"/>
        <a:ext cx="1615468" cy="80773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1F3DAC-E1B0-43A8-91A8-65CB77389F9D}">
      <dsp:nvSpPr>
        <dsp:cNvPr id="0" name=""/>
        <dsp:cNvSpPr/>
      </dsp:nvSpPr>
      <dsp:spPr>
        <a:xfrm>
          <a:off x="0" y="72528"/>
          <a:ext cx="69591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Cefalea sin antecedentes previos.</a:t>
          </a:r>
          <a:endParaRPr lang="es-ES" sz="2300" kern="1200" dirty="0"/>
        </a:p>
      </dsp:txBody>
      <dsp:txXfrm>
        <a:off x="0" y="72528"/>
        <a:ext cx="6959103" cy="551655"/>
      </dsp:txXfrm>
    </dsp:sp>
    <dsp:sp modelId="{921169AA-90B6-4507-A3E3-8597AED76130}">
      <dsp:nvSpPr>
        <dsp:cNvPr id="0" name=""/>
        <dsp:cNvSpPr/>
      </dsp:nvSpPr>
      <dsp:spPr>
        <a:xfrm>
          <a:off x="0" y="690423"/>
          <a:ext cx="69591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Severidad</a:t>
          </a:r>
          <a:endParaRPr lang="es-ES" sz="2300" kern="1200" dirty="0"/>
        </a:p>
      </dsp:txBody>
      <dsp:txXfrm>
        <a:off x="0" y="690423"/>
        <a:ext cx="6959103" cy="551655"/>
      </dsp:txXfrm>
    </dsp:sp>
    <dsp:sp modelId="{E7416523-BCF1-442B-9515-19E699594DCE}">
      <dsp:nvSpPr>
        <dsp:cNvPr id="0" name=""/>
        <dsp:cNvSpPr/>
      </dsp:nvSpPr>
      <dsp:spPr>
        <a:xfrm>
          <a:off x="0" y="1308318"/>
          <a:ext cx="69591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Cambio de patrón de cefalea </a:t>
          </a:r>
          <a:endParaRPr lang="es-ES" sz="2300" kern="1200" dirty="0"/>
        </a:p>
      </dsp:txBody>
      <dsp:txXfrm>
        <a:off x="0" y="1308318"/>
        <a:ext cx="6959103" cy="551655"/>
      </dsp:txXfrm>
    </dsp:sp>
    <dsp:sp modelId="{B3A9E3EA-EF71-4597-AAF4-54AE604F1A23}">
      <dsp:nvSpPr>
        <dsp:cNvPr id="0" name=""/>
        <dsp:cNvSpPr/>
      </dsp:nvSpPr>
      <dsp:spPr>
        <a:xfrm>
          <a:off x="0" y="1926213"/>
          <a:ext cx="69591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Cefalea progresiva no remitente, diurna y nocturna</a:t>
          </a:r>
          <a:endParaRPr lang="es-ES" sz="2300" kern="1200" dirty="0"/>
        </a:p>
      </dsp:txBody>
      <dsp:txXfrm>
        <a:off x="0" y="1926213"/>
        <a:ext cx="6959103" cy="551655"/>
      </dsp:txXfrm>
    </dsp:sp>
    <dsp:sp modelId="{9CE191C0-00DC-45B9-AE8D-11061453A272}">
      <dsp:nvSpPr>
        <dsp:cNvPr id="0" name=""/>
        <dsp:cNvSpPr/>
      </dsp:nvSpPr>
      <dsp:spPr>
        <a:xfrm>
          <a:off x="0" y="2544109"/>
          <a:ext cx="6959103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Dolor matinal</a:t>
          </a:r>
          <a:endParaRPr lang="es-ES" sz="2300" kern="1200" dirty="0"/>
        </a:p>
      </dsp:txBody>
      <dsp:txXfrm>
        <a:off x="0" y="2544109"/>
        <a:ext cx="6959103" cy="551655"/>
      </dsp:txXfrm>
    </dsp:sp>
    <dsp:sp modelId="{D0704221-F726-46DB-9A7A-CA945A651C9D}">
      <dsp:nvSpPr>
        <dsp:cNvPr id="0" name=""/>
        <dsp:cNvSpPr/>
      </dsp:nvSpPr>
      <dsp:spPr>
        <a:xfrm>
          <a:off x="0" y="3162004"/>
          <a:ext cx="69591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/>
            <a:t>Asociado a signos neurológicos.</a:t>
          </a:r>
          <a:endParaRPr lang="es-ES" sz="2300" kern="1200" dirty="0"/>
        </a:p>
      </dsp:txBody>
      <dsp:txXfrm>
        <a:off x="0" y="3162004"/>
        <a:ext cx="6959103" cy="55165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F43B10-8A13-41DC-BE95-9E71C0334234}">
      <dsp:nvSpPr>
        <dsp:cNvPr id="0" name=""/>
        <dsp:cNvSpPr/>
      </dsp:nvSpPr>
      <dsp:spPr>
        <a:xfrm>
          <a:off x="0" y="13351"/>
          <a:ext cx="822960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Generalizada</a:t>
          </a:r>
          <a:endParaRPr lang="es-ES" sz="2100" kern="1200" dirty="0"/>
        </a:p>
      </dsp:txBody>
      <dsp:txXfrm>
        <a:off x="0" y="13351"/>
        <a:ext cx="8229600" cy="503685"/>
      </dsp:txXfrm>
    </dsp:sp>
    <dsp:sp modelId="{51CE95F6-D9B2-4F1D-8064-188FB30C5260}">
      <dsp:nvSpPr>
        <dsp:cNvPr id="0" name=""/>
        <dsp:cNvSpPr/>
      </dsp:nvSpPr>
      <dsp:spPr>
        <a:xfrm>
          <a:off x="0" y="577516"/>
          <a:ext cx="8229600" cy="503685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Agravada por tos o </a:t>
          </a:r>
          <a:r>
            <a:rPr lang="es-MX" sz="2100" kern="1200" dirty="0" err="1"/>
            <a:t>valsalva</a:t>
          </a:r>
          <a:endParaRPr lang="es-ES" sz="2100" kern="1200" dirty="0"/>
        </a:p>
      </dsp:txBody>
      <dsp:txXfrm>
        <a:off x="0" y="577516"/>
        <a:ext cx="8229600" cy="503685"/>
      </dsp:txXfrm>
    </dsp:sp>
    <dsp:sp modelId="{E091B2F7-129F-4E2B-8777-CDBB159949DE}">
      <dsp:nvSpPr>
        <dsp:cNvPr id="0" name=""/>
        <dsp:cNvSpPr/>
      </dsp:nvSpPr>
      <dsp:spPr>
        <a:xfrm>
          <a:off x="0" y="1141681"/>
          <a:ext cx="8229600" cy="503685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Severidad que aumenta progresivamente</a:t>
          </a:r>
          <a:endParaRPr lang="es-ES" sz="2100" kern="1200" dirty="0"/>
        </a:p>
      </dsp:txBody>
      <dsp:txXfrm>
        <a:off x="0" y="1141681"/>
        <a:ext cx="8229600" cy="503685"/>
      </dsp:txXfrm>
    </dsp:sp>
    <dsp:sp modelId="{67CFAABE-A544-4FCA-958B-993922EFC41C}">
      <dsp:nvSpPr>
        <dsp:cNvPr id="0" name=""/>
        <dsp:cNvSpPr/>
      </dsp:nvSpPr>
      <dsp:spPr>
        <a:xfrm>
          <a:off x="0" y="1705845"/>
          <a:ext cx="8229600" cy="503685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Asociado a nauseas vómitos y signos neurológicos</a:t>
          </a:r>
          <a:endParaRPr lang="es-ES" sz="2100" kern="1200" dirty="0"/>
        </a:p>
      </dsp:txBody>
      <dsp:txXfrm>
        <a:off x="0" y="1705845"/>
        <a:ext cx="8229600" cy="503685"/>
      </dsp:txXfrm>
    </dsp:sp>
    <dsp:sp modelId="{9709B4D6-D536-43A5-9E7D-A213560C85D9}">
      <dsp:nvSpPr>
        <dsp:cNvPr id="0" name=""/>
        <dsp:cNvSpPr/>
      </dsp:nvSpPr>
      <dsp:spPr>
        <a:xfrm>
          <a:off x="0" y="2270011"/>
          <a:ext cx="8229600" cy="503685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Pérdida de visión transitoria con cambios de postura.</a:t>
          </a:r>
          <a:endParaRPr lang="es-ES" sz="2100" kern="1200" dirty="0"/>
        </a:p>
      </dsp:txBody>
      <dsp:txXfrm>
        <a:off x="0" y="2270011"/>
        <a:ext cx="8229600" cy="503685"/>
      </dsp:txXfrm>
    </dsp:sp>
    <dsp:sp modelId="{7F3B6A9F-E266-4A62-B48A-8FCA55E49177}">
      <dsp:nvSpPr>
        <dsp:cNvPr id="0" name=""/>
        <dsp:cNvSpPr/>
      </dsp:nvSpPr>
      <dsp:spPr>
        <a:xfrm>
          <a:off x="0" y="2834176"/>
          <a:ext cx="8229600" cy="5036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Compromiso de conciencia.</a:t>
          </a:r>
          <a:endParaRPr lang="es-ES" sz="2100" kern="1200" dirty="0"/>
        </a:p>
      </dsp:txBody>
      <dsp:txXfrm>
        <a:off x="0" y="2834176"/>
        <a:ext cx="8229600" cy="50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2065-1FD5-4723-8757-D42D59C46D43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76CA-6603-4AC1-A3AD-4138778CFA9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4204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93FA3-87CE-4670-AE2E-71D730FC3F0A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B5CEAE-0E5C-4D7B-BD3C-08D4EE0CB212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77D04-1760-4A1E-B5AD-B06F7D2D7B78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193647-5687-4A50-BC64-C241BCAE7518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6142F-94AE-4140-8346-EE829E213D0F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9A6EA-B857-4AFE-A9A2-797C96CBAB0C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1CF14-08EF-49C0-8B3F-A77193ED8805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1CF14-08EF-49C0-8B3F-A77193ED8805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D96EF7-16F9-4E4B-B4CD-76AB1ECC1F94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DEFB1-7196-4AA5-8F76-0A4D96833D57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86043B-7437-41C0-9668-35D3C0C40F92}" type="slidenum">
              <a:rPr lang="es-ES_tradnl" smtClean="0"/>
              <a:pPr/>
              <a:t>25</a:t>
            </a:fld>
            <a:endParaRPr lang="es-ES_tradn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2A4405-CD86-47C7-A246-3D0B3DD8621F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5A1B5-C321-4B16-9070-E620E24A3D04}" type="slidenum">
              <a:rPr lang="es-CL" smtClean="0"/>
              <a:pPr/>
              <a:t>26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7B8BDC-BDFA-4E91-B5AE-78A49E6606D0}" type="slidenum">
              <a:rPr lang="es-ES_tradnl" smtClean="0"/>
              <a:pPr/>
              <a:t>27</a:t>
            </a:fld>
            <a:endParaRPr lang="es-ES_tradnl"/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11DCF-EB99-4DCE-AB38-009BEDB056C0}" type="slidenum">
              <a:rPr lang="es-CL" smtClean="0"/>
              <a:pPr/>
              <a:t>28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702DF-D976-4EF0-AEBD-CFEAD97DC0F7}" type="slidenum">
              <a:rPr lang="es-CL" smtClean="0"/>
              <a:pPr/>
              <a:t>29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001742-06D9-4E76-964C-51486FDAE2B3}" type="slidenum">
              <a:rPr lang="es-ES_tradnl" smtClean="0"/>
              <a:pPr/>
              <a:t>30</a:t>
            </a:fld>
            <a:endParaRPr lang="es-ES_tradnl"/>
          </a:p>
        </p:txBody>
      </p:sp>
      <p:sp>
        <p:nvSpPr>
          <p:cNvPr id="1034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8E5F8-F57B-4E0E-A74F-E5E0FE800970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21749-82EC-4AAB-A1B8-0563D76DD133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EBFA2-AAA0-4410-B969-29C1CD08F396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EBFA2-AAA0-4410-B969-29C1CD08F396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76680-CDF2-4871-B34F-593DE3621FBB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5551E-AFC1-456C-B79C-D0F698638BCD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34" charset="-128"/>
            </a:endParaRPr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A71F37-6A2F-4283-A0F2-808DFB54DF16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D02743-10A1-4707-B012-C25995B67E78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118B79-F529-4BB9-A65C-58101D55F513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BF6B0-3071-456C-B5BF-F7F3B4470AC3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9361F-6F69-48B1-81DD-5B65DFF60DCB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8E4C91-3ED0-43AF-B7AA-EB771AA439C2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8E58A1-0722-40B1-BDE6-16B76C67A11B}" type="slidenum">
              <a:rPr lang="es-ES" smtClean="0"/>
              <a:pPr/>
              <a:t>42</a:t>
            </a:fld>
            <a:endParaRPr lang="es-E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1F5036-EDA6-4199-98DC-3B836DB8D0D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16EB72-CE17-4F23-98EE-67E3E168B610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14CB71-D788-4599-989F-777AFFD3EEF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DB06A3-3F55-4408-BC9E-88C7FC0275C0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1A01D-20C3-4CF6-82B7-964D1B99E4E0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E18CD9-991A-4CAB-9CF2-0456695FEDC5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C579-C58A-4892-AC6E-0054E5F67BC1}" type="datetimeFigureOut">
              <a:rPr lang="es-CL" smtClean="0"/>
              <a:pPr/>
              <a:t>11-06-2020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B2E4-EC1A-479D-9FE5-7AE10FCC5A8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2.m4a"/><Relationship Id="rId6" Type="http://schemas.microsoft.com/office/2007/relationships/media" Target="../media/media32.m4a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3463"/>
            <a:ext cx="7854950" cy="1854200"/>
          </a:xfrm>
        </p:spPr>
        <p:txBody>
          <a:bodyPr/>
          <a:lstStyle/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Dr Guillermo Guzmán C.</a:t>
            </a:r>
          </a:p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Servicio de Neurología Infantil HCSBA</a:t>
            </a:r>
          </a:p>
          <a:p>
            <a:pPr algn="ctr" eaLnBrk="1" hangingPunct="1"/>
            <a:r>
              <a:rPr lang="es-MX" sz="2800" b="1">
                <a:ea typeface="ＭＳ Ｐゴシック" pitchFamily="34" charset="-128"/>
              </a:rPr>
              <a:t>Universidad de Chile. Campus Centro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571612"/>
            <a:ext cx="7851648" cy="1828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8000">
                <a:solidFill>
                  <a:schemeClr val="tx1"/>
                </a:solidFill>
              </a:rPr>
              <a:t>CEFALEA</a:t>
            </a:r>
            <a:endParaRPr lang="es-MX" sz="8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_tradnl">
                <a:ea typeface="ＭＳ Ｐゴシック" pitchFamily="34" charset="-128"/>
              </a:rPr>
              <a:t>Cefalea Primaria</a:t>
            </a:r>
            <a:endParaRPr lang="es-ES">
              <a:ea typeface="ＭＳ Ｐゴシック" pitchFamily="34" charset="-128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907704" y="1772816"/>
          <a:ext cx="6275040" cy="399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>
                <a:ea typeface="ＭＳ Ｐゴシック" pitchFamily="34" charset="-128"/>
              </a:rPr>
              <a:t>Cefalea Secundaria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28046122"/>
              </p:ext>
            </p:extLst>
          </p:nvPr>
        </p:nvGraphicFramePr>
        <p:xfrm>
          <a:off x="899592" y="1628800"/>
          <a:ext cx="7128792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rgbClr val="000000"/>
                </a:solidFill>
                <a:ea typeface="ＭＳ Ｐゴシック" pitchFamily="34" charset="-128"/>
              </a:rPr>
              <a:t>Clasificación temporal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3364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187450" y="765175"/>
            <a:ext cx="0" cy="44640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450" y="5229225"/>
            <a:ext cx="648017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10 CuadroTexto"/>
          <p:cNvSpPr txBox="1">
            <a:spLocks noChangeArrowheads="1"/>
          </p:cNvSpPr>
          <p:nvPr/>
        </p:nvSpPr>
        <p:spPr bwMode="auto">
          <a:xfrm>
            <a:off x="395288" y="1308100"/>
            <a:ext cx="43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I</a:t>
            </a:r>
          </a:p>
          <a:p>
            <a:r>
              <a:rPr lang="es-ES" sz="2400" dirty="0"/>
              <a:t>N</a:t>
            </a:r>
          </a:p>
          <a:p>
            <a:r>
              <a:rPr lang="es-ES" sz="2400" dirty="0"/>
              <a:t>T</a:t>
            </a:r>
          </a:p>
          <a:p>
            <a:r>
              <a:rPr lang="es-ES" sz="2400" dirty="0"/>
              <a:t>E</a:t>
            </a:r>
          </a:p>
          <a:p>
            <a:r>
              <a:rPr lang="es-ES" sz="2400" dirty="0"/>
              <a:t>S</a:t>
            </a:r>
          </a:p>
          <a:p>
            <a:r>
              <a:rPr lang="es-ES" sz="2400" dirty="0"/>
              <a:t>I</a:t>
            </a:r>
          </a:p>
          <a:p>
            <a:r>
              <a:rPr lang="es-ES" sz="2400" dirty="0"/>
              <a:t>D</a:t>
            </a:r>
          </a:p>
          <a:p>
            <a:r>
              <a:rPr lang="es-ES" sz="2400" dirty="0"/>
              <a:t>A</a:t>
            </a:r>
          </a:p>
          <a:p>
            <a:r>
              <a:rPr lang="es-ES" sz="2400" dirty="0"/>
              <a:t>D</a:t>
            </a:r>
          </a:p>
        </p:txBody>
      </p:sp>
      <p:sp>
        <p:nvSpPr>
          <p:cNvPr id="24581" name="11 CuadroTexto"/>
          <p:cNvSpPr txBox="1">
            <a:spLocks noChangeArrowheads="1"/>
          </p:cNvSpPr>
          <p:nvPr/>
        </p:nvSpPr>
        <p:spPr bwMode="auto">
          <a:xfrm>
            <a:off x="1979613" y="5492750"/>
            <a:ext cx="3773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TIEMPO DE EVOLUCION</a:t>
            </a: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1187450" y="765175"/>
            <a:ext cx="504825" cy="4464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orma libre"/>
          <p:cNvSpPr/>
          <p:nvPr/>
        </p:nvSpPr>
        <p:spPr>
          <a:xfrm>
            <a:off x="1177925" y="2751138"/>
            <a:ext cx="6575425" cy="1319212"/>
          </a:xfrm>
          <a:custGeom>
            <a:avLst/>
            <a:gdLst>
              <a:gd name="connsiteX0" fmla="*/ 0 w 6576164"/>
              <a:gd name="connsiteY0" fmla="*/ 4456 h 1319699"/>
              <a:gd name="connsiteX1" fmla="*/ 576197 w 6576164"/>
              <a:gd name="connsiteY1" fmla="*/ 994012 h 1319699"/>
              <a:gd name="connsiteX2" fmla="*/ 1340285 w 6576164"/>
              <a:gd name="connsiteY2" fmla="*/ 67086 h 1319699"/>
              <a:gd name="connsiteX3" fmla="*/ 2104372 w 6576164"/>
              <a:gd name="connsiteY3" fmla="*/ 918856 h 1319699"/>
              <a:gd name="connsiteX4" fmla="*/ 2718148 w 6576164"/>
              <a:gd name="connsiteY4" fmla="*/ 129716 h 1319699"/>
              <a:gd name="connsiteX5" fmla="*/ 3382027 w 6576164"/>
              <a:gd name="connsiteY5" fmla="*/ 868752 h 1319699"/>
              <a:gd name="connsiteX6" fmla="*/ 3920646 w 6576164"/>
              <a:gd name="connsiteY6" fmla="*/ 242451 h 1319699"/>
              <a:gd name="connsiteX7" fmla="*/ 4496843 w 6576164"/>
              <a:gd name="connsiteY7" fmla="*/ 868752 h 1319699"/>
              <a:gd name="connsiteX8" fmla="*/ 4997885 w 6576164"/>
              <a:gd name="connsiteY8" fmla="*/ 4456 h 1319699"/>
              <a:gd name="connsiteX9" fmla="*/ 5586608 w 6576164"/>
              <a:gd name="connsiteY9" fmla="*/ 1319689 h 1319699"/>
              <a:gd name="connsiteX10" fmla="*/ 6062597 w 6576164"/>
              <a:gd name="connsiteY10" fmla="*/ 29508 h 1319699"/>
              <a:gd name="connsiteX11" fmla="*/ 6576164 w 6576164"/>
              <a:gd name="connsiteY11" fmla="*/ 1094220 h 1319699"/>
              <a:gd name="connsiteX12" fmla="*/ 6576164 w 6576164"/>
              <a:gd name="connsiteY12" fmla="*/ 1094220 h 1319699"/>
              <a:gd name="connsiteX13" fmla="*/ 6576164 w 6576164"/>
              <a:gd name="connsiteY13" fmla="*/ 1094220 h 13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6164" h="1319699">
                <a:moveTo>
                  <a:pt x="0" y="4456"/>
                </a:moveTo>
                <a:cubicBezTo>
                  <a:pt x="176408" y="494015"/>
                  <a:pt x="352816" y="983574"/>
                  <a:pt x="576197" y="994012"/>
                </a:cubicBezTo>
                <a:cubicBezTo>
                  <a:pt x="799578" y="1004450"/>
                  <a:pt x="1085589" y="79612"/>
                  <a:pt x="1340285" y="67086"/>
                </a:cubicBezTo>
                <a:cubicBezTo>
                  <a:pt x="1594981" y="54560"/>
                  <a:pt x="1874728" y="908418"/>
                  <a:pt x="2104372" y="918856"/>
                </a:cubicBezTo>
                <a:cubicBezTo>
                  <a:pt x="2334016" y="929294"/>
                  <a:pt x="2505206" y="138067"/>
                  <a:pt x="2718148" y="129716"/>
                </a:cubicBezTo>
                <a:cubicBezTo>
                  <a:pt x="2931090" y="121365"/>
                  <a:pt x="3181611" y="849963"/>
                  <a:pt x="3382027" y="868752"/>
                </a:cubicBezTo>
                <a:cubicBezTo>
                  <a:pt x="3582443" y="887541"/>
                  <a:pt x="3734843" y="242451"/>
                  <a:pt x="3920646" y="242451"/>
                </a:cubicBezTo>
                <a:cubicBezTo>
                  <a:pt x="4106449" y="242451"/>
                  <a:pt x="4317303" y="908418"/>
                  <a:pt x="4496843" y="868752"/>
                </a:cubicBezTo>
                <a:cubicBezTo>
                  <a:pt x="4676383" y="829086"/>
                  <a:pt x="4816258" y="-70700"/>
                  <a:pt x="4997885" y="4456"/>
                </a:cubicBezTo>
                <a:cubicBezTo>
                  <a:pt x="5179513" y="79612"/>
                  <a:pt x="5409156" y="1315514"/>
                  <a:pt x="5586608" y="1319689"/>
                </a:cubicBezTo>
                <a:cubicBezTo>
                  <a:pt x="5764060" y="1323864"/>
                  <a:pt x="5897671" y="67086"/>
                  <a:pt x="6062597" y="29508"/>
                </a:cubicBezTo>
                <a:cubicBezTo>
                  <a:pt x="6227523" y="-8070"/>
                  <a:pt x="6576164" y="1094220"/>
                  <a:pt x="6576164" y="1094220"/>
                </a:cubicBezTo>
                <a:lnTo>
                  <a:pt x="6576164" y="1094220"/>
                </a:lnTo>
                <a:lnTo>
                  <a:pt x="6576164" y="1094220"/>
                </a:ln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1187450" y="981075"/>
            <a:ext cx="5472113" cy="4248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177925" y="4365625"/>
            <a:ext cx="657542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Cefalea Aguda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Episodio único, sin antecedentes de episodios previos.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Sintomatología asociada.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Generalizada vs localizada.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Mas frecuentes: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Enfermedad febril sistémica.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Primer episodio de una migraña.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Hemorragia intracraneana (MAV, HSA)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Trauma.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548683"/>
            <a:ext cx="7092000" cy="6138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4712"/>
            <a:ext cx="413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36712"/>
            <a:ext cx="15144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80728"/>
            <a:ext cx="135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Cefalea aguda recurrente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Eventos </a:t>
            </a:r>
            <a:r>
              <a:rPr lang="es-MX" sz="2400" i="1" dirty="0">
                <a:ea typeface="ＭＳ Ｐゴシック" pitchFamily="34" charset="-128"/>
              </a:rPr>
              <a:t>periódicos </a:t>
            </a:r>
            <a:r>
              <a:rPr lang="es-MX" sz="2400" dirty="0">
                <a:ea typeface="ＭＳ Ｐゴシック" pitchFamily="34" charset="-128"/>
              </a:rPr>
              <a:t>separados de intervalos libres de síntomas.</a:t>
            </a:r>
          </a:p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La migraña es la forma más frecuente.</a:t>
            </a:r>
          </a:p>
          <a:p>
            <a:pPr marL="0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Otras: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Cluster &gt; 10 años.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Cefalea del ejercicio.</a:t>
            </a:r>
          </a:p>
          <a:p>
            <a:pPr marL="457200" lvl="1" indent="0" eaLnBrk="1" hangingPunct="1">
              <a:buNone/>
            </a:pPr>
            <a:r>
              <a:rPr lang="es-MX" sz="2400" dirty="0">
                <a:ea typeface="ＭＳ Ｐゴシック" pitchFamily="34" charset="-128"/>
              </a:rPr>
              <a:t>Malformaciones vasculares.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Migraña sin aura es el 60% de las migrañas, con aura el 15%.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" name="Picture 2" descr="https://d1niluoi1dd30v.cloudfront.net/C20160032825/B9780323554763000212/f021-003-9780323554763.jpg?Signature=H1SWBqafln7W9zPTakNQ2oIUwYpbyXzaGm4E656NlW3-U7pBP2tPNbv9qJXtsdEk9tw3bTGgAzshx8qnckN9Lr25s4ZaVu1wRRK6xY%7E4jBU6sDsJqa92z2usckrFiwOn75mIyB5gLruHdIA64lBHQZcdj01W91Y2vgbx%7EQNRySM_&amp;Expires=1591878366&amp;Key-Pair-Id=APKAICLNFGBCWWYGVI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504" y="2961184"/>
            <a:ext cx="7565912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5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Migraña sin aura es el 60% de las migrañas, con aura el 15%.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Migraña sin aura</a:t>
            </a:r>
          </a:p>
          <a:p>
            <a:pPr marL="0" indent="0">
              <a:buNone/>
            </a:pPr>
            <a:r>
              <a:rPr lang="es-ES" sz="2400" dirty="0"/>
              <a:t>30 minutos a 4 horas de duración</a:t>
            </a:r>
          </a:p>
          <a:p>
            <a:pPr marL="0" indent="0">
              <a:buNone/>
            </a:pPr>
            <a:r>
              <a:rPr lang="es-ES" sz="2400" dirty="0"/>
              <a:t>Frontal bilateral y menos frecuente temporal unilateral</a:t>
            </a:r>
          </a:p>
          <a:p>
            <a:pPr marL="0" indent="0">
              <a:buNone/>
            </a:pPr>
            <a:r>
              <a:rPr lang="es-ES" sz="2400" dirty="0"/>
              <a:t>Síntomas digestivos como nauseas y vómitos</a:t>
            </a:r>
          </a:p>
          <a:p>
            <a:pPr marL="0" indent="0">
              <a:buNone/>
            </a:pPr>
            <a:r>
              <a:rPr lang="es-ES" sz="2400" dirty="0"/>
              <a:t>Fotofobia que lo conduce a aislarse a un lugar obscuro</a:t>
            </a:r>
          </a:p>
          <a:p>
            <a:pPr marL="0" indent="0">
              <a:buNone/>
            </a:pPr>
            <a:r>
              <a:rPr lang="es-ES" sz="2400" dirty="0" err="1"/>
              <a:t>Fonofobia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185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Migraña con aura</a:t>
            </a:r>
          </a:p>
          <a:p>
            <a:pPr marL="0" indent="0">
              <a:buNone/>
            </a:pPr>
            <a:r>
              <a:rPr lang="es-ES" sz="2400" dirty="0"/>
              <a:t>Aura más frecuente es visual, más frecuente visión borrosa. De 5 a 60 minutos de duración. Cefalea se inicia hasta la hora siguiente de aparición de aura.</a:t>
            </a:r>
          </a:p>
          <a:p>
            <a:pPr marL="0" indent="0">
              <a:buNone/>
            </a:pPr>
            <a:r>
              <a:rPr lang="es-ES" sz="2400" dirty="0"/>
              <a:t>30 minutos a 4 horas de duración</a:t>
            </a:r>
          </a:p>
          <a:p>
            <a:pPr marL="0" indent="0">
              <a:buNone/>
            </a:pPr>
            <a:r>
              <a:rPr lang="es-ES" sz="2400" dirty="0"/>
              <a:t>Frontal bilateral y menos frecuente temporal unilateral</a:t>
            </a:r>
          </a:p>
          <a:p>
            <a:pPr marL="0" indent="0">
              <a:buNone/>
            </a:pPr>
            <a:r>
              <a:rPr lang="es-ES" sz="2400" dirty="0"/>
              <a:t>Síntomas digestivos como nauseas y vómitos</a:t>
            </a:r>
          </a:p>
          <a:p>
            <a:pPr marL="0" indent="0">
              <a:buNone/>
            </a:pPr>
            <a:r>
              <a:rPr lang="es-ES" sz="2400" dirty="0"/>
              <a:t>Fotofobia que lo conduce a aislarse a un lugar obscuro</a:t>
            </a:r>
          </a:p>
          <a:p>
            <a:pPr marL="0" indent="0">
              <a:buNone/>
            </a:pPr>
            <a:r>
              <a:rPr lang="es-ES" sz="2400" dirty="0" err="1"/>
              <a:t>Fonofobia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767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7B9899"/>
                </a:solidFill>
                <a:ea typeface="ＭＳ Ｐゴシック" pitchFamily="34" charset="-128"/>
              </a:rPr>
              <a:t>Cefalea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Malestar o dolor localizado en la cabeza.</a:t>
            </a:r>
          </a:p>
        </p:txBody>
      </p:sp>
      <p:pic>
        <p:nvPicPr>
          <p:cNvPr id="8197" name="Picture 5" descr="Resultado de imagen para cabez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645024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Migraña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Migraña con </a:t>
            </a:r>
            <a:r>
              <a:rPr lang="es-ES" sz="2400" b="1" dirty="0" smtClean="0"/>
              <a:t>aura</a:t>
            </a:r>
            <a:endParaRPr lang="es-ES" sz="2400" b="1" dirty="0"/>
          </a:p>
        </p:txBody>
      </p:sp>
      <p:pic>
        <p:nvPicPr>
          <p:cNvPr id="5" name="Picture 2" descr="https://d1niluoi1dd30v.cloudfront.net/C20160032825/B9780323554763000212/f021-003-9780323554763.jpg?Signature=H1SWBqafln7W9zPTakNQ2oIUwYpbyXzaGm4E656NlW3-U7pBP2tPNbv9qJXtsdEk9tw3bTGgAzshx8qnckN9Lr25s4ZaVu1wRRK6xY%7E4jBU6sDsJqa92z2usckrFiwOn75mIyB5gLruHdIA64lBHQZcdj01W91Y2vgbx%7EQNRySM_&amp;Expires=1591878366&amp;Key-Pair-Id=APKAICLNFGBCWWYGVI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36912"/>
            <a:ext cx="7620000" cy="260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7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solidFill>
                  <a:srgbClr val="000000"/>
                </a:solidFill>
                <a:ea typeface="ＭＳ Ｐゴシック" pitchFamily="34" charset="-128"/>
              </a:rPr>
              <a:t>Otro tipos de migraña</a:t>
            </a:r>
            <a:endParaRPr lang="es-CL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ES" sz="2400" b="1" dirty="0"/>
              <a:t>Migraña Basilar</a:t>
            </a:r>
          </a:p>
          <a:p>
            <a:pPr marL="0" indent="0" eaLnBrk="1" hangingPunct="1">
              <a:buNone/>
            </a:pPr>
            <a:r>
              <a:rPr lang="es-ES" sz="2400" dirty="0"/>
              <a:t>Síntomas visuales como pérdida brusca de visión o alteración del campo visual en ambos ojos que preceden a vértigo, ataxia, disartria y acufenos. Posteriormente aparece cefalea occipital severa acompañada de vómitos.</a:t>
            </a:r>
          </a:p>
          <a:p>
            <a:pPr marL="0" indent="0" eaLnBrk="1" hangingPunct="1">
              <a:buNone/>
            </a:pPr>
            <a:endParaRPr lang="es-ES" dirty="0"/>
          </a:p>
        </p:txBody>
      </p:sp>
      <p:pic>
        <p:nvPicPr>
          <p:cNvPr id="5" name="Picture 2" descr="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38287"/>
            <a:ext cx="2339980" cy="34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41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solidFill>
                  <a:srgbClr val="000000"/>
                </a:solidFill>
                <a:ea typeface="ＭＳ Ｐゴシック" pitchFamily="34" charset="-128"/>
              </a:rPr>
              <a:t>Otro tipos de migraña</a:t>
            </a:r>
            <a:endParaRPr lang="es-CL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ES" sz="2400" b="1" dirty="0"/>
              <a:t>Migraña en racimos o </a:t>
            </a:r>
            <a:r>
              <a:rPr lang="es-ES" sz="2400" b="1" dirty="0" err="1"/>
              <a:t>cluster</a:t>
            </a:r>
            <a:endParaRPr lang="es-ES" sz="2400" b="1" dirty="0"/>
          </a:p>
          <a:p>
            <a:pPr marL="0" indent="0" eaLnBrk="1" hangingPunct="1">
              <a:buNone/>
            </a:pPr>
            <a:r>
              <a:rPr lang="es-ES" sz="2400" dirty="0"/>
              <a:t>Dolor intenso, lancinante referido a la región </a:t>
            </a:r>
            <a:r>
              <a:rPr lang="es-ES" sz="2400" dirty="0" err="1" smtClean="0"/>
              <a:t>periocular</a:t>
            </a:r>
            <a:r>
              <a:rPr lang="es-ES" sz="2400" dirty="0" smtClean="0"/>
              <a:t> </a:t>
            </a:r>
            <a:r>
              <a:rPr lang="es-ES" sz="2400" dirty="0"/>
              <a:t>y que se acompaña de una serie de síntomas y signos, fundamentalmente de disfunción autonómica como lagrimeo, edema palpebral o </a:t>
            </a:r>
            <a:r>
              <a:rPr lang="es-ES" sz="2400" dirty="0" err="1"/>
              <a:t>rinorrea</a:t>
            </a:r>
            <a:r>
              <a:rPr lang="es-ES" sz="2400" dirty="0"/>
              <a:t>, miosis o </a:t>
            </a:r>
            <a:r>
              <a:rPr lang="es-ES" sz="2400" dirty="0" err="1"/>
              <a:t>ptosis</a:t>
            </a:r>
            <a:r>
              <a:rPr lang="es-ES" sz="2400" dirty="0"/>
              <a:t> palpebral.</a:t>
            </a:r>
          </a:p>
          <a:p>
            <a:pPr marL="0" indent="0" eaLnBrk="1" hangingPunct="1">
              <a:buNone/>
            </a:pPr>
            <a:endParaRPr lang="es-ES" dirty="0"/>
          </a:p>
        </p:txBody>
      </p:sp>
      <p:pic>
        <p:nvPicPr>
          <p:cNvPr id="45058" name="Picture 2" descr="https://d1niluoi1dd30v.cloudfront.net/C20160032825/B9780323554763000212/f021-004-9780323554763.jpg?Signature=L8Dsdm6U10KlztLk-JLpHoJ-EDdqMskwh5pYFWrS8kvpu4LoTQrbpo9ho4wwlKZlfOtnJ1R9GdRLq6Hhin2BOYIcJcZWeqdLhfne-mJ25c6a-of0f%7EofAoRWyeHUjct7vhcEYapgtW92t-p%7EtqZElM9JyQgskO2AyRJLyaAbKKg_&amp;Expires=1591878366&amp;Key-Pair-Id=APKAICLNFGBCWWYGVI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762000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ea typeface="ＭＳ Ｐゴシック" pitchFamily="34" charset="-128"/>
              </a:rPr>
              <a:t>Cefalea tipo tensión</a:t>
            </a:r>
          </a:p>
        </p:txBody>
      </p:sp>
      <p:sp>
        <p:nvSpPr>
          <p:cNvPr id="39939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10 episodios de cefalea que cumplan los criterios 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Cefalea que dura de 30 min a 7 días.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2 de las </a:t>
            </a:r>
            <a:r>
              <a:rPr lang="es-MX" sz="1400" b="1" dirty="0" err="1">
                <a:ea typeface="ＭＳ Ｐゴシック" pitchFamily="34" charset="-128"/>
              </a:rPr>
              <a:t>sgtes</a:t>
            </a:r>
            <a:r>
              <a:rPr lang="es-MX" sz="1400" b="1" dirty="0">
                <a:ea typeface="ＭＳ Ｐゴシック" pitchFamily="34" charset="-128"/>
              </a:rPr>
              <a:t> características: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Opresivo no pulsátil.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Leve  a moderada.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Bilateral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No se agrava con actividades rutinarias.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2 de las </a:t>
            </a:r>
            <a:r>
              <a:rPr lang="es-MX" sz="1400" b="1" dirty="0" err="1">
                <a:ea typeface="ＭＳ Ｐゴシック" pitchFamily="34" charset="-128"/>
              </a:rPr>
              <a:t>sgtes</a:t>
            </a:r>
            <a:r>
              <a:rPr lang="es-MX" sz="1400" b="1" dirty="0">
                <a:ea typeface="ＭＳ Ｐゴシック" pitchFamily="34" charset="-128"/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Sin nauseas ni vómitos.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s-MX" sz="1400" dirty="0">
                <a:ea typeface="ＭＳ Ｐゴシック" pitchFamily="34" charset="-128"/>
              </a:rPr>
              <a:t>Sin fono o fotofobia o solo con uno de ellos.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lphaUcPeriod"/>
            </a:pPr>
            <a:r>
              <a:rPr lang="es-MX" sz="1400" b="1" dirty="0">
                <a:ea typeface="ＭＳ Ｐゴシック" pitchFamily="34" charset="-128"/>
              </a:rPr>
              <a:t>No atribuible a otra causa</a:t>
            </a:r>
          </a:p>
          <a:p>
            <a:pPr marL="609600" indent="-609600" eaLnBrk="1" hangingPunct="1"/>
            <a:endParaRPr lang="es-CL" dirty="0">
              <a:ea typeface="ＭＳ Ｐゴシック" pitchFamily="34" charset="-128"/>
            </a:endParaRPr>
          </a:p>
        </p:txBody>
      </p:sp>
      <p:pic>
        <p:nvPicPr>
          <p:cNvPr id="43010" name="Picture 2" descr="https://d1niluoi1dd30v.cloudfront.net/C20160032825/B9780323554763000212/f021-005-9780323554763.jpg?Signature=JjTIAYOBeu78U-3Fbm-k3q5TyfpGp%7EPcYXcZZrKIP3LaCQpXrJfMpHD4YJbz%7EF4KSttEkyC92dPwW%7ETAEs3mOFEnDWGwi0SsaLa88uzkUvlpGNc-Wn0FEv60hbcAquuwm7GJDBGPgdpdCipDltFvej3dnoV8AatSCetInFwYcIw_&amp;Expires=1591878366&amp;Key-Pair-Id=APKAICLNFGBCWWYGVI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000" y="2922209"/>
            <a:ext cx="4644000" cy="393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Cefalea mixtas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Cefalea aguda recurrente que se sobrepone a un patrón diario o casi diario de cefalea crónica no progresiva.</a:t>
            </a:r>
          </a:p>
          <a:p>
            <a:pPr>
              <a:lnSpc>
                <a:spcPct val="90000"/>
              </a:lnSpc>
              <a:buNone/>
            </a:pPr>
            <a:endParaRPr lang="es-MX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El paciente es capaz de diferenciar los 2 tipos de cefalea.</a:t>
            </a:r>
          </a:p>
          <a:p>
            <a:pPr>
              <a:lnSpc>
                <a:spcPct val="90000"/>
              </a:lnSpc>
              <a:buNone/>
            </a:pPr>
            <a:endParaRPr lang="es-MX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MX" sz="2400" dirty="0">
                <a:ea typeface="ＭＳ Ｐゴシック" pitchFamily="34" charset="-128"/>
              </a:rPr>
              <a:t>Ex neurológico normal.</a:t>
            </a:r>
          </a:p>
        </p:txBody>
      </p:sp>
      <p:pic>
        <p:nvPicPr>
          <p:cNvPr id="4" name="Picture 5" descr="http://3.bp.blogspot.com/_nXPWGMVNFFw/TFCxUY1jNnI/AAAAAAAAAdI/0IU9mB9FP_U/s320/cefal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00504"/>
            <a:ext cx="24779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 descr="cefatensioNTnuev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714625"/>
            <a:ext cx="49291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3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6629400" cy="18263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/>
              <a:t>Diagnostico diferencial.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AGUDA DE INICIO SUBITO (segundos a 1 minuto), SEVERA, RAPIDAMENTE PROGRESIVA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solidFill>
                  <a:srgbClr val="66FFFF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SIEMPRE DEBE SER INTERPRETADO COMO SECUNDARIA A LESION ENCEFALICA AGUDA</a:t>
            </a: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/>
            <a:endParaRPr lang="es-CL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338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d1niluoi1dd30v.cloudfront.net/C20160032825/B9780323554763000169/f016-004-9780323554763.jpg?Signature=La2SDtxaM8HnI1KI5PF0HhVKjY8-M2fDTShSPyMc779S9ndPr1ck2m-TT9qhswWFApmBXCUZuDHJJBbXbLTAyoUWjyXBHpE-nqZwY3WuczoabZDQMviTbkF7RHjCYhqDZzT1nlmSF9tS4cN4hReTbnkeR61SUOUpi5VUqUmGN8s_&amp;Expires=1591879279&amp;Key-Pair-Id=APKAICLNFGBCWWYGVIZ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348880"/>
            <a:ext cx="352124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SUBAGUDA, PERSISTENTE O INTERMITENTE (la rapidez en llegar a la máxima intensidad es de minutos, horas o días)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SUELE SER EL PERFIL DE LAS CEFALEAS </a:t>
            </a:r>
            <a:r>
              <a:rPr lang="es-ES_tradnl" altLang="es-ES" sz="2400">
                <a:ea typeface="ＭＳ Ｐゴシック" pitchFamily="34" charset="-128"/>
              </a:rPr>
              <a:t>“</a:t>
            </a:r>
            <a:r>
              <a:rPr lang="es-ES_tradnl" sz="2400">
                <a:ea typeface="ＭＳ Ｐゴシック" pitchFamily="34" charset="-128"/>
              </a:rPr>
              <a:t>BENIGNAS</a:t>
            </a:r>
            <a:r>
              <a:rPr lang="es-ES_tradnl" altLang="es-ES" sz="2400">
                <a:ea typeface="ＭＳ Ｐゴシック" pitchFamily="34" charset="-128"/>
              </a:rPr>
              <a:t>”</a:t>
            </a:r>
            <a:r>
              <a:rPr lang="es-ES_tradnl" sz="240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endParaRPr lang="es-ES_tradnl" sz="240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ES_tradnl" sz="2400">
                <a:ea typeface="ＭＳ Ｐゴシック" pitchFamily="34" charset="-128"/>
              </a:rPr>
              <a:t>	SOLO LA PRESENCIA DE LOS SIGNOS DE </a:t>
            </a:r>
            <a:r>
              <a:rPr lang="es-ES_tradnl" altLang="es-ES" sz="2400">
                <a:ea typeface="ＭＳ Ｐゴシック" pitchFamily="34" charset="-128"/>
              </a:rPr>
              <a:t>“</a:t>
            </a:r>
            <a:r>
              <a:rPr lang="es-ES_tradnl" sz="2400">
                <a:ea typeface="ＭＳ Ｐゴシック" pitchFamily="34" charset="-128"/>
              </a:rPr>
              <a:t>ALARMA</a:t>
            </a:r>
            <a:r>
              <a:rPr lang="es-ES_tradnl" altLang="es-ES" sz="2400">
                <a:ea typeface="ＭＳ Ｐゴシック" pitchFamily="34" charset="-128"/>
              </a:rPr>
              <a:t>”</a:t>
            </a:r>
            <a:r>
              <a:rPr lang="es-ES_tradnl" sz="2400">
                <a:ea typeface="ＭＳ Ｐゴシック" pitchFamily="34" charset="-128"/>
              </a:rPr>
              <a:t> AL EXAMEN NEUROLOGICO PERMITE SOSPECHAR LESION ENCEFALICA</a:t>
            </a:r>
          </a:p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ＭＳ Ｐゴシック" pitchFamily="34" charset="-128"/>
              </a:rPr>
              <a:t>Diagnostico diferencial</a:t>
            </a:r>
            <a:endParaRPr lang="es-CL" dirty="0">
              <a:ea typeface="ＭＳ Ｐゴシック" pitchFamily="34" charset="-128"/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_tradnl" sz="2400" i="1">
                <a:solidFill>
                  <a:srgbClr val="C00000"/>
                </a:solidFill>
                <a:ea typeface="ＭＳ Ｐゴシック" pitchFamily="34" charset="-128"/>
              </a:rPr>
              <a:t>CEFALEA CRONICA DE INICIO INSIDIOSO, PERSISTENTE Y PROGRESIVA</a:t>
            </a:r>
          </a:p>
          <a:p>
            <a:pPr eaLnBrk="1" hangingPunct="1">
              <a:buFont typeface="Wingdings" pitchFamily="2" charset="2"/>
              <a:buChar char="v"/>
            </a:pPr>
            <a:endParaRPr lang="es-ES_tradnl" sz="2400">
              <a:solidFill>
                <a:srgbClr val="66FFFF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solidFill>
                  <a:srgbClr val="66FFFF"/>
                </a:solidFill>
                <a:ea typeface="ＭＳ Ｐゴシック" pitchFamily="34" charset="-128"/>
              </a:rPr>
              <a:t>	</a:t>
            </a:r>
            <a:r>
              <a:rPr lang="es-ES_tradnl" sz="2400">
                <a:ea typeface="ＭＳ Ｐゴシック" pitchFamily="34" charset="-128"/>
              </a:rPr>
              <a:t>SIEMPRE DEBE SER CONSIDERADA COMO SECUNDARIA A UNA LESION ENCEFALICA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400">
                <a:ea typeface="ＭＳ Ｐゴシック" pitchFamily="34" charset="-128"/>
              </a:rPr>
              <a:t>	O ENFERMEDAD SUBYACENTE</a:t>
            </a:r>
            <a:endParaRPr lang="es-ES" sz="240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_tradnl" sz="240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_tradnl" sz="2400" i="1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La cefalea es común en niños y adolescentes y son una causa frecuente de consulta ambulatoria y urgencia. </a:t>
            </a:r>
          </a:p>
          <a:p>
            <a:pPr marL="0" indent="0">
              <a:buNone/>
            </a:pPr>
            <a:r>
              <a:rPr lang="es-CL" sz="2400" dirty="0"/>
              <a:t>La principal misión del médico es diferenciar si se trata de un proceso benigno o maligno, aliviar el síntoma y mejorar la calidad de vida.</a:t>
            </a:r>
          </a:p>
          <a:p>
            <a:pPr marL="0" indent="0">
              <a:buNone/>
            </a:pPr>
            <a:r>
              <a:rPr lang="es-CL" sz="2400" dirty="0"/>
              <a:t>La gran mayoría se debe a un trastorno primario como migraña, o secundaria a un proceso agudo y benigno como infecciones virales.</a:t>
            </a:r>
          </a:p>
          <a:p>
            <a:pPr marL="0" indent="0">
              <a:buNone/>
            </a:pPr>
            <a:r>
              <a:rPr lang="es-CL" sz="2400" dirty="0"/>
              <a:t>El diagnóstico es principalmente clínico, siendo los examenes complementarios, la mayoría de las veces innecesario.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163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d1niluoi1dd30v.cloudfront.net/C20160032825/B9780323554763000509/f049-005-9780323554763.jpg?Signature=gW%7EAM7Jh7JSJmSj3eG-U9TowRzgFpZmE52E1EM0fqUO%7EjJXPEDH0Em6%7EUDHVt9gazHVvwxCeNmsY4Uy6BPjByuJyw4ERZd5Loe-hqlohw4NbNfT6XCtBE3%7EohD3EPViItJBLHtNldUyewWTLEfinGcEcto2qBWuPhdDC6eaeJ78_&amp;Expires=1591879497&amp;Key-Pair-Id=APKAICLNFGBCWWYGVIZ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00" y="2132856"/>
            <a:ext cx="4356000" cy="269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785813"/>
            <a:ext cx="8858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b="1" dirty="0">
                <a:ea typeface="ＭＳ Ｐゴシック" pitchFamily="34" charset="-128"/>
              </a:rPr>
              <a:t>Clínica que orienta a lesión </a:t>
            </a:r>
            <a:r>
              <a:rPr lang="es-MX" sz="4000" b="1" dirty="0" err="1">
                <a:ea typeface="ＭＳ Ｐゴシック" pitchFamily="34" charset="-128"/>
              </a:rPr>
              <a:t>intracraneana</a:t>
            </a:r>
            <a:endParaRPr lang="es-MX" sz="4000" b="1" dirty="0">
              <a:ea typeface="ＭＳ Ｐゴシック" pitchFamily="34" charset="-128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357312" y="2286000"/>
          <a:ext cx="6959103" cy="378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Cefalea asociada  a Hipertensión </a:t>
            </a:r>
            <a:r>
              <a:rPr lang="es-MX" dirty="0" err="1">
                <a:ea typeface="ＭＳ Ｐゴシック" pitchFamily="34" charset="-128"/>
              </a:rPr>
              <a:t>Endocraneana</a:t>
            </a:r>
            <a:endParaRPr lang="es-MX" dirty="0">
              <a:ea typeface="ＭＳ Ｐゴシック" pitchFamily="34" charset="-128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625" y="2071688"/>
          <a:ext cx="8229600" cy="335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4500" dirty="0">
                <a:ea typeface="ＭＳ Ｐゴシック" pitchFamily="34" charset="-128"/>
              </a:rPr>
              <a:t>SIGNOS DE </a:t>
            </a:r>
            <a:r>
              <a:rPr lang="es-ES_tradnl" altLang="es-ES" sz="4500" dirty="0">
                <a:ea typeface="ＭＳ Ｐゴシック" pitchFamily="34" charset="-128"/>
              </a:rPr>
              <a:t>“</a:t>
            </a:r>
            <a:r>
              <a:rPr lang="es-ES_tradnl" sz="4500" dirty="0">
                <a:ea typeface="ＭＳ Ｐゴシック" pitchFamily="34" charset="-128"/>
              </a:rPr>
              <a:t>ALARMA</a:t>
            </a:r>
            <a:r>
              <a:rPr lang="es-ES_tradnl" altLang="es-ES" sz="4500" dirty="0">
                <a:ea typeface="ＭＳ Ｐゴシック" pitchFamily="34" charset="-128"/>
              </a:rPr>
              <a:t>”</a:t>
            </a:r>
            <a:r>
              <a:rPr lang="es-ES_tradnl" sz="4500" dirty="0">
                <a:ea typeface="ＭＳ Ｐゴシック" pitchFamily="34" charset="-128"/>
              </a:rPr>
              <a:t> </a:t>
            </a:r>
            <a:r>
              <a:rPr lang="es-ES_tradnl" sz="4500" dirty="0" err="1">
                <a:ea typeface="ＭＳ Ｐゴシック" pitchFamily="34" charset="-128"/>
              </a:rPr>
              <a:t>NEUROLOGICA</a:t>
            </a:r>
            <a:endParaRPr lang="es-CL" sz="4500" dirty="0">
              <a:ea typeface="ＭＳ Ｐゴシック" pitchFamily="34" charset="-12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_tradnl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EDEMA DE PAPILA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SIGNOS MENINGEOS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COMPROMISO DE CONCIENCIA</a:t>
            </a:r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endParaRPr lang="es-ES_tradnl" b="1" dirty="0"/>
          </a:p>
          <a:p>
            <a:pPr marL="662940" lvl="1" indent="-342900" eaLnBrk="1" fontAlgn="auto" hangingPunct="1">
              <a:spcAft>
                <a:spcPts val="0"/>
              </a:spcAft>
              <a:buClrTx/>
              <a:buFont typeface="Wingdings"/>
              <a:buChar char=""/>
              <a:defRPr/>
            </a:pPr>
            <a:r>
              <a:rPr lang="es-ES_tradnl" b="1" dirty="0"/>
              <a:t>CUALQUIER SIGNO NEUROLOGICO FOCAL</a:t>
            </a:r>
            <a:endParaRPr lang="es-ES" b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s-CL" dirty="0"/>
          </a:p>
        </p:txBody>
      </p:sp>
      <p:pic>
        <p:nvPicPr>
          <p:cNvPr id="26626" name="Picture 2" descr="Edema de disco óptico en glaucoma primario por cierre angular ..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844824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214313" y="6429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SIGNOS DE </a:t>
            </a:r>
            <a:r>
              <a:rPr lang="es-ES_tradnl" altLang="es-ES" sz="4500">
                <a:solidFill>
                  <a:srgbClr val="7B9899"/>
                </a:solidFill>
                <a:ea typeface="ＭＳ Ｐゴシック" pitchFamily="34" charset="-128"/>
              </a:rPr>
              <a:t>“</a:t>
            </a:r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ALARMA</a:t>
            </a:r>
            <a:r>
              <a:rPr lang="es-ES_tradnl" altLang="es-ES" sz="4500">
                <a:solidFill>
                  <a:srgbClr val="7B9899"/>
                </a:solidFill>
                <a:ea typeface="ＭＳ Ｐゴシック" pitchFamily="34" charset="-128"/>
              </a:rPr>
              <a:t>”</a:t>
            </a:r>
            <a:r>
              <a:rPr lang="es-ES_tradnl" sz="4500">
                <a:solidFill>
                  <a:srgbClr val="7B9899"/>
                </a:solidFill>
                <a:ea typeface="ＭＳ Ｐゴシック" pitchFamily="34" charset="-128"/>
              </a:rPr>
              <a:t> NEUROLOGICA</a:t>
            </a:r>
            <a:endParaRPr lang="es-CL" sz="4500">
              <a:solidFill>
                <a:srgbClr val="7B9899"/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916832"/>
            <a:ext cx="4207296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www.medwave.cl/medios/atencionprimaria/adultos/CURSOmedHCUCHedAgosto06Vial/OjoenEnfSistVidalFig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276872"/>
            <a:ext cx="4171950" cy="3190876"/>
          </a:xfrm>
          <a:prstGeom prst="rect">
            <a:avLst/>
          </a:prstGeom>
          <a:noFill/>
        </p:spPr>
      </p:pic>
      <p:pic>
        <p:nvPicPr>
          <p:cNvPr id="2" name="Elementos multimedia en línea 1" descr="Sonido grabado">
            <a:hlinkClick r:id="" action="ppaction://media"/>
            <a:extLst>
              <a:ext uri="{FF2B5EF4-FFF2-40B4-BE49-F238E27FC236}">
                <a16:creationId xmlns="" xmlns:a16="http://schemas.microsoft.com/office/drawing/2014/main" id="{69E7A5DD-C426-B240-88E6-DFEA9ADFE3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es-MX">
                <a:ea typeface="ＭＳ Ｐゴシック" pitchFamily="34" charset="-128"/>
              </a:rPr>
              <a:t>Neuroimágenes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850" y="1500188"/>
          <a:ext cx="4319588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929188" y="17145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u="sng">
                <a:ea typeface="ＭＳ Ｐゴシック" pitchFamily="34" charset="-128"/>
              </a:rPr>
              <a:t>Prioridad mediana: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Cefalea o vómitos al despertar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Ubicación invariable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Sg meníngeos</a:t>
            </a:r>
          </a:p>
          <a:p>
            <a:pPr eaLnBrk="1" hangingPunct="1"/>
            <a:r>
              <a:rPr lang="es-MX">
                <a:ea typeface="ＭＳ Ｐゴシック" pitchFamily="34" charset="-128"/>
              </a:rPr>
              <a:t>Cambio de las características de la cefalea previa    </a:t>
            </a:r>
          </a:p>
          <a:p>
            <a:pPr eaLnBrk="1" hangingPunct="1"/>
            <a:endParaRPr lang="es-MX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>
                <a:ea typeface="ＭＳ Ｐゴシック" pitchFamily="34" charset="-128"/>
              </a:rPr>
              <a:t>Neuroimágenes</a:t>
            </a:r>
            <a:br>
              <a:rPr lang="es-MX">
                <a:ea typeface="ＭＳ Ｐゴシック" pitchFamily="34" charset="-128"/>
              </a:rPr>
            </a:br>
            <a:r>
              <a:rPr lang="es-MX">
                <a:ea typeface="ＭＳ Ｐゴシック" pitchFamily="34" charset="-128"/>
              </a:rPr>
              <a:t>Prioridad mediana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55576" y="1484784"/>
          <a:ext cx="7128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ES" sz="2400" b="1" dirty="0">
                <a:ea typeface="ＭＳ Ｐゴシック" pitchFamily="34" charset="-128"/>
              </a:rPr>
              <a:t>Objetivos</a:t>
            </a:r>
          </a:p>
          <a:p>
            <a:r>
              <a:rPr lang="es-ES" sz="2400" dirty="0">
                <a:ea typeface="ＭＳ Ｐゴシック" pitchFamily="34" charset="-128"/>
              </a:rPr>
              <a:t>Vida normal</a:t>
            </a:r>
          </a:p>
          <a:p>
            <a:r>
              <a:rPr lang="es-ES" sz="2400" dirty="0">
                <a:ea typeface="ＭＳ Ｐゴシック" pitchFamily="34" charset="-128"/>
              </a:rPr>
              <a:t>Alivio rápido de cefalea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>
                <a:ea typeface="ＭＳ Ｐゴシック" pitchFamily="34" charset="-128"/>
              </a:rPr>
              <a:t>Tratamiento No Farmacológico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s-ES_tradnl" sz="2400" b="1" dirty="0">
                <a:ea typeface="ＭＳ Ｐゴシック" pitchFamily="34" charset="-128"/>
              </a:rPr>
              <a:t>Evitar desencadenantes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_tradnl" sz="2400" dirty="0">
                <a:ea typeface="ＭＳ Ｐゴシック" pitchFamily="34" charset="-128"/>
              </a:rPr>
              <a:t>La mayoría de los niños tienen al menos un factor desencadenante: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Estrés, sobre todo escolar.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Falta o exceso de sueño.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Frio o calor ambiental.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Excesivo uso de pantallas: tv, video juegos, celular.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dirty="0">
                <a:ea typeface="ＭＳ Ｐゴシック" pitchFamily="34" charset="-128"/>
              </a:rPr>
              <a:t>Ruido, luminosidad intensa, olores intensos.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s-ES_tradnl" sz="24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Tratamiento Farmacológico</a:t>
            </a:r>
            <a:endParaRPr 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Tomar el medicamento lo antes posible al iniciar el dolor en dosis adecuada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Medicamentos disponibles al alcance de la mano, incluso en la escuela y entregar un certificado que autorice a tomarlo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s-ES" sz="2400" dirty="0">
                <a:solidFill>
                  <a:srgbClr val="000000"/>
                </a:solidFill>
                <a:ea typeface="ＭＳ Ｐゴシック" pitchFamily="34" charset="-128"/>
              </a:rPr>
              <a:t>Evitar  abuso (&gt;2 administraciones por semana)</a:t>
            </a:r>
            <a:endParaRPr lang="es-MX" sz="2400" dirty="0">
              <a:ea typeface="ＭＳ Ｐゴシック" pitchFamily="34" charset="-128"/>
            </a:endParaRPr>
          </a:p>
        </p:txBody>
      </p:sp>
      <p:pic>
        <p:nvPicPr>
          <p:cNvPr id="10244" name="Picture 4" descr="La cefalea en la infanci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0050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Epidemiología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La migraña es la principal causa de cefalea, se estima en un 65% del total.</a:t>
            </a:r>
          </a:p>
          <a:p>
            <a:pPr marL="0" indent="0">
              <a:buNone/>
            </a:pPr>
            <a:r>
              <a:rPr lang="es-ES" sz="2400" dirty="0"/>
              <a:t>La prevalencia de migraña es de un 7% en los niños (1 de cada 14) y se incrementa con la edad, siendo más frecuente en la adolescencia.</a:t>
            </a:r>
          </a:p>
        </p:txBody>
      </p:sp>
      <p:graphicFrame>
        <p:nvGraphicFramePr>
          <p:cNvPr id="5" name="Group 31"/>
          <p:cNvGraphicFramePr>
            <a:graphicFrameLocks noGrp="1"/>
          </p:cNvGraphicFramePr>
          <p:nvPr/>
        </p:nvGraphicFramePr>
        <p:xfrm>
          <a:off x="684213" y="4293195"/>
          <a:ext cx="7559675" cy="2016125"/>
        </p:xfrm>
        <a:graphic>
          <a:graphicData uri="http://schemas.openxmlformats.org/drawingml/2006/table">
            <a:tbl>
              <a:tblPr/>
              <a:tblGrid>
                <a:gridCol w="1890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2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4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Edad (años)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3 - 7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7 - 11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11 - 15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Prevalencia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1.2 – 3.2%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4 – 11%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8 – 23%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Sexo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&gt;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=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</a:rPr>
                        <a:t>H &lt; M</a:t>
                      </a:r>
                    </a:p>
                  </a:txBody>
                  <a:tcPr marL="86346" marR="86346"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4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Tratamiento Farmacológico</a:t>
            </a:r>
            <a:endParaRPr lang="es-ES" dirty="0"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800" dirty="0">
                <a:ea typeface="ＭＳ Ｐゴシック" pitchFamily="34" charset="-128"/>
              </a:rPr>
              <a:t>Fármacos:</a:t>
            </a:r>
          </a:p>
          <a:p>
            <a:pPr eaLnBrk="1" hangingPunct="1">
              <a:lnSpc>
                <a:spcPct val="80000"/>
              </a:lnSpc>
            </a:pPr>
            <a:r>
              <a:rPr lang="es-MX" sz="2800" dirty="0">
                <a:ea typeface="ＭＳ Ｐゴシック" pitchFamily="34" charset="-128"/>
              </a:rPr>
              <a:t>En episodio agudo: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Ibuprofeno 10mg/kg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Paracetamol 15 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 err="1">
                <a:ea typeface="ＭＳ Ｐゴシック" pitchFamily="34" charset="-128"/>
              </a:rPr>
              <a:t>Naproxeno</a:t>
            </a:r>
            <a:r>
              <a:rPr lang="es-MX" dirty="0">
                <a:ea typeface="ＭＳ Ｐゴシック" pitchFamily="34" charset="-128"/>
              </a:rPr>
              <a:t> 10mg/kg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>
                <a:ea typeface="ＭＳ Ｐゴシック" pitchFamily="34" charset="-128"/>
              </a:rPr>
              <a:t>En las crisis </a:t>
            </a:r>
            <a:r>
              <a:rPr lang="es-MX" dirty="0" err="1">
                <a:ea typeface="ＭＳ Ｐゴシック" pitchFamily="34" charset="-128"/>
              </a:rPr>
              <a:t>migrañosas</a:t>
            </a:r>
            <a:r>
              <a:rPr lang="es-MX" dirty="0">
                <a:ea typeface="ＭＳ Ｐゴシック" pitchFamily="34" charset="-128"/>
              </a:rPr>
              <a:t> con </a:t>
            </a:r>
            <a:r>
              <a:rPr lang="es-MX" dirty="0" err="1">
                <a:ea typeface="ＭＳ Ｐゴシック" pitchFamily="34" charset="-128"/>
              </a:rPr>
              <a:t>hiperemesis</a:t>
            </a:r>
            <a:r>
              <a:rPr lang="es-MX" dirty="0">
                <a:ea typeface="ＭＳ Ｐゴシック" pitchFamily="34" charset="-128"/>
              </a:rPr>
              <a:t> se podrían usar </a:t>
            </a:r>
            <a:r>
              <a:rPr lang="es-MX" dirty="0" err="1">
                <a:ea typeface="ＭＳ Ｐゴシック" pitchFamily="34" charset="-128"/>
              </a:rPr>
              <a:t>triptanes</a:t>
            </a:r>
            <a:r>
              <a:rPr lang="es-MX" dirty="0">
                <a:ea typeface="ＭＳ Ｐゴシック" pitchFamily="34" charset="-128"/>
              </a:rPr>
              <a:t> 6 a 17 años </a:t>
            </a:r>
            <a:r>
              <a:rPr lang="es-MX" dirty="0" err="1">
                <a:ea typeface="ＭＳ Ｐゴシック" pitchFamily="34" charset="-128"/>
              </a:rPr>
              <a:t>rizatriptan</a:t>
            </a:r>
            <a:r>
              <a:rPr lang="es-MX" dirty="0">
                <a:ea typeface="ＭＳ Ｐゴシック" pitchFamily="34" charset="-128"/>
              </a:rPr>
              <a:t>, 12 años o más: </a:t>
            </a:r>
            <a:r>
              <a:rPr lang="es-MX" dirty="0" err="1">
                <a:ea typeface="ＭＳ Ｐゴシック" pitchFamily="34" charset="-128"/>
              </a:rPr>
              <a:t>sumatriptán</a:t>
            </a:r>
            <a:r>
              <a:rPr lang="es-MX" dirty="0">
                <a:ea typeface="ＭＳ Ｐゴシック" pitchFamily="34" charset="-128"/>
              </a:rPr>
              <a:t> 5-20 mg</a:t>
            </a:r>
          </a:p>
          <a:p>
            <a:pPr eaLnBrk="1" hangingPunct="1">
              <a:lnSpc>
                <a:spcPct val="80000"/>
              </a:lnSpc>
            </a:pPr>
            <a:r>
              <a:rPr lang="es-MX" sz="2800" dirty="0">
                <a:ea typeface="ＭＳ Ｐゴシック" pitchFamily="34" charset="-128"/>
              </a:rPr>
              <a:t>Estado </a:t>
            </a:r>
            <a:r>
              <a:rPr lang="es-MX" sz="2800" dirty="0" err="1">
                <a:ea typeface="ＭＳ Ｐゴシック" pitchFamily="34" charset="-128"/>
              </a:rPr>
              <a:t>migrañoso</a:t>
            </a:r>
            <a:r>
              <a:rPr lang="es-MX" sz="2800" dirty="0">
                <a:ea typeface="ＭＳ Ｐゴシック" pitchFamily="34" charset="-128"/>
              </a:rPr>
              <a:t>:</a:t>
            </a:r>
          </a:p>
          <a:p>
            <a:pPr marL="547688" lvl="1" eaLnBrk="1" hangingPunct="1">
              <a:lnSpc>
                <a:spcPct val="80000"/>
              </a:lnSpc>
              <a:buFont typeface="Wingdings" pitchFamily="2" charset="2"/>
              <a:buChar char=""/>
            </a:pPr>
            <a:r>
              <a:rPr lang="es-MX" dirty="0" err="1">
                <a:ea typeface="ＭＳ Ｐゴシック" pitchFamily="34" charset="-128"/>
              </a:rPr>
              <a:t>Sumatriptan</a:t>
            </a:r>
            <a:r>
              <a:rPr lang="es-MX" dirty="0">
                <a:ea typeface="ＭＳ Ｐゴシック" pitchFamily="34" charset="-128"/>
              </a:rPr>
              <a:t> </a:t>
            </a:r>
            <a:r>
              <a:rPr lang="es-MX" dirty="0" err="1">
                <a:ea typeface="ＭＳ Ｐゴシック" pitchFamily="34" charset="-128"/>
              </a:rPr>
              <a:t>subcutaneo</a:t>
            </a:r>
            <a:r>
              <a:rPr lang="es-MX" dirty="0">
                <a:ea typeface="ＭＳ Ｐゴシック" pitchFamily="34" charset="-128"/>
              </a:rPr>
              <a:t> 6 </a:t>
            </a:r>
            <a:r>
              <a:rPr lang="es-MX" dirty="0" err="1">
                <a:ea typeface="ＭＳ Ｐゴシック" pitchFamily="34" charset="-128"/>
              </a:rPr>
              <a:t>mg.</a:t>
            </a:r>
            <a:endParaRPr lang="es-MX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00" y="1412776"/>
            <a:ext cx="3780000" cy="17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ea typeface="ＭＳ Ｐゴシック" pitchFamily="34" charset="-128"/>
              </a:rPr>
              <a:t>Tratamiento Profiláctico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Indicado cuando las otra medidas han fallado.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Presentan mas de 3 -5 episodios / mes.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Crisis intratables o difíciles de manejar en etapa aguda.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Duración prolongada.</a:t>
            </a:r>
          </a:p>
          <a:p>
            <a:pPr marL="457200" lvl="1" indent="0" eaLnBrk="1" hangingPunct="1">
              <a:buNone/>
            </a:pPr>
            <a:r>
              <a:rPr lang="es-MX" dirty="0">
                <a:ea typeface="ＭＳ Ｐゴシック" pitchFamily="34" charset="-128"/>
              </a:rPr>
              <a:t>Síntomas incapacitantes.</a:t>
            </a:r>
          </a:p>
          <a:p>
            <a:pPr lvl="1" eaLnBrk="1" hangingPunct="1">
              <a:buFont typeface="Wingdings" pitchFamily="2" charset="2"/>
              <a:buNone/>
            </a:pPr>
            <a:endParaRPr lang="es-MX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ea typeface="ＭＳ Ｐゴシック" pitchFamily="34" charset="-128"/>
              </a:rPr>
              <a:t>Tratamiento Profiláctico</a:t>
            </a:r>
            <a:endParaRPr lang="es-ES_tradnl" dirty="0">
              <a:solidFill>
                <a:srgbClr val="7B9899"/>
              </a:solidFill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6792"/>
            <a:ext cx="8229600" cy="50408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Uso en pacientes con mas de 4 episodios al mes con compromiso de la calidad de vida.</a:t>
            </a:r>
          </a:p>
          <a:p>
            <a:pPr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De primera línea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Propanolol  hasta 0,1 hasta 2 mg/kg/día 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Flunarizina 5-10 mg/día.</a:t>
            </a:r>
          </a:p>
          <a:p>
            <a:pPr marL="547688" lvl="1">
              <a:lnSpc>
                <a:spcPct val="80000"/>
              </a:lnSpc>
              <a:buNone/>
            </a:pPr>
            <a:endParaRPr lang="es-MX" sz="26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Segunda línea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Topiramato</a:t>
            </a:r>
            <a:r>
              <a:rPr lang="es-MX" sz="2600" dirty="0">
                <a:ea typeface="ＭＳ Ｐゴシック" pitchFamily="34" charset="-128"/>
              </a:rPr>
              <a:t> 25-100mg/d</a:t>
            </a:r>
            <a:r>
              <a:rPr lang="es-MX" altLang="ja-JP" sz="2600" dirty="0">
                <a:ea typeface="HGP明朝E" charset="-128"/>
              </a:rPr>
              <a:t>ía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altLang="ja-JP" sz="2600" dirty="0" err="1">
                <a:ea typeface="HGP明朝E" charset="-128"/>
              </a:rPr>
              <a:t>Á</a:t>
            </a:r>
            <a:r>
              <a:rPr lang="es-MX" sz="2600" dirty="0" err="1">
                <a:ea typeface="ＭＳ Ｐゴシック" pitchFamily="34" charset="-128"/>
              </a:rPr>
              <a:t>c.Valproico</a:t>
            </a:r>
            <a:r>
              <a:rPr lang="es-MX" sz="2600" dirty="0">
                <a:ea typeface="ＭＳ Ｐゴシック" pitchFamily="34" charset="-128"/>
              </a:rPr>
              <a:t> 5-10mg/kg/d</a:t>
            </a:r>
            <a:r>
              <a:rPr lang="es-MX" altLang="ja-JP" sz="2600" dirty="0">
                <a:ea typeface="HGP明朝E" charset="-128"/>
              </a:rPr>
              <a:t>ía 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Ciproheptadina</a:t>
            </a:r>
            <a:r>
              <a:rPr lang="es-MX" sz="2600" dirty="0">
                <a:ea typeface="ＭＳ Ｐゴシック" pitchFamily="34" charset="-128"/>
              </a:rPr>
              <a:t> 4-16 mg/día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 err="1">
                <a:ea typeface="ＭＳ Ｐゴシック" pitchFamily="34" charset="-128"/>
              </a:rPr>
              <a:t>Gabapentina</a:t>
            </a:r>
            <a:r>
              <a:rPr lang="es-MX" sz="2600" dirty="0">
                <a:ea typeface="ＭＳ Ｐゴシック" pitchFamily="34" charset="-128"/>
              </a:rPr>
              <a:t> 900-1200mg/día</a:t>
            </a:r>
          </a:p>
          <a:p>
            <a:pPr marL="547688" lvl="1">
              <a:lnSpc>
                <a:spcPct val="80000"/>
              </a:lnSpc>
              <a:buNone/>
            </a:pPr>
            <a:endParaRPr lang="es-MX" sz="26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Cefalea </a:t>
            </a:r>
            <a:r>
              <a:rPr lang="es-MX" sz="2600" dirty="0" err="1">
                <a:ea typeface="ＭＳ Ｐゴシック" pitchFamily="34" charset="-128"/>
              </a:rPr>
              <a:t>tensional</a:t>
            </a:r>
            <a:endParaRPr lang="es-MX" sz="2600" dirty="0">
              <a:ea typeface="ＭＳ Ｐゴシック" pitchFamily="34" charset="-128"/>
            </a:endParaRP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Medidas generales</a:t>
            </a:r>
          </a:p>
          <a:p>
            <a:pPr marL="547688" lvl="1" eaLnBrk="1" hangingPunct="1">
              <a:lnSpc>
                <a:spcPct val="80000"/>
              </a:lnSpc>
              <a:buNone/>
            </a:pPr>
            <a:r>
              <a:rPr lang="es-MX" sz="2600" dirty="0">
                <a:ea typeface="ＭＳ Ｐゴシック" pitchFamily="34" charset="-128"/>
              </a:rPr>
              <a:t>Psicoterapia</a:t>
            </a:r>
          </a:p>
          <a:p>
            <a:pPr eaLnBrk="1" hangingPunct="1">
              <a:lnSpc>
                <a:spcPct val="80000"/>
              </a:lnSpc>
            </a:pPr>
            <a:endParaRPr lang="es-MX" sz="2800" dirty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4896000" cy="10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E6034B-C3D7-CD44-B861-8A96E69C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99607E-686E-D844-A213-915D7919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L" sz="6000" dirty="0" smtClean="0"/>
          </a:p>
          <a:p>
            <a:pPr marL="0" indent="0" algn="ctr">
              <a:buNone/>
            </a:pPr>
            <a:r>
              <a:rPr lang="es-CL" sz="6000" dirty="0" smtClean="0"/>
              <a:t>Preguntas?</a:t>
            </a:r>
            <a:endParaRPr lang="es-CL" sz="6000" dirty="0"/>
          </a:p>
        </p:txBody>
      </p:sp>
    </p:spTree>
    <p:extLst>
      <p:ext uri="{BB962C8B-B14F-4D97-AF65-F5344CB8AC3E}">
        <p14:creationId xmlns="" xmlns:p14="http://schemas.microsoft.com/office/powerpoint/2010/main" val="3777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100" dirty="0">
                <a:ea typeface="ＭＳ Ｐゴシック" pitchFamily="34" charset="-128"/>
              </a:rPr>
              <a:t>Evaluación clínica</a:t>
            </a:r>
            <a:endParaRPr lang="es-ES" sz="4100" dirty="0"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CC"/>
              </a:buClr>
              <a:buFontTx/>
              <a:buNone/>
            </a:pPr>
            <a:r>
              <a:rPr lang="es-ES_tradnl" sz="2400" dirty="0">
                <a:ea typeface="ＭＳ Ｐゴシック" pitchFamily="34" charset="-128"/>
              </a:rPr>
              <a:t>	El correcto diagnóstico etiológico de una cefalea se realizará principalmente por:</a:t>
            </a:r>
          </a:p>
          <a:p>
            <a:pPr lvl="1" eaLnBrk="1" hangingPunct="1">
              <a:lnSpc>
                <a:spcPct val="90000"/>
              </a:lnSpc>
              <a:buClr>
                <a:srgbClr val="FFFFCC"/>
              </a:buClr>
            </a:pPr>
            <a:r>
              <a:rPr lang="es-ES_tradnl" sz="2400" dirty="0">
                <a:ea typeface="ＭＳ Ｐゴシック" pitchFamily="34" charset="-128"/>
              </a:rPr>
              <a:t>Anamnesis</a:t>
            </a:r>
          </a:p>
          <a:p>
            <a:pPr lvl="1" eaLnBrk="1" hangingPunct="1">
              <a:lnSpc>
                <a:spcPct val="90000"/>
              </a:lnSpc>
              <a:buClr>
                <a:srgbClr val="FFFFCC"/>
              </a:buClr>
            </a:pPr>
            <a:r>
              <a:rPr lang="es-ES_tradnl" sz="2400" dirty="0">
                <a:ea typeface="ＭＳ Ｐゴシック" pitchFamily="34" charset="-128"/>
              </a:rPr>
              <a:t>Examen neurológico</a:t>
            </a:r>
            <a:endParaRPr lang="es-E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FontTx/>
              <a:buNone/>
            </a:pPr>
            <a:endParaRPr lang="es-ES" sz="3600" i="1" dirty="0">
              <a:ea typeface="ＭＳ Ｐゴシック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717032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5012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9165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>
                <a:solidFill>
                  <a:srgbClr val="000000"/>
                </a:solidFill>
                <a:ea typeface="ＭＳ Ｐゴシック" pitchFamily="34" charset="-128"/>
              </a:rPr>
              <a:t>Evaluación clínica anamnesis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solidFill>
                  <a:srgbClr val="000000"/>
                </a:solidFill>
                <a:ea typeface="ＭＳ Ｐゴシック" pitchFamily="34" charset="-128"/>
              </a:rPr>
              <a:t>Clasificación Etiológica</a:t>
            </a:r>
            <a:endParaRPr 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1322</Words>
  <Application>Microsoft Office PowerPoint</Application>
  <PresentationFormat>Presentación en pantalla (4:3)</PresentationFormat>
  <Paragraphs>316</Paragraphs>
  <Slides>43</Slides>
  <Notes>36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CEFALEA</vt:lpstr>
      <vt:lpstr>Cefalea</vt:lpstr>
      <vt:lpstr>Generalidades</vt:lpstr>
      <vt:lpstr>Epidemiología</vt:lpstr>
      <vt:lpstr>Evaluación clínica</vt:lpstr>
      <vt:lpstr>Evaluación clínica anamnesis</vt:lpstr>
      <vt:lpstr>Evaluación clínica anamnesis</vt:lpstr>
      <vt:lpstr>Evaluación clínica anamnesis</vt:lpstr>
      <vt:lpstr>Clasificación Etiológica</vt:lpstr>
      <vt:lpstr>Cefalea Primaria</vt:lpstr>
      <vt:lpstr>Cefalea Secundaria</vt:lpstr>
      <vt:lpstr>Clasificación temporal</vt:lpstr>
      <vt:lpstr>Diapositiva 13</vt:lpstr>
      <vt:lpstr>Cefalea Aguda</vt:lpstr>
      <vt:lpstr>Diapositiva 15</vt:lpstr>
      <vt:lpstr>Cefalea aguda recurrente</vt:lpstr>
      <vt:lpstr>Migraña</vt:lpstr>
      <vt:lpstr>Migraña</vt:lpstr>
      <vt:lpstr>Migraña</vt:lpstr>
      <vt:lpstr>Migraña</vt:lpstr>
      <vt:lpstr>Otro tipos de migraña</vt:lpstr>
      <vt:lpstr>Otro tipos de migraña</vt:lpstr>
      <vt:lpstr>Cefalea tipo tensión</vt:lpstr>
      <vt:lpstr>Cefalea mixtas</vt:lpstr>
      <vt:lpstr>Diagnostico diferencial.</vt:lpstr>
      <vt:lpstr>Diagnostico diferencial</vt:lpstr>
      <vt:lpstr>Diapositiva 27</vt:lpstr>
      <vt:lpstr>Diagnostico diferencial</vt:lpstr>
      <vt:lpstr>Diagnostico diferencial</vt:lpstr>
      <vt:lpstr>Diapositiva 30</vt:lpstr>
      <vt:lpstr>Clínica que orienta a lesión intracraneana</vt:lpstr>
      <vt:lpstr>Cefalea asociada  a Hipertensión Endocraneana</vt:lpstr>
      <vt:lpstr>SIGNOS DE “ALARMA” NEUROLOGICA</vt:lpstr>
      <vt:lpstr>SIGNOS DE “ALARMA” NEUROLOGICA</vt:lpstr>
      <vt:lpstr>Neuroimágenes</vt:lpstr>
      <vt:lpstr>Neuroimágenes Prioridad mediana</vt:lpstr>
      <vt:lpstr>Tratamiento</vt:lpstr>
      <vt:lpstr>Tratamiento No Farmacológico</vt:lpstr>
      <vt:lpstr>Tratamiento Farmacológico</vt:lpstr>
      <vt:lpstr>Tratamiento Farmacológico</vt:lpstr>
      <vt:lpstr>Tratamiento Profiláctico</vt:lpstr>
      <vt:lpstr>Tratamiento Profiláctico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Cefalea</dc:title>
  <dc:creator>Usuario</dc:creator>
  <cp:lastModifiedBy>Usuario</cp:lastModifiedBy>
  <cp:revision>42</cp:revision>
  <dcterms:created xsi:type="dcterms:W3CDTF">2019-10-21T15:43:37Z</dcterms:created>
  <dcterms:modified xsi:type="dcterms:W3CDTF">2020-06-11T11:49:04Z</dcterms:modified>
</cp:coreProperties>
</file>