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2"/>
  </p:notesMasterIdLst>
  <p:sldIdLst>
    <p:sldId id="256" r:id="rId2"/>
    <p:sldId id="260" r:id="rId3"/>
    <p:sldId id="303" r:id="rId4"/>
    <p:sldId id="287" r:id="rId5"/>
    <p:sldId id="314" r:id="rId6"/>
    <p:sldId id="258" r:id="rId7"/>
    <p:sldId id="289" r:id="rId8"/>
    <p:sldId id="304" r:id="rId9"/>
    <p:sldId id="286" r:id="rId10"/>
    <p:sldId id="300" r:id="rId11"/>
    <p:sldId id="292" r:id="rId12"/>
    <p:sldId id="262" r:id="rId13"/>
    <p:sldId id="290" r:id="rId14"/>
    <p:sldId id="263" r:id="rId15"/>
    <p:sldId id="293" r:id="rId16"/>
    <p:sldId id="294" r:id="rId17"/>
    <p:sldId id="307" r:id="rId18"/>
    <p:sldId id="301" r:id="rId19"/>
    <p:sldId id="302" r:id="rId20"/>
    <p:sldId id="261" r:id="rId21"/>
    <p:sldId id="264" r:id="rId22"/>
    <p:sldId id="305" r:id="rId23"/>
    <p:sldId id="309" r:id="rId24"/>
    <p:sldId id="313" r:id="rId25"/>
    <p:sldId id="312" r:id="rId26"/>
    <p:sldId id="308" r:id="rId27"/>
    <p:sldId id="265" r:id="rId28"/>
    <p:sldId id="257" r:id="rId29"/>
    <p:sldId id="267" r:id="rId30"/>
    <p:sldId id="310" r:id="rId31"/>
    <p:sldId id="331" r:id="rId32"/>
    <p:sldId id="266" r:id="rId33"/>
    <p:sldId id="334" r:id="rId34"/>
    <p:sldId id="268" r:id="rId35"/>
    <p:sldId id="333" r:id="rId36"/>
    <p:sldId id="315" r:id="rId37"/>
    <p:sldId id="336" r:id="rId38"/>
    <p:sldId id="335" r:id="rId39"/>
    <p:sldId id="328" r:id="rId40"/>
    <p:sldId id="326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039" autoAdjust="0"/>
  </p:normalViewPr>
  <p:slideViewPr>
    <p:cSldViewPr snapToGrid="0">
      <p:cViewPr varScale="1">
        <p:scale>
          <a:sx n="48" d="100"/>
          <a:sy n="48" d="100"/>
        </p:scale>
        <p:origin x="1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svg"/><Relationship Id="rId1" Type="http://schemas.openxmlformats.org/officeDocument/2006/relationships/image" Target="../media/image98.png"/><Relationship Id="rId4" Type="http://schemas.openxmlformats.org/officeDocument/2006/relationships/image" Target="../media/image101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svg"/><Relationship Id="rId1" Type="http://schemas.openxmlformats.org/officeDocument/2006/relationships/image" Target="../media/image106.png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9.svg"/></Relationships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image" Target="../media/image118.png"/><Relationship Id="rId7" Type="http://schemas.openxmlformats.org/officeDocument/2006/relationships/image" Target="../media/image120.png"/><Relationship Id="rId2" Type="http://schemas.openxmlformats.org/officeDocument/2006/relationships/image" Target="../media/image117.svg"/><Relationship Id="rId1" Type="http://schemas.openxmlformats.org/officeDocument/2006/relationships/image" Target="../media/image116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119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17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16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93.svg"/><Relationship Id="rId4" Type="http://schemas.openxmlformats.org/officeDocument/2006/relationships/image" Target="../media/image89.svg"/><Relationship Id="rId9" Type="http://schemas.openxmlformats.org/officeDocument/2006/relationships/image" Target="../media/image92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9.svg"/><Relationship Id="rId1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7.svg"/><Relationship Id="rId1" Type="http://schemas.openxmlformats.org/officeDocument/2006/relationships/image" Target="../media/image112.png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9.svg"/></Relationships>
</file>

<file path=ppt/diagrams/_rels/drawing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image" Target="../media/image123.png"/><Relationship Id="rId7" Type="http://schemas.openxmlformats.org/officeDocument/2006/relationships/image" Target="../media/image124.png"/><Relationship Id="rId2" Type="http://schemas.openxmlformats.org/officeDocument/2006/relationships/image" Target="../media/image117.svg"/><Relationship Id="rId1" Type="http://schemas.openxmlformats.org/officeDocument/2006/relationships/image" Target="../media/image122.png"/><Relationship Id="rId6" Type="http://schemas.openxmlformats.org/officeDocument/2006/relationships/image" Target="../media/image87.svg"/><Relationship Id="rId5" Type="http://schemas.openxmlformats.org/officeDocument/2006/relationships/image" Target="../media/image94.png"/><Relationship Id="rId4" Type="http://schemas.openxmlformats.org/officeDocument/2006/relationships/image" Target="../media/image11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1.svg"/><Relationship Id="rId1" Type="http://schemas.openxmlformats.org/officeDocument/2006/relationships/image" Target="../media/image18.png"/><Relationship Id="rId6" Type="http://schemas.openxmlformats.org/officeDocument/2006/relationships/image" Target="../media/image15.svg"/><Relationship Id="rId5" Type="http://schemas.openxmlformats.org/officeDocument/2006/relationships/image" Target="../media/image20.png"/><Relationship Id="rId4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17.svg"/><Relationship Id="rId2" Type="http://schemas.openxmlformats.org/officeDocument/2006/relationships/image" Target="../media/image23.svg"/><Relationship Id="rId1" Type="http://schemas.openxmlformats.org/officeDocument/2006/relationships/image" Target="../media/image32.png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34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45.svg"/><Relationship Id="rId1" Type="http://schemas.openxmlformats.org/officeDocument/2006/relationships/image" Target="../media/image52.png"/><Relationship Id="rId6" Type="http://schemas.openxmlformats.org/officeDocument/2006/relationships/image" Target="../media/image49.svg"/><Relationship Id="rId5" Type="http://schemas.openxmlformats.org/officeDocument/2006/relationships/image" Target="../media/image54.png"/><Relationship Id="rId4" Type="http://schemas.openxmlformats.org/officeDocument/2006/relationships/image" Target="../media/image4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svg"/><Relationship Id="rId1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70.svg"/><Relationship Id="rId1" Type="http://schemas.openxmlformats.org/officeDocument/2006/relationships/image" Target="../media/image77.png"/><Relationship Id="rId6" Type="http://schemas.openxmlformats.org/officeDocument/2006/relationships/image" Target="../media/image74.svg"/><Relationship Id="rId5" Type="http://schemas.openxmlformats.org/officeDocument/2006/relationships/image" Target="../media/image79.png"/><Relationship Id="rId4" Type="http://schemas.openxmlformats.org/officeDocument/2006/relationships/image" Target="../media/image72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2" Type="http://schemas.openxmlformats.org/officeDocument/2006/relationships/image" Target="../media/image87.svg"/><Relationship Id="rId1" Type="http://schemas.openxmlformats.org/officeDocument/2006/relationships/image" Target="../media/image94.png"/><Relationship Id="rId6" Type="http://schemas.openxmlformats.org/officeDocument/2006/relationships/image" Target="../media/image23.svg"/><Relationship Id="rId5" Type="http://schemas.openxmlformats.org/officeDocument/2006/relationships/image" Target="../media/image32.png"/><Relationship Id="rId10" Type="http://schemas.openxmlformats.org/officeDocument/2006/relationships/image" Target="../media/image93.svg"/><Relationship Id="rId4" Type="http://schemas.openxmlformats.org/officeDocument/2006/relationships/image" Target="../media/image89.svg"/><Relationship Id="rId9" Type="http://schemas.openxmlformats.org/officeDocument/2006/relationships/image" Target="../media/image9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147797-5F46-45D1-836E-48483C20D3D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0225B757-0AF3-42E1-8D48-239EE24A6D0A}">
      <dgm:prSet/>
      <dgm:spPr/>
      <dgm:t>
        <a:bodyPr/>
        <a:lstStyle/>
        <a:p>
          <a:r>
            <a:rPr lang="es-CL"/>
            <a:t>IRAB son la 1° causa de hospitalización en lactantes y morbilidad en niños/adolescentes</a:t>
          </a:r>
        </a:p>
      </dgm:t>
    </dgm:pt>
    <dgm:pt modelId="{267F50E0-AE8E-4B70-BA01-90E358978065}" type="parTrans" cxnId="{FA38C6EF-2FAD-42C3-833D-5DE9EBE1C188}">
      <dgm:prSet/>
      <dgm:spPr/>
      <dgm:t>
        <a:bodyPr/>
        <a:lstStyle/>
        <a:p>
          <a:endParaRPr lang="es-CL"/>
        </a:p>
      </dgm:t>
    </dgm:pt>
    <dgm:pt modelId="{9960C7D2-6E53-4EF3-876F-4E92D8409824}" type="sibTrans" cxnId="{FA38C6EF-2FAD-42C3-833D-5DE9EBE1C188}">
      <dgm:prSet/>
      <dgm:spPr/>
      <dgm:t>
        <a:bodyPr/>
        <a:lstStyle/>
        <a:p>
          <a:endParaRPr lang="es-CL"/>
        </a:p>
      </dgm:t>
    </dgm:pt>
    <dgm:pt modelId="{A8C2FD07-9543-46B0-9AEE-005EA92F5D2D}">
      <dgm:prSet/>
      <dgm:spPr/>
      <dgm:t>
        <a:bodyPr/>
        <a:lstStyle/>
        <a:p>
          <a:r>
            <a:rPr lang="es-CL" dirty="0"/>
            <a:t>Principal etiología </a:t>
          </a:r>
          <a:r>
            <a:rPr lang="es-CL" dirty="0">
              <a:sym typeface="Wingdings" panose="05000000000000000000" pitchFamily="2" charset="2"/>
            </a:rPr>
            <a:t></a:t>
          </a:r>
          <a:r>
            <a:rPr lang="es-CL" dirty="0"/>
            <a:t> viral </a:t>
          </a:r>
        </a:p>
      </dgm:t>
    </dgm:pt>
    <dgm:pt modelId="{DE68627D-25DE-4A3B-A78A-47A3511C55F5}" type="parTrans" cxnId="{0FE47164-97C2-43EF-8C50-903B6C19300F}">
      <dgm:prSet/>
      <dgm:spPr/>
      <dgm:t>
        <a:bodyPr/>
        <a:lstStyle/>
        <a:p>
          <a:endParaRPr lang="es-CL"/>
        </a:p>
      </dgm:t>
    </dgm:pt>
    <dgm:pt modelId="{F845F422-738E-4CC0-8215-17D8163FDB1A}" type="sibTrans" cxnId="{0FE47164-97C2-43EF-8C50-903B6C19300F}">
      <dgm:prSet/>
      <dgm:spPr/>
      <dgm:t>
        <a:bodyPr/>
        <a:lstStyle/>
        <a:p>
          <a:endParaRPr lang="es-CL"/>
        </a:p>
      </dgm:t>
    </dgm:pt>
    <dgm:pt modelId="{DB3C890E-7068-4B3F-A50E-693673861C08}">
      <dgm:prSet/>
      <dgm:spPr/>
      <dgm:t>
        <a:bodyPr/>
        <a:lstStyle/>
        <a:p>
          <a:r>
            <a:rPr lang="es-ES" dirty="0"/>
            <a:t>Bronquiolitis e</a:t>
          </a:r>
          <a:r>
            <a:rPr lang="es-CL" dirty="0"/>
            <a:t>s la causa más común de IRAB en el primer año de vida</a:t>
          </a:r>
        </a:p>
      </dgm:t>
    </dgm:pt>
    <dgm:pt modelId="{3D5F247D-1385-4AAA-BCF1-E2E70E9A0A1C}" type="parTrans" cxnId="{BE65F278-DF9E-499C-B337-F50CF43BAB38}">
      <dgm:prSet/>
      <dgm:spPr/>
      <dgm:t>
        <a:bodyPr/>
        <a:lstStyle/>
        <a:p>
          <a:endParaRPr lang="es-CL"/>
        </a:p>
      </dgm:t>
    </dgm:pt>
    <dgm:pt modelId="{EB6DB21E-FEAC-4FF1-BEB1-7BEC1CF20245}" type="sibTrans" cxnId="{BE65F278-DF9E-499C-B337-F50CF43BAB38}">
      <dgm:prSet/>
      <dgm:spPr/>
      <dgm:t>
        <a:bodyPr/>
        <a:lstStyle/>
        <a:p>
          <a:endParaRPr lang="es-CL"/>
        </a:p>
      </dgm:t>
    </dgm:pt>
    <dgm:pt modelId="{F48E31FF-8A2B-497B-A2F5-571B50DF5223}">
      <dgm:prSet/>
      <dgm:spPr/>
      <dgm:t>
        <a:bodyPr/>
        <a:lstStyle/>
        <a:p>
          <a:r>
            <a:rPr lang="es-CL"/>
            <a:t>Si bien, la mayoría infecciones leves y moderadas que se pueden manejar en APS.  </a:t>
          </a:r>
        </a:p>
      </dgm:t>
    </dgm:pt>
    <dgm:pt modelId="{6A45D21F-F354-4542-857E-D5D5E0975832}" type="parTrans" cxnId="{FC0DBE8E-04D1-45CE-9990-399066524D6E}">
      <dgm:prSet/>
      <dgm:spPr/>
      <dgm:t>
        <a:bodyPr/>
        <a:lstStyle/>
        <a:p>
          <a:endParaRPr lang="es-CL"/>
        </a:p>
      </dgm:t>
    </dgm:pt>
    <dgm:pt modelId="{30293E14-C1E8-47A7-9903-13EC577C444A}" type="sibTrans" cxnId="{FC0DBE8E-04D1-45CE-9990-399066524D6E}">
      <dgm:prSet/>
      <dgm:spPr/>
      <dgm:t>
        <a:bodyPr/>
        <a:lstStyle/>
        <a:p>
          <a:endParaRPr lang="es-CL"/>
        </a:p>
      </dgm:t>
    </dgm:pt>
    <dgm:pt modelId="{0BBEB146-493F-4AB7-B530-0F6C294021E8}">
      <dgm:prSet/>
      <dgm:spPr/>
      <dgm:t>
        <a:bodyPr/>
        <a:lstStyle/>
        <a:p>
          <a:r>
            <a:rPr lang="es-CL" b="1" dirty="0"/>
            <a:t>2 -5 % requiere hospitalización </a:t>
          </a:r>
        </a:p>
      </dgm:t>
    </dgm:pt>
    <dgm:pt modelId="{4C5CA059-2898-4662-BFD4-E91D309509CE}" type="parTrans" cxnId="{1925D407-6D10-48EE-8598-77BC93E80133}">
      <dgm:prSet/>
      <dgm:spPr/>
      <dgm:t>
        <a:bodyPr/>
        <a:lstStyle/>
        <a:p>
          <a:endParaRPr lang="es-CL"/>
        </a:p>
      </dgm:t>
    </dgm:pt>
    <dgm:pt modelId="{D11E2207-3274-422F-8E94-413AC57931E2}" type="sibTrans" cxnId="{1925D407-6D10-48EE-8598-77BC93E80133}">
      <dgm:prSet/>
      <dgm:spPr/>
      <dgm:t>
        <a:bodyPr/>
        <a:lstStyle/>
        <a:p>
          <a:endParaRPr lang="es-CL"/>
        </a:p>
      </dgm:t>
    </dgm:pt>
    <dgm:pt modelId="{5CAE186C-606A-408B-979E-9558D80C5F5B}">
      <dgm:prSet/>
      <dgm:spPr/>
      <dgm:t>
        <a:bodyPr/>
        <a:lstStyle/>
        <a:p>
          <a:r>
            <a:rPr lang="es-CL" b="1" dirty="0"/>
            <a:t>0.1 – 1% UCIP </a:t>
          </a:r>
        </a:p>
      </dgm:t>
    </dgm:pt>
    <dgm:pt modelId="{8B448056-918B-452A-BEC3-74C9BB77E458}" type="parTrans" cxnId="{2F3348DD-A4FD-4642-99BA-AFE89C158D49}">
      <dgm:prSet/>
      <dgm:spPr/>
      <dgm:t>
        <a:bodyPr/>
        <a:lstStyle/>
        <a:p>
          <a:endParaRPr lang="es-CL"/>
        </a:p>
      </dgm:t>
    </dgm:pt>
    <dgm:pt modelId="{1BCA1974-B7D5-407C-B1AE-FF985DF34A4B}" type="sibTrans" cxnId="{2F3348DD-A4FD-4642-99BA-AFE89C158D49}">
      <dgm:prSet/>
      <dgm:spPr/>
      <dgm:t>
        <a:bodyPr/>
        <a:lstStyle/>
        <a:p>
          <a:endParaRPr lang="es-CL"/>
        </a:p>
      </dgm:t>
    </dgm:pt>
    <dgm:pt modelId="{94F05E68-F028-4AAF-8D27-CB1FB6C787E7}" type="pres">
      <dgm:prSet presAssocID="{48147797-5F46-45D1-836E-48483C20D3D8}" presName="vert0" presStyleCnt="0">
        <dgm:presLayoutVars>
          <dgm:dir/>
          <dgm:animOne val="branch"/>
          <dgm:animLvl val="lvl"/>
        </dgm:presLayoutVars>
      </dgm:prSet>
      <dgm:spPr/>
    </dgm:pt>
    <dgm:pt modelId="{603CDCA3-D765-4133-B655-271E65C9B84C}" type="pres">
      <dgm:prSet presAssocID="{0225B757-0AF3-42E1-8D48-239EE24A6D0A}" presName="thickLine" presStyleLbl="alignNode1" presStyleIdx="0" presStyleCnt="6"/>
      <dgm:spPr/>
    </dgm:pt>
    <dgm:pt modelId="{626179FB-1433-4D4C-9C8E-547F39C038F6}" type="pres">
      <dgm:prSet presAssocID="{0225B757-0AF3-42E1-8D48-239EE24A6D0A}" presName="horz1" presStyleCnt="0"/>
      <dgm:spPr/>
    </dgm:pt>
    <dgm:pt modelId="{845CC527-9347-4753-B6BE-E3FC624B6778}" type="pres">
      <dgm:prSet presAssocID="{0225B757-0AF3-42E1-8D48-239EE24A6D0A}" presName="tx1" presStyleLbl="revTx" presStyleIdx="0" presStyleCnt="6"/>
      <dgm:spPr/>
    </dgm:pt>
    <dgm:pt modelId="{A1006B77-D2FB-46C0-B69D-67A92B264E79}" type="pres">
      <dgm:prSet presAssocID="{0225B757-0AF3-42E1-8D48-239EE24A6D0A}" presName="vert1" presStyleCnt="0"/>
      <dgm:spPr/>
    </dgm:pt>
    <dgm:pt modelId="{658FB5C1-A677-47EC-8374-042A05E52231}" type="pres">
      <dgm:prSet presAssocID="{A8C2FD07-9543-46B0-9AEE-005EA92F5D2D}" presName="thickLine" presStyleLbl="alignNode1" presStyleIdx="1" presStyleCnt="6"/>
      <dgm:spPr/>
    </dgm:pt>
    <dgm:pt modelId="{D685EAD3-DFAD-4A0B-9DF9-1AFC97598C17}" type="pres">
      <dgm:prSet presAssocID="{A8C2FD07-9543-46B0-9AEE-005EA92F5D2D}" presName="horz1" presStyleCnt="0"/>
      <dgm:spPr/>
    </dgm:pt>
    <dgm:pt modelId="{776285F3-B068-48FE-BF82-9DD25DEC2DEC}" type="pres">
      <dgm:prSet presAssocID="{A8C2FD07-9543-46B0-9AEE-005EA92F5D2D}" presName="tx1" presStyleLbl="revTx" presStyleIdx="1" presStyleCnt="6"/>
      <dgm:spPr/>
    </dgm:pt>
    <dgm:pt modelId="{4D764ADD-FDAC-4654-82C0-EE2BA7213569}" type="pres">
      <dgm:prSet presAssocID="{A8C2FD07-9543-46B0-9AEE-005EA92F5D2D}" presName="vert1" presStyleCnt="0"/>
      <dgm:spPr/>
    </dgm:pt>
    <dgm:pt modelId="{20E03B52-7FD7-4652-9DB5-5712326AD03C}" type="pres">
      <dgm:prSet presAssocID="{DB3C890E-7068-4B3F-A50E-693673861C08}" presName="thickLine" presStyleLbl="alignNode1" presStyleIdx="2" presStyleCnt="6"/>
      <dgm:spPr/>
    </dgm:pt>
    <dgm:pt modelId="{902C0A86-9AB1-44F8-8225-DF752DC307BA}" type="pres">
      <dgm:prSet presAssocID="{DB3C890E-7068-4B3F-A50E-693673861C08}" presName="horz1" presStyleCnt="0"/>
      <dgm:spPr/>
    </dgm:pt>
    <dgm:pt modelId="{7741F8F9-FB2D-4D71-AC8B-A6B159761091}" type="pres">
      <dgm:prSet presAssocID="{DB3C890E-7068-4B3F-A50E-693673861C08}" presName="tx1" presStyleLbl="revTx" presStyleIdx="2" presStyleCnt="6"/>
      <dgm:spPr/>
    </dgm:pt>
    <dgm:pt modelId="{44CB9C66-8AE4-4EFA-A2D4-281521115C9E}" type="pres">
      <dgm:prSet presAssocID="{DB3C890E-7068-4B3F-A50E-693673861C08}" presName="vert1" presStyleCnt="0"/>
      <dgm:spPr/>
    </dgm:pt>
    <dgm:pt modelId="{321AC01F-246A-4C89-B4FD-FC9EC9630690}" type="pres">
      <dgm:prSet presAssocID="{F48E31FF-8A2B-497B-A2F5-571B50DF5223}" presName="thickLine" presStyleLbl="alignNode1" presStyleIdx="3" presStyleCnt="6"/>
      <dgm:spPr/>
    </dgm:pt>
    <dgm:pt modelId="{2272836E-6C21-46A4-8B42-4D6C501C7DB9}" type="pres">
      <dgm:prSet presAssocID="{F48E31FF-8A2B-497B-A2F5-571B50DF5223}" presName="horz1" presStyleCnt="0"/>
      <dgm:spPr/>
    </dgm:pt>
    <dgm:pt modelId="{5AB84E97-D1F2-49C1-BEAF-8580FC36E890}" type="pres">
      <dgm:prSet presAssocID="{F48E31FF-8A2B-497B-A2F5-571B50DF5223}" presName="tx1" presStyleLbl="revTx" presStyleIdx="3" presStyleCnt="6"/>
      <dgm:spPr/>
    </dgm:pt>
    <dgm:pt modelId="{24EDBF64-B23C-41D0-9FE7-FCC78AEC4C79}" type="pres">
      <dgm:prSet presAssocID="{F48E31FF-8A2B-497B-A2F5-571B50DF5223}" presName="vert1" presStyleCnt="0"/>
      <dgm:spPr/>
    </dgm:pt>
    <dgm:pt modelId="{63A71FE1-0996-4A54-A225-D8EAD34388C5}" type="pres">
      <dgm:prSet presAssocID="{0BBEB146-493F-4AB7-B530-0F6C294021E8}" presName="thickLine" presStyleLbl="alignNode1" presStyleIdx="4" presStyleCnt="6"/>
      <dgm:spPr/>
    </dgm:pt>
    <dgm:pt modelId="{18CD866C-B76A-4375-B9D3-B2C9CF72CA67}" type="pres">
      <dgm:prSet presAssocID="{0BBEB146-493F-4AB7-B530-0F6C294021E8}" presName="horz1" presStyleCnt="0"/>
      <dgm:spPr/>
    </dgm:pt>
    <dgm:pt modelId="{A2D8A372-092C-478F-B937-AEC19412483C}" type="pres">
      <dgm:prSet presAssocID="{0BBEB146-493F-4AB7-B530-0F6C294021E8}" presName="tx1" presStyleLbl="revTx" presStyleIdx="4" presStyleCnt="6"/>
      <dgm:spPr/>
    </dgm:pt>
    <dgm:pt modelId="{D1D4A066-CD4D-40EE-B782-05109E5B0703}" type="pres">
      <dgm:prSet presAssocID="{0BBEB146-493F-4AB7-B530-0F6C294021E8}" presName="vert1" presStyleCnt="0"/>
      <dgm:spPr/>
    </dgm:pt>
    <dgm:pt modelId="{2C3AB684-9F82-49F0-B7A4-95B3392BFFD4}" type="pres">
      <dgm:prSet presAssocID="{5CAE186C-606A-408B-979E-9558D80C5F5B}" presName="thickLine" presStyleLbl="alignNode1" presStyleIdx="5" presStyleCnt="6"/>
      <dgm:spPr/>
    </dgm:pt>
    <dgm:pt modelId="{0DD0A87A-3E2E-4F4D-967F-B102BDC8A50E}" type="pres">
      <dgm:prSet presAssocID="{5CAE186C-606A-408B-979E-9558D80C5F5B}" presName="horz1" presStyleCnt="0"/>
      <dgm:spPr/>
    </dgm:pt>
    <dgm:pt modelId="{202B85D0-C329-44D8-A27E-26C9061EAF1D}" type="pres">
      <dgm:prSet presAssocID="{5CAE186C-606A-408B-979E-9558D80C5F5B}" presName="tx1" presStyleLbl="revTx" presStyleIdx="5" presStyleCnt="6"/>
      <dgm:spPr/>
    </dgm:pt>
    <dgm:pt modelId="{C3590AB2-7810-40D6-9CB2-B2498C7A1606}" type="pres">
      <dgm:prSet presAssocID="{5CAE186C-606A-408B-979E-9558D80C5F5B}" presName="vert1" presStyleCnt="0"/>
      <dgm:spPr/>
    </dgm:pt>
  </dgm:ptLst>
  <dgm:cxnLst>
    <dgm:cxn modelId="{1925D407-6D10-48EE-8598-77BC93E80133}" srcId="{48147797-5F46-45D1-836E-48483C20D3D8}" destId="{0BBEB146-493F-4AB7-B530-0F6C294021E8}" srcOrd="4" destOrd="0" parTransId="{4C5CA059-2898-4662-BFD4-E91D309509CE}" sibTransId="{D11E2207-3274-422F-8E94-413AC57931E2}"/>
    <dgm:cxn modelId="{A33A0A0D-EDC3-45DA-B747-B0943DD8DA08}" type="presOf" srcId="{48147797-5F46-45D1-836E-48483C20D3D8}" destId="{94F05E68-F028-4AAF-8D27-CB1FB6C787E7}" srcOrd="0" destOrd="0" presId="urn:microsoft.com/office/officeart/2008/layout/LinedList"/>
    <dgm:cxn modelId="{83A36C12-A2B9-4FF5-AB03-1AEEDAFADE79}" type="presOf" srcId="{0BBEB146-493F-4AB7-B530-0F6C294021E8}" destId="{A2D8A372-092C-478F-B937-AEC19412483C}" srcOrd="0" destOrd="0" presId="urn:microsoft.com/office/officeart/2008/layout/LinedList"/>
    <dgm:cxn modelId="{2BCCFA13-C62D-4664-85C9-1BE77EA566E8}" type="presOf" srcId="{5CAE186C-606A-408B-979E-9558D80C5F5B}" destId="{202B85D0-C329-44D8-A27E-26C9061EAF1D}" srcOrd="0" destOrd="0" presId="urn:microsoft.com/office/officeart/2008/layout/LinedList"/>
    <dgm:cxn modelId="{0680C02A-D2A6-4C4A-8205-F9323BF6ED54}" type="presOf" srcId="{0225B757-0AF3-42E1-8D48-239EE24A6D0A}" destId="{845CC527-9347-4753-B6BE-E3FC624B6778}" srcOrd="0" destOrd="0" presId="urn:microsoft.com/office/officeart/2008/layout/LinedList"/>
    <dgm:cxn modelId="{1A438A5D-D9CA-4036-AECD-4D510C4949AF}" type="presOf" srcId="{A8C2FD07-9543-46B0-9AEE-005EA92F5D2D}" destId="{776285F3-B068-48FE-BF82-9DD25DEC2DEC}" srcOrd="0" destOrd="0" presId="urn:microsoft.com/office/officeart/2008/layout/LinedList"/>
    <dgm:cxn modelId="{0FE47164-97C2-43EF-8C50-903B6C19300F}" srcId="{48147797-5F46-45D1-836E-48483C20D3D8}" destId="{A8C2FD07-9543-46B0-9AEE-005EA92F5D2D}" srcOrd="1" destOrd="0" parTransId="{DE68627D-25DE-4A3B-A78A-47A3511C55F5}" sibTransId="{F845F422-738E-4CC0-8215-17D8163FDB1A}"/>
    <dgm:cxn modelId="{597A9165-DE37-4178-9FA7-0F838BE1E633}" type="presOf" srcId="{F48E31FF-8A2B-497B-A2F5-571B50DF5223}" destId="{5AB84E97-D1F2-49C1-BEAF-8580FC36E890}" srcOrd="0" destOrd="0" presId="urn:microsoft.com/office/officeart/2008/layout/LinedList"/>
    <dgm:cxn modelId="{BE65F278-DF9E-499C-B337-F50CF43BAB38}" srcId="{48147797-5F46-45D1-836E-48483C20D3D8}" destId="{DB3C890E-7068-4B3F-A50E-693673861C08}" srcOrd="2" destOrd="0" parTransId="{3D5F247D-1385-4AAA-BCF1-E2E70E9A0A1C}" sibTransId="{EB6DB21E-FEAC-4FF1-BEB1-7BEC1CF20245}"/>
    <dgm:cxn modelId="{FC0DBE8E-04D1-45CE-9990-399066524D6E}" srcId="{48147797-5F46-45D1-836E-48483C20D3D8}" destId="{F48E31FF-8A2B-497B-A2F5-571B50DF5223}" srcOrd="3" destOrd="0" parTransId="{6A45D21F-F354-4542-857E-D5D5E0975832}" sibTransId="{30293E14-C1E8-47A7-9903-13EC577C444A}"/>
    <dgm:cxn modelId="{2F3348DD-A4FD-4642-99BA-AFE89C158D49}" srcId="{48147797-5F46-45D1-836E-48483C20D3D8}" destId="{5CAE186C-606A-408B-979E-9558D80C5F5B}" srcOrd="5" destOrd="0" parTransId="{8B448056-918B-452A-BEC3-74C9BB77E458}" sibTransId="{1BCA1974-B7D5-407C-B1AE-FF985DF34A4B}"/>
    <dgm:cxn modelId="{FA38C6EF-2FAD-42C3-833D-5DE9EBE1C188}" srcId="{48147797-5F46-45D1-836E-48483C20D3D8}" destId="{0225B757-0AF3-42E1-8D48-239EE24A6D0A}" srcOrd="0" destOrd="0" parTransId="{267F50E0-AE8E-4B70-BA01-90E358978065}" sibTransId="{9960C7D2-6E53-4EF3-876F-4E92D8409824}"/>
    <dgm:cxn modelId="{9571F3F7-D685-4E1D-A47B-B38CF097BA6A}" type="presOf" srcId="{DB3C890E-7068-4B3F-A50E-693673861C08}" destId="{7741F8F9-FB2D-4D71-AC8B-A6B159761091}" srcOrd="0" destOrd="0" presId="urn:microsoft.com/office/officeart/2008/layout/LinedList"/>
    <dgm:cxn modelId="{11CAB950-BC54-4F10-BA50-8661E5FA14DB}" type="presParOf" srcId="{94F05E68-F028-4AAF-8D27-CB1FB6C787E7}" destId="{603CDCA3-D765-4133-B655-271E65C9B84C}" srcOrd="0" destOrd="0" presId="urn:microsoft.com/office/officeart/2008/layout/LinedList"/>
    <dgm:cxn modelId="{D246489A-4D6F-4AD3-949B-3786B32A0FCE}" type="presParOf" srcId="{94F05E68-F028-4AAF-8D27-CB1FB6C787E7}" destId="{626179FB-1433-4D4C-9C8E-547F39C038F6}" srcOrd="1" destOrd="0" presId="urn:microsoft.com/office/officeart/2008/layout/LinedList"/>
    <dgm:cxn modelId="{EF295498-BB87-45AC-9E61-F62D4039F092}" type="presParOf" srcId="{626179FB-1433-4D4C-9C8E-547F39C038F6}" destId="{845CC527-9347-4753-B6BE-E3FC624B6778}" srcOrd="0" destOrd="0" presId="urn:microsoft.com/office/officeart/2008/layout/LinedList"/>
    <dgm:cxn modelId="{31D9F0AC-7CCF-49BE-93ED-E5E5205B258A}" type="presParOf" srcId="{626179FB-1433-4D4C-9C8E-547F39C038F6}" destId="{A1006B77-D2FB-46C0-B69D-67A92B264E79}" srcOrd="1" destOrd="0" presId="urn:microsoft.com/office/officeart/2008/layout/LinedList"/>
    <dgm:cxn modelId="{9BC227F7-3624-421A-8E1E-8468717F8FB2}" type="presParOf" srcId="{94F05E68-F028-4AAF-8D27-CB1FB6C787E7}" destId="{658FB5C1-A677-47EC-8374-042A05E52231}" srcOrd="2" destOrd="0" presId="urn:microsoft.com/office/officeart/2008/layout/LinedList"/>
    <dgm:cxn modelId="{7E3DAF53-165C-46BE-A093-D268E95A44F6}" type="presParOf" srcId="{94F05E68-F028-4AAF-8D27-CB1FB6C787E7}" destId="{D685EAD3-DFAD-4A0B-9DF9-1AFC97598C17}" srcOrd="3" destOrd="0" presId="urn:microsoft.com/office/officeart/2008/layout/LinedList"/>
    <dgm:cxn modelId="{E9AEAC42-5E84-41A5-9FD3-2F8D88F0C426}" type="presParOf" srcId="{D685EAD3-DFAD-4A0B-9DF9-1AFC97598C17}" destId="{776285F3-B068-48FE-BF82-9DD25DEC2DEC}" srcOrd="0" destOrd="0" presId="urn:microsoft.com/office/officeart/2008/layout/LinedList"/>
    <dgm:cxn modelId="{3C6FBC20-FCF0-446F-B328-77ECDDBA9492}" type="presParOf" srcId="{D685EAD3-DFAD-4A0B-9DF9-1AFC97598C17}" destId="{4D764ADD-FDAC-4654-82C0-EE2BA7213569}" srcOrd="1" destOrd="0" presId="urn:microsoft.com/office/officeart/2008/layout/LinedList"/>
    <dgm:cxn modelId="{D43FA464-B074-4B99-BCEB-797DB5A98695}" type="presParOf" srcId="{94F05E68-F028-4AAF-8D27-CB1FB6C787E7}" destId="{20E03B52-7FD7-4652-9DB5-5712326AD03C}" srcOrd="4" destOrd="0" presId="urn:microsoft.com/office/officeart/2008/layout/LinedList"/>
    <dgm:cxn modelId="{0BC46B22-64BB-426B-8C5A-ED85CBCC5EAC}" type="presParOf" srcId="{94F05E68-F028-4AAF-8D27-CB1FB6C787E7}" destId="{902C0A86-9AB1-44F8-8225-DF752DC307BA}" srcOrd="5" destOrd="0" presId="urn:microsoft.com/office/officeart/2008/layout/LinedList"/>
    <dgm:cxn modelId="{87FA3216-1981-453C-8BED-34819DDDE6F7}" type="presParOf" srcId="{902C0A86-9AB1-44F8-8225-DF752DC307BA}" destId="{7741F8F9-FB2D-4D71-AC8B-A6B159761091}" srcOrd="0" destOrd="0" presId="urn:microsoft.com/office/officeart/2008/layout/LinedList"/>
    <dgm:cxn modelId="{CF88231F-D298-4A23-9080-AC0FA1F08FCF}" type="presParOf" srcId="{902C0A86-9AB1-44F8-8225-DF752DC307BA}" destId="{44CB9C66-8AE4-4EFA-A2D4-281521115C9E}" srcOrd="1" destOrd="0" presId="urn:microsoft.com/office/officeart/2008/layout/LinedList"/>
    <dgm:cxn modelId="{A29C45A8-18B6-4B5A-8F99-CEEDEA162173}" type="presParOf" srcId="{94F05E68-F028-4AAF-8D27-CB1FB6C787E7}" destId="{321AC01F-246A-4C89-B4FD-FC9EC9630690}" srcOrd="6" destOrd="0" presId="urn:microsoft.com/office/officeart/2008/layout/LinedList"/>
    <dgm:cxn modelId="{0A1BC078-2B89-4C55-B4FF-B04383062542}" type="presParOf" srcId="{94F05E68-F028-4AAF-8D27-CB1FB6C787E7}" destId="{2272836E-6C21-46A4-8B42-4D6C501C7DB9}" srcOrd="7" destOrd="0" presId="urn:microsoft.com/office/officeart/2008/layout/LinedList"/>
    <dgm:cxn modelId="{54BC02A9-5F41-4379-A37C-EFF9AF897146}" type="presParOf" srcId="{2272836E-6C21-46A4-8B42-4D6C501C7DB9}" destId="{5AB84E97-D1F2-49C1-BEAF-8580FC36E890}" srcOrd="0" destOrd="0" presId="urn:microsoft.com/office/officeart/2008/layout/LinedList"/>
    <dgm:cxn modelId="{64852328-1D4B-44B3-99E8-CDBF65A43B48}" type="presParOf" srcId="{2272836E-6C21-46A4-8B42-4D6C501C7DB9}" destId="{24EDBF64-B23C-41D0-9FE7-FCC78AEC4C79}" srcOrd="1" destOrd="0" presId="urn:microsoft.com/office/officeart/2008/layout/LinedList"/>
    <dgm:cxn modelId="{5013F792-8AF9-49FE-935E-4A7F0FEE8CD7}" type="presParOf" srcId="{94F05E68-F028-4AAF-8D27-CB1FB6C787E7}" destId="{63A71FE1-0996-4A54-A225-D8EAD34388C5}" srcOrd="8" destOrd="0" presId="urn:microsoft.com/office/officeart/2008/layout/LinedList"/>
    <dgm:cxn modelId="{6A543835-ADEB-4CA0-A59D-3904BE75404B}" type="presParOf" srcId="{94F05E68-F028-4AAF-8D27-CB1FB6C787E7}" destId="{18CD866C-B76A-4375-B9D3-B2C9CF72CA67}" srcOrd="9" destOrd="0" presId="urn:microsoft.com/office/officeart/2008/layout/LinedList"/>
    <dgm:cxn modelId="{D083BC00-FFEC-4533-8A57-906F9856CE1E}" type="presParOf" srcId="{18CD866C-B76A-4375-B9D3-B2C9CF72CA67}" destId="{A2D8A372-092C-478F-B937-AEC19412483C}" srcOrd="0" destOrd="0" presId="urn:microsoft.com/office/officeart/2008/layout/LinedList"/>
    <dgm:cxn modelId="{2A5F6413-CFB9-46F0-A2D8-E258CB89F41D}" type="presParOf" srcId="{18CD866C-B76A-4375-B9D3-B2C9CF72CA67}" destId="{D1D4A066-CD4D-40EE-B782-05109E5B0703}" srcOrd="1" destOrd="0" presId="urn:microsoft.com/office/officeart/2008/layout/LinedList"/>
    <dgm:cxn modelId="{20C5EC96-AFA9-428F-937D-7926E39BF4DE}" type="presParOf" srcId="{94F05E68-F028-4AAF-8D27-CB1FB6C787E7}" destId="{2C3AB684-9F82-49F0-B7A4-95B3392BFFD4}" srcOrd="10" destOrd="0" presId="urn:microsoft.com/office/officeart/2008/layout/LinedList"/>
    <dgm:cxn modelId="{9D35C3BF-BC69-4B29-B299-D1F136340588}" type="presParOf" srcId="{94F05E68-F028-4AAF-8D27-CB1FB6C787E7}" destId="{0DD0A87A-3E2E-4F4D-967F-B102BDC8A50E}" srcOrd="11" destOrd="0" presId="urn:microsoft.com/office/officeart/2008/layout/LinedList"/>
    <dgm:cxn modelId="{11475DC9-D171-4BDF-9A18-246A18B05585}" type="presParOf" srcId="{0DD0A87A-3E2E-4F4D-967F-B102BDC8A50E}" destId="{202B85D0-C329-44D8-A27E-26C9061EAF1D}" srcOrd="0" destOrd="0" presId="urn:microsoft.com/office/officeart/2008/layout/LinedList"/>
    <dgm:cxn modelId="{246D1EBA-CDF3-47DE-91A2-4EA60643CFE9}" type="presParOf" srcId="{0DD0A87A-3E2E-4F4D-967F-B102BDC8A50E}" destId="{C3590AB2-7810-40D6-9CB2-B2498C7A160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8186DB-CEFF-40F6-90BB-166EBF18572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26D8B62-7A2D-4FE0-8831-E9EC3F6A9CB8}">
      <dgm:prSet custT="1"/>
      <dgm:spPr/>
      <dgm:t>
        <a:bodyPr/>
        <a:lstStyle/>
        <a:p>
          <a:r>
            <a:rPr lang="es-CL" sz="2000" b="1" dirty="0"/>
            <a:t>Anticuerpo monoclonal humanizado IgG1 </a:t>
          </a:r>
          <a:r>
            <a:rPr lang="es-CL" sz="2000" b="1" dirty="0">
              <a:sym typeface="Wingdings" panose="05000000000000000000" pitchFamily="2" charset="2"/>
            </a:rPr>
            <a:t></a:t>
          </a:r>
          <a:r>
            <a:rPr lang="es-CL" sz="2000" b="1" dirty="0"/>
            <a:t> anticuerpo neutralizante </a:t>
          </a:r>
          <a:r>
            <a:rPr lang="es-CL" sz="2000" b="1" dirty="0" err="1"/>
            <a:t>anti-proteína</a:t>
          </a:r>
          <a:r>
            <a:rPr lang="es-CL" sz="2000" b="1" dirty="0"/>
            <a:t> F</a:t>
          </a:r>
        </a:p>
      </dgm:t>
    </dgm:pt>
    <dgm:pt modelId="{FFB38F70-5B71-4835-937A-A54770BAE8C4}" type="parTrans" cxnId="{ABDBE832-1E86-4FE7-8519-901F8F394C64}">
      <dgm:prSet/>
      <dgm:spPr/>
      <dgm:t>
        <a:bodyPr/>
        <a:lstStyle/>
        <a:p>
          <a:endParaRPr lang="es-CL"/>
        </a:p>
      </dgm:t>
    </dgm:pt>
    <dgm:pt modelId="{3E62D6EF-D3F8-45F3-A453-308E2FE68FF9}" type="sibTrans" cxnId="{ABDBE832-1E86-4FE7-8519-901F8F394C64}">
      <dgm:prSet/>
      <dgm:spPr/>
      <dgm:t>
        <a:bodyPr/>
        <a:lstStyle/>
        <a:p>
          <a:endParaRPr lang="es-CL"/>
        </a:p>
      </dgm:t>
    </dgm:pt>
    <dgm:pt modelId="{1DC77FA8-D968-45F5-82DE-87ED2F84F2C7}">
      <dgm:prSet custT="1"/>
      <dgm:spPr/>
      <dgm:t>
        <a:bodyPr/>
        <a:lstStyle/>
        <a:p>
          <a:r>
            <a:rPr lang="es-CL" sz="2000" dirty="0"/>
            <a:t>Dosis: 15 mg/kg/ mes IM </a:t>
          </a:r>
        </a:p>
      </dgm:t>
    </dgm:pt>
    <dgm:pt modelId="{CD3696C4-323B-4DB3-B064-DF6617FE065D}" type="parTrans" cxnId="{B4D9882E-7AE5-4145-8556-DA10E3080428}">
      <dgm:prSet/>
      <dgm:spPr/>
      <dgm:t>
        <a:bodyPr/>
        <a:lstStyle/>
        <a:p>
          <a:endParaRPr lang="es-CL"/>
        </a:p>
      </dgm:t>
    </dgm:pt>
    <dgm:pt modelId="{6118767B-8B4C-452A-9B50-12C25ABA6FD5}" type="sibTrans" cxnId="{B4D9882E-7AE5-4145-8556-DA10E3080428}">
      <dgm:prSet/>
      <dgm:spPr/>
      <dgm:t>
        <a:bodyPr/>
        <a:lstStyle/>
        <a:p>
          <a:endParaRPr lang="es-CL"/>
        </a:p>
      </dgm:t>
    </dgm:pt>
    <dgm:pt modelId="{AFE2CFEC-78BF-4FAA-9A64-B2BCE36177E1}">
      <dgm:prSet custT="1"/>
      <dgm:spPr/>
      <dgm:t>
        <a:bodyPr/>
        <a:lstStyle/>
        <a:p>
          <a:endParaRPr lang="es-CL" sz="2000" dirty="0"/>
        </a:p>
      </dgm:t>
    </dgm:pt>
    <dgm:pt modelId="{5A19D762-D02C-4B1C-ADD0-1D90358F9D38}" type="parTrans" cxnId="{DBB16F58-4EBE-49C8-95AD-5DBB46820847}">
      <dgm:prSet/>
      <dgm:spPr/>
      <dgm:t>
        <a:bodyPr/>
        <a:lstStyle/>
        <a:p>
          <a:endParaRPr lang="es-CL"/>
        </a:p>
      </dgm:t>
    </dgm:pt>
    <dgm:pt modelId="{B26DC950-BF4D-47F3-A597-279C3BF38AF7}" type="sibTrans" cxnId="{DBB16F58-4EBE-49C8-95AD-5DBB46820847}">
      <dgm:prSet/>
      <dgm:spPr/>
      <dgm:t>
        <a:bodyPr/>
        <a:lstStyle/>
        <a:p>
          <a:endParaRPr lang="es-CL"/>
        </a:p>
      </dgm:t>
    </dgm:pt>
    <dgm:pt modelId="{349CAD4E-FCED-4752-BAC8-2B4F5791F925}">
      <dgm:prSet custT="1"/>
      <dgm:spPr/>
      <dgm:t>
        <a:bodyPr/>
        <a:lstStyle/>
        <a:p>
          <a:r>
            <a:rPr lang="es-CL" sz="2000" dirty="0"/>
            <a:t>Periodo de alta circulación viral ( Mayo – sept)</a:t>
          </a:r>
        </a:p>
      </dgm:t>
    </dgm:pt>
    <dgm:pt modelId="{DE6CBB6B-7122-4A36-98B1-B8B05E6527D2}" type="parTrans" cxnId="{21B96014-7573-4548-83F3-E5485AF1A373}">
      <dgm:prSet/>
      <dgm:spPr/>
      <dgm:t>
        <a:bodyPr/>
        <a:lstStyle/>
        <a:p>
          <a:endParaRPr lang="es-CL"/>
        </a:p>
      </dgm:t>
    </dgm:pt>
    <dgm:pt modelId="{FD96E668-B779-4F93-BD30-C691C234B8C6}" type="sibTrans" cxnId="{21B96014-7573-4548-83F3-E5485AF1A373}">
      <dgm:prSet/>
      <dgm:spPr/>
      <dgm:t>
        <a:bodyPr/>
        <a:lstStyle/>
        <a:p>
          <a:endParaRPr lang="es-CL"/>
        </a:p>
      </dgm:t>
    </dgm:pt>
    <dgm:pt modelId="{339C228E-3351-4FFB-B8FA-0111E2BB5246}">
      <dgm:prSet custT="1"/>
      <dgm:spPr/>
      <dgm:t>
        <a:bodyPr/>
        <a:lstStyle/>
        <a:p>
          <a:r>
            <a:rPr lang="es-CL" sz="2000"/>
            <a:t>Administración mensual: 5 dosis anuales </a:t>
          </a:r>
          <a:endParaRPr lang="es-CL" sz="2000" dirty="0"/>
        </a:p>
      </dgm:t>
    </dgm:pt>
    <dgm:pt modelId="{42BBF065-A19B-4025-86D1-0CAB7DCCB62E}" type="parTrans" cxnId="{DEC691FC-4D53-459B-AFC5-8D3B2BE98660}">
      <dgm:prSet/>
      <dgm:spPr/>
      <dgm:t>
        <a:bodyPr/>
        <a:lstStyle/>
        <a:p>
          <a:endParaRPr lang="es-CL"/>
        </a:p>
      </dgm:t>
    </dgm:pt>
    <dgm:pt modelId="{258A0906-2424-45F9-ADAE-ECF4E843B77C}" type="sibTrans" cxnId="{DEC691FC-4D53-459B-AFC5-8D3B2BE98660}">
      <dgm:prSet/>
      <dgm:spPr/>
      <dgm:t>
        <a:bodyPr/>
        <a:lstStyle/>
        <a:p>
          <a:endParaRPr lang="es-CL"/>
        </a:p>
      </dgm:t>
    </dgm:pt>
    <dgm:pt modelId="{E4BD91D0-7603-4578-933C-711D5BA4F467}">
      <dgm:prSet custT="1"/>
      <dgm:spPr/>
      <dgm:t>
        <a:bodyPr/>
        <a:lstStyle/>
        <a:p>
          <a:r>
            <a:rPr lang="es-CL" sz="2000" dirty="0"/>
            <a:t>Aprobado FDA 1998</a:t>
          </a:r>
        </a:p>
      </dgm:t>
    </dgm:pt>
    <dgm:pt modelId="{37FE275A-7F59-4B03-9D76-02C88B90C3A7}" type="parTrans" cxnId="{5B131A64-AAE0-4AE0-A8CA-A09DA82E75D9}">
      <dgm:prSet/>
      <dgm:spPr/>
      <dgm:t>
        <a:bodyPr/>
        <a:lstStyle/>
        <a:p>
          <a:endParaRPr lang="es-CL"/>
        </a:p>
      </dgm:t>
    </dgm:pt>
    <dgm:pt modelId="{B89DADD3-7140-4B71-A4A6-91B4732ACC65}" type="sibTrans" cxnId="{5B131A64-AAE0-4AE0-A8CA-A09DA82E75D9}">
      <dgm:prSet/>
      <dgm:spPr/>
      <dgm:t>
        <a:bodyPr/>
        <a:lstStyle/>
        <a:p>
          <a:endParaRPr lang="es-CL"/>
        </a:p>
      </dgm:t>
    </dgm:pt>
    <dgm:pt modelId="{7D93A4D1-8424-430A-871C-C51FEF941FE8}" type="pres">
      <dgm:prSet presAssocID="{D88186DB-CEFF-40F6-90BB-166EBF185724}" presName="vert0" presStyleCnt="0">
        <dgm:presLayoutVars>
          <dgm:dir/>
          <dgm:animOne val="branch"/>
          <dgm:animLvl val="lvl"/>
        </dgm:presLayoutVars>
      </dgm:prSet>
      <dgm:spPr/>
    </dgm:pt>
    <dgm:pt modelId="{6EEFA675-6D78-43B1-A06F-2872CC098F8A}" type="pres">
      <dgm:prSet presAssocID="{E4BD91D0-7603-4578-933C-711D5BA4F467}" presName="thickLine" presStyleLbl="alignNode1" presStyleIdx="0" presStyleCnt="6"/>
      <dgm:spPr/>
    </dgm:pt>
    <dgm:pt modelId="{EE2809A6-01DF-48A5-A3BD-0C38471BDD0B}" type="pres">
      <dgm:prSet presAssocID="{E4BD91D0-7603-4578-933C-711D5BA4F467}" presName="horz1" presStyleCnt="0"/>
      <dgm:spPr/>
    </dgm:pt>
    <dgm:pt modelId="{0EDD463B-B40E-4BCE-AB1C-13C9734F3AC4}" type="pres">
      <dgm:prSet presAssocID="{E4BD91D0-7603-4578-933C-711D5BA4F467}" presName="tx1" presStyleLbl="revTx" presStyleIdx="0" presStyleCnt="6"/>
      <dgm:spPr/>
    </dgm:pt>
    <dgm:pt modelId="{94CE811A-E643-45AA-A761-2AE74C4BD997}" type="pres">
      <dgm:prSet presAssocID="{E4BD91D0-7603-4578-933C-711D5BA4F467}" presName="vert1" presStyleCnt="0"/>
      <dgm:spPr/>
    </dgm:pt>
    <dgm:pt modelId="{8019F260-9DEB-4B83-B33F-BC073525F303}" type="pres">
      <dgm:prSet presAssocID="{226D8B62-7A2D-4FE0-8831-E9EC3F6A9CB8}" presName="thickLine" presStyleLbl="alignNode1" presStyleIdx="1" presStyleCnt="6"/>
      <dgm:spPr/>
    </dgm:pt>
    <dgm:pt modelId="{6145161B-3EF2-4B7E-9449-B25E68201FB5}" type="pres">
      <dgm:prSet presAssocID="{226D8B62-7A2D-4FE0-8831-E9EC3F6A9CB8}" presName="horz1" presStyleCnt="0"/>
      <dgm:spPr/>
    </dgm:pt>
    <dgm:pt modelId="{3CB5F6B8-84A8-4E76-BD7B-6555250C45DB}" type="pres">
      <dgm:prSet presAssocID="{226D8B62-7A2D-4FE0-8831-E9EC3F6A9CB8}" presName="tx1" presStyleLbl="revTx" presStyleIdx="1" presStyleCnt="6"/>
      <dgm:spPr/>
    </dgm:pt>
    <dgm:pt modelId="{72E0B090-C21F-4A23-B3DD-1E74CF3146E5}" type="pres">
      <dgm:prSet presAssocID="{226D8B62-7A2D-4FE0-8831-E9EC3F6A9CB8}" presName="vert1" presStyleCnt="0"/>
      <dgm:spPr/>
    </dgm:pt>
    <dgm:pt modelId="{B2B6641D-43EF-49DD-B1BA-309A76293FBD}" type="pres">
      <dgm:prSet presAssocID="{349CAD4E-FCED-4752-BAC8-2B4F5791F925}" presName="thickLine" presStyleLbl="alignNode1" presStyleIdx="2" presStyleCnt="6"/>
      <dgm:spPr/>
    </dgm:pt>
    <dgm:pt modelId="{C5190AE4-F65A-494D-AEF7-47DCABC556DE}" type="pres">
      <dgm:prSet presAssocID="{349CAD4E-FCED-4752-BAC8-2B4F5791F925}" presName="horz1" presStyleCnt="0"/>
      <dgm:spPr/>
    </dgm:pt>
    <dgm:pt modelId="{48673397-09E6-47D0-9C5D-0F6A6144A569}" type="pres">
      <dgm:prSet presAssocID="{349CAD4E-FCED-4752-BAC8-2B4F5791F925}" presName="tx1" presStyleLbl="revTx" presStyleIdx="2" presStyleCnt="6"/>
      <dgm:spPr/>
    </dgm:pt>
    <dgm:pt modelId="{7B041C0F-FD14-4A82-8109-587A552F374E}" type="pres">
      <dgm:prSet presAssocID="{349CAD4E-FCED-4752-BAC8-2B4F5791F925}" presName="vert1" presStyleCnt="0"/>
      <dgm:spPr/>
    </dgm:pt>
    <dgm:pt modelId="{12A5BC8A-E8C2-44ED-9932-2B491D3F822B}" type="pres">
      <dgm:prSet presAssocID="{339C228E-3351-4FFB-B8FA-0111E2BB5246}" presName="thickLine" presStyleLbl="alignNode1" presStyleIdx="3" presStyleCnt="6"/>
      <dgm:spPr/>
    </dgm:pt>
    <dgm:pt modelId="{036898B2-2BD5-45F9-BA23-7F1B85059CE5}" type="pres">
      <dgm:prSet presAssocID="{339C228E-3351-4FFB-B8FA-0111E2BB5246}" presName="horz1" presStyleCnt="0"/>
      <dgm:spPr/>
    </dgm:pt>
    <dgm:pt modelId="{9BBCBA97-0DBE-4221-8C99-F8D0A2A7BDD7}" type="pres">
      <dgm:prSet presAssocID="{339C228E-3351-4FFB-B8FA-0111E2BB5246}" presName="tx1" presStyleLbl="revTx" presStyleIdx="3" presStyleCnt="6"/>
      <dgm:spPr/>
    </dgm:pt>
    <dgm:pt modelId="{E31958FB-2202-4FFC-AAA1-DD1D386A4EA6}" type="pres">
      <dgm:prSet presAssocID="{339C228E-3351-4FFB-B8FA-0111E2BB5246}" presName="vert1" presStyleCnt="0"/>
      <dgm:spPr/>
    </dgm:pt>
    <dgm:pt modelId="{D5CF630C-E087-44D6-B96E-ACE35A4F71D5}" type="pres">
      <dgm:prSet presAssocID="{1DC77FA8-D968-45F5-82DE-87ED2F84F2C7}" presName="thickLine" presStyleLbl="alignNode1" presStyleIdx="4" presStyleCnt="6"/>
      <dgm:spPr/>
    </dgm:pt>
    <dgm:pt modelId="{DC5765DE-8EC7-4754-B67B-04596F78C1D4}" type="pres">
      <dgm:prSet presAssocID="{1DC77FA8-D968-45F5-82DE-87ED2F84F2C7}" presName="horz1" presStyleCnt="0"/>
      <dgm:spPr/>
    </dgm:pt>
    <dgm:pt modelId="{FD58C950-E0A6-45C3-B0D9-B7E2D026AE21}" type="pres">
      <dgm:prSet presAssocID="{1DC77FA8-D968-45F5-82DE-87ED2F84F2C7}" presName="tx1" presStyleLbl="revTx" presStyleIdx="4" presStyleCnt="6"/>
      <dgm:spPr/>
    </dgm:pt>
    <dgm:pt modelId="{DE3CD65F-F448-40C6-BB52-530EDC2A96E3}" type="pres">
      <dgm:prSet presAssocID="{1DC77FA8-D968-45F5-82DE-87ED2F84F2C7}" presName="vert1" presStyleCnt="0"/>
      <dgm:spPr/>
    </dgm:pt>
    <dgm:pt modelId="{2A12F184-CEAC-45C4-BB0A-D6E41AA9F3C3}" type="pres">
      <dgm:prSet presAssocID="{AFE2CFEC-78BF-4FAA-9A64-B2BCE36177E1}" presName="thickLine" presStyleLbl="alignNode1" presStyleIdx="5" presStyleCnt="6"/>
      <dgm:spPr/>
    </dgm:pt>
    <dgm:pt modelId="{B2DE9996-C06D-4C47-A32A-059C111833E9}" type="pres">
      <dgm:prSet presAssocID="{AFE2CFEC-78BF-4FAA-9A64-B2BCE36177E1}" presName="horz1" presStyleCnt="0"/>
      <dgm:spPr/>
    </dgm:pt>
    <dgm:pt modelId="{9A61EE90-4F92-445C-8A00-B8EB6A3F9B15}" type="pres">
      <dgm:prSet presAssocID="{AFE2CFEC-78BF-4FAA-9A64-B2BCE36177E1}" presName="tx1" presStyleLbl="revTx" presStyleIdx="5" presStyleCnt="6"/>
      <dgm:spPr/>
    </dgm:pt>
    <dgm:pt modelId="{13DB8CA1-C12D-42C1-BCFC-B52309A7B38E}" type="pres">
      <dgm:prSet presAssocID="{AFE2CFEC-78BF-4FAA-9A64-B2BCE36177E1}" presName="vert1" presStyleCnt="0"/>
      <dgm:spPr/>
    </dgm:pt>
  </dgm:ptLst>
  <dgm:cxnLst>
    <dgm:cxn modelId="{21B96014-7573-4548-83F3-E5485AF1A373}" srcId="{D88186DB-CEFF-40F6-90BB-166EBF185724}" destId="{349CAD4E-FCED-4752-BAC8-2B4F5791F925}" srcOrd="2" destOrd="0" parTransId="{DE6CBB6B-7122-4A36-98B1-B8B05E6527D2}" sibTransId="{FD96E668-B779-4F93-BD30-C691C234B8C6}"/>
    <dgm:cxn modelId="{05E97D18-528E-4C9E-81E0-1C9DD30BA5FB}" type="presOf" srcId="{226D8B62-7A2D-4FE0-8831-E9EC3F6A9CB8}" destId="{3CB5F6B8-84A8-4E76-BD7B-6555250C45DB}" srcOrd="0" destOrd="0" presId="urn:microsoft.com/office/officeart/2008/layout/LinedList"/>
    <dgm:cxn modelId="{B4D9882E-7AE5-4145-8556-DA10E3080428}" srcId="{D88186DB-CEFF-40F6-90BB-166EBF185724}" destId="{1DC77FA8-D968-45F5-82DE-87ED2F84F2C7}" srcOrd="4" destOrd="0" parTransId="{CD3696C4-323B-4DB3-B064-DF6617FE065D}" sibTransId="{6118767B-8B4C-452A-9B50-12C25ABA6FD5}"/>
    <dgm:cxn modelId="{ABDBE832-1E86-4FE7-8519-901F8F394C64}" srcId="{D88186DB-CEFF-40F6-90BB-166EBF185724}" destId="{226D8B62-7A2D-4FE0-8831-E9EC3F6A9CB8}" srcOrd="1" destOrd="0" parTransId="{FFB38F70-5B71-4835-937A-A54770BAE8C4}" sibTransId="{3E62D6EF-D3F8-45F3-A453-308E2FE68FF9}"/>
    <dgm:cxn modelId="{12EAB65E-C94A-4442-AA20-98F0F31CA221}" type="presOf" srcId="{AFE2CFEC-78BF-4FAA-9A64-B2BCE36177E1}" destId="{9A61EE90-4F92-445C-8A00-B8EB6A3F9B15}" srcOrd="0" destOrd="0" presId="urn:microsoft.com/office/officeart/2008/layout/LinedList"/>
    <dgm:cxn modelId="{5B131A64-AAE0-4AE0-A8CA-A09DA82E75D9}" srcId="{D88186DB-CEFF-40F6-90BB-166EBF185724}" destId="{E4BD91D0-7603-4578-933C-711D5BA4F467}" srcOrd="0" destOrd="0" parTransId="{37FE275A-7F59-4B03-9D76-02C88B90C3A7}" sibTransId="{B89DADD3-7140-4B71-A4A6-91B4732ACC65}"/>
    <dgm:cxn modelId="{E0834F70-7A59-4E6F-AEB6-73D973455692}" type="presOf" srcId="{349CAD4E-FCED-4752-BAC8-2B4F5791F925}" destId="{48673397-09E6-47D0-9C5D-0F6A6144A569}" srcOrd="0" destOrd="0" presId="urn:microsoft.com/office/officeart/2008/layout/LinedList"/>
    <dgm:cxn modelId="{B9FC4174-54FF-40B9-8805-18D4FACDC7D4}" type="presOf" srcId="{E4BD91D0-7603-4578-933C-711D5BA4F467}" destId="{0EDD463B-B40E-4BCE-AB1C-13C9734F3AC4}" srcOrd="0" destOrd="0" presId="urn:microsoft.com/office/officeart/2008/layout/LinedList"/>
    <dgm:cxn modelId="{DBB16F58-4EBE-49C8-95AD-5DBB46820847}" srcId="{D88186DB-CEFF-40F6-90BB-166EBF185724}" destId="{AFE2CFEC-78BF-4FAA-9A64-B2BCE36177E1}" srcOrd="5" destOrd="0" parTransId="{5A19D762-D02C-4B1C-ADD0-1D90358F9D38}" sibTransId="{B26DC950-BF4D-47F3-A597-279C3BF38AF7}"/>
    <dgm:cxn modelId="{00968B8A-F89A-4B52-AEA7-CFE4A083F2CE}" type="presOf" srcId="{1DC77FA8-D968-45F5-82DE-87ED2F84F2C7}" destId="{FD58C950-E0A6-45C3-B0D9-B7E2D026AE21}" srcOrd="0" destOrd="0" presId="urn:microsoft.com/office/officeart/2008/layout/LinedList"/>
    <dgm:cxn modelId="{8A325290-6F33-4408-825F-C72D1DFE7A84}" type="presOf" srcId="{D88186DB-CEFF-40F6-90BB-166EBF185724}" destId="{7D93A4D1-8424-430A-871C-C51FEF941FE8}" srcOrd="0" destOrd="0" presId="urn:microsoft.com/office/officeart/2008/layout/LinedList"/>
    <dgm:cxn modelId="{F0A45DDE-D58E-4094-BFAA-54774CD2953F}" type="presOf" srcId="{339C228E-3351-4FFB-B8FA-0111E2BB5246}" destId="{9BBCBA97-0DBE-4221-8C99-F8D0A2A7BDD7}" srcOrd="0" destOrd="0" presId="urn:microsoft.com/office/officeart/2008/layout/LinedList"/>
    <dgm:cxn modelId="{DEC691FC-4D53-459B-AFC5-8D3B2BE98660}" srcId="{D88186DB-CEFF-40F6-90BB-166EBF185724}" destId="{339C228E-3351-4FFB-B8FA-0111E2BB5246}" srcOrd="3" destOrd="0" parTransId="{42BBF065-A19B-4025-86D1-0CAB7DCCB62E}" sibTransId="{258A0906-2424-45F9-ADAE-ECF4E843B77C}"/>
    <dgm:cxn modelId="{ADC52413-E6C2-4B95-9512-88D8DFE4C345}" type="presParOf" srcId="{7D93A4D1-8424-430A-871C-C51FEF941FE8}" destId="{6EEFA675-6D78-43B1-A06F-2872CC098F8A}" srcOrd="0" destOrd="0" presId="urn:microsoft.com/office/officeart/2008/layout/LinedList"/>
    <dgm:cxn modelId="{7523ECB9-364C-4962-AD99-B6B052A7A3AF}" type="presParOf" srcId="{7D93A4D1-8424-430A-871C-C51FEF941FE8}" destId="{EE2809A6-01DF-48A5-A3BD-0C38471BDD0B}" srcOrd="1" destOrd="0" presId="urn:microsoft.com/office/officeart/2008/layout/LinedList"/>
    <dgm:cxn modelId="{C2057807-1FE5-445A-806F-3C4F957DDB80}" type="presParOf" srcId="{EE2809A6-01DF-48A5-A3BD-0C38471BDD0B}" destId="{0EDD463B-B40E-4BCE-AB1C-13C9734F3AC4}" srcOrd="0" destOrd="0" presId="urn:microsoft.com/office/officeart/2008/layout/LinedList"/>
    <dgm:cxn modelId="{5AD19C88-1D34-401F-A3D2-FB0ADD719CD2}" type="presParOf" srcId="{EE2809A6-01DF-48A5-A3BD-0C38471BDD0B}" destId="{94CE811A-E643-45AA-A761-2AE74C4BD997}" srcOrd="1" destOrd="0" presId="urn:microsoft.com/office/officeart/2008/layout/LinedList"/>
    <dgm:cxn modelId="{084AECB6-C73F-4BFD-B761-B92E273B7957}" type="presParOf" srcId="{7D93A4D1-8424-430A-871C-C51FEF941FE8}" destId="{8019F260-9DEB-4B83-B33F-BC073525F303}" srcOrd="2" destOrd="0" presId="urn:microsoft.com/office/officeart/2008/layout/LinedList"/>
    <dgm:cxn modelId="{C99AADFC-BACD-4C0E-9025-F64C6E8106DA}" type="presParOf" srcId="{7D93A4D1-8424-430A-871C-C51FEF941FE8}" destId="{6145161B-3EF2-4B7E-9449-B25E68201FB5}" srcOrd="3" destOrd="0" presId="urn:microsoft.com/office/officeart/2008/layout/LinedList"/>
    <dgm:cxn modelId="{DC901ECE-79B7-4DAE-8F68-31C149E4E3E3}" type="presParOf" srcId="{6145161B-3EF2-4B7E-9449-B25E68201FB5}" destId="{3CB5F6B8-84A8-4E76-BD7B-6555250C45DB}" srcOrd="0" destOrd="0" presId="urn:microsoft.com/office/officeart/2008/layout/LinedList"/>
    <dgm:cxn modelId="{497EFFEE-8193-4080-ACAB-CEC042A55ACD}" type="presParOf" srcId="{6145161B-3EF2-4B7E-9449-B25E68201FB5}" destId="{72E0B090-C21F-4A23-B3DD-1E74CF3146E5}" srcOrd="1" destOrd="0" presId="urn:microsoft.com/office/officeart/2008/layout/LinedList"/>
    <dgm:cxn modelId="{156C1BC8-4B5F-4E8B-AE89-ED660F6C731E}" type="presParOf" srcId="{7D93A4D1-8424-430A-871C-C51FEF941FE8}" destId="{B2B6641D-43EF-49DD-B1BA-309A76293FBD}" srcOrd="4" destOrd="0" presId="urn:microsoft.com/office/officeart/2008/layout/LinedList"/>
    <dgm:cxn modelId="{642B038B-2C7C-4EEA-8C29-993D22339E34}" type="presParOf" srcId="{7D93A4D1-8424-430A-871C-C51FEF941FE8}" destId="{C5190AE4-F65A-494D-AEF7-47DCABC556DE}" srcOrd="5" destOrd="0" presId="urn:microsoft.com/office/officeart/2008/layout/LinedList"/>
    <dgm:cxn modelId="{FAFEF25F-F1CC-444B-8DBC-8D6CD00C1E74}" type="presParOf" srcId="{C5190AE4-F65A-494D-AEF7-47DCABC556DE}" destId="{48673397-09E6-47D0-9C5D-0F6A6144A569}" srcOrd="0" destOrd="0" presId="urn:microsoft.com/office/officeart/2008/layout/LinedList"/>
    <dgm:cxn modelId="{656CC51A-7B18-4062-8A40-FEA4E58B79C9}" type="presParOf" srcId="{C5190AE4-F65A-494D-AEF7-47DCABC556DE}" destId="{7B041C0F-FD14-4A82-8109-587A552F374E}" srcOrd="1" destOrd="0" presId="urn:microsoft.com/office/officeart/2008/layout/LinedList"/>
    <dgm:cxn modelId="{9C29D9FF-4131-4422-93A9-2C130C96332C}" type="presParOf" srcId="{7D93A4D1-8424-430A-871C-C51FEF941FE8}" destId="{12A5BC8A-E8C2-44ED-9932-2B491D3F822B}" srcOrd="6" destOrd="0" presId="urn:microsoft.com/office/officeart/2008/layout/LinedList"/>
    <dgm:cxn modelId="{04433FCF-501C-4460-B95B-84DF5D97F042}" type="presParOf" srcId="{7D93A4D1-8424-430A-871C-C51FEF941FE8}" destId="{036898B2-2BD5-45F9-BA23-7F1B85059CE5}" srcOrd="7" destOrd="0" presId="urn:microsoft.com/office/officeart/2008/layout/LinedList"/>
    <dgm:cxn modelId="{AE1414CD-CF63-47AE-BF8C-28C68AC98F23}" type="presParOf" srcId="{036898B2-2BD5-45F9-BA23-7F1B85059CE5}" destId="{9BBCBA97-0DBE-4221-8C99-F8D0A2A7BDD7}" srcOrd="0" destOrd="0" presId="urn:microsoft.com/office/officeart/2008/layout/LinedList"/>
    <dgm:cxn modelId="{A48B0285-7497-4D5F-BBFF-124CA1E501F2}" type="presParOf" srcId="{036898B2-2BD5-45F9-BA23-7F1B85059CE5}" destId="{E31958FB-2202-4FFC-AAA1-DD1D386A4EA6}" srcOrd="1" destOrd="0" presId="urn:microsoft.com/office/officeart/2008/layout/LinedList"/>
    <dgm:cxn modelId="{056C62E7-39DE-4961-BC8D-EE4962257F6E}" type="presParOf" srcId="{7D93A4D1-8424-430A-871C-C51FEF941FE8}" destId="{D5CF630C-E087-44D6-B96E-ACE35A4F71D5}" srcOrd="8" destOrd="0" presId="urn:microsoft.com/office/officeart/2008/layout/LinedList"/>
    <dgm:cxn modelId="{9DF59563-FBE2-4478-97F1-F4FF4E392E32}" type="presParOf" srcId="{7D93A4D1-8424-430A-871C-C51FEF941FE8}" destId="{DC5765DE-8EC7-4754-B67B-04596F78C1D4}" srcOrd="9" destOrd="0" presId="urn:microsoft.com/office/officeart/2008/layout/LinedList"/>
    <dgm:cxn modelId="{D4AE3410-F8BF-4EE3-9C15-811693D92D0B}" type="presParOf" srcId="{DC5765DE-8EC7-4754-B67B-04596F78C1D4}" destId="{FD58C950-E0A6-45C3-B0D9-B7E2D026AE21}" srcOrd="0" destOrd="0" presId="urn:microsoft.com/office/officeart/2008/layout/LinedList"/>
    <dgm:cxn modelId="{30C9022C-6511-4952-853C-9A3C9CB10530}" type="presParOf" srcId="{DC5765DE-8EC7-4754-B67B-04596F78C1D4}" destId="{DE3CD65F-F448-40C6-BB52-530EDC2A96E3}" srcOrd="1" destOrd="0" presId="urn:microsoft.com/office/officeart/2008/layout/LinedList"/>
    <dgm:cxn modelId="{F0187A99-723B-4573-A499-BB1B34205C9F}" type="presParOf" srcId="{7D93A4D1-8424-430A-871C-C51FEF941FE8}" destId="{2A12F184-CEAC-45C4-BB0A-D6E41AA9F3C3}" srcOrd="10" destOrd="0" presId="urn:microsoft.com/office/officeart/2008/layout/LinedList"/>
    <dgm:cxn modelId="{45C2E06A-2B5A-44D8-A1D6-B074DE755458}" type="presParOf" srcId="{7D93A4D1-8424-430A-871C-C51FEF941FE8}" destId="{B2DE9996-C06D-4C47-A32A-059C111833E9}" srcOrd="11" destOrd="0" presId="urn:microsoft.com/office/officeart/2008/layout/LinedList"/>
    <dgm:cxn modelId="{703B6E31-17BA-490E-BBD1-71B7977A70B6}" type="presParOf" srcId="{B2DE9996-C06D-4C47-A32A-059C111833E9}" destId="{9A61EE90-4F92-445C-8A00-B8EB6A3F9B15}" srcOrd="0" destOrd="0" presId="urn:microsoft.com/office/officeart/2008/layout/LinedList"/>
    <dgm:cxn modelId="{23B9DF74-BB44-4F1E-9497-E7FB114D7C74}" type="presParOf" srcId="{B2DE9996-C06D-4C47-A32A-059C111833E9}" destId="{13DB8CA1-C12D-42C1-BCFC-B52309A7B38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382B258-7680-4417-8EE5-E717B9C8DCDC}" type="doc">
      <dgm:prSet loTypeId="urn:microsoft.com/office/officeart/2005/8/layout/hList6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CL"/>
        </a:p>
      </dgm:t>
    </dgm:pt>
    <dgm:pt modelId="{785CAE51-D757-4CAC-BA6B-BB40FF63ADF1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S" dirty="0"/>
            <a:t>Chile: Nueva guía a partir  1 Julio 2019</a:t>
          </a:r>
          <a:endParaRPr lang="es-CL" dirty="0"/>
        </a:p>
      </dgm:t>
    </dgm:pt>
    <dgm:pt modelId="{D21E2262-EFFE-4F81-BB1F-8BB176E0C2C3}" type="parTrans" cxnId="{925F9281-4F54-4C5C-8346-D7F5E88AD2B5}">
      <dgm:prSet/>
      <dgm:spPr/>
      <dgm:t>
        <a:bodyPr/>
        <a:lstStyle/>
        <a:p>
          <a:endParaRPr lang="es-CL"/>
        </a:p>
      </dgm:t>
    </dgm:pt>
    <dgm:pt modelId="{F351A60A-2C8C-4F63-B06D-39BC6F16D0A0}" type="sibTrans" cxnId="{925F9281-4F54-4C5C-8346-D7F5E88AD2B5}">
      <dgm:prSet/>
      <dgm:spPr/>
      <dgm:t>
        <a:bodyPr/>
        <a:lstStyle/>
        <a:p>
          <a:endParaRPr lang="es-CL"/>
        </a:p>
      </dgm:t>
    </dgm:pt>
    <dgm:pt modelId="{5E447598-BD83-4646-A66C-D64DF27C9CCF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S" dirty="0"/>
            <a:t>RNPT &lt; 32 </a:t>
          </a:r>
          <a:r>
            <a:rPr lang="es-ES" dirty="0" err="1"/>
            <a:t>sem</a:t>
          </a:r>
          <a:r>
            <a:rPr lang="es-ES" dirty="0"/>
            <a:t>  o &lt; 1.500 gr y su hermano gemelo</a:t>
          </a:r>
          <a:endParaRPr lang="es-CL" dirty="0"/>
        </a:p>
      </dgm:t>
    </dgm:pt>
    <dgm:pt modelId="{881D89DA-8AFC-4E86-A0F0-4EA6F264D02D}" type="parTrans" cxnId="{D152367A-23E9-43B3-B3C1-4519D65C1EDE}">
      <dgm:prSet/>
      <dgm:spPr/>
      <dgm:t>
        <a:bodyPr/>
        <a:lstStyle/>
        <a:p>
          <a:endParaRPr lang="es-CL"/>
        </a:p>
      </dgm:t>
    </dgm:pt>
    <dgm:pt modelId="{6E62E03E-012F-415A-B780-CD2257E38592}" type="sibTrans" cxnId="{D152367A-23E9-43B3-B3C1-4519D65C1EDE}">
      <dgm:prSet/>
      <dgm:spPr/>
      <dgm:t>
        <a:bodyPr/>
        <a:lstStyle/>
        <a:p>
          <a:endParaRPr lang="es-CL"/>
        </a:p>
      </dgm:t>
    </dgm:pt>
    <dgm:pt modelId="{59BBD089-61FE-4E8D-A5D4-A9ACC2181ECD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S" dirty="0"/>
            <a:t>Lactantes &lt; 1 año con CC </a:t>
          </a:r>
          <a:r>
            <a:rPr lang="es-ES" dirty="0" err="1"/>
            <a:t>hemodinámicamente</a:t>
          </a:r>
          <a:r>
            <a:rPr lang="es-ES" dirty="0"/>
            <a:t> significativas no resueltas y CCC </a:t>
          </a:r>
          <a:endParaRPr lang="es-CL" dirty="0"/>
        </a:p>
      </dgm:t>
    </dgm:pt>
    <dgm:pt modelId="{51A6F7F6-E50D-4FD4-B6AC-AFE97165138D}" type="parTrans" cxnId="{B80FD431-6ABD-473C-8587-7990FE6A2271}">
      <dgm:prSet/>
      <dgm:spPr/>
      <dgm:t>
        <a:bodyPr/>
        <a:lstStyle/>
        <a:p>
          <a:endParaRPr lang="es-CL"/>
        </a:p>
      </dgm:t>
    </dgm:pt>
    <dgm:pt modelId="{1C95349D-4806-403C-AF07-7A3EA5A5AEB2}" type="sibTrans" cxnId="{B80FD431-6ABD-473C-8587-7990FE6A2271}">
      <dgm:prSet/>
      <dgm:spPr/>
      <dgm:t>
        <a:bodyPr/>
        <a:lstStyle/>
        <a:p>
          <a:endParaRPr lang="es-CL"/>
        </a:p>
      </dgm:t>
    </dgm:pt>
    <dgm:pt modelId="{2DD3F50B-F5CB-4859-BE99-2481ACA9B808}" type="pres">
      <dgm:prSet presAssocID="{1382B258-7680-4417-8EE5-E717B9C8DCDC}" presName="Name0" presStyleCnt="0">
        <dgm:presLayoutVars>
          <dgm:dir/>
          <dgm:resizeHandles val="exact"/>
        </dgm:presLayoutVars>
      </dgm:prSet>
      <dgm:spPr/>
    </dgm:pt>
    <dgm:pt modelId="{AEB3ACEA-556B-4FCF-9FA9-8C588BC09E9E}" type="pres">
      <dgm:prSet presAssocID="{785CAE51-D757-4CAC-BA6B-BB40FF63ADF1}" presName="node" presStyleLbl="node1" presStyleIdx="0" presStyleCnt="1">
        <dgm:presLayoutVars>
          <dgm:bulletEnabled val="1"/>
        </dgm:presLayoutVars>
      </dgm:prSet>
      <dgm:spPr/>
    </dgm:pt>
  </dgm:ptLst>
  <dgm:cxnLst>
    <dgm:cxn modelId="{B80FD431-6ABD-473C-8587-7990FE6A2271}" srcId="{785CAE51-D757-4CAC-BA6B-BB40FF63ADF1}" destId="{59BBD089-61FE-4E8D-A5D4-A9ACC2181ECD}" srcOrd="1" destOrd="0" parTransId="{51A6F7F6-E50D-4FD4-B6AC-AFE97165138D}" sibTransId="{1C95349D-4806-403C-AF07-7A3EA5A5AEB2}"/>
    <dgm:cxn modelId="{31F8D648-20B7-45EC-BDB6-C7E61B9E5D1F}" type="presOf" srcId="{59BBD089-61FE-4E8D-A5D4-A9ACC2181ECD}" destId="{AEB3ACEA-556B-4FCF-9FA9-8C588BC09E9E}" srcOrd="0" destOrd="2" presId="urn:microsoft.com/office/officeart/2005/8/layout/hList6"/>
    <dgm:cxn modelId="{B5BADC55-77D2-4234-9584-587DCC544C5E}" type="presOf" srcId="{1382B258-7680-4417-8EE5-E717B9C8DCDC}" destId="{2DD3F50B-F5CB-4859-BE99-2481ACA9B808}" srcOrd="0" destOrd="0" presId="urn:microsoft.com/office/officeart/2005/8/layout/hList6"/>
    <dgm:cxn modelId="{D152367A-23E9-43B3-B3C1-4519D65C1EDE}" srcId="{785CAE51-D757-4CAC-BA6B-BB40FF63ADF1}" destId="{5E447598-BD83-4646-A66C-D64DF27C9CCF}" srcOrd="0" destOrd="0" parTransId="{881D89DA-8AFC-4E86-A0F0-4EA6F264D02D}" sibTransId="{6E62E03E-012F-415A-B780-CD2257E38592}"/>
    <dgm:cxn modelId="{925F9281-4F54-4C5C-8346-D7F5E88AD2B5}" srcId="{1382B258-7680-4417-8EE5-E717B9C8DCDC}" destId="{785CAE51-D757-4CAC-BA6B-BB40FF63ADF1}" srcOrd="0" destOrd="0" parTransId="{D21E2262-EFFE-4F81-BB1F-8BB176E0C2C3}" sibTransId="{F351A60A-2C8C-4F63-B06D-39BC6F16D0A0}"/>
    <dgm:cxn modelId="{49B254B8-819E-48D8-A9D1-A4C32E625926}" type="presOf" srcId="{785CAE51-D757-4CAC-BA6B-BB40FF63ADF1}" destId="{AEB3ACEA-556B-4FCF-9FA9-8C588BC09E9E}" srcOrd="0" destOrd="0" presId="urn:microsoft.com/office/officeart/2005/8/layout/hList6"/>
    <dgm:cxn modelId="{4A8F2BE7-E2D3-4831-A5AE-5F2E358ADFF6}" type="presOf" srcId="{5E447598-BD83-4646-A66C-D64DF27C9CCF}" destId="{AEB3ACEA-556B-4FCF-9FA9-8C588BC09E9E}" srcOrd="0" destOrd="1" presId="urn:microsoft.com/office/officeart/2005/8/layout/hList6"/>
    <dgm:cxn modelId="{FD5818C4-A894-4117-B5CC-CFEF1FDC2D6A}" type="presParOf" srcId="{2DD3F50B-F5CB-4859-BE99-2481ACA9B808}" destId="{AEB3ACEA-556B-4FCF-9FA9-8C588BC09E9E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C0575DB-A89E-412B-8A2C-1BD11960307D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E10886D-A79E-484D-8E79-C0B4B70227A2}">
      <dgm:prSet custT="1"/>
      <dgm:spPr/>
      <dgm:t>
        <a:bodyPr/>
        <a:lstStyle/>
        <a:p>
          <a:pPr>
            <a:defRPr b="1"/>
          </a:pPr>
          <a:r>
            <a:rPr lang="es-CL" sz="1600" dirty="0"/>
            <a:t>Sin tratamiento Antivirales específico</a:t>
          </a:r>
          <a:endParaRPr lang="en-US" sz="1600" dirty="0"/>
        </a:p>
      </dgm:t>
    </dgm:pt>
    <dgm:pt modelId="{0B8B10F9-CD79-4FE6-807E-03408F52F7FA}" type="parTrans" cxnId="{E6B7AA82-F3E9-412B-9BFA-E7EDA92ABCE5}">
      <dgm:prSet/>
      <dgm:spPr/>
      <dgm:t>
        <a:bodyPr/>
        <a:lstStyle/>
        <a:p>
          <a:endParaRPr lang="en-US"/>
        </a:p>
      </dgm:t>
    </dgm:pt>
    <dgm:pt modelId="{66908B68-D641-4B97-9199-ACE2A9143C66}" type="sibTrans" cxnId="{E6B7AA82-F3E9-412B-9BFA-E7EDA92ABCE5}">
      <dgm:prSet/>
      <dgm:spPr/>
      <dgm:t>
        <a:bodyPr/>
        <a:lstStyle/>
        <a:p>
          <a:endParaRPr lang="en-US"/>
        </a:p>
      </dgm:t>
    </dgm:pt>
    <dgm:pt modelId="{D356882B-C42D-4E00-BDD4-74A163BFCD31}">
      <dgm:prSet custT="1"/>
      <dgm:spPr/>
      <dgm:t>
        <a:bodyPr/>
        <a:lstStyle/>
        <a:p>
          <a:r>
            <a:rPr lang="es-CL" sz="1600" dirty="0"/>
            <a:t>Indicaciones en constante revisión </a:t>
          </a:r>
          <a:endParaRPr lang="en-US" sz="1600" dirty="0"/>
        </a:p>
      </dgm:t>
    </dgm:pt>
    <dgm:pt modelId="{20FF1AC8-A502-4763-9359-47DACEAF026A}" type="parTrans" cxnId="{6D9DF3AB-4479-4797-975A-6AA102E376A4}">
      <dgm:prSet/>
      <dgm:spPr/>
      <dgm:t>
        <a:bodyPr/>
        <a:lstStyle/>
        <a:p>
          <a:endParaRPr lang="en-US"/>
        </a:p>
      </dgm:t>
    </dgm:pt>
    <dgm:pt modelId="{4B90DD58-0A77-43D4-99B1-E41E6F4C5CC0}" type="sibTrans" cxnId="{6D9DF3AB-4479-4797-975A-6AA102E376A4}">
      <dgm:prSet/>
      <dgm:spPr/>
      <dgm:t>
        <a:bodyPr/>
        <a:lstStyle/>
        <a:p>
          <a:endParaRPr lang="en-US"/>
        </a:p>
      </dgm:t>
    </dgm:pt>
    <dgm:pt modelId="{EB83DCDF-22A2-41EB-8D76-9DAD0CD292C7}">
      <dgm:prSet custT="1"/>
      <dgm:spPr/>
      <dgm:t>
        <a:bodyPr/>
        <a:lstStyle/>
        <a:p>
          <a:r>
            <a:rPr lang="es-CL" sz="1600" dirty="0"/>
            <a:t>Ribavirina en inmunosuprimidos </a:t>
          </a:r>
          <a:endParaRPr lang="en-US" sz="1600" dirty="0"/>
        </a:p>
      </dgm:t>
    </dgm:pt>
    <dgm:pt modelId="{2AC8C40D-63D7-4460-B1F6-CD605B1A6663}" type="parTrans" cxnId="{3CF6E517-4097-4BFF-8993-39FEFF969A1F}">
      <dgm:prSet/>
      <dgm:spPr/>
      <dgm:t>
        <a:bodyPr/>
        <a:lstStyle/>
        <a:p>
          <a:endParaRPr lang="en-US"/>
        </a:p>
      </dgm:t>
    </dgm:pt>
    <dgm:pt modelId="{5F745101-85C9-4763-8032-CA7E22060D68}" type="sibTrans" cxnId="{3CF6E517-4097-4BFF-8993-39FEFF969A1F}">
      <dgm:prSet/>
      <dgm:spPr/>
      <dgm:t>
        <a:bodyPr/>
        <a:lstStyle/>
        <a:p>
          <a:endParaRPr lang="en-US"/>
        </a:p>
      </dgm:t>
    </dgm:pt>
    <dgm:pt modelId="{F8459DD7-450B-4551-96EE-68FABF1CC96F}">
      <dgm:prSet custT="1"/>
      <dgm:spPr/>
      <dgm:t>
        <a:bodyPr/>
        <a:lstStyle/>
        <a:p>
          <a:pPr>
            <a:defRPr b="1"/>
          </a:pPr>
          <a:r>
            <a:rPr lang="es-CL" sz="1600" dirty="0"/>
            <a:t>Vacunas </a:t>
          </a:r>
          <a:r>
            <a:rPr lang="es-CL" sz="1600" dirty="0">
              <a:sym typeface="Wingdings" panose="05000000000000000000" pitchFamily="2" charset="2"/>
            </a:rPr>
            <a:t></a:t>
          </a:r>
          <a:r>
            <a:rPr lang="es-CL" sz="1600" dirty="0"/>
            <a:t> &gt; de 40 en estudio, mayoría en estudio </a:t>
          </a:r>
          <a:r>
            <a:rPr lang="es-CL" sz="1600" dirty="0" err="1"/>
            <a:t>pre-clínico</a:t>
          </a:r>
          <a:r>
            <a:rPr lang="es-CL" sz="1600" dirty="0"/>
            <a:t> y algunas en fase 2-3</a:t>
          </a:r>
          <a:endParaRPr lang="en-US" sz="1600" dirty="0"/>
        </a:p>
      </dgm:t>
    </dgm:pt>
    <dgm:pt modelId="{4EB43AFB-9ECC-45B9-ADBD-6F666708F27F}" type="parTrans" cxnId="{33F3D873-6C67-404A-B6E8-B24A365372B4}">
      <dgm:prSet/>
      <dgm:spPr/>
      <dgm:t>
        <a:bodyPr/>
        <a:lstStyle/>
        <a:p>
          <a:endParaRPr lang="en-US"/>
        </a:p>
      </dgm:t>
    </dgm:pt>
    <dgm:pt modelId="{16E8F35A-6285-46F4-BEAA-F2216EA2921E}" type="sibTrans" cxnId="{33F3D873-6C67-404A-B6E8-B24A365372B4}">
      <dgm:prSet/>
      <dgm:spPr/>
      <dgm:t>
        <a:bodyPr/>
        <a:lstStyle/>
        <a:p>
          <a:endParaRPr lang="en-US"/>
        </a:p>
      </dgm:t>
    </dgm:pt>
    <dgm:pt modelId="{798C869C-F386-41A7-8AB9-5B45CAB96DEB}">
      <dgm:prSet custT="1"/>
      <dgm:spPr/>
      <dgm:t>
        <a:bodyPr/>
        <a:lstStyle/>
        <a:p>
          <a:r>
            <a:rPr lang="es-CL" sz="1600" dirty="0"/>
            <a:t>Candidatos más avanzados son contra proteína F , conservada e inmunogénica</a:t>
          </a:r>
          <a:endParaRPr lang="en-US" sz="1600" dirty="0"/>
        </a:p>
      </dgm:t>
    </dgm:pt>
    <dgm:pt modelId="{7790CC0A-A365-4F8E-AF42-65EE4A4DD225}" type="parTrans" cxnId="{5A656311-CFA9-4932-A648-40534A4B20BB}">
      <dgm:prSet/>
      <dgm:spPr/>
      <dgm:t>
        <a:bodyPr/>
        <a:lstStyle/>
        <a:p>
          <a:endParaRPr lang="en-US"/>
        </a:p>
      </dgm:t>
    </dgm:pt>
    <dgm:pt modelId="{5CF4F856-9AD6-47AD-B2DF-E5A7159F2A56}" type="sibTrans" cxnId="{5A656311-CFA9-4932-A648-40534A4B20BB}">
      <dgm:prSet/>
      <dgm:spPr/>
      <dgm:t>
        <a:bodyPr/>
        <a:lstStyle/>
        <a:p>
          <a:endParaRPr lang="en-US"/>
        </a:p>
      </dgm:t>
    </dgm:pt>
    <dgm:pt modelId="{41AFDC2B-451C-4D94-94AA-6D8726A64AF3}">
      <dgm:prSet custT="1"/>
      <dgm:spPr/>
      <dgm:t>
        <a:bodyPr/>
        <a:lstStyle/>
        <a:p>
          <a:r>
            <a:rPr lang="es-CL" sz="1600" dirty="0"/>
            <a:t>Estrategias de vacunación: madres embarazadas con traspaso de anticuerpos neutralizantes, RN y lactantes menores, adultos mayores</a:t>
          </a:r>
          <a:endParaRPr lang="en-US" sz="1600" dirty="0"/>
        </a:p>
      </dgm:t>
    </dgm:pt>
    <dgm:pt modelId="{DD695030-6F5D-402D-9D74-A91F8428DF5E}" type="parTrans" cxnId="{8B4CE24C-A1BC-449F-A641-79D40D368B32}">
      <dgm:prSet/>
      <dgm:spPr/>
      <dgm:t>
        <a:bodyPr/>
        <a:lstStyle/>
        <a:p>
          <a:endParaRPr lang="en-US"/>
        </a:p>
      </dgm:t>
    </dgm:pt>
    <dgm:pt modelId="{BC0CA48F-4F8B-4ABC-BBAC-DDC25DADBEDC}" type="sibTrans" cxnId="{8B4CE24C-A1BC-449F-A641-79D40D368B32}">
      <dgm:prSet/>
      <dgm:spPr/>
      <dgm:t>
        <a:bodyPr/>
        <a:lstStyle/>
        <a:p>
          <a:endParaRPr lang="en-US"/>
        </a:p>
      </dgm:t>
    </dgm:pt>
    <dgm:pt modelId="{63C0D237-8E24-4D1E-A5B8-E2F2CA450FAC}" type="pres">
      <dgm:prSet presAssocID="{FC0575DB-A89E-412B-8A2C-1BD11960307D}" presName="root" presStyleCnt="0">
        <dgm:presLayoutVars>
          <dgm:dir/>
          <dgm:resizeHandles val="exact"/>
        </dgm:presLayoutVars>
      </dgm:prSet>
      <dgm:spPr/>
    </dgm:pt>
    <dgm:pt modelId="{FFA2F24D-FAFA-42F1-A848-72C6328948D9}" type="pres">
      <dgm:prSet presAssocID="{5E10886D-A79E-484D-8E79-C0B4B70227A2}" presName="compNode" presStyleCnt="0"/>
      <dgm:spPr/>
    </dgm:pt>
    <dgm:pt modelId="{F999186F-2C3F-4F00-AC0F-562255136CE4}" type="pres">
      <dgm:prSet presAssocID="{5E10886D-A79E-484D-8E79-C0B4B70227A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mento"/>
        </a:ext>
      </dgm:extLst>
    </dgm:pt>
    <dgm:pt modelId="{3E5F0CD8-7535-4F37-8B98-EC50333AC52B}" type="pres">
      <dgm:prSet presAssocID="{5E10886D-A79E-484D-8E79-C0B4B70227A2}" presName="iconSpace" presStyleCnt="0"/>
      <dgm:spPr/>
    </dgm:pt>
    <dgm:pt modelId="{1DDB495F-B42D-4762-B7B3-185B5533D89A}" type="pres">
      <dgm:prSet presAssocID="{5E10886D-A79E-484D-8E79-C0B4B70227A2}" presName="parTx" presStyleLbl="revTx" presStyleIdx="0" presStyleCnt="4">
        <dgm:presLayoutVars>
          <dgm:chMax val="0"/>
          <dgm:chPref val="0"/>
        </dgm:presLayoutVars>
      </dgm:prSet>
      <dgm:spPr/>
    </dgm:pt>
    <dgm:pt modelId="{DADB09F3-6787-4649-BB14-5C2158B28B10}" type="pres">
      <dgm:prSet presAssocID="{5E10886D-A79E-484D-8E79-C0B4B70227A2}" presName="txSpace" presStyleCnt="0"/>
      <dgm:spPr/>
    </dgm:pt>
    <dgm:pt modelId="{C1D88615-22C6-4A9C-996C-962754D7916C}" type="pres">
      <dgm:prSet presAssocID="{5E10886D-A79E-484D-8E79-C0B4B70227A2}" presName="desTx" presStyleLbl="revTx" presStyleIdx="1" presStyleCnt="4">
        <dgm:presLayoutVars/>
      </dgm:prSet>
      <dgm:spPr/>
    </dgm:pt>
    <dgm:pt modelId="{2BFD6F6F-1246-4946-9113-8AAAB66D3373}" type="pres">
      <dgm:prSet presAssocID="{66908B68-D641-4B97-9199-ACE2A9143C66}" presName="sibTrans" presStyleCnt="0"/>
      <dgm:spPr/>
    </dgm:pt>
    <dgm:pt modelId="{6C94429A-085F-4702-B74C-33A396A5B2CA}" type="pres">
      <dgm:prSet presAssocID="{F8459DD7-450B-4551-96EE-68FABF1CC96F}" presName="compNode" presStyleCnt="0"/>
      <dgm:spPr/>
    </dgm:pt>
    <dgm:pt modelId="{87ECA67E-6ACA-4E7F-B0D3-80807B4257D4}" type="pres">
      <dgm:prSet presAssocID="{F8459DD7-450B-4551-96EE-68FABF1CC96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86C382CB-F0E1-40A0-ACD4-48AC8E0989B1}" type="pres">
      <dgm:prSet presAssocID="{F8459DD7-450B-4551-96EE-68FABF1CC96F}" presName="iconSpace" presStyleCnt="0"/>
      <dgm:spPr/>
    </dgm:pt>
    <dgm:pt modelId="{6E0B1FDD-D142-4462-9D45-F0426B0020BC}" type="pres">
      <dgm:prSet presAssocID="{F8459DD7-450B-4551-96EE-68FABF1CC96F}" presName="parTx" presStyleLbl="revTx" presStyleIdx="2" presStyleCnt="4">
        <dgm:presLayoutVars>
          <dgm:chMax val="0"/>
          <dgm:chPref val="0"/>
        </dgm:presLayoutVars>
      </dgm:prSet>
      <dgm:spPr/>
    </dgm:pt>
    <dgm:pt modelId="{6ECB8E47-7155-43BB-8F2C-FC3E8EE79AFF}" type="pres">
      <dgm:prSet presAssocID="{F8459DD7-450B-4551-96EE-68FABF1CC96F}" presName="txSpace" presStyleCnt="0"/>
      <dgm:spPr/>
    </dgm:pt>
    <dgm:pt modelId="{130BBB65-E3B4-44B2-B4F2-D05FD8A80411}" type="pres">
      <dgm:prSet presAssocID="{F8459DD7-450B-4551-96EE-68FABF1CC96F}" presName="desTx" presStyleLbl="revTx" presStyleIdx="3" presStyleCnt="4">
        <dgm:presLayoutVars/>
      </dgm:prSet>
      <dgm:spPr/>
    </dgm:pt>
  </dgm:ptLst>
  <dgm:cxnLst>
    <dgm:cxn modelId="{5A656311-CFA9-4932-A648-40534A4B20BB}" srcId="{F8459DD7-450B-4551-96EE-68FABF1CC96F}" destId="{798C869C-F386-41A7-8AB9-5B45CAB96DEB}" srcOrd="0" destOrd="0" parTransId="{7790CC0A-A365-4F8E-AF42-65EE4A4DD225}" sibTransId="{5CF4F856-9AD6-47AD-B2DF-E5A7159F2A56}"/>
    <dgm:cxn modelId="{3CF6E517-4097-4BFF-8993-39FEFF969A1F}" srcId="{5E10886D-A79E-484D-8E79-C0B4B70227A2}" destId="{EB83DCDF-22A2-41EB-8D76-9DAD0CD292C7}" srcOrd="1" destOrd="0" parTransId="{2AC8C40D-63D7-4460-B1F6-CD605B1A6663}" sibTransId="{5F745101-85C9-4763-8032-CA7E22060D68}"/>
    <dgm:cxn modelId="{8B4CE24C-A1BC-449F-A641-79D40D368B32}" srcId="{F8459DD7-450B-4551-96EE-68FABF1CC96F}" destId="{41AFDC2B-451C-4D94-94AA-6D8726A64AF3}" srcOrd="1" destOrd="0" parTransId="{DD695030-6F5D-402D-9D74-A91F8428DF5E}" sibTransId="{BC0CA48F-4F8B-4ABC-BBAC-DDC25DADBEDC}"/>
    <dgm:cxn modelId="{FC3B7A4F-1887-477F-9EB0-AC6BD8960DE6}" type="presOf" srcId="{FC0575DB-A89E-412B-8A2C-1BD11960307D}" destId="{63C0D237-8E24-4D1E-A5B8-E2F2CA450FAC}" srcOrd="0" destOrd="0" presId="urn:microsoft.com/office/officeart/2018/5/layout/CenteredIconLabelDescriptionList"/>
    <dgm:cxn modelId="{FD652552-106D-4589-8682-88E59DB11275}" type="presOf" srcId="{798C869C-F386-41A7-8AB9-5B45CAB96DEB}" destId="{130BBB65-E3B4-44B2-B4F2-D05FD8A80411}" srcOrd="0" destOrd="0" presId="urn:microsoft.com/office/officeart/2018/5/layout/CenteredIconLabelDescriptionList"/>
    <dgm:cxn modelId="{33F3D873-6C67-404A-B6E8-B24A365372B4}" srcId="{FC0575DB-A89E-412B-8A2C-1BD11960307D}" destId="{F8459DD7-450B-4551-96EE-68FABF1CC96F}" srcOrd="1" destOrd="0" parTransId="{4EB43AFB-9ECC-45B9-ADBD-6F666708F27F}" sibTransId="{16E8F35A-6285-46F4-BEAA-F2216EA2921E}"/>
    <dgm:cxn modelId="{E6B7AA82-F3E9-412B-9BFA-E7EDA92ABCE5}" srcId="{FC0575DB-A89E-412B-8A2C-1BD11960307D}" destId="{5E10886D-A79E-484D-8E79-C0B4B70227A2}" srcOrd="0" destOrd="0" parTransId="{0B8B10F9-CD79-4FE6-807E-03408F52F7FA}" sibTransId="{66908B68-D641-4B97-9199-ACE2A9143C66}"/>
    <dgm:cxn modelId="{32824986-2B4E-4E46-9D54-06D4E9A1F24C}" type="presOf" srcId="{D356882B-C42D-4E00-BDD4-74A163BFCD31}" destId="{C1D88615-22C6-4A9C-996C-962754D7916C}" srcOrd="0" destOrd="0" presId="urn:microsoft.com/office/officeart/2018/5/layout/CenteredIconLabelDescriptionList"/>
    <dgm:cxn modelId="{E8E092A2-7F86-4323-B2D9-94D7B725C6AD}" type="presOf" srcId="{EB83DCDF-22A2-41EB-8D76-9DAD0CD292C7}" destId="{C1D88615-22C6-4A9C-996C-962754D7916C}" srcOrd="0" destOrd="1" presId="urn:microsoft.com/office/officeart/2018/5/layout/CenteredIconLabelDescriptionList"/>
    <dgm:cxn modelId="{6D9DF3AB-4479-4797-975A-6AA102E376A4}" srcId="{5E10886D-A79E-484D-8E79-C0B4B70227A2}" destId="{D356882B-C42D-4E00-BDD4-74A163BFCD31}" srcOrd="0" destOrd="0" parTransId="{20FF1AC8-A502-4763-9359-47DACEAF026A}" sibTransId="{4B90DD58-0A77-43D4-99B1-E41E6F4C5CC0}"/>
    <dgm:cxn modelId="{AF5A13B9-71E1-4397-86B2-AF05EA916E38}" type="presOf" srcId="{5E10886D-A79E-484D-8E79-C0B4B70227A2}" destId="{1DDB495F-B42D-4762-B7B3-185B5533D89A}" srcOrd="0" destOrd="0" presId="urn:microsoft.com/office/officeart/2018/5/layout/CenteredIconLabelDescriptionList"/>
    <dgm:cxn modelId="{83AD1FEA-52C3-4D63-8007-382F3AB3886D}" type="presOf" srcId="{F8459DD7-450B-4551-96EE-68FABF1CC96F}" destId="{6E0B1FDD-D142-4462-9D45-F0426B0020BC}" srcOrd="0" destOrd="0" presId="urn:microsoft.com/office/officeart/2018/5/layout/CenteredIconLabelDescriptionList"/>
    <dgm:cxn modelId="{0E2236EB-C95F-4D88-80CD-B30EDA911FBB}" type="presOf" srcId="{41AFDC2B-451C-4D94-94AA-6D8726A64AF3}" destId="{130BBB65-E3B4-44B2-B4F2-D05FD8A80411}" srcOrd="0" destOrd="1" presId="urn:microsoft.com/office/officeart/2018/5/layout/CenteredIconLabelDescriptionList"/>
    <dgm:cxn modelId="{E116F32B-BFF6-48C5-810C-B967D3E6D9D9}" type="presParOf" srcId="{63C0D237-8E24-4D1E-A5B8-E2F2CA450FAC}" destId="{FFA2F24D-FAFA-42F1-A848-72C6328948D9}" srcOrd="0" destOrd="0" presId="urn:microsoft.com/office/officeart/2018/5/layout/CenteredIconLabelDescriptionList"/>
    <dgm:cxn modelId="{ACE0C2B3-2C7D-41A2-975A-D8DD1FC07091}" type="presParOf" srcId="{FFA2F24D-FAFA-42F1-A848-72C6328948D9}" destId="{F999186F-2C3F-4F00-AC0F-562255136CE4}" srcOrd="0" destOrd="0" presId="urn:microsoft.com/office/officeart/2018/5/layout/CenteredIconLabelDescriptionList"/>
    <dgm:cxn modelId="{2852ABA2-4D29-4ABA-915C-2385B24878D0}" type="presParOf" srcId="{FFA2F24D-FAFA-42F1-A848-72C6328948D9}" destId="{3E5F0CD8-7535-4F37-8B98-EC50333AC52B}" srcOrd="1" destOrd="0" presId="urn:microsoft.com/office/officeart/2018/5/layout/CenteredIconLabelDescriptionList"/>
    <dgm:cxn modelId="{00574AEA-9EE7-45DB-BDB4-5D7DCE2F530D}" type="presParOf" srcId="{FFA2F24D-FAFA-42F1-A848-72C6328948D9}" destId="{1DDB495F-B42D-4762-B7B3-185B5533D89A}" srcOrd="2" destOrd="0" presId="urn:microsoft.com/office/officeart/2018/5/layout/CenteredIconLabelDescriptionList"/>
    <dgm:cxn modelId="{40084C87-AC91-4E64-95B4-6BEDB636551F}" type="presParOf" srcId="{FFA2F24D-FAFA-42F1-A848-72C6328948D9}" destId="{DADB09F3-6787-4649-BB14-5C2158B28B10}" srcOrd="3" destOrd="0" presId="urn:microsoft.com/office/officeart/2018/5/layout/CenteredIconLabelDescriptionList"/>
    <dgm:cxn modelId="{80093F83-4A1E-4D8F-B8CE-A6F1F6DA2DA8}" type="presParOf" srcId="{FFA2F24D-FAFA-42F1-A848-72C6328948D9}" destId="{C1D88615-22C6-4A9C-996C-962754D7916C}" srcOrd="4" destOrd="0" presId="urn:microsoft.com/office/officeart/2018/5/layout/CenteredIconLabelDescriptionList"/>
    <dgm:cxn modelId="{B9BFA36F-14A4-4651-ACF9-FE0AF68F5391}" type="presParOf" srcId="{63C0D237-8E24-4D1E-A5B8-E2F2CA450FAC}" destId="{2BFD6F6F-1246-4946-9113-8AAAB66D3373}" srcOrd="1" destOrd="0" presId="urn:microsoft.com/office/officeart/2018/5/layout/CenteredIconLabelDescriptionList"/>
    <dgm:cxn modelId="{BB9FA61B-4FE7-4FAB-84F6-1D68E0F427B1}" type="presParOf" srcId="{63C0D237-8E24-4D1E-A5B8-E2F2CA450FAC}" destId="{6C94429A-085F-4702-B74C-33A396A5B2CA}" srcOrd="2" destOrd="0" presId="urn:microsoft.com/office/officeart/2018/5/layout/CenteredIconLabelDescriptionList"/>
    <dgm:cxn modelId="{4447C0B1-6949-4594-9D6A-B75A4EAE8CDF}" type="presParOf" srcId="{6C94429A-085F-4702-B74C-33A396A5B2CA}" destId="{87ECA67E-6ACA-4E7F-B0D3-80807B4257D4}" srcOrd="0" destOrd="0" presId="urn:microsoft.com/office/officeart/2018/5/layout/CenteredIconLabelDescriptionList"/>
    <dgm:cxn modelId="{ED0DD8EA-46A7-47F5-94FC-ED05ED1E1F5C}" type="presParOf" srcId="{6C94429A-085F-4702-B74C-33A396A5B2CA}" destId="{86C382CB-F0E1-40A0-ACD4-48AC8E0989B1}" srcOrd="1" destOrd="0" presId="urn:microsoft.com/office/officeart/2018/5/layout/CenteredIconLabelDescriptionList"/>
    <dgm:cxn modelId="{CC3ECD5B-AAEC-41C2-A5E8-89D2A1467650}" type="presParOf" srcId="{6C94429A-085F-4702-B74C-33A396A5B2CA}" destId="{6E0B1FDD-D142-4462-9D45-F0426B0020BC}" srcOrd="2" destOrd="0" presId="urn:microsoft.com/office/officeart/2018/5/layout/CenteredIconLabelDescriptionList"/>
    <dgm:cxn modelId="{46CE20AF-7A7E-47C6-8813-4A08E98EFADF}" type="presParOf" srcId="{6C94429A-085F-4702-B74C-33A396A5B2CA}" destId="{6ECB8E47-7155-43BB-8F2C-FC3E8EE79AFF}" srcOrd="3" destOrd="0" presId="urn:microsoft.com/office/officeart/2018/5/layout/CenteredIconLabelDescriptionList"/>
    <dgm:cxn modelId="{22418404-C674-4125-B8FA-355BA6CB2B3F}" type="presParOf" srcId="{6C94429A-085F-4702-B74C-33A396A5B2CA}" destId="{130BBB65-E3B4-44B2-B4F2-D05FD8A80411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B90AD7E-2A73-4E0C-AEC5-B9C741C60C3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3C6FD53F-032E-4168-B057-40BA82F5D82F}">
      <dgm:prSet/>
      <dgm:spPr/>
      <dgm:t>
        <a:bodyPr/>
        <a:lstStyle/>
        <a:p>
          <a:r>
            <a:rPr lang="es-ES" dirty="0"/>
            <a:t>Causa habitual de infecciones respiratorias altas y conjuntivitis en niños y adultos</a:t>
          </a:r>
          <a:endParaRPr lang="es-CL" dirty="0"/>
        </a:p>
      </dgm:t>
    </dgm:pt>
    <dgm:pt modelId="{115E0825-6158-4FC8-9E33-9E8DE24FBA69}" type="parTrans" cxnId="{E77FB692-3DAD-4EB5-92E1-A287C9AF8AB5}">
      <dgm:prSet/>
      <dgm:spPr/>
      <dgm:t>
        <a:bodyPr/>
        <a:lstStyle/>
        <a:p>
          <a:endParaRPr lang="es-CL"/>
        </a:p>
      </dgm:t>
    </dgm:pt>
    <dgm:pt modelId="{D108A830-3F1D-4991-9D32-C571E8FA19F7}" type="sibTrans" cxnId="{E77FB692-3DAD-4EB5-92E1-A287C9AF8AB5}">
      <dgm:prSet/>
      <dgm:spPr/>
      <dgm:t>
        <a:bodyPr/>
        <a:lstStyle/>
        <a:p>
          <a:endParaRPr lang="es-CL"/>
        </a:p>
      </dgm:t>
    </dgm:pt>
    <dgm:pt modelId="{947B02A3-BF44-4E95-8DF0-B7EF4712005A}">
      <dgm:prSet/>
      <dgm:spPr/>
      <dgm:t>
        <a:bodyPr/>
        <a:lstStyle/>
        <a:p>
          <a:r>
            <a:rPr lang="es-ES" dirty="0" err="1"/>
            <a:t>IRABajas</a:t>
          </a:r>
          <a:r>
            <a:rPr lang="es-ES" dirty="0"/>
            <a:t> que puedes ser graves hasta letales y con secuelas cercana al 20%</a:t>
          </a:r>
        </a:p>
      </dgm:t>
    </dgm:pt>
    <dgm:pt modelId="{7C6E6BE6-7854-449C-B5DE-8ABA7DBB9AF9}" type="parTrans" cxnId="{81F1B9D6-5BEC-42D5-8F5F-1F64EA567A5B}">
      <dgm:prSet/>
      <dgm:spPr/>
      <dgm:t>
        <a:bodyPr/>
        <a:lstStyle/>
        <a:p>
          <a:endParaRPr lang="es-CL"/>
        </a:p>
      </dgm:t>
    </dgm:pt>
    <dgm:pt modelId="{2B483305-BC93-4123-88C5-970A94D3BA49}" type="sibTrans" cxnId="{81F1B9D6-5BEC-42D5-8F5F-1F64EA567A5B}">
      <dgm:prSet/>
      <dgm:spPr/>
      <dgm:t>
        <a:bodyPr/>
        <a:lstStyle/>
        <a:p>
          <a:endParaRPr lang="es-CL"/>
        </a:p>
      </dgm:t>
    </dgm:pt>
    <dgm:pt modelId="{7BA12488-B19F-4366-808A-DB94FE18AAF8}">
      <dgm:prSet/>
      <dgm:spPr/>
      <dgm:t>
        <a:bodyPr/>
        <a:lstStyle/>
        <a:p>
          <a:r>
            <a:rPr lang="es-CL" dirty="0"/>
            <a:t>&gt; Gravedad en pacientes inmunocomprometidos</a:t>
          </a:r>
        </a:p>
      </dgm:t>
    </dgm:pt>
    <dgm:pt modelId="{F216AC0D-39F9-4EDF-A709-8EC9E8044665}" type="parTrans" cxnId="{244D7523-2DA5-4188-A6CE-5AC3E274989D}">
      <dgm:prSet/>
      <dgm:spPr/>
      <dgm:t>
        <a:bodyPr/>
        <a:lstStyle/>
        <a:p>
          <a:endParaRPr lang="es-CL"/>
        </a:p>
      </dgm:t>
    </dgm:pt>
    <dgm:pt modelId="{905C0E4E-0730-45A1-9A5C-6FEEECA6C605}" type="sibTrans" cxnId="{244D7523-2DA5-4188-A6CE-5AC3E274989D}">
      <dgm:prSet/>
      <dgm:spPr/>
      <dgm:t>
        <a:bodyPr/>
        <a:lstStyle/>
        <a:p>
          <a:endParaRPr lang="es-CL"/>
        </a:p>
      </dgm:t>
    </dgm:pt>
    <dgm:pt modelId="{9EBABF23-3492-497F-8F2A-A7B335088413}">
      <dgm:prSet/>
      <dgm:spPr/>
      <dgm:t>
        <a:bodyPr/>
        <a:lstStyle/>
        <a:p>
          <a:r>
            <a:rPr lang="es-ES" dirty="0"/>
            <a:t>Desafío por brotes intrahospitalarios, comunidades cerradas como sala cunas. </a:t>
          </a:r>
        </a:p>
      </dgm:t>
    </dgm:pt>
    <dgm:pt modelId="{B03A1EA2-7831-4D3C-80F6-2922FA4B967F}" type="parTrans" cxnId="{95F59251-2ADB-4053-8385-6DD4E72315FB}">
      <dgm:prSet/>
      <dgm:spPr/>
      <dgm:t>
        <a:bodyPr/>
        <a:lstStyle/>
        <a:p>
          <a:endParaRPr lang="es-CL"/>
        </a:p>
      </dgm:t>
    </dgm:pt>
    <dgm:pt modelId="{926F0F81-E96C-4CA4-9C20-B4D8B3FBCC8E}" type="sibTrans" cxnId="{95F59251-2ADB-4053-8385-6DD4E72315FB}">
      <dgm:prSet/>
      <dgm:spPr/>
      <dgm:t>
        <a:bodyPr/>
        <a:lstStyle/>
        <a:p>
          <a:endParaRPr lang="es-CL"/>
        </a:p>
      </dgm:t>
    </dgm:pt>
    <dgm:pt modelId="{F2EE1A5A-BCAB-4403-B0A8-BCA90D7184A9}" type="pres">
      <dgm:prSet presAssocID="{DB90AD7E-2A73-4E0C-AEC5-B9C741C60C36}" presName="vert0" presStyleCnt="0">
        <dgm:presLayoutVars>
          <dgm:dir/>
          <dgm:animOne val="branch"/>
          <dgm:animLvl val="lvl"/>
        </dgm:presLayoutVars>
      </dgm:prSet>
      <dgm:spPr/>
    </dgm:pt>
    <dgm:pt modelId="{D176CA12-DE43-4253-9759-FF26BE318B87}" type="pres">
      <dgm:prSet presAssocID="{3C6FD53F-032E-4168-B057-40BA82F5D82F}" presName="thickLine" presStyleLbl="alignNode1" presStyleIdx="0" presStyleCnt="4"/>
      <dgm:spPr/>
    </dgm:pt>
    <dgm:pt modelId="{AD8DFA36-9ECD-443B-B0B1-CA5A2BB9F02D}" type="pres">
      <dgm:prSet presAssocID="{3C6FD53F-032E-4168-B057-40BA82F5D82F}" presName="horz1" presStyleCnt="0"/>
      <dgm:spPr/>
    </dgm:pt>
    <dgm:pt modelId="{C19C1BD0-AC3B-4A21-B94B-CBB25572D631}" type="pres">
      <dgm:prSet presAssocID="{3C6FD53F-032E-4168-B057-40BA82F5D82F}" presName="tx1" presStyleLbl="revTx" presStyleIdx="0" presStyleCnt="4"/>
      <dgm:spPr/>
    </dgm:pt>
    <dgm:pt modelId="{B83D0859-B176-4A8E-835B-FD79B1BD016B}" type="pres">
      <dgm:prSet presAssocID="{3C6FD53F-032E-4168-B057-40BA82F5D82F}" presName="vert1" presStyleCnt="0"/>
      <dgm:spPr/>
    </dgm:pt>
    <dgm:pt modelId="{08CA7B01-7602-4FA6-9A46-7CF141508154}" type="pres">
      <dgm:prSet presAssocID="{947B02A3-BF44-4E95-8DF0-B7EF4712005A}" presName="thickLine" presStyleLbl="alignNode1" presStyleIdx="1" presStyleCnt="4"/>
      <dgm:spPr/>
    </dgm:pt>
    <dgm:pt modelId="{7550E40E-15C6-4190-A421-BD150B1EB9CC}" type="pres">
      <dgm:prSet presAssocID="{947B02A3-BF44-4E95-8DF0-B7EF4712005A}" presName="horz1" presStyleCnt="0"/>
      <dgm:spPr/>
    </dgm:pt>
    <dgm:pt modelId="{C73DFCC1-B8A6-4D7A-A055-69B4E87F1B2D}" type="pres">
      <dgm:prSet presAssocID="{947B02A3-BF44-4E95-8DF0-B7EF4712005A}" presName="tx1" presStyleLbl="revTx" presStyleIdx="1" presStyleCnt="4"/>
      <dgm:spPr/>
    </dgm:pt>
    <dgm:pt modelId="{A9C159D7-084E-4273-9B30-FE16BBA2E7E6}" type="pres">
      <dgm:prSet presAssocID="{947B02A3-BF44-4E95-8DF0-B7EF4712005A}" presName="vert1" presStyleCnt="0"/>
      <dgm:spPr/>
    </dgm:pt>
    <dgm:pt modelId="{0940AA23-3B98-45D4-A3D6-1F4EA5FE5FE1}" type="pres">
      <dgm:prSet presAssocID="{9EBABF23-3492-497F-8F2A-A7B335088413}" presName="thickLine" presStyleLbl="alignNode1" presStyleIdx="2" presStyleCnt="4"/>
      <dgm:spPr/>
    </dgm:pt>
    <dgm:pt modelId="{B5E211A3-EB8B-4ADE-AE32-F32B4FBF02F0}" type="pres">
      <dgm:prSet presAssocID="{9EBABF23-3492-497F-8F2A-A7B335088413}" presName="horz1" presStyleCnt="0"/>
      <dgm:spPr/>
    </dgm:pt>
    <dgm:pt modelId="{1FDB6CE9-A904-46B5-9E01-811FAF69270A}" type="pres">
      <dgm:prSet presAssocID="{9EBABF23-3492-497F-8F2A-A7B335088413}" presName="tx1" presStyleLbl="revTx" presStyleIdx="2" presStyleCnt="4"/>
      <dgm:spPr/>
    </dgm:pt>
    <dgm:pt modelId="{EC0A10C1-0D50-44F7-A27B-A8911761C327}" type="pres">
      <dgm:prSet presAssocID="{9EBABF23-3492-497F-8F2A-A7B335088413}" presName="vert1" presStyleCnt="0"/>
      <dgm:spPr/>
    </dgm:pt>
    <dgm:pt modelId="{95D505C6-27A3-4BB2-85BE-7D582F12D628}" type="pres">
      <dgm:prSet presAssocID="{7BA12488-B19F-4366-808A-DB94FE18AAF8}" presName="thickLine" presStyleLbl="alignNode1" presStyleIdx="3" presStyleCnt="4"/>
      <dgm:spPr/>
    </dgm:pt>
    <dgm:pt modelId="{4EAC0764-9EF9-4913-B2AA-062FCC46369F}" type="pres">
      <dgm:prSet presAssocID="{7BA12488-B19F-4366-808A-DB94FE18AAF8}" presName="horz1" presStyleCnt="0"/>
      <dgm:spPr/>
    </dgm:pt>
    <dgm:pt modelId="{0805B8E2-7B0C-4AF7-B979-9DC35E7CCA12}" type="pres">
      <dgm:prSet presAssocID="{7BA12488-B19F-4366-808A-DB94FE18AAF8}" presName="tx1" presStyleLbl="revTx" presStyleIdx="3" presStyleCnt="4"/>
      <dgm:spPr/>
    </dgm:pt>
    <dgm:pt modelId="{DEC6177F-D860-41A3-9094-59FE73618EDB}" type="pres">
      <dgm:prSet presAssocID="{7BA12488-B19F-4366-808A-DB94FE18AAF8}" presName="vert1" presStyleCnt="0"/>
      <dgm:spPr/>
    </dgm:pt>
  </dgm:ptLst>
  <dgm:cxnLst>
    <dgm:cxn modelId="{244D7523-2DA5-4188-A6CE-5AC3E274989D}" srcId="{DB90AD7E-2A73-4E0C-AEC5-B9C741C60C36}" destId="{7BA12488-B19F-4366-808A-DB94FE18AAF8}" srcOrd="3" destOrd="0" parTransId="{F216AC0D-39F9-4EDF-A709-8EC9E8044665}" sibTransId="{905C0E4E-0730-45A1-9A5C-6FEEECA6C605}"/>
    <dgm:cxn modelId="{A08B643D-FC45-4FDD-8DB5-24B30C594D51}" type="presOf" srcId="{3C6FD53F-032E-4168-B057-40BA82F5D82F}" destId="{C19C1BD0-AC3B-4A21-B94B-CBB25572D631}" srcOrd="0" destOrd="0" presId="urn:microsoft.com/office/officeart/2008/layout/LinedList"/>
    <dgm:cxn modelId="{28739468-9A43-4F65-A7E0-6346D408563D}" type="presOf" srcId="{7BA12488-B19F-4366-808A-DB94FE18AAF8}" destId="{0805B8E2-7B0C-4AF7-B979-9DC35E7CCA12}" srcOrd="0" destOrd="0" presId="urn:microsoft.com/office/officeart/2008/layout/LinedList"/>
    <dgm:cxn modelId="{4D98EB50-9C89-4A08-83CF-786F5B817C0A}" type="presOf" srcId="{DB90AD7E-2A73-4E0C-AEC5-B9C741C60C36}" destId="{F2EE1A5A-BCAB-4403-B0A8-BCA90D7184A9}" srcOrd="0" destOrd="0" presId="urn:microsoft.com/office/officeart/2008/layout/LinedList"/>
    <dgm:cxn modelId="{95F59251-2ADB-4053-8385-6DD4E72315FB}" srcId="{DB90AD7E-2A73-4E0C-AEC5-B9C741C60C36}" destId="{9EBABF23-3492-497F-8F2A-A7B335088413}" srcOrd="2" destOrd="0" parTransId="{B03A1EA2-7831-4D3C-80F6-2922FA4B967F}" sibTransId="{926F0F81-E96C-4CA4-9C20-B4D8B3FBCC8E}"/>
    <dgm:cxn modelId="{DAAB9B91-E748-424D-ACBF-72FA12FC5F24}" type="presOf" srcId="{9EBABF23-3492-497F-8F2A-A7B335088413}" destId="{1FDB6CE9-A904-46B5-9E01-811FAF69270A}" srcOrd="0" destOrd="0" presId="urn:microsoft.com/office/officeart/2008/layout/LinedList"/>
    <dgm:cxn modelId="{E77FB692-3DAD-4EB5-92E1-A287C9AF8AB5}" srcId="{DB90AD7E-2A73-4E0C-AEC5-B9C741C60C36}" destId="{3C6FD53F-032E-4168-B057-40BA82F5D82F}" srcOrd="0" destOrd="0" parTransId="{115E0825-6158-4FC8-9E33-9E8DE24FBA69}" sibTransId="{D108A830-3F1D-4991-9D32-C571E8FA19F7}"/>
    <dgm:cxn modelId="{81F1B9D6-5BEC-42D5-8F5F-1F64EA567A5B}" srcId="{DB90AD7E-2A73-4E0C-AEC5-B9C741C60C36}" destId="{947B02A3-BF44-4E95-8DF0-B7EF4712005A}" srcOrd="1" destOrd="0" parTransId="{7C6E6BE6-7854-449C-B5DE-8ABA7DBB9AF9}" sibTransId="{2B483305-BC93-4123-88C5-970A94D3BA49}"/>
    <dgm:cxn modelId="{50ECB1F0-8F5E-45F4-8D34-80519DC66DCE}" type="presOf" srcId="{947B02A3-BF44-4E95-8DF0-B7EF4712005A}" destId="{C73DFCC1-B8A6-4D7A-A055-69B4E87F1B2D}" srcOrd="0" destOrd="0" presId="urn:microsoft.com/office/officeart/2008/layout/LinedList"/>
    <dgm:cxn modelId="{6648095F-DA3F-4459-9636-F008644A34DB}" type="presParOf" srcId="{F2EE1A5A-BCAB-4403-B0A8-BCA90D7184A9}" destId="{D176CA12-DE43-4253-9759-FF26BE318B87}" srcOrd="0" destOrd="0" presId="urn:microsoft.com/office/officeart/2008/layout/LinedList"/>
    <dgm:cxn modelId="{6F5605A2-D412-4460-8B07-24EAF0A96484}" type="presParOf" srcId="{F2EE1A5A-BCAB-4403-B0A8-BCA90D7184A9}" destId="{AD8DFA36-9ECD-443B-B0B1-CA5A2BB9F02D}" srcOrd="1" destOrd="0" presId="urn:microsoft.com/office/officeart/2008/layout/LinedList"/>
    <dgm:cxn modelId="{3B4FD764-DF61-489D-869D-B0C52E78771E}" type="presParOf" srcId="{AD8DFA36-9ECD-443B-B0B1-CA5A2BB9F02D}" destId="{C19C1BD0-AC3B-4A21-B94B-CBB25572D631}" srcOrd="0" destOrd="0" presId="urn:microsoft.com/office/officeart/2008/layout/LinedList"/>
    <dgm:cxn modelId="{78184603-1CB1-4ADC-BA54-966817BF66B9}" type="presParOf" srcId="{AD8DFA36-9ECD-443B-B0B1-CA5A2BB9F02D}" destId="{B83D0859-B176-4A8E-835B-FD79B1BD016B}" srcOrd="1" destOrd="0" presId="urn:microsoft.com/office/officeart/2008/layout/LinedList"/>
    <dgm:cxn modelId="{F02893C0-EB5C-4BD6-B90B-3C42EFF4EA8C}" type="presParOf" srcId="{F2EE1A5A-BCAB-4403-B0A8-BCA90D7184A9}" destId="{08CA7B01-7602-4FA6-9A46-7CF141508154}" srcOrd="2" destOrd="0" presId="urn:microsoft.com/office/officeart/2008/layout/LinedList"/>
    <dgm:cxn modelId="{51AC502C-FE15-4A28-B28F-15A68A473BC8}" type="presParOf" srcId="{F2EE1A5A-BCAB-4403-B0A8-BCA90D7184A9}" destId="{7550E40E-15C6-4190-A421-BD150B1EB9CC}" srcOrd="3" destOrd="0" presId="urn:microsoft.com/office/officeart/2008/layout/LinedList"/>
    <dgm:cxn modelId="{D81DDE6E-531C-464C-9E65-17013C531887}" type="presParOf" srcId="{7550E40E-15C6-4190-A421-BD150B1EB9CC}" destId="{C73DFCC1-B8A6-4D7A-A055-69B4E87F1B2D}" srcOrd="0" destOrd="0" presId="urn:microsoft.com/office/officeart/2008/layout/LinedList"/>
    <dgm:cxn modelId="{BD38A37F-1CE1-40CB-9E63-EA6715EA866A}" type="presParOf" srcId="{7550E40E-15C6-4190-A421-BD150B1EB9CC}" destId="{A9C159D7-084E-4273-9B30-FE16BBA2E7E6}" srcOrd="1" destOrd="0" presId="urn:microsoft.com/office/officeart/2008/layout/LinedList"/>
    <dgm:cxn modelId="{BA7D5EBE-A339-416B-9163-06E4C03F7FA2}" type="presParOf" srcId="{F2EE1A5A-BCAB-4403-B0A8-BCA90D7184A9}" destId="{0940AA23-3B98-45D4-A3D6-1F4EA5FE5FE1}" srcOrd="4" destOrd="0" presId="urn:microsoft.com/office/officeart/2008/layout/LinedList"/>
    <dgm:cxn modelId="{AF63E212-CFFE-4A66-9D34-977ED84DBACA}" type="presParOf" srcId="{F2EE1A5A-BCAB-4403-B0A8-BCA90D7184A9}" destId="{B5E211A3-EB8B-4ADE-AE32-F32B4FBF02F0}" srcOrd="5" destOrd="0" presId="urn:microsoft.com/office/officeart/2008/layout/LinedList"/>
    <dgm:cxn modelId="{7D7B50FA-4E11-4028-AA95-F3DB2B0B1912}" type="presParOf" srcId="{B5E211A3-EB8B-4ADE-AE32-F32B4FBF02F0}" destId="{1FDB6CE9-A904-46B5-9E01-811FAF69270A}" srcOrd="0" destOrd="0" presId="urn:microsoft.com/office/officeart/2008/layout/LinedList"/>
    <dgm:cxn modelId="{7E16CB3B-353A-468D-83F0-20C0DD3B129F}" type="presParOf" srcId="{B5E211A3-EB8B-4ADE-AE32-F32B4FBF02F0}" destId="{EC0A10C1-0D50-44F7-A27B-A8911761C327}" srcOrd="1" destOrd="0" presId="urn:microsoft.com/office/officeart/2008/layout/LinedList"/>
    <dgm:cxn modelId="{DAF551FF-C847-45BA-82BE-7AFCF2BC8374}" type="presParOf" srcId="{F2EE1A5A-BCAB-4403-B0A8-BCA90D7184A9}" destId="{95D505C6-27A3-4BB2-85BE-7D582F12D628}" srcOrd="6" destOrd="0" presId="urn:microsoft.com/office/officeart/2008/layout/LinedList"/>
    <dgm:cxn modelId="{E2D86253-7876-4970-85DB-F37C9D7B608F}" type="presParOf" srcId="{F2EE1A5A-BCAB-4403-B0A8-BCA90D7184A9}" destId="{4EAC0764-9EF9-4913-B2AA-062FCC46369F}" srcOrd="7" destOrd="0" presId="urn:microsoft.com/office/officeart/2008/layout/LinedList"/>
    <dgm:cxn modelId="{91749A7F-F79B-4A79-90C7-08C80FBA3732}" type="presParOf" srcId="{4EAC0764-9EF9-4913-B2AA-062FCC46369F}" destId="{0805B8E2-7B0C-4AF7-B979-9DC35E7CCA12}" srcOrd="0" destOrd="0" presId="urn:microsoft.com/office/officeart/2008/layout/LinedList"/>
    <dgm:cxn modelId="{357743DF-A032-40E2-9D84-9AA91D49455A}" type="presParOf" srcId="{4EAC0764-9EF9-4913-B2AA-062FCC46369F}" destId="{DEC6177F-D860-41A3-9094-59FE73618ED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A6420E9-6A3F-4E56-8AF3-6AB5403036F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3F52613-59F6-4FCB-918E-F6C064E7A192}">
      <dgm:prSet/>
      <dgm:spPr/>
      <dgm:t>
        <a:bodyPr/>
        <a:lstStyle/>
        <a:p>
          <a:r>
            <a:rPr lang="es-ES_tradnl"/>
            <a:t>Periodo de incubación de 2 a 21 días</a:t>
          </a:r>
          <a:endParaRPr lang="en-US"/>
        </a:p>
      </dgm:t>
    </dgm:pt>
    <dgm:pt modelId="{BBF498CA-B3C1-40E4-A594-6E6D2B530E1D}" type="parTrans" cxnId="{937AD8A3-C786-42DC-A542-3F6EEF0E675E}">
      <dgm:prSet/>
      <dgm:spPr/>
      <dgm:t>
        <a:bodyPr/>
        <a:lstStyle/>
        <a:p>
          <a:endParaRPr lang="en-US"/>
        </a:p>
      </dgm:t>
    </dgm:pt>
    <dgm:pt modelId="{B6364943-10AC-41B9-9C07-CBA9DB6B1576}" type="sibTrans" cxnId="{937AD8A3-C786-42DC-A542-3F6EEF0E675E}">
      <dgm:prSet/>
      <dgm:spPr/>
      <dgm:t>
        <a:bodyPr/>
        <a:lstStyle/>
        <a:p>
          <a:endParaRPr lang="en-US"/>
        </a:p>
      </dgm:t>
    </dgm:pt>
    <dgm:pt modelId="{2D66BC3C-7637-4896-A86E-2A0ACE4D51B4}">
      <dgm:prSet/>
      <dgm:spPr/>
      <dgm:t>
        <a:bodyPr/>
        <a:lstStyle/>
        <a:p>
          <a:r>
            <a:rPr lang="es-ES_tradnl"/>
            <a:t>Se presentan durante todo el año</a:t>
          </a:r>
          <a:endParaRPr lang="en-US"/>
        </a:p>
      </dgm:t>
    </dgm:pt>
    <dgm:pt modelId="{B0FAA9C0-3ECC-4E61-A669-3679EF6AC6E9}" type="parTrans" cxnId="{4016D4EA-22A9-445A-BEC9-E5B58931757B}">
      <dgm:prSet/>
      <dgm:spPr/>
      <dgm:t>
        <a:bodyPr/>
        <a:lstStyle/>
        <a:p>
          <a:endParaRPr lang="en-US"/>
        </a:p>
      </dgm:t>
    </dgm:pt>
    <dgm:pt modelId="{C566A48A-FF86-47EB-BD5F-236AB78D9E4D}" type="sibTrans" cxnId="{4016D4EA-22A9-445A-BEC9-E5B58931757B}">
      <dgm:prSet/>
      <dgm:spPr/>
      <dgm:t>
        <a:bodyPr/>
        <a:lstStyle/>
        <a:p>
          <a:endParaRPr lang="en-US"/>
        </a:p>
      </dgm:t>
    </dgm:pt>
    <dgm:pt modelId="{A4483D16-F735-4FDD-89C4-2F3238E240E0}">
      <dgm:prSet/>
      <dgm:spPr/>
      <dgm:t>
        <a:bodyPr/>
        <a:lstStyle/>
        <a:p>
          <a:r>
            <a:rPr lang="es-ES_tradnl"/>
            <a:t>Altamente contagioso</a:t>
          </a:r>
          <a:endParaRPr lang="en-US"/>
        </a:p>
      </dgm:t>
    </dgm:pt>
    <dgm:pt modelId="{EF5764FC-754E-45D2-A6C4-190C92C99BD7}" type="parTrans" cxnId="{750AEBF6-E057-4B75-A447-768E31699B84}">
      <dgm:prSet/>
      <dgm:spPr/>
      <dgm:t>
        <a:bodyPr/>
        <a:lstStyle/>
        <a:p>
          <a:endParaRPr lang="en-US"/>
        </a:p>
      </dgm:t>
    </dgm:pt>
    <dgm:pt modelId="{5988C02C-1E4F-47B8-9E4A-71113776E0E8}" type="sibTrans" cxnId="{750AEBF6-E057-4B75-A447-768E31699B84}">
      <dgm:prSet/>
      <dgm:spPr/>
      <dgm:t>
        <a:bodyPr/>
        <a:lstStyle/>
        <a:p>
          <a:endParaRPr lang="en-US"/>
        </a:p>
      </dgm:t>
    </dgm:pt>
    <dgm:pt modelId="{40B359E9-EB55-48D8-8F00-BACE7CA15311}" type="pres">
      <dgm:prSet presAssocID="{7A6420E9-6A3F-4E56-8AF3-6AB5403036F6}" presName="root" presStyleCnt="0">
        <dgm:presLayoutVars>
          <dgm:dir/>
          <dgm:resizeHandles val="exact"/>
        </dgm:presLayoutVars>
      </dgm:prSet>
      <dgm:spPr/>
    </dgm:pt>
    <dgm:pt modelId="{DED8E8A6-1A82-4B61-9689-3CF40B468DBE}" type="pres">
      <dgm:prSet presAssocID="{03F52613-59F6-4FCB-918E-F6C064E7A192}" presName="compNode" presStyleCnt="0"/>
      <dgm:spPr/>
    </dgm:pt>
    <dgm:pt modelId="{84D1641D-810F-4F49-B3D5-E72218314D65}" type="pres">
      <dgm:prSet presAssocID="{03F52613-59F6-4FCB-918E-F6C064E7A192}" presName="bgRect" presStyleLbl="bgShp" presStyleIdx="0" presStyleCnt="3"/>
      <dgm:spPr/>
    </dgm:pt>
    <dgm:pt modelId="{E09512EB-7532-42E9-BF5D-4333BC6423BF}" type="pres">
      <dgm:prSet presAssocID="{03F52613-59F6-4FCB-918E-F6C064E7A19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9D300253-82CC-40A4-9C43-064C88B0BE15}" type="pres">
      <dgm:prSet presAssocID="{03F52613-59F6-4FCB-918E-F6C064E7A192}" presName="spaceRect" presStyleCnt="0"/>
      <dgm:spPr/>
    </dgm:pt>
    <dgm:pt modelId="{3D0C576C-8E2F-43C8-A6DD-24FB3F2C7377}" type="pres">
      <dgm:prSet presAssocID="{03F52613-59F6-4FCB-918E-F6C064E7A192}" presName="parTx" presStyleLbl="revTx" presStyleIdx="0" presStyleCnt="3">
        <dgm:presLayoutVars>
          <dgm:chMax val="0"/>
          <dgm:chPref val="0"/>
        </dgm:presLayoutVars>
      </dgm:prSet>
      <dgm:spPr/>
    </dgm:pt>
    <dgm:pt modelId="{426BABC3-E8F4-46BD-A505-EF6C7F3B8CC9}" type="pres">
      <dgm:prSet presAssocID="{B6364943-10AC-41B9-9C07-CBA9DB6B1576}" presName="sibTrans" presStyleCnt="0"/>
      <dgm:spPr/>
    </dgm:pt>
    <dgm:pt modelId="{71D29D5B-61D2-4DBA-92BD-75D82CE22474}" type="pres">
      <dgm:prSet presAssocID="{2D66BC3C-7637-4896-A86E-2A0ACE4D51B4}" presName="compNode" presStyleCnt="0"/>
      <dgm:spPr/>
    </dgm:pt>
    <dgm:pt modelId="{068D4EB8-542D-4B3C-9B90-162FC6EDDDE8}" type="pres">
      <dgm:prSet presAssocID="{2D66BC3C-7637-4896-A86E-2A0ACE4D51B4}" presName="bgRect" presStyleLbl="bgShp" presStyleIdx="1" presStyleCnt="3"/>
      <dgm:spPr/>
    </dgm:pt>
    <dgm:pt modelId="{DA0CFDA2-1453-4B28-94A0-378EAA726DEA}" type="pres">
      <dgm:prSet presAssocID="{2D66BC3C-7637-4896-A86E-2A0ACE4D51B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ndo"/>
        </a:ext>
      </dgm:extLst>
    </dgm:pt>
    <dgm:pt modelId="{34865CC2-7190-4C81-B85C-22D3BB1294A8}" type="pres">
      <dgm:prSet presAssocID="{2D66BC3C-7637-4896-A86E-2A0ACE4D51B4}" presName="spaceRect" presStyleCnt="0"/>
      <dgm:spPr/>
    </dgm:pt>
    <dgm:pt modelId="{0CE38D63-DD15-4DA8-A7DD-EF7A304E021A}" type="pres">
      <dgm:prSet presAssocID="{2D66BC3C-7637-4896-A86E-2A0ACE4D51B4}" presName="parTx" presStyleLbl="revTx" presStyleIdx="1" presStyleCnt="3">
        <dgm:presLayoutVars>
          <dgm:chMax val="0"/>
          <dgm:chPref val="0"/>
        </dgm:presLayoutVars>
      </dgm:prSet>
      <dgm:spPr/>
    </dgm:pt>
    <dgm:pt modelId="{D5E9A79B-2D19-4ADF-AFA7-CC47052F3E70}" type="pres">
      <dgm:prSet presAssocID="{C566A48A-FF86-47EB-BD5F-236AB78D9E4D}" presName="sibTrans" presStyleCnt="0"/>
      <dgm:spPr/>
    </dgm:pt>
    <dgm:pt modelId="{60E98836-CF99-4748-A4C8-2B3A92518E9C}" type="pres">
      <dgm:prSet presAssocID="{A4483D16-F735-4FDD-89C4-2F3238E240E0}" presName="compNode" presStyleCnt="0"/>
      <dgm:spPr/>
    </dgm:pt>
    <dgm:pt modelId="{B8905D9D-D4D7-4FC6-830E-D4643BEF2B2D}" type="pres">
      <dgm:prSet presAssocID="{A4483D16-F735-4FDD-89C4-2F3238E240E0}" presName="bgRect" presStyleLbl="bgShp" presStyleIdx="2" presStyleCnt="3"/>
      <dgm:spPr/>
    </dgm:pt>
    <dgm:pt modelId="{BA7C9149-4C88-4235-B1F2-05BE60CA8CD8}" type="pres">
      <dgm:prSet presAssocID="{A4483D16-F735-4FDD-89C4-2F3238E240E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1D76D3AE-25BD-4BEA-A6A7-0F3CBECE7E27}" type="pres">
      <dgm:prSet presAssocID="{A4483D16-F735-4FDD-89C4-2F3238E240E0}" presName="spaceRect" presStyleCnt="0"/>
      <dgm:spPr/>
    </dgm:pt>
    <dgm:pt modelId="{EA2A7462-74DC-4441-8EC0-C1FC7709B2B9}" type="pres">
      <dgm:prSet presAssocID="{A4483D16-F735-4FDD-89C4-2F3238E240E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995FA1D-3E76-4EF0-9C6A-A8A1CD80F3E6}" type="presOf" srcId="{03F52613-59F6-4FCB-918E-F6C064E7A192}" destId="{3D0C576C-8E2F-43C8-A6DD-24FB3F2C7377}" srcOrd="0" destOrd="0" presId="urn:microsoft.com/office/officeart/2018/2/layout/IconVerticalSolidList"/>
    <dgm:cxn modelId="{937AD8A3-C786-42DC-A542-3F6EEF0E675E}" srcId="{7A6420E9-6A3F-4E56-8AF3-6AB5403036F6}" destId="{03F52613-59F6-4FCB-918E-F6C064E7A192}" srcOrd="0" destOrd="0" parTransId="{BBF498CA-B3C1-40E4-A594-6E6D2B530E1D}" sibTransId="{B6364943-10AC-41B9-9C07-CBA9DB6B1576}"/>
    <dgm:cxn modelId="{F03DBDC4-DB4F-4785-BFD8-6F24D28D2072}" type="presOf" srcId="{2D66BC3C-7637-4896-A86E-2A0ACE4D51B4}" destId="{0CE38D63-DD15-4DA8-A7DD-EF7A304E021A}" srcOrd="0" destOrd="0" presId="urn:microsoft.com/office/officeart/2018/2/layout/IconVerticalSolidList"/>
    <dgm:cxn modelId="{49A36DD1-33F0-44F7-85E6-ACFA9739C974}" type="presOf" srcId="{A4483D16-F735-4FDD-89C4-2F3238E240E0}" destId="{EA2A7462-74DC-4441-8EC0-C1FC7709B2B9}" srcOrd="0" destOrd="0" presId="urn:microsoft.com/office/officeart/2018/2/layout/IconVerticalSolidList"/>
    <dgm:cxn modelId="{630AC6E1-B1C8-404C-BD1E-1B00DA0BC2D6}" type="presOf" srcId="{7A6420E9-6A3F-4E56-8AF3-6AB5403036F6}" destId="{40B359E9-EB55-48D8-8F00-BACE7CA15311}" srcOrd="0" destOrd="0" presId="urn:microsoft.com/office/officeart/2018/2/layout/IconVerticalSolidList"/>
    <dgm:cxn modelId="{4016D4EA-22A9-445A-BEC9-E5B58931757B}" srcId="{7A6420E9-6A3F-4E56-8AF3-6AB5403036F6}" destId="{2D66BC3C-7637-4896-A86E-2A0ACE4D51B4}" srcOrd="1" destOrd="0" parTransId="{B0FAA9C0-3ECC-4E61-A669-3679EF6AC6E9}" sibTransId="{C566A48A-FF86-47EB-BD5F-236AB78D9E4D}"/>
    <dgm:cxn modelId="{750AEBF6-E057-4B75-A447-768E31699B84}" srcId="{7A6420E9-6A3F-4E56-8AF3-6AB5403036F6}" destId="{A4483D16-F735-4FDD-89C4-2F3238E240E0}" srcOrd="2" destOrd="0" parTransId="{EF5764FC-754E-45D2-A6C4-190C92C99BD7}" sibTransId="{5988C02C-1E4F-47B8-9E4A-71113776E0E8}"/>
    <dgm:cxn modelId="{EECD8328-961B-4B19-8519-F1324B9B701B}" type="presParOf" srcId="{40B359E9-EB55-48D8-8F00-BACE7CA15311}" destId="{DED8E8A6-1A82-4B61-9689-3CF40B468DBE}" srcOrd="0" destOrd="0" presId="urn:microsoft.com/office/officeart/2018/2/layout/IconVerticalSolidList"/>
    <dgm:cxn modelId="{0E47148E-7208-493B-9F98-26BBA819DEB2}" type="presParOf" srcId="{DED8E8A6-1A82-4B61-9689-3CF40B468DBE}" destId="{84D1641D-810F-4F49-B3D5-E72218314D65}" srcOrd="0" destOrd="0" presId="urn:microsoft.com/office/officeart/2018/2/layout/IconVerticalSolidList"/>
    <dgm:cxn modelId="{7367DEED-4ED0-4254-BBE6-EDA13B731BCB}" type="presParOf" srcId="{DED8E8A6-1A82-4B61-9689-3CF40B468DBE}" destId="{E09512EB-7532-42E9-BF5D-4333BC6423BF}" srcOrd="1" destOrd="0" presId="urn:microsoft.com/office/officeart/2018/2/layout/IconVerticalSolidList"/>
    <dgm:cxn modelId="{8C1E0C0B-6501-41EC-93A9-D1B0322668F0}" type="presParOf" srcId="{DED8E8A6-1A82-4B61-9689-3CF40B468DBE}" destId="{9D300253-82CC-40A4-9C43-064C88B0BE15}" srcOrd="2" destOrd="0" presId="urn:microsoft.com/office/officeart/2018/2/layout/IconVerticalSolidList"/>
    <dgm:cxn modelId="{9B9BBB01-B3A8-47EE-AEDF-807889328FD5}" type="presParOf" srcId="{DED8E8A6-1A82-4B61-9689-3CF40B468DBE}" destId="{3D0C576C-8E2F-43C8-A6DD-24FB3F2C7377}" srcOrd="3" destOrd="0" presId="urn:microsoft.com/office/officeart/2018/2/layout/IconVerticalSolidList"/>
    <dgm:cxn modelId="{F9600D9F-A04A-47A0-99AC-52C9C5A50A61}" type="presParOf" srcId="{40B359E9-EB55-48D8-8F00-BACE7CA15311}" destId="{426BABC3-E8F4-46BD-A505-EF6C7F3B8CC9}" srcOrd="1" destOrd="0" presId="urn:microsoft.com/office/officeart/2018/2/layout/IconVerticalSolidList"/>
    <dgm:cxn modelId="{4B161ED1-2300-47A5-BF7C-8D694D350CFB}" type="presParOf" srcId="{40B359E9-EB55-48D8-8F00-BACE7CA15311}" destId="{71D29D5B-61D2-4DBA-92BD-75D82CE22474}" srcOrd="2" destOrd="0" presId="urn:microsoft.com/office/officeart/2018/2/layout/IconVerticalSolidList"/>
    <dgm:cxn modelId="{E1A8F03F-2F62-4245-B595-B20C1FD006E0}" type="presParOf" srcId="{71D29D5B-61D2-4DBA-92BD-75D82CE22474}" destId="{068D4EB8-542D-4B3C-9B90-162FC6EDDDE8}" srcOrd="0" destOrd="0" presId="urn:microsoft.com/office/officeart/2018/2/layout/IconVerticalSolidList"/>
    <dgm:cxn modelId="{5F837F63-7180-4ED2-B4E6-E1370DB8370E}" type="presParOf" srcId="{71D29D5B-61D2-4DBA-92BD-75D82CE22474}" destId="{DA0CFDA2-1453-4B28-94A0-378EAA726DEA}" srcOrd="1" destOrd="0" presId="urn:microsoft.com/office/officeart/2018/2/layout/IconVerticalSolidList"/>
    <dgm:cxn modelId="{C1AB1DAD-AA39-4A8F-A7CF-F5391941165D}" type="presParOf" srcId="{71D29D5B-61D2-4DBA-92BD-75D82CE22474}" destId="{34865CC2-7190-4C81-B85C-22D3BB1294A8}" srcOrd="2" destOrd="0" presId="urn:microsoft.com/office/officeart/2018/2/layout/IconVerticalSolidList"/>
    <dgm:cxn modelId="{540B92D4-86E9-4F03-88DD-52F5CB41B51F}" type="presParOf" srcId="{71D29D5B-61D2-4DBA-92BD-75D82CE22474}" destId="{0CE38D63-DD15-4DA8-A7DD-EF7A304E021A}" srcOrd="3" destOrd="0" presId="urn:microsoft.com/office/officeart/2018/2/layout/IconVerticalSolidList"/>
    <dgm:cxn modelId="{99FAC7F0-E93A-4897-B3C9-2E3728F73504}" type="presParOf" srcId="{40B359E9-EB55-48D8-8F00-BACE7CA15311}" destId="{D5E9A79B-2D19-4ADF-AFA7-CC47052F3E70}" srcOrd="3" destOrd="0" presId="urn:microsoft.com/office/officeart/2018/2/layout/IconVerticalSolidList"/>
    <dgm:cxn modelId="{DC5FA705-1AFF-46E0-895F-0BE64C9D5CD4}" type="presParOf" srcId="{40B359E9-EB55-48D8-8F00-BACE7CA15311}" destId="{60E98836-CF99-4748-A4C8-2B3A92518E9C}" srcOrd="4" destOrd="0" presId="urn:microsoft.com/office/officeart/2018/2/layout/IconVerticalSolidList"/>
    <dgm:cxn modelId="{45941148-2F2C-4755-9D6D-C491EDDA370B}" type="presParOf" srcId="{60E98836-CF99-4748-A4C8-2B3A92518E9C}" destId="{B8905D9D-D4D7-4FC6-830E-D4643BEF2B2D}" srcOrd="0" destOrd="0" presId="urn:microsoft.com/office/officeart/2018/2/layout/IconVerticalSolidList"/>
    <dgm:cxn modelId="{2F81ED2F-6136-46F3-A1D6-EC8903706911}" type="presParOf" srcId="{60E98836-CF99-4748-A4C8-2B3A92518E9C}" destId="{BA7C9149-4C88-4235-B1F2-05BE60CA8CD8}" srcOrd="1" destOrd="0" presId="urn:microsoft.com/office/officeart/2018/2/layout/IconVerticalSolidList"/>
    <dgm:cxn modelId="{CA32C11D-D91E-41E1-9B52-46F344BE9C40}" type="presParOf" srcId="{60E98836-CF99-4748-A4C8-2B3A92518E9C}" destId="{1D76D3AE-25BD-4BEA-A6A7-0F3CBECE7E27}" srcOrd="2" destOrd="0" presId="urn:microsoft.com/office/officeart/2018/2/layout/IconVerticalSolidList"/>
    <dgm:cxn modelId="{EB40A065-F6C7-4C8A-B783-3E489ED23D6C}" type="presParOf" srcId="{60E98836-CF99-4748-A4C8-2B3A92518E9C}" destId="{EA2A7462-74DC-4441-8EC0-C1FC7709B2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83E599B-AB3A-4A6A-97A7-7D5378C8C7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88A98327-BC7A-4BED-B200-45556CBE05B7}">
      <dgm:prSet/>
      <dgm:spPr/>
      <dgm:t>
        <a:bodyPr/>
        <a:lstStyle/>
        <a:p>
          <a:r>
            <a:rPr lang="es-CL"/>
            <a:t>Clínica</a:t>
          </a:r>
        </a:p>
      </dgm:t>
    </dgm:pt>
    <dgm:pt modelId="{DB9557AB-DB2A-4962-8C28-F8EC28D80D04}" type="parTrans" cxnId="{F8FC025C-501D-4EAF-BA5A-B0254FA8EA44}">
      <dgm:prSet/>
      <dgm:spPr/>
      <dgm:t>
        <a:bodyPr/>
        <a:lstStyle/>
        <a:p>
          <a:endParaRPr lang="es-CL"/>
        </a:p>
      </dgm:t>
    </dgm:pt>
    <dgm:pt modelId="{8D3624FF-1EDF-4B6D-8B3A-7E36F0402832}" type="sibTrans" cxnId="{F8FC025C-501D-4EAF-BA5A-B0254FA8EA44}">
      <dgm:prSet/>
      <dgm:spPr/>
      <dgm:t>
        <a:bodyPr/>
        <a:lstStyle/>
        <a:p>
          <a:endParaRPr lang="es-CL"/>
        </a:p>
      </dgm:t>
    </dgm:pt>
    <dgm:pt modelId="{53E7A68B-0A4F-48CA-98F0-C344D4CD6E52}">
      <dgm:prSet/>
      <dgm:spPr/>
      <dgm:t>
        <a:bodyPr/>
        <a:lstStyle/>
        <a:p>
          <a:r>
            <a:rPr lang="es-CL"/>
            <a:t>Diagnóstico microbiológico</a:t>
          </a:r>
        </a:p>
      </dgm:t>
    </dgm:pt>
    <dgm:pt modelId="{6E048A41-F1B8-4598-BF06-5FA65798DC4B}" type="parTrans" cxnId="{6AC41EAF-1E50-433F-92DF-1D7A67EBA663}">
      <dgm:prSet/>
      <dgm:spPr/>
      <dgm:t>
        <a:bodyPr/>
        <a:lstStyle/>
        <a:p>
          <a:endParaRPr lang="es-CL"/>
        </a:p>
      </dgm:t>
    </dgm:pt>
    <dgm:pt modelId="{DE993565-8D79-4928-9D5E-2633567E20CC}" type="sibTrans" cxnId="{6AC41EAF-1E50-433F-92DF-1D7A67EBA663}">
      <dgm:prSet/>
      <dgm:spPr/>
      <dgm:t>
        <a:bodyPr/>
        <a:lstStyle/>
        <a:p>
          <a:endParaRPr lang="es-CL"/>
        </a:p>
      </dgm:t>
    </dgm:pt>
    <dgm:pt modelId="{BAEEF84C-1291-4201-ADA4-AED0806ADE05}">
      <dgm:prSet/>
      <dgm:spPr/>
      <dgm:t>
        <a:bodyPr/>
        <a:lstStyle/>
        <a:p>
          <a:r>
            <a:rPr lang="es-CL" dirty="0"/>
            <a:t>1. Aislamiento cultivo celular </a:t>
          </a:r>
          <a:r>
            <a:rPr lang="es-CL" dirty="0">
              <a:sym typeface="Wingdings" panose="05000000000000000000" pitchFamily="2" charset="2"/>
            </a:rPr>
            <a:t></a:t>
          </a:r>
          <a:r>
            <a:rPr lang="es-CL" dirty="0"/>
            <a:t> método de referencia clásico. Escasez de </a:t>
          </a:r>
          <a:r>
            <a:rPr lang="es-CL" dirty="0" err="1"/>
            <a:t>lab</a:t>
          </a:r>
          <a:endParaRPr lang="es-CL" dirty="0"/>
        </a:p>
      </dgm:t>
    </dgm:pt>
    <dgm:pt modelId="{74FCD86C-297D-4B39-B8DA-5796A57688A0}" type="parTrans" cxnId="{89A44A02-B153-497E-BFBB-C8C7B0EE1FF8}">
      <dgm:prSet/>
      <dgm:spPr/>
      <dgm:t>
        <a:bodyPr/>
        <a:lstStyle/>
        <a:p>
          <a:endParaRPr lang="es-CL"/>
        </a:p>
      </dgm:t>
    </dgm:pt>
    <dgm:pt modelId="{14AD0E69-674F-44BF-99BC-291DD1F1A4D3}" type="sibTrans" cxnId="{89A44A02-B153-497E-BFBB-C8C7B0EE1FF8}">
      <dgm:prSet/>
      <dgm:spPr/>
      <dgm:t>
        <a:bodyPr/>
        <a:lstStyle/>
        <a:p>
          <a:endParaRPr lang="es-CL"/>
        </a:p>
      </dgm:t>
    </dgm:pt>
    <dgm:pt modelId="{3FC514CD-E865-44BA-A23F-08DEC3E71D00}">
      <dgm:prSet/>
      <dgm:spPr/>
      <dgm:t>
        <a:bodyPr/>
        <a:lstStyle/>
        <a:p>
          <a:r>
            <a:rPr lang="es-CL" dirty="0"/>
            <a:t>2. Inmunodiagnóstico </a:t>
          </a:r>
          <a:r>
            <a:rPr lang="es-CL" dirty="0">
              <a:sym typeface="Wingdings" panose="05000000000000000000" pitchFamily="2" charset="2"/>
            </a:rPr>
            <a:t>IFD sensibilidad 30 -50%  , ELISA</a:t>
          </a:r>
          <a:endParaRPr lang="es-CL" dirty="0"/>
        </a:p>
      </dgm:t>
    </dgm:pt>
    <dgm:pt modelId="{7B514795-9447-4592-B3AF-89D4AE4BAF99}" type="parTrans" cxnId="{870C79D7-0300-4D1A-8766-C6D2965C0069}">
      <dgm:prSet/>
      <dgm:spPr/>
      <dgm:t>
        <a:bodyPr/>
        <a:lstStyle/>
        <a:p>
          <a:endParaRPr lang="es-CL"/>
        </a:p>
      </dgm:t>
    </dgm:pt>
    <dgm:pt modelId="{2E994801-1850-4DCF-AAA6-3571F7EC94BC}" type="sibTrans" cxnId="{870C79D7-0300-4D1A-8766-C6D2965C0069}">
      <dgm:prSet/>
      <dgm:spPr/>
      <dgm:t>
        <a:bodyPr/>
        <a:lstStyle/>
        <a:p>
          <a:endParaRPr lang="es-CL"/>
        </a:p>
      </dgm:t>
    </dgm:pt>
    <dgm:pt modelId="{071E6094-CE65-41AA-8173-228F4CE56722}">
      <dgm:prSet/>
      <dgm:spPr/>
      <dgm:t>
        <a:bodyPr/>
        <a:lstStyle/>
        <a:p>
          <a:endParaRPr lang="es-CL" dirty="0"/>
        </a:p>
      </dgm:t>
    </dgm:pt>
    <dgm:pt modelId="{0E64AEEC-0D34-4E21-9FCF-A409F50FA88A}" type="parTrans" cxnId="{CC2CBC54-BB9C-45DC-955B-37A3AAC25E76}">
      <dgm:prSet/>
      <dgm:spPr/>
      <dgm:t>
        <a:bodyPr/>
        <a:lstStyle/>
        <a:p>
          <a:endParaRPr lang="es-CL"/>
        </a:p>
      </dgm:t>
    </dgm:pt>
    <dgm:pt modelId="{83AC904A-8180-4544-A747-18B46AB7F588}" type="sibTrans" cxnId="{CC2CBC54-BB9C-45DC-955B-37A3AAC25E76}">
      <dgm:prSet/>
      <dgm:spPr/>
      <dgm:t>
        <a:bodyPr/>
        <a:lstStyle/>
        <a:p>
          <a:endParaRPr lang="es-CL"/>
        </a:p>
      </dgm:t>
    </dgm:pt>
    <dgm:pt modelId="{27A49AD2-ED2C-4CCE-9A3E-B57DD957B62C}">
      <dgm:prSet/>
      <dgm:spPr/>
      <dgm:t>
        <a:bodyPr/>
        <a:lstStyle/>
        <a:p>
          <a:r>
            <a:rPr lang="es-CL" b="1" dirty="0"/>
            <a:t>3. Molecular </a:t>
          </a:r>
          <a:r>
            <a:rPr lang="es-CL" b="1" dirty="0">
              <a:sym typeface="Wingdings" panose="05000000000000000000" pitchFamily="2" charset="2"/>
            </a:rPr>
            <a:t> PCR, detección de ADV genérica</a:t>
          </a:r>
          <a:endParaRPr lang="es-CL" b="1" dirty="0"/>
        </a:p>
      </dgm:t>
    </dgm:pt>
    <dgm:pt modelId="{057BC6F6-0985-484E-B4C2-1779C234D484}" type="parTrans" cxnId="{FE7705C7-832E-4DDB-B3CD-33DCCCE80E62}">
      <dgm:prSet/>
      <dgm:spPr/>
      <dgm:t>
        <a:bodyPr/>
        <a:lstStyle/>
        <a:p>
          <a:endParaRPr lang="es-CL"/>
        </a:p>
      </dgm:t>
    </dgm:pt>
    <dgm:pt modelId="{9F6F82C7-AB8F-45B3-9011-16CC23E1D0FA}" type="sibTrans" cxnId="{FE7705C7-832E-4DDB-B3CD-33DCCCE80E62}">
      <dgm:prSet/>
      <dgm:spPr/>
      <dgm:t>
        <a:bodyPr/>
        <a:lstStyle/>
        <a:p>
          <a:endParaRPr lang="es-CL"/>
        </a:p>
      </dgm:t>
    </dgm:pt>
    <dgm:pt modelId="{8F417567-DA81-47F0-B2AD-8A0778BB0BB1}" type="pres">
      <dgm:prSet presAssocID="{883E599B-AB3A-4A6A-97A7-7D5378C8C7D5}" presName="linear" presStyleCnt="0">
        <dgm:presLayoutVars>
          <dgm:animLvl val="lvl"/>
          <dgm:resizeHandles val="exact"/>
        </dgm:presLayoutVars>
      </dgm:prSet>
      <dgm:spPr/>
    </dgm:pt>
    <dgm:pt modelId="{81AF870F-A802-49F9-829A-C6DB1C6C83D6}" type="pres">
      <dgm:prSet presAssocID="{88A98327-BC7A-4BED-B200-45556CBE05B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0B3F411-1687-41B2-8AE7-786CC3D7DA01}" type="pres">
      <dgm:prSet presAssocID="{8D3624FF-1EDF-4B6D-8B3A-7E36F0402832}" presName="spacer" presStyleCnt="0"/>
      <dgm:spPr/>
    </dgm:pt>
    <dgm:pt modelId="{84C9A807-360B-44F4-9FC5-BF49DF59FC78}" type="pres">
      <dgm:prSet presAssocID="{53E7A68B-0A4F-48CA-98F0-C344D4CD6E5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32C0BB6-4674-4135-B538-55F0BFA9002B}" type="pres">
      <dgm:prSet presAssocID="{53E7A68B-0A4F-48CA-98F0-C344D4CD6E5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9A44A02-B153-497E-BFBB-C8C7B0EE1FF8}" srcId="{53E7A68B-0A4F-48CA-98F0-C344D4CD6E52}" destId="{BAEEF84C-1291-4201-ADA4-AED0806ADE05}" srcOrd="0" destOrd="0" parTransId="{74FCD86C-297D-4B39-B8DA-5796A57688A0}" sibTransId="{14AD0E69-674F-44BF-99BC-291DD1F1A4D3}"/>
    <dgm:cxn modelId="{91C6961F-826C-477C-99F8-5EAAB87F78CD}" type="presOf" srcId="{53E7A68B-0A4F-48CA-98F0-C344D4CD6E52}" destId="{84C9A807-360B-44F4-9FC5-BF49DF59FC78}" srcOrd="0" destOrd="0" presId="urn:microsoft.com/office/officeart/2005/8/layout/vList2"/>
    <dgm:cxn modelId="{36625B2A-1CCF-4C92-B7C4-1C3F1952D335}" type="presOf" srcId="{3FC514CD-E865-44BA-A23F-08DEC3E71D00}" destId="{C32C0BB6-4674-4135-B538-55F0BFA9002B}" srcOrd="0" destOrd="1" presId="urn:microsoft.com/office/officeart/2005/8/layout/vList2"/>
    <dgm:cxn modelId="{D1869733-7BA2-427E-B373-F184908B14B8}" type="presOf" srcId="{883E599B-AB3A-4A6A-97A7-7D5378C8C7D5}" destId="{8F417567-DA81-47F0-B2AD-8A0778BB0BB1}" srcOrd="0" destOrd="0" presId="urn:microsoft.com/office/officeart/2005/8/layout/vList2"/>
    <dgm:cxn modelId="{5A1AE539-9635-4DD7-B82D-EC82B93A4FCF}" type="presOf" srcId="{88A98327-BC7A-4BED-B200-45556CBE05B7}" destId="{81AF870F-A802-49F9-829A-C6DB1C6C83D6}" srcOrd="0" destOrd="0" presId="urn:microsoft.com/office/officeart/2005/8/layout/vList2"/>
    <dgm:cxn modelId="{9298BC3E-3718-44A2-8693-1ABFBFEF3BD7}" type="presOf" srcId="{BAEEF84C-1291-4201-ADA4-AED0806ADE05}" destId="{C32C0BB6-4674-4135-B538-55F0BFA9002B}" srcOrd="0" destOrd="0" presId="urn:microsoft.com/office/officeart/2005/8/layout/vList2"/>
    <dgm:cxn modelId="{F8FC025C-501D-4EAF-BA5A-B0254FA8EA44}" srcId="{883E599B-AB3A-4A6A-97A7-7D5378C8C7D5}" destId="{88A98327-BC7A-4BED-B200-45556CBE05B7}" srcOrd="0" destOrd="0" parTransId="{DB9557AB-DB2A-4962-8C28-F8EC28D80D04}" sibTransId="{8D3624FF-1EDF-4B6D-8B3A-7E36F0402832}"/>
    <dgm:cxn modelId="{CC2CBC54-BB9C-45DC-955B-37A3AAC25E76}" srcId="{53E7A68B-0A4F-48CA-98F0-C344D4CD6E52}" destId="{071E6094-CE65-41AA-8173-228F4CE56722}" srcOrd="3" destOrd="0" parTransId="{0E64AEEC-0D34-4E21-9FCF-A409F50FA88A}" sibTransId="{83AC904A-8180-4544-A747-18B46AB7F588}"/>
    <dgm:cxn modelId="{7CF01D7C-A42E-45E4-BBAD-9C0AB9665344}" type="presOf" srcId="{27A49AD2-ED2C-4CCE-9A3E-B57DD957B62C}" destId="{C32C0BB6-4674-4135-B538-55F0BFA9002B}" srcOrd="0" destOrd="2" presId="urn:microsoft.com/office/officeart/2005/8/layout/vList2"/>
    <dgm:cxn modelId="{6AC41EAF-1E50-433F-92DF-1D7A67EBA663}" srcId="{883E599B-AB3A-4A6A-97A7-7D5378C8C7D5}" destId="{53E7A68B-0A4F-48CA-98F0-C344D4CD6E52}" srcOrd="1" destOrd="0" parTransId="{6E048A41-F1B8-4598-BF06-5FA65798DC4B}" sibTransId="{DE993565-8D79-4928-9D5E-2633567E20CC}"/>
    <dgm:cxn modelId="{3C5230C6-6FA2-4F93-8514-5F329BCDFEA7}" type="presOf" srcId="{071E6094-CE65-41AA-8173-228F4CE56722}" destId="{C32C0BB6-4674-4135-B538-55F0BFA9002B}" srcOrd="0" destOrd="3" presId="urn:microsoft.com/office/officeart/2005/8/layout/vList2"/>
    <dgm:cxn modelId="{FE7705C7-832E-4DDB-B3CD-33DCCCE80E62}" srcId="{53E7A68B-0A4F-48CA-98F0-C344D4CD6E52}" destId="{27A49AD2-ED2C-4CCE-9A3E-B57DD957B62C}" srcOrd="2" destOrd="0" parTransId="{057BC6F6-0985-484E-B4C2-1779C234D484}" sibTransId="{9F6F82C7-AB8F-45B3-9011-16CC23E1D0FA}"/>
    <dgm:cxn modelId="{870C79D7-0300-4D1A-8766-C6D2965C0069}" srcId="{53E7A68B-0A4F-48CA-98F0-C344D4CD6E52}" destId="{3FC514CD-E865-44BA-A23F-08DEC3E71D00}" srcOrd="1" destOrd="0" parTransId="{7B514795-9447-4592-B3AF-89D4AE4BAF99}" sibTransId="{2E994801-1850-4DCF-AAA6-3571F7EC94BC}"/>
    <dgm:cxn modelId="{46CC80F5-98A1-43A9-9B0C-F51004300B5D}" type="presParOf" srcId="{8F417567-DA81-47F0-B2AD-8A0778BB0BB1}" destId="{81AF870F-A802-49F9-829A-C6DB1C6C83D6}" srcOrd="0" destOrd="0" presId="urn:microsoft.com/office/officeart/2005/8/layout/vList2"/>
    <dgm:cxn modelId="{E9224A70-6B17-4898-8CC4-68A28DF7EB18}" type="presParOf" srcId="{8F417567-DA81-47F0-B2AD-8A0778BB0BB1}" destId="{80B3F411-1687-41B2-8AE7-786CC3D7DA01}" srcOrd="1" destOrd="0" presId="urn:microsoft.com/office/officeart/2005/8/layout/vList2"/>
    <dgm:cxn modelId="{DFBAC2C0-1C16-49DC-BF45-0ED831D69A4A}" type="presParOf" srcId="{8F417567-DA81-47F0-B2AD-8A0778BB0BB1}" destId="{84C9A807-360B-44F4-9FC5-BF49DF59FC78}" srcOrd="2" destOrd="0" presId="urn:microsoft.com/office/officeart/2005/8/layout/vList2"/>
    <dgm:cxn modelId="{359FEF40-7003-46DE-A435-5E858CA5A6CF}" type="presParOf" srcId="{8F417567-DA81-47F0-B2AD-8A0778BB0BB1}" destId="{C32C0BB6-4674-4135-B538-55F0BFA9002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062D1A2-DBDC-4A81-9F16-B7AA115DC99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EF6D5A6-16EE-4986-BFD7-E43774E5F67C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A nivel hospitalario </a:t>
          </a:r>
          <a:r>
            <a:rPr lang="es-CL" dirty="0">
              <a:sym typeface="Wingdings" panose="05000000000000000000" pitchFamily="2" charset="2"/>
            </a:rPr>
            <a:t></a:t>
          </a:r>
          <a:r>
            <a:rPr lang="es-CL" dirty="0"/>
            <a:t> diagnóstico precoz y aislamiento individual contacto y gotitas</a:t>
          </a:r>
          <a:endParaRPr lang="en-US" dirty="0"/>
        </a:p>
      </dgm:t>
    </dgm:pt>
    <dgm:pt modelId="{4406743A-9D93-44D1-88F5-486A4AAE7769}" type="parTrans" cxnId="{5C8DC46A-5062-41D9-9153-1E80B180293C}">
      <dgm:prSet/>
      <dgm:spPr/>
      <dgm:t>
        <a:bodyPr/>
        <a:lstStyle/>
        <a:p>
          <a:endParaRPr lang="en-US"/>
        </a:p>
      </dgm:t>
    </dgm:pt>
    <dgm:pt modelId="{B906D3CB-2768-41E6-BBB9-76297DC23636}" type="sibTrans" cxnId="{5C8DC46A-5062-41D9-9153-1E80B180293C}">
      <dgm:prSet/>
      <dgm:spPr/>
      <dgm:t>
        <a:bodyPr/>
        <a:lstStyle/>
        <a:p>
          <a:endParaRPr lang="en-US"/>
        </a:p>
      </dgm:t>
    </dgm:pt>
    <dgm:pt modelId="{DE698E13-D00F-4722-A765-54F48C2108A3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Aislamiento caso por 21 días</a:t>
          </a:r>
          <a:endParaRPr lang="en-US" dirty="0"/>
        </a:p>
      </dgm:t>
    </dgm:pt>
    <dgm:pt modelId="{CEE982CA-9AC7-4FFC-8EDD-0D483747A085}" type="parTrans" cxnId="{E408A3C3-CAFE-46BD-9B0F-2C38BA9C8669}">
      <dgm:prSet/>
      <dgm:spPr/>
      <dgm:t>
        <a:bodyPr/>
        <a:lstStyle/>
        <a:p>
          <a:endParaRPr lang="en-US"/>
        </a:p>
      </dgm:t>
    </dgm:pt>
    <dgm:pt modelId="{4E5FF71E-FC01-4E02-B9D7-5D2ECCDF83E7}" type="sibTrans" cxnId="{E408A3C3-CAFE-46BD-9B0F-2C38BA9C8669}">
      <dgm:prSet/>
      <dgm:spPr/>
      <dgm:t>
        <a:bodyPr/>
        <a:lstStyle/>
        <a:p>
          <a:endParaRPr lang="en-US"/>
        </a:p>
      </dgm:t>
    </dgm:pt>
    <dgm:pt modelId="{F257808C-07F8-4E8B-A435-0B7A60C96F05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Alta precoz con estabilidad clínica</a:t>
          </a:r>
          <a:endParaRPr lang="en-US"/>
        </a:p>
      </dgm:t>
    </dgm:pt>
    <dgm:pt modelId="{466A4EE5-FEDB-4B95-B529-C2FE03ED937E}" type="parTrans" cxnId="{EC393DE4-CC56-4717-9DCE-3492EDC6FE66}">
      <dgm:prSet/>
      <dgm:spPr/>
      <dgm:t>
        <a:bodyPr/>
        <a:lstStyle/>
        <a:p>
          <a:endParaRPr lang="en-US"/>
        </a:p>
      </dgm:t>
    </dgm:pt>
    <dgm:pt modelId="{C206304E-0FB5-43FA-9BEE-E7BD8973DC6C}" type="sibTrans" cxnId="{EC393DE4-CC56-4717-9DCE-3492EDC6FE66}">
      <dgm:prSet/>
      <dgm:spPr/>
      <dgm:t>
        <a:bodyPr/>
        <a:lstStyle/>
        <a:p>
          <a:endParaRPr lang="en-US"/>
        </a:p>
      </dgm:t>
    </dgm:pt>
    <dgm:pt modelId="{8E173415-58ED-42B0-A948-DD0C13F9B762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No hay tratamiento específico </a:t>
          </a:r>
          <a:endParaRPr lang="en-US" dirty="0"/>
        </a:p>
      </dgm:t>
    </dgm:pt>
    <dgm:pt modelId="{7953B899-ABFF-45CC-860A-D5ED9CE6370A}" type="parTrans" cxnId="{2F5C3EE6-7700-4F17-B568-B6BFBF0A6C15}">
      <dgm:prSet/>
      <dgm:spPr/>
      <dgm:t>
        <a:bodyPr/>
        <a:lstStyle/>
        <a:p>
          <a:endParaRPr lang="es-CL"/>
        </a:p>
      </dgm:t>
    </dgm:pt>
    <dgm:pt modelId="{8A34437A-6D30-45F3-960E-0591E5B209F0}" type="sibTrans" cxnId="{2F5C3EE6-7700-4F17-B568-B6BFBF0A6C15}">
      <dgm:prSet/>
      <dgm:spPr/>
      <dgm:t>
        <a:bodyPr/>
        <a:lstStyle/>
        <a:p>
          <a:endParaRPr lang="es-CL"/>
        </a:p>
      </dgm:t>
    </dgm:pt>
    <dgm:pt modelId="{EA29CCE5-8297-4C01-B1A8-73B9E7FA6C90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Considerar antivirales en </a:t>
          </a:r>
          <a:r>
            <a:rPr lang="es-CL" dirty="0" err="1"/>
            <a:t>pctes</a:t>
          </a:r>
          <a:r>
            <a:rPr lang="es-CL" dirty="0"/>
            <a:t> inmunodeprimidos graves (</a:t>
          </a:r>
          <a:r>
            <a:rPr lang="es-CL" dirty="0" err="1"/>
            <a:t>cidofovir</a:t>
          </a:r>
          <a:r>
            <a:rPr lang="es-CL" dirty="0"/>
            <a:t>)</a:t>
          </a:r>
          <a:endParaRPr lang="en-US" dirty="0"/>
        </a:p>
      </dgm:t>
    </dgm:pt>
    <dgm:pt modelId="{437B5BFD-69EB-447F-9D6A-913D72B254B2}" type="parTrans" cxnId="{C7E79DF6-513B-407D-850B-C8FC56C17882}">
      <dgm:prSet/>
      <dgm:spPr/>
      <dgm:t>
        <a:bodyPr/>
        <a:lstStyle/>
        <a:p>
          <a:endParaRPr lang="es-CL"/>
        </a:p>
      </dgm:t>
    </dgm:pt>
    <dgm:pt modelId="{79575B68-A569-41E6-BC64-9A81D1C92E7B}" type="sibTrans" cxnId="{C7E79DF6-513B-407D-850B-C8FC56C17882}">
      <dgm:prSet/>
      <dgm:spPr/>
      <dgm:t>
        <a:bodyPr/>
        <a:lstStyle/>
        <a:p>
          <a:endParaRPr lang="es-CL"/>
        </a:p>
      </dgm:t>
    </dgm:pt>
    <dgm:pt modelId="{163579A4-0BE3-493C-BC9C-D27EB2BCC55A}" type="pres">
      <dgm:prSet presAssocID="{F062D1A2-DBDC-4A81-9F16-B7AA115DC99D}" presName="root" presStyleCnt="0">
        <dgm:presLayoutVars>
          <dgm:dir/>
          <dgm:resizeHandles val="exact"/>
        </dgm:presLayoutVars>
      </dgm:prSet>
      <dgm:spPr/>
    </dgm:pt>
    <dgm:pt modelId="{317E19DD-3AF3-4C58-87D1-61BD9FFF8A79}" type="pres">
      <dgm:prSet presAssocID="{8E173415-58ED-42B0-A948-DD0C13F9B762}" presName="compNode" presStyleCnt="0"/>
      <dgm:spPr/>
    </dgm:pt>
    <dgm:pt modelId="{E9A229B5-4D83-4C1D-9B4F-B840207A6E01}" type="pres">
      <dgm:prSet presAssocID="{8E173415-58ED-42B0-A948-DD0C13F9B762}" presName="bgRect" presStyleLbl="bgShp" presStyleIdx="0" presStyleCnt="4"/>
      <dgm:spPr/>
    </dgm:pt>
    <dgm:pt modelId="{C1F43F5F-1121-41D7-9E35-93AC4FEEB236}" type="pres">
      <dgm:prSet presAssocID="{8E173415-58ED-42B0-A948-DD0C13F9B76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errar"/>
        </a:ext>
      </dgm:extLst>
    </dgm:pt>
    <dgm:pt modelId="{2D013086-BE7E-4423-B433-9092DE9E2C80}" type="pres">
      <dgm:prSet presAssocID="{8E173415-58ED-42B0-A948-DD0C13F9B762}" presName="spaceRect" presStyleCnt="0"/>
      <dgm:spPr/>
    </dgm:pt>
    <dgm:pt modelId="{E7F03095-80EE-4A02-B600-CF16C57B28C9}" type="pres">
      <dgm:prSet presAssocID="{8E173415-58ED-42B0-A948-DD0C13F9B762}" presName="parTx" presStyleLbl="revTx" presStyleIdx="0" presStyleCnt="5">
        <dgm:presLayoutVars>
          <dgm:chMax val="0"/>
          <dgm:chPref val="0"/>
        </dgm:presLayoutVars>
      </dgm:prSet>
      <dgm:spPr/>
    </dgm:pt>
    <dgm:pt modelId="{F9714234-FEDB-4A7D-9DD6-CD45CB4C6C90}" type="pres">
      <dgm:prSet presAssocID="{8E173415-58ED-42B0-A948-DD0C13F9B762}" presName="desTx" presStyleLbl="revTx" presStyleIdx="1" presStyleCnt="5">
        <dgm:presLayoutVars/>
      </dgm:prSet>
      <dgm:spPr/>
    </dgm:pt>
    <dgm:pt modelId="{1C01E58A-95F1-4993-B7C0-E39F6060607A}" type="pres">
      <dgm:prSet presAssocID="{8A34437A-6D30-45F3-960E-0591E5B209F0}" presName="sibTrans" presStyleCnt="0"/>
      <dgm:spPr/>
    </dgm:pt>
    <dgm:pt modelId="{3D465CAD-EF94-44A2-BFDA-852DE61750D0}" type="pres">
      <dgm:prSet presAssocID="{FEF6D5A6-16EE-4986-BFD7-E43774E5F67C}" presName="compNode" presStyleCnt="0"/>
      <dgm:spPr/>
    </dgm:pt>
    <dgm:pt modelId="{8C7FFD90-6D81-477D-8FD9-188AF6BBED02}" type="pres">
      <dgm:prSet presAssocID="{FEF6D5A6-16EE-4986-BFD7-E43774E5F67C}" presName="bgRect" presStyleLbl="bgShp" presStyleIdx="1" presStyleCnt="4"/>
      <dgm:spPr/>
    </dgm:pt>
    <dgm:pt modelId="{6DA1BEEB-1746-4E56-ADAF-1966ACBDBC14}" type="pres">
      <dgm:prSet presAssocID="{FEF6D5A6-16EE-4986-BFD7-E43774E5F67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88F9E19-5DA8-401D-A915-B1FDA93AD51C}" type="pres">
      <dgm:prSet presAssocID="{FEF6D5A6-16EE-4986-BFD7-E43774E5F67C}" presName="spaceRect" presStyleCnt="0"/>
      <dgm:spPr/>
    </dgm:pt>
    <dgm:pt modelId="{4C6119E2-DD99-4A3C-A6E7-391FFD6256EA}" type="pres">
      <dgm:prSet presAssocID="{FEF6D5A6-16EE-4986-BFD7-E43774E5F67C}" presName="parTx" presStyleLbl="revTx" presStyleIdx="2" presStyleCnt="5">
        <dgm:presLayoutVars>
          <dgm:chMax val="0"/>
          <dgm:chPref val="0"/>
        </dgm:presLayoutVars>
      </dgm:prSet>
      <dgm:spPr/>
    </dgm:pt>
    <dgm:pt modelId="{A21DADDC-E2D9-4B32-8E14-5D8283DBF561}" type="pres">
      <dgm:prSet presAssocID="{B906D3CB-2768-41E6-BBB9-76297DC23636}" presName="sibTrans" presStyleCnt="0"/>
      <dgm:spPr/>
    </dgm:pt>
    <dgm:pt modelId="{77FE6B70-F24B-465C-9F50-0F6DBD056B7A}" type="pres">
      <dgm:prSet presAssocID="{DE698E13-D00F-4722-A765-54F48C2108A3}" presName="compNode" presStyleCnt="0"/>
      <dgm:spPr/>
    </dgm:pt>
    <dgm:pt modelId="{0FE242FC-11B8-4BEA-85F5-CDBECD12CB36}" type="pres">
      <dgm:prSet presAssocID="{DE698E13-D00F-4722-A765-54F48C2108A3}" presName="bgRect" presStyleLbl="bgShp" presStyleIdx="2" presStyleCnt="4"/>
      <dgm:spPr/>
    </dgm:pt>
    <dgm:pt modelId="{2DAE8C72-23E2-4FA7-9373-44B98D33BAC3}" type="pres">
      <dgm:prSet presAssocID="{DE698E13-D00F-4722-A765-54F48C2108A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egadero"/>
        </a:ext>
      </dgm:extLst>
    </dgm:pt>
    <dgm:pt modelId="{B53DFA79-9810-44DB-8FE3-165C2F1B6CA7}" type="pres">
      <dgm:prSet presAssocID="{DE698E13-D00F-4722-A765-54F48C2108A3}" presName="spaceRect" presStyleCnt="0"/>
      <dgm:spPr/>
    </dgm:pt>
    <dgm:pt modelId="{89BCBADC-C5BE-422C-A50A-D0D2798D082D}" type="pres">
      <dgm:prSet presAssocID="{DE698E13-D00F-4722-A765-54F48C2108A3}" presName="parTx" presStyleLbl="revTx" presStyleIdx="3" presStyleCnt="5">
        <dgm:presLayoutVars>
          <dgm:chMax val="0"/>
          <dgm:chPref val="0"/>
        </dgm:presLayoutVars>
      </dgm:prSet>
      <dgm:spPr/>
    </dgm:pt>
    <dgm:pt modelId="{C81CA6E8-85B3-48AD-BE1D-7A1DFF7AE589}" type="pres">
      <dgm:prSet presAssocID="{4E5FF71E-FC01-4E02-B9D7-5D2ECCDF83E7}" presName="sibTrans" presStyleCnt="0"/>
      <dgm:spPr/>
    </dgm:pt>
    <dgm:pt modelId="{17B6407B-D9C1-48D6-89CF-8709F9FA2550}" type="pres">
      <dgm:prSet presAssocID="{F257808C-07F8-4E8B-A435-0B7A60C96F05}" presName="compNode" presStyleCnt="0"/>
      <dgm:spPr/>
    </dgm:pt>
    <dgm:pt modelId="{923E2E68-17EA-4C9E-ADCC-D4955938C28F}" type="pres">
      <dgm:prSet presAssocID="{F257808C-07F8-4E8B-A435-0B7A60C96F05}" presName="bgRect" presStyleLbl="bgShp" presStyleIdx="3" presStyleCnt="4"/>
      <dgm:spPr/>
    </dgm:pt>
    <dgm:pt modelId="{C5BA5EC1-2CBF-4B92-A0CA-0EF09298777E}" type="pres">
      <dgm:prSet presAssocID="{F257808C-07F8-4E8B-A435-0B7A60C96F0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icio"/>
        </a:ext>
      </dgm:extLst>
    </dgm:pt>
    <dgm:pt modelId="{7D5299A0-5D26-421E-B2F6-7E45E53F89B7}" type="pres">
      <dgm:prSet presAssocID="{F257808C-07F8-4E8B-A435-0B7A60C96F05}" presName="spaceRect" presStyleCnt="0"/>
      <dgm:spPr/>
    </dgm:pt>
    <dgm:pt modelId="{5821BB85-6ADD-46C0-974E-CAF6DC257A4D}" type="pres">
      <dgm:prSet presAssocID="{F257808C-07F8-4E8B-A435-0B7A60C96F0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7B62718-F343-4CD0-9A58-EE5F2FD7C3AF}" type="presOf" srcId="{8E173415-58ED-42B0-A948-DD0C13F9B762}" destId="{E7F03095-80EE-4A02-B600-CF16C57B28C9}" srcOrd="0" destOrd="0" presId="urn:microsoft.com/office/officeart/2018/2/layout/IconVerticalSolidList"/>
    <dgm:cxn modelId="{1E2A0720-6610-40D9-AD60-78BFB4FA2E70}" type="presOf" srcId="{F062D1A2-DBDC-4A81-9F16-B7AA115DC99D}" destId="{163579A4-0BE3-493C-BC9C-D27EB2BCC55A}" srcOrd="0" destOrd="0" presId="urn:microsoft.com/office/officeart/2018/2/layout/IconVerticalSolidList"/>
    <dgm:cxn modelId="{A0D94233-9126-4F23-97D9-C361BD95AA04}" type="presOf" srcId="{DE698E13-D00F-4722-A765-54F48C2108A3}" destId="{89BCBADC-C5BE-422C-A50A-D0D2798D082D}" srcOrd="0" destOrd="0" presId="urn:microsoft.com/office/officeart/2018/2/layout/IconVerticalSolidList"/>
    <dgm:cxn modelId="{5C8DC46A-5062-41D9-9153-1E80B180293C}" srcId="{F062D1A2-DBDC-4A81-9F16-B7AA115DC99D}" destId="{FEF6D5A6-16EE-4986-BFD7-E43774E5F67C}" srcOrd="1" destOrd="0" parTransId="{4406743A-9D93-44D1-88F5-486A4AAE7769}" sibTransId="{B906D3CB-2768-41E6-BBB9-76297DC23636}"/>
    <dgm:cxn modelId="{18B80488-B46E-47D6-A117-FB95B3D4EFAC}" type="presOf" srcId="{EA29CCE5-8297-4C01-B1A8-73B9E7FA6C90}" destId="{F9714234-FEDB-4A7D-9DD6-CD45CB4C6C90}" srcOrd="0" destOrd="0" presId="urn:microsoft.com/office/officeart/2018/2/layout/IconVerticalSolidList"/>
    <dgm:cxn modelId="{49279A94-8AC0-4133-83DE-49EE1155261F}" type="presOf" srcId="{FEF6D5A6-16EE-4986-BFD7-E43774E5F67C}" destId="{4C6119E2-DD99-4A3C-A6E7-391FFD6256EA}" srcOrd="0" destOrd="0" presId="urn:microsoft.com/office/officeart/2018/2/layout/IconVerticalSolidList"/>
    <dgm:cxn modelId="{E408A3C3-CAFE-46BD-9B0F-2C38BA9C8669}" srcId="{F062D1A2-DBDC-4A81-9F16-B7AA115DC99D}" destId="{DE698E13-D00F-4722-A765-54F48C2108A3}" srcOrd="2" destOrd="0" parTransId="{CEE982CA-9AC7-4FFC-8EDD-0D483747A085}" sibTransId="{4E5FF71E-FC01-4E02-B9D7-5D2ECCDF83E7}"/>
    <dgm:cxn modelId="{EC393DE4-CC56-4717-9DCE-3492EDC6FE66}" srcId="{F062D1A2-DBDC-4A81-9F16-B7AA115DC99D}" destId="{F257808C-07F8-4E8B-A435-0B7A60C96F05}" srcOrd="3" destOrd="0" parTransId="{466A4EE5-FEDB-4B95-B529-C2FE03ED937E}" sibTransId="{C206304E-0FB5-43FA-9BEE-E7BD8973DC6C}"/>
    <dgm:cxn modelId="{2F5C3EE6-7700-4F17-B568-B6BFBF0A6C15}" srcId="{F062D1A2-DBDC-4A81-9F16-B7AA115DC99D}" destId="{8E173415-58ED-42B0-A948-DD0C13F9B762}" srcOrd="0" destOrd="0" parTransId="{7953B899-ABFF-45CC-860A-D5ED9CE6370A}" sibTransId="{8A34437A-6D30-45F3-960E-0591E5B209F0}"/>
    <dgm:cxn modelId="{FC4884EB-69A3-4F57-B35B-609412ADE833}" type="presOf" srcId="{F257808C-07F8-4E8B-A435-0B7A60C96F05}" destId="{5821BB85-6ADD-46C0-974E-CAF6DC257A4D}" srcOrd="0" destOrd="0" presId="urn:microsoft.com/office/officeart/2018/2/layout/IconVerticalSolidList"/>
    <dgm:cxn modelId="{C7E79DF6-513B-407D-850B-C8FC56C17882}" srcId="{8E173415-58ED-42B0-A948-DD0C13F9B762}" destId="{EA29CCE5-8297-4C01-B1A8-73B9E7FA6C90}" srcOrd="0" destOrd="0" parTransId="{437B5BFD-69EB-447F-9D6A-913D72B254B2}" sibTransId="{79575B68-A569-41E6-BC64-9A81D1C92E7B}"/>
    <dgm:cxn modelId="{F3B487E8-013C-4658-94E1-E6CA98A90C4B}" type="presParOf" srcId="{163579A4-0BE3-493C-BC9C-D27EB2BCC55A}" destId="{317E19DD-3AF3-4C58-87D1-61BD9FFF8A79}" srcOrd="0" destOrd="0" presId="urn:microsoft.com/office/officeart/2018/2/layout/IconVerticalSolidList"/>
    <dgm:cxn modelId="{54B8D970-35EC-4F4F-99F9-86CC389DFAE4}" type="presParOf" srcId="{317E19DD-3AF3-4C58-87D1-61BD9FFF8A79}" destId="{E9A229B5-4D83-4C1D-9B4F-B840207A6E01}" srcOrd="0" destOrd="0" presId="urn:microsoft.com/office/officeart/2018/2/layout/IconVerticalSolidList"/>
    <dgm:cxn modelId="{BE341A38-3581-4D5E-ABA3-8776D4B26730}" type="presParOf" srcId="{317E19DD-3AF3-4C58-87D1-61BD9FFF8A79}" destId="{C1F43F5F-1121-41D7-9E35-93AC4FEEB236}" srcOrd="1" destOrd="0" presId="urn:microsoft.com/office/officeart/2018/2/layout/IconVerticalSolidList"/>
    <dgm:cxn modelId="{BECE377C-1F53-468E-B5C2-B822CAEA0F25}" type="presParOf" srcId="{317E19DD-3AF3-4C58-87D1-61BD9FFF8A79}" destId="{2D013086-BE7E-4423-B433-9092DE9E2C80}" srcOrd="2" destOrd="0" presId="urn:microsoft.com/office/officeart/2018/2/layout/IconVerticalSolidList"/>
    <dgm:cxn modelId="{C39632AB-3324-4227-BA46-CFF63E40246A}" type="presParOf" srcId="{317E19DD-3AF3-4C58-87D1-61BD9FFF8A79}" destId="{E7F03095-80EE-4A02-B600-CF16C57B28C9}" srcOrd="3" destOrd="0" presId="urn:microsoft.com/office/officeart/2018/2/layout/IconVerticalSolidList"/>
    <dgm:cxn modelId="{6918DD65-DEE4-4E26-B2D9-03C7A181231E}" type="presParOf" srcId="{317E19DD-3AF3-4C58-87D1-61BD9FFF8A79}" destId="{F9714234-FEDB-4A7D-9DD6-CD45CB4C6C90}" srcOrd="4" destOrd="0" presId="urn:microsoft.com/office/officeart/2018/2/layout/IconVerticalSolidList"/>
    <dgm:cxn modelId="{2AC3DEB9-F3D4-4408-89AC-BD83CCF39998}" type="presParOf" srcId="{163579A4-0BE3-493C-BC9C-D27EB2BCC55A}" destId="{1C01E58A-95F1-4993-B7C0-E39F6060607A}" srcOrd="1" destOrd="0" presId="urn:microsoft.com/office/officeart/2018/2/layout/IconVerticalSolidList"/>
    <dgm:cxn modelId="{03B25AF1-74BC-46F2-AB71-D5EBDC12BC0D}" type="presParOf" srcId="{163579A4-0BE3-493C-BC9C-D27EB2BCC55A}" destId="{3D465CAD-EF94-44A2-BFDA-852DE61750D0}" srcOrd="2" destOrd="0" presId="urn:microsoft.com/office/officeart/2018/2/layout/IconVerticalSolidList"/>
    <dgm:cxn modelId="{04A9964B-CA0B-40B0-9B31-ACD736DB9219}" type="presParOf" srcId="{3D465CAD-EF94-44A2-BFDA-852DE61750D0}" destId="{8C7FFD90-6D81-477D-8FD9-188AF6BBED02}" srcOrd="0" destOrd="0" presId="urn:microsoft.com/office/officeart/2018/2/layout/IconVerticalSolidList"/>
    <dgm:cxn modelId="{51F6B45E-22D9-4C63-A812-042A20EE96FF}" type="presParOf" srcId="{3D465CAD-EF94-44A2-BFDA-852DE61750D0}" destId="{6DA1BEEB-1746-4E56-ADAF-1966ACBDBC14}" srcOrd="1" destOrd="0" presId="urn:microsoft.com/office/officeart/2018/2/layout/IconVerticalSolidList"/>
    <dgm:cxn modelId="{240A0D9F-36E7-4E7E-B6B3-C6FC8FB13841}" type="presParOf" srcId="{3D465CAD-EF94-44A2-BFDA-852DE61750D0}" destId="{F88F9E19-5DA8-401D-A915-B1FDA93AD51C}" srcOrd="2" destOrd="0" presId="urn:microsoft.com/office/officeart/2018/2/layout/IconVerticalSolidList"/>
    <dgm:cxn modelId="{E78CB000-3A17-43B1-AA5F-07C95979224C}" type="presParOf" srcId="{3D465CAD-EF94-44A2-BFDA-852DE61750D0}" destId="{4C6119E2-DD99-4A3C-A6E7-391FFD6256EA}" srcOrd="3" destOrd="0" presId="urn:microsoft.com/office/officeart/2018/2/layout/IconVerticalSolidList"/>
    <dgm:cxn modelId="{71E02159-D42B-4598-B487-1456E8510E88}" type="presParOf" srcId="{163579A4-0BE3-493C-BC9C-D27EB2BCC55A}" destId="{A21DADDC-E2D9-4B32-8E14-5D8283DBF561}" srcOrd="3" destOrd="0" presId="urn:microsoft.com/office/officeart/2018/2/layout/IconVerticalSolidList"/>
    <dgm:cxn modelId="{318C8314-99B4-42D2-851D-43B052691E25}" type="presParOf" srcId="{163579A4-0BE3-493C-BC9C-D27EB2BCC55A}" destId="{77FE6B70-F24B-465C-9F50-0F6DBD056B7A}" srcOrd="4" destOrd="0" presId="urn:microsoft.com/office/officeart/2018/2/layout/IconVerticalSolidList"/>
    <dgm:cxn modelId="{92D10FB9-63F5-4283-8176-5EE710541901}" type="presParOf" srcId="{77FE6B70-F24B-465C-9F50-0F6DBD056B7A}" destId="{0FE242FC-11B8-4BEA-85F5-CDBECD12CB36}" srcOrd="0" destOrd="0" presId="urn:microsoft.com/office/officeart/2018/2/layout/IconVerticalSolidList"/>
    <dgm:cxn modelId="{6D0AB99A-E2CA-4C78-AB34-A18F86AC9541}" type="presParOf" srcId="{77FE6B70-F24B-465C-9F50-0F6DBD056B7A}" destId="{2DAE8C72-23E2-4FA7-9373-44B98D33BAC3}" srcOrd="1" destOrd="0" presId="urn:microsoft.com/office/officeart/2018/2/layout/IconVerticalSolidList"/>
    <dgm:cxn modelId="{1B253C53-0A13-46CB-A3BB-0D7D96EA88F2}" type="presParOf" srcId="{77FE6B70-F24B-465C-9F50-0F6DBD056B7A}" destId="{B53DFA79-9810-44DB-8FE3-165C2F1B6CA7}" srcOrd="2" destOrd="0" presId="urn:microsoft.com/office/officeart/2018/2/layout/IconVerticalSolidList"/>
    <dgm:cxn modelId="{B60802B0-4F50-4E55-BCC0-A6C024AB442F}" type="presParOf" srcId="{77FE6B70-F24B-465C-9F50-0F6DBD056B7A}" destId="{89BCBADC-C5BE-422C-A50A-D0D2798D082D}" srcOrd="3" destOrd="0" presId="urn:microsoft.com/office/officeart/2018/2/layout/IconVerticalSolidList"/>
    <dgm:cxn modelId="{B2C6B937-1243-40C5-896D-4526C97C177D}" type="presParOf" srcId="{163579A4-0BE3-493C-BC9C-D27EB2BCC55A}" destId="{C81CA6E8-85B3-48AD-BE1D-7A1DFF7AE589}" srcOrd="5" destOrd="0" presId="urn:microsoft.com/office/officeart/2018/2/layout/IconVerticalSolidList"/>
    <dgm:cxn modelId="{E5F7A744-A446-42D9-AABA-471644033A9A}" type="presParOf" srcId="{163579A4-0BE3-493C-BC9C-D27EB2BCC55A}" destId="{17B6407B-D9C1-48D6-89CF-8709F9FA2550}" srcOrd="6" destOrd="0" presId="urn:microsoft.com/office/officeart/2018/2/layout/IconVerticalSolidList"/>
    <dgm:cxn modelId="{154EF1F1-81A8-4A5F-A928-C21F2D855185}" type="presParOf" srcId="{17B6407B-D9C1-48D6-89CF-8709F9FA2550}" destId="{923E2E68-17EA-4C9E-ADCC-D4955938C28F}" srcOrd="0" destOrd="0" presId="urn:microsoft.com/office/officeart/2018/2/layout/IconVerticalSolidList"/>
    <dgm:cxn modelId="{8CF59420-FDA1-40A5-9A03-2D365A806FF1}" type="presParOf" srcId="{17B6407B-D9C1-48D6-89CF-8709F9FA2550}" destId="{C5BA5EC1-2CBF-4B92-A0CA-0EF09298777E}" srcOrd="1" destOrd="0" presId="urn:microsoft.com/office/officeart/2018/2/layout/IconVerticalSolidList"/>
    <dgm:cxn modelId="{08902AA1-091C-4185-AA8B-63031FF325A8}" type="presParOf" srcId="{17B6407B-D9C1-48D6-89CF-8709F9FA2550}" destId="{7D5299A0-5D26-421E-B2F6-7E45E53F89B7}" srcOrd="2" destOrd="0" presId="urn:microsoft.com/office/officeart/2018/2/layout/IconVerticalSolidList"/>
    <dgm:cxn modelId="{E11BE4A4-A564-4C32-803B-F45AA2AEB7E1}" type="presParOf" srcId="{17B6407B-D9C1-48D6-89CF-8709F9FA2550}" destId="{5821BB85-6ADD-46C0-974E-CAF6DC257A4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DDD606-9B79-4444-A5FD-A36053736B0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4F12B155-B623-4CD5-B6D9-615DFEF9DCB9}">
      <dgm:prSet/>
      <dgm:spPr/>
      <dgm:t>
        <a:bodyPr/>
        <a:lstStyle/>
        <a:p>
          <a:r>
            <a:rPr lang="es-CL" dirty="0"/>
            <a:t>Virus RNA 1 hebra de la familia </a:t>
          </a:r>
          <a:r>
            <a:rPr lang="es-CL" i="1" dirty="0" err="1"/>
            <a:t>Paramyxoviridae</a:t>
          </a:r>
          <a:r>
            <a:rPr lang="es-CL" dirty="0"/>
            <a:t>, </a:t>
          </a:r>
          <a:r>
            <a:rPr lang="es-ES" dirty="0"/>
            <a:t>del género </a:t>
          </a:r>
          <a:r>
            <a:rPr lang="es-ES" i="1" dirty="0" err="1"/>
            <a:t>Pneumovirus</a:t>
          </a:r>
          <a:r>
            <a:rPr lang="es-ES" i="1" dirty="0"/>
            <a:t>.  </a:t>
          </a:r>
          <a:r>
            <a:rPr lang="es-ES" i="0" dirty="0"/>
            <a:t>Tamaño 150 – 200 nm </a:t>
          </a:r>
          <a:endParaRPr lang="es-CL" i="0" dirty="0"/>
        </a:p>
      </dgm:t>
    </dgm:pt>
    <dgm:pt modelId="{2C2780B0-3D7D-4D1B-B0E6-0A0F6ECC300F}" type="parTrans" cxnId="{EB42068D-DC26-459B-A964-C14C687ABB29}">
      <dgm:prSet/>
      <dgm:spPr/>
      <dgm:t>
        <a:bodyPr/>
        <a:lstStyle/>
        <a:p>
          <a:endParaRPr lang="es-CL"/>
        </a:p>
      </dgm:t>
    </dgm:pt>
    <dgm:pt modelId="{04D2A3E4-5D68-4B5E-B94F-C3167997746D}" type="sibTrans" cxnId="{EB42068D-DC26-459B-A964-C14C687ABB29}">
      <dgm:prSet/>
      <dgm:spPr/>
      <dgm:t>
        <a:bodyPr/>
        <a:lstStyle/>
        <a:p>
          <a:endParaRPr lang="es-CL"/>
        </a:p>
      </dgm:t>
    </dgm:pt>
    <dgm:pt modelId="{C0D6B6CF-CBA6-4747-83E3-624244847208}">
      <dgm:prSet/>
      <dgm:spPr/>
      <dgm:t>
        <a:bodyPr/>
        <a:lstStyle/>
        <a:p>
          <a:r>
            <a:rPr lang="es-ES" dirty="0"/>
            <a:t>2 subgrupos: A y B, genotipos no se relación con gravedad</a:t>
          </a:r>
          <a:endParaRPr lang="es-CL" dirty="0"/>
        </a:p>
      </dgm:t>
    </dgm:pt>
    <dgm:pt modelId="{109CDB65-FDBF-41B4-B871-1AB1E9B5D2EE}" type="parTrans" cxnId="{62AB1C21-8388-4752-97E3-28E3E234DC18}">
      <dgm:prSet/>
      <dgm:spPr/>
      <dgm:t>
        <a:bodyPr/>
        <a:lstStyle/>
        <a:p>
          <a:endParaRPr lang="es-CL"/>
        </a:p>
      </dgm:t>
    </dgm:pt>
    <dgm:pt modelId="{05F27B84-C503-4ABA-B845-1E02D57CB29F}" type="sibTrans" cxnId="{62AB1C21-8388-4752-97E3-28E3E234DC18}">
      <dgm:prSet/>
      <dgm:spPr/>
      <dgm:t>
        <a:bodyPr/>
        <a:lstStyle/>
        <a:p>
          <a:endParaRPr lang="es-CL"/>
        </a:p>
      </dgm:t>
    </dgm:pt>
    <dgm:pt modelId="{6D9240BA-C3B2-41A5-A19F-C25F3493C639}">
      <dgm:prSet/>
      <dgm:spPr/>
      <dgm:t>
        <a:bodyPr/>
        <a:lstStyle/>
        <a:p>
          <a:r>
            <a:rPr lang="es-CL"/>
            <a:t>Manto conformado por una bicapa lipídica en la que se insertan proteínas (proteínas G y F) </a:t>
          </a:r>
        </a:p>
      </dgm:t>
    </dgm:pt>
    <dgm:pt modelId="{1330E3C0-DABA-4B65-87B6-C068633CDB56}" type="parTrans" cxnId="{C7A43FE5-E031-48A9-B9C7-A767F184F934}">
      <dgm:prSet/>
      <dgm:spPr/>
      <dgm:t>
        <a:bodyPr/>
        <a:lstStyle/>
        <a:p>
          <a:endParaRPr lang="es-CL"/>
        </a:p>
      </dgm:t>
    </dgm:pt>
    <dgm:pt modelId="{8B015FFF-D93D-49DD-973E-9AD0B949978C}" type="sibTrans" cxnId="{C7A43FE5-E031-48A9-B9C7-A767F184F934}">
      <dgm:prSet/>
      <dgm:spPr/>
      <dgm:t>
        <a:bodyPr/>
        <a:lstStyle/>
        <a:p>
          <a:endParaRPr lang="es-CL"/>
        </a:p>
      </dgm:t>
    </dgm:pt>
    <dgm:pt modelId="{6277F980-7C97-4CEA-B7CF-747CFADAD7EE}">
      <dgm:prSet/>
      <dgm:spPr/>
      <dgm:t>
        <a:bodyPr/>
        <a:lstStyle/>
        <a:p>
          <a:r>
            <a:rPr lang="es-ES" dirty="0"/>
            <a:t>Su circulación es típicamente estacional, con un </a:t>
          </a:r>
          <a:r>
            <a:rPr lang="es-ES" dirty="0" err="1"/>
            <a:t>peak</a:t>
          </a:r>
          <a:r>
            <a:rPr lang="es-ES" dirty="0"/>
            <a:t> de máxima incidencia </a:t>
          </a:r>
          <a:r>
            <a:rPr lang="es-CL" dirty="0"/>
            <a:t>en temporada invernal</a:t>
          </a:r>
        </a:p>
      </dgm:t>
    </dgm:pt>
    <dgm:pt modelId="{32F90C5C-BB01-4169-B406-DFB87FA93CC2}" type="parTrans" cxnId="{542D1C7E-492D-46B5-8B2B-510459C605F0}">
      <dgm:prSet/>
      <dgm:spPr/>
      <dgm:t>
        <a:bodyPr/>
        <a:lstStyle/>
        <a:p>
          <a:endParaRPr lang="es-CL"/>
        </a:p>
      </dgm:t>
    </dgm:pt>
    <dgm:pt modelId="{6E9B2D30-C885-4C46-9254-72C8CE0A1B05}" type="sibTrans" cxnId="{542D1C7E-492D-46B5-8B2B-510459C605F0}">
      <dgm:prSet/>
      <dgm:spPr/>
      <dgm:t>
        <a:bodyPr/>
        <a:lstStyle/>
        <a:p>
          <a:endParaRPr lang="es-CL"/>
        </a:p>
      </dgm:t>
    </dgm:pt>
    <dgm:pt modelId="{D73DF840-471D-4BB3-BBD8-106411936CB6}">
      <dgm:prSet/>
      <dgm:spPr/>
      <dgm:t>
        <a:bodyPr/>
        <a:lstStyle/>
        <a:p>
          <a:r>
            <a:rPr lang="es-CL"/>
            <a:t>Su nombre viene por la capacidad de generar sincicios en los tejidos</a:t>
          </a:r>
        </a:p>
      </dgm:t>
    </dgm:pt>
    <dgm:pt modelId="{B49E1B40-DD09-480F-B866-2F032242D0E6}" type="parTrans" cxnId="{49576816-0DA4-41CC-868E-0269A00D251B}">
      <dgm:prSet/>
      <dgm:spPr/>
      <dgm:t>
        <a:bodyPr/>
        <a:lstStyle/>
        <a:p>
          <a:endParaRPr lang="es-CL"/>
        </a:p>
      </dgm:t>
    </dgm:pt>
    <dgm:pt modelId="{BDD4757F-CDE3-4B27-98D0-D9EF3053ABE7}" type="sibTrans" cxnId="{49576816-0DA4-41CC-868E-0269A00D251B}">
      <dgm:prSet/>
      <dgm:spPr/>
      <dgm:t>
        <a:bodyPr/>
        <a:lstStyle/>
        <a:p>
          <a:endParaRPr lang="es-CL"/>
        </a:p>
      </dgm:t>
    </dgm:pt>
    <dgm:pt modelId="{9C74333A-A15E-46F6-81F9-2CBA29A20461}" type="pres">
      <dgm:prSet presAssocID="{19DDD606-9B79-4444-A5FD-A36053736B01}" presName="vert0" presStyleCnt="0">
        <dgm:presLayoutVars>
          <dgm:dir/>
          <dgm:animOne val="branch"/>
          <dgm:animLvl val="lvl"/>
        </dgm:presLayoutVars>
      </dgm:prSet>
      <dgm:spPr/>
    </dgm:pt>
    <dgm:pt modelId="{59DD60E6-21BE-4193-921F-A05B851ACB00}" type="pres">
      <dgm:prSet presAssocID="{4F12B155-B623-4CD5-B6D9-615DFEF9DCB9}" presName="thickLine" presStyleLbl="alignNode1" presStyleIdx="0" presStyleCnt="5"/>
      <dgm:spPr/>
    </dgm:pt>
    <dgm:pt modelId="{8AE8796E-7098-42F3-95A0-BEC20C9C6E8F}" type="pres">
      <dgm:prSet presAssocID="{4F12B155-B623-4CD5-B6D9-615DFEF9DCB9}" presName="horz1" presStyleCnt="0"/>
      <dgm:spPr/>
    </dgm:pt>
    <dgm:pt modelId="{C930B1F2-EE5F-45F8-99D4-D3E62DFD3E84}" type="pres">
      <dgm:prSet presAssocID="{4F12B155-B623-4CD5-B6D9-615DFEF9DCB9}" presName="tx1" presStyleLbl="revTx" presStyleIdx="0" presStyleCnt="5"/>
      <dgm:spPr/>
    </dgm:pt>
    <dgm:pt modelId="{52B5E243-93D4-4693-B5C8-F1A22E92E74D}" type="pres">
      <dgm:prSet presAssocID="{4F12B155-B623-4CD5-B6D9-615DFEF9DCB9}" presName="vert1" presStyleCnt="0"/>
      <dgm:spPr/>
    </dgm:pt>
    <dgm:pt modelId="{34EB520E-4354-4BBD-AF92-37EBA8EF9AAD}" type="pres">
      <dgm:prSet presAssocID="{C0D6B6CF-CBA6-4747-83E3-624244847208}" presName="thickLine" presStyleLbl="alignNode1" presStyleIdx="1" presStyleCnt="5"/>
      <dgm:spPr/>
    </dgm:pt>
    <dgm:pt modelId="{99918985-7624-4AAE-BD0A-B57CE6AEBE78}" type="pres">
      <dgm:prSet presAssocID="{C0D6B6CF-CBA6-4747-83E3-624244847208}" presName="horz1" presStyleCnt="0"/>
      <dgm:spPr/>
    </dgm:pt>
    <dgm:pt modelId="{AA66F6C2-A928-4BEA-947B-22DD9C89844B}" type="pres">
      <dgm:prSet presAssocID="{C0D6B6CF-CBA6-4747-83E3-624244847208}" presName="tx1" presStyleLbl="revTx" presStyleIdx="1" presStyleCnt="5"/>
      <dgm:spPr/>
    </dgm:pt>
    <dgm:pt modelId="{7AB38865-E90E-4236-916A-360169C9D569}" type="pres">
      <dgm:prSet presAssocID="{C0D6B6CF-CBA6-4747-83E3-624244847208}" presName="vert1" presStyleCnt="0"/>
      <dgm:spPr/>
    </dgm:pt>
    <dgm:pt modelId="{4767168E-ECF4-4378-8CC4-EF633BECB24F}" type="pres">
      <dgm:prSet presAssocID="{6D9240BA-C3B2-41A5-A19F-C25F3493C639}" presName="thickLine" presStyleLbl="alignNode1" presStyleIdx="2" presStyleCnt="5"/>
      <dgm:spPr/>
    </dgm:pt>
    <dgm:pt modelId="{968D3274-1E04-414E-94FD-B38612E0866D}" type="pres">
      <dgm:prSet presAssocID="{6D9240BA-C3B2-41A5-A19F-C25F3493C639}" presName="horz1" presStyleCnt="0"/>
      <dgm:spPr/>
    </dgm:pt>
    <dgm:pt modelId="{0B4DF26D-F0E8-4C5A-98F7-66A9F027568C}" type="pres">
      <dgm:prSet presAssocID="{6D9240BA-C3B2-41A5-A19F-C25F3493C639}" presName="tx1" presStyleLbl="revTx" presStyleIdx="2" presStyleCnt="5"/>
      <dgm:spPr/>
    </dgm:pt>
    <dgm:pt modelId="{4D5FBB5C-0220-4B67-BAD0-0CA73A1F3287}" type="pres">
      <dgm:prSet presAssocID="{6D9240BA-C3B2-41A5-A19F-C25F3493C639}" presName="vert1" presStyleCnt="0"/>
      <dgm:spPr/>
    </dgm:pt>
    <dgm:pt modelId="{CA01D542-A78F-4307-8FCF-FF1341F679AD}" type="pres">
      <dgm:prSet presAssocID="{6277F980-7C97-4CEA-B7CF-747CFADAD7EE}" presName="thickLine" presStyleLbl="alignNode1" presStyleIdx="3" presStyleCnt="5"/>
      <dgm:spPr/>
    </dgm:pt>
    <dgm:pt modelId="{DAB6C246-DE6A-4B20-AE3A-A3B122A1FD53}" type="pres">
      <dgm:prSet presAssocID="{6277F980-7C97-4CEA-B7CF-747CFADAD7EE}" presName="horz1" presStyleCnt="0"/>
      <dgm:spPr/>
    </dgm:pt>
    <dgm:pt modelId="{A1078351-C44C-4827-907C-3025C44CFB31}" type="pres">
      <dgm:prSet presAssocID="{6277F980-7C97-4CEA-B7CF-747CFADAD7EE}" presName="tx1" presStyleLbl="revTx" presStyleIdx="3" presStyleCnt="5"/>
      <dgm:spPr/>
    </dgm:pt>
    <dgm:pt modelId="{B4D0D4E0-3D8F-4FEB-9537-E703B555193E}" type="pres">
      <dgm:prSet presAssocID="{6277F980-7C97-4CEA-B7CF-747CFADAD7EE}" presName="vert1" presStyleCnt="0"/>
      <dgm:spPr/>
    </dgm:pt>
    <dgm:pt modelId="{7BDD4A9A-5CB3-4668-9F83-211DECC41499}" type="pres">
      <dgm:prSet presAssocID="{D73DF840-471D-4BB3-BBD8-106411936CB6}" presName="thickLine" presStyleLbl="alignNode1" presStyleIdx="4" presStyleCnt="5"/>
      <dgm:spPr/>
    </dgm:pt>
    <dgm:pt modelId="{65EC1FA1-AEF0-4220-AD14-CE966738D992}" type="pres">
      <dgm:prSet presAssocID="{D73DF840-471D-4BB3-BBD8-106411936CB6}" presName="horz1" presStyleCnt="0"/>
      <dgm:spPr/>
    </dgm:pt>
    <dgm:pt modelId="{E716FF6E-5261-4994-B2EC-55235DDB95A9}" type="pres">
      <dgm:prSet presAssocID="{D73DF840-471D-4BB3-BBD8-106411936CB6}" presName="tx1" presStyleLbl="revTx" presStyleIdx="4" presStyleCnt="5"/>
      <dgm:spPr/>
    </dgm:pt>
    <dgm:pt modelId="{B2DB5A84-5014-4D11-A400-F0BACB3CDB1D}" type="pres">
      <dgm:prSet presAssocID="{D73DF840-471D-4BB3-BBD8-106411936CB6}" presName="vert1" presStyleCnt="0"/>
      <dgm:spPr/>
    </dgm:pt>
  </dgm:ptLst>
  <dgm:cxnLst>
    <dgm:cxn modelId="{49576816-0DA4-41CC-868E-0269A00D251B}" srcId="{19DDD606-9B79-4444-A5FD-A36053736B01}" destId="{D73DF840-471D-4BB3-BBD8-106411936CB6}" srcOrd="4" destOrd="0" parTransId="{B49E1B40-DD09-480F-B866-2F032242D0E6}" sibTransId="{BDD4757F-CDE3-4B27-98D0-D9EF3053ABE7}"/>
    <dgm:cxn modelId="{F3412220-988A-4C3B-8808-BE2747DBE037}" type="presOf" srcId="{4F12B155-B623-4CD5-B6D9-615DFEF9DCB9}" destId="{C930B1F2-EE5F-45F8-99D4-D3E62DFD3E84}" srcOrd="0" destOrd="0" presId="urn:microsoft.com/office/officeart/2008/layout/LinedList"/>
    <dgm:cxn modelId="{62AB1C21-8388-4752-97E3-28E3E234DC18}" srcId="{19DDD606-9B79-4444-A5FD-A36053736B01}" destId="{C0D6B6CF-CBA6-4747-83E3-624244847208}" srcOrd="1" destOrd="0" parTransId="{109CDB65-FDBF-41B4-B871-1AB1E9B5D2EE}" sibTransId="{05F27B84-C503-4ABA-B845-1E02D57CB29F}"/>
    <dgm:cxn modelId="{88342369-9E7E-41D9-8363-CD16D52AEAB5}" type="presOf" srcId="{19DDD606-9B79-4444-A5FD-A36053736B01}" destId="{9C74333A-A15E-46F6-81F9-2CBA29A20461}" srcOrd="0" destOrd="0" presId="urn:microsoft.com/office/officeart/2008/layout/LinedList"/>
    <dgm:cxn modelId="{85DF9E6D-D478-434A-84A7-AE6F199D325B}" type="presOf" srcId="{C0D6B6CF-CBA6-4747-83E3-624244847208}" destId="{AA66F6C2-A928-4BEA-947B-22DD9C89844B}" srcOrd="0" destOrd="0" presId="urn:microsoft.com/office/officeart/2008/layout/LinedList"/>
    <dgm:cxn modelId="{542D1C7E-492D-46B5-8B2B-510459C605F0}" srcId="{19DDD606-9B79-4444-A5FD-A36053736B01}" destId="{6277F980-7C97-4CEA-B7CF-747CFADAD7EE}" srcOrd="3" destOrd="0" parTransId="{32F90C5C-BB01-4169-B406-DFB87FA93CC2}" sibTransId="{6E9B2D30-C885-4C46-9254-72C8CE0A1B05}"/>
    <dgm:cxn modelId="{EB42068D-DC26-459B-A964-C14C687ABB29}" srcId="{19DDD606-9B79-4444-A5FD-A36053736B01}" destId="{4F12B155-B623-4CD5-B6D9-615DFEF9DCB9}" srcOrd="0" destOrd="0" parTransId="{2C2780B0-3D7D-4D1B-B0E6-0A0F6ECC300F}" sibTransId="{04D2A3E4-5D68-4B5E-B94F-C3167997746D}"/>
    <dgm:cxn modelId="{89C904A4-9496-4799-A0C5-9F03D9F4FCA1}" type="presOf" srcId="{6277F980-7C97-4CEA-B7CF-747CFADAD7EE}" destId="{A1078351-C44C-4827-907C-3025C44CFB31}" srcOrd="0" destOrd="0" presId="urn:microsoft.com/office/officeart/2008/layout/LinedList"/>
    <dgm:cxn modelId="{36524DB0-19AC-44A4-ADFA-D5C931406952}" type="presOf" srcId="{6D9240BA-C3B2-41A5-A19F-C25F3493C639}" destId="{0B4DF26D-F0E8-4C5A-98F7-66A9F027568C}" srcOrd="0" destOrd="0" presId="urn:microsoft.com/office/officeart/2008/layout/LinedList"/>
    <dgm:cxn modelId="{444D79D7-6EF3-4125-AB7A-FA052A8E6C18}" type="presOf" srcId="{D73DF840-471D-4BB3-BBD8-106411936CB6}" destId="{E716FF6E-5261-4994-B2EC-55235DDB95A9}" srcOrd="0" destOrd="0" presId="urn:microsoft.com/office/officeart/2008/layout/LinedList"/>
    <dgm:cxn modelId="{C7A43FE5-E031-48A9-B9C7-A767F184F934}" srcId="{19DDD606-9B79-4444-A5FD-A36053736B01}" destId="{6D9240BA-C3B2-41A5-A19F-C25F3493C639}" srcOrd="2" destOrd="0" parTransId="{1330E3C0-DABA-4B65-87B6-C068633CDB56}" sibTransId="{8B015FFF-D93D-49DD-973E-9AD0B949978C}"/>
    <dgm:cxn modelId="{E5FEF76F-B681-4BBD-BCC0-ADBCC4A27FD6}" type="presParOf" srcId="{9C74333A-A15E-46F6-81F9-2CBA29A20461}" destId="{59DD60E6-21BE-4193-921F-A05B851ACB00}" srcOrd="0" destOrd="0" presId="urn:microsoft.com/office/officeart/2008/layout/LinedList"/>
    <dgm:cxn modelId="{1FB999A2-05FB-483A-B752-7A017D24A72A}" type="presParOf" srcId="{9C74333A-A15E-46F6-81F9-2CBA29A20461}" destId="{8AE8796E-7098-42F3-95A0-BEC20C9C6E8F}" srcOrd="1" destOrd="0" presId="urn:microsoft.com/office/officeart/2008/layout/LinedList"/>
    <dgm:cxn modelId="{60C31449-96E5-40B9-965C-D7B5083CC9D5}" type="presParOf" srcId="{8AE8796E-7098-42F3-95A0-BEC20C9C6E8F}" destId="{C930B1F2-EE5F-45F8-99D4-D3E62DFD3E84}" srcOrd="0" destOrd="0" presId="urn:microsoft.com/office/officeart/2008/layout/LinedList"/>
    <dgm:cxn modelId="{47C4FC20-6BDE-4E52-8AAE-DC3E77A606DC}" type="presParOf" srcId="{8AE8796E-7098-42F3-95A0-BEC20C9C6E8F}" destId="{52B5E243-93D4-4693-B5C8-F1A22E92E74D}" srcOrd="1" destOrd="0" presId="urn:microsoft.com/office/officeart/2008/layout/LinedList"/>
    <dgm:cxn modelId="{26B6CF87-96A6-4041-9805-638299215BD0}" type="presParOf" srcId="{9C74333A-A15E-46F6-81F9-2CBA29A20461}" destId="{34EB520E-4354-4BBD-AF92-37EBA8EF9AAD}" srcOrd="2" destOrd="0" presId="urn:microsoft.com/office/officeart/2008/layout/LinedList"/>
    <dgm:cxn modelId="{F3DF6513-7179-463A-AD35-A7EE9139505A}" type="presParOf" srcId="{9C74333A-A15E-46F6-81F9-2CBA29A20461}" destId="{99918985-7624-4AAE-BD0A-B57CE6AEBE78}" srcOrd="3" destOrd="0" presId="urn:microsoft.com/office/officeart/2008/layout/LinedList"/>
    <dgm:cxn modelId="{0449C202-6417-42C9-86D3-E06EED11E7E9}" type="presParOf" srcId="{99918985-7624-4AAE-BD0A-B57CE6AEBE78}" destId="{AA66F6C2-A928-4BEA-947B-22DD9C89844B}" srcOrd="0" destOrd="0" presId="urn:microsoft.com/office/officeart/2008/layout/LinedList"/>
    <dgm:cxn modelId="{1BF74919-2B71-4675-BBBA-14374239746C}" type="presParOf" srcId="{99918985-7624-4AAE-BD0A-B57CE6AEBE78}" destId="{7AB38865-E90E-4236-916A-360169C9D569}" srcOrd="1" destOrd="0" presId="urn:microsoft.com/office/officeart/2008/layout/LinedList"/>
    <dgm:cxn modelId="{FA1D8B97-0B11-49D6-B37D-40D02AEE7CC8}" type="presParOf" srcId="{9C74333A-A15E-46F6-81F9-2CBA29A20461}" destId="{4767168E-ECF4-4378-8CC4-EF633BECB24F}" srcOrd="4" destOrd="0" presId="urn:microsoft.com/office/officeart/2008/layout/LinedList"/>
    <dgm:cxn modelId="{4AF8E56B-94DF-45EE-870A-4EC4718294E8}" type="presParOf" srcId="{9C74333A-A15E-46F6-81F9-2CBA29A20461}" destId="{968D3274-1E04-414E-94FD-B38612E0866D}" srcOrd="5" destOrd="0" presId="urn:microsoft.com/office/officeart/2008/layout/LinedList"/>
    <dgm:cxn modelId="{24B1CF5D-A847-486A-AC9F-E8AA22E70B63}" type="presParOf" srcId="{968D3274-1E04-414E-94FD-B38612E0866D}" destId="{0B4DF26D-F0E8-4C5A-98F7-66A9F027568C}" srcOrd="0" destOrd="0" presId="urn:microsoft.com/office/officeart/2008/layout/LinedList"/>
    <dgm:cxn modelId="{8A9C9544-131E-4602-8704-07BB2C617D04}" type="presParOf" srcId="{968D3274-1E04-414E-94FD-B38612E0866D}" destId="{4D5FBB5C-0220-4B67-BAD0-0CA73A1F3287}" srcOrd="1" destOrd="0" presId="urn:microsoft.com/office/officeart/2008/layout/LinedList"/>
    <dgm:cxn modelId="{8E01165C-9660-4CDB-86E4-4F28782399C2}" type="presParOf" srcId="{9C74333A-A15E-46F6-81F9-2CBA29A20461}" destId="{CA01D542-A78F-4307-8FCF-FF1341F679AD}" srcOrd="6" destOrd="0" presId="urn:microsoft.com/office/officeart/2008/layout/LinedList"/>
    <dgm:cxn modelId="{F6C3E13F-8D64-4933-9FC7-17A899506957}" type="presParOf" srcId="{9C74333A-A15E-46F6-81F9-2CBA29A20461}" destId="{DAB6C246-DE6A-4B20-AE3A-A3B122A1FD53}" srcOrd="7" destOrd="0" presId="urn:microsoft.com/office/officeart/2008/layout/LinedList"/>
    <dgm:cxn modelId="{B48F23BA-1CDA-46C4-8DC3-282F916E4785}" type="presParOf" srcId="{DAB6C246-DE6A-4B20-AE3A-A3B122A1FD53}" destId="{A1078351-C44C-4827-907C-3025C44CFB31}" srcOrd="0" destOrd="0" presId="urn:microsoft.com/office/officeart/2008/layout/LinedList"/>
    <dgm:cxn modelId="{2EA9494F-EA2E-4A26-9B38-81C6F76FC6BD}" type="presParOf" srcId="{DAB6C246-DE6A-4B20-AE3A-A3B122A1FD53}" destId="{B4D0D4E0-3D8F-4FEB-9537-E703B555193E}" srcOrd="1" destOrd="0" presId="urn:microsoft.com/office/officeart/2008/layout/LinedList"/>
    <dgm:cxn modelId="{870E3F0C-D9CC-4F1D-83C0-21D374EDA0A1}" type="presParOf" srcId="{9C74333A-A15E-46F6-81F9-2CBA29A20461}" destId="{7BDD4A9A-5CB3-4668-9F83-211DECC41499}" srcOrd="8" destOrd="0" presId="urn:microsoft.com/office/officeart/2008/layout/LinedList"/>
    <dgm:cxn modelId="{59C5705D-FFD0-4A16-9083-9477EB01A387}" type="presParOf" srcId="{9C74333A-A15E-46F6-81F9-2CBA29A20461}" destId="{65EC1FA1-AEF0-4220-AD14-CE966738D992}" srcOrd="9" destOrd="0" presId="urn:microsoft.com/office/officeart/2008/layout/LinedList"/>
    <dgm:cxn modelId="{FBFCCEB6-866E-4EE3-9802-267282AEF665}" type="presParOf" srcId="{65EC1FA1-AEF0-4220-AD14-CE966738D992}" destId="{E716FF6E-5261-4994-B2EC-55235DDB95A9}" srcOrd="0" destOrd="0" presId="urn:microsoft.com/office/officeart/2008/layout/LinedList"/>
    <dgm:cxn modelId="{648A31BE-9076-4181-8C7D-2F8B728581B6}" type="presParOf" srcId="{65EC1FA1-AEF0-4220-AD14-CE966738D992}" destId="{B2DB5A84-5014-4D11-A400-F0BACB3CDB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7E9F88-0C26-420C-A2E4-AB8EF080E260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D887D2F-1509-4D6A-B9AC-07BB9D130A34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90% - 100% de los lactantes están infectados en los primeros 2 años de vida</a:t>
          </a:r>
          <a:endParaRPr lang="en-US"/>
        </a:p>
      </dgm:t>
    </dgm:pt>
    <dgm:pt modelId="{D9322908-AC30-4B00-B693-DA51AED6A769}" type="parTrans" cxnId="{EA3B13A4-A3C3-4129-B3A6-ABB9C40328A6}">
      <dgm:prSet/>
      <dgm:spPr/>
      <dgm:t>
        <a:bodyPr/>
        <a:lstStyle/>
        <a:p>
          <a:endParaRPr lang="en-US"/>
        </a:p>
      </dgm:t>
    </dgm:pt>
    <dgm:pt modelId="{7EE2EC83-717C-4DB0-BA46-FB756EA2BCEE}" type="sibTrans" cxnId="{EA3B13A4-A3C3-4129-B3A6-ABB9C40328A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CF7DED9-B809-4110-8D25-16DE8838896E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50% infecciones son sintomáticas </a:t>
          </a:r>
          <a:r>
            <a:rPr lang="es-ES" dirty="0" err="1"/>
            <a:t>IRAbajas</a:t>
          </a:r>
          <a:r>
            <a:rPr lang="es-ES" dirty="0"/>
            <a:t> </a:t>
          </a:r>
        </a:p>
        <a:p>
          <a:pPr>
            <a:lnSpc>
              <a:spcPct val="100000"/>
            </a:lnSpc>
          </a:pPr>
          <a:r>
            <a:rPr lang="es-ES" dirty="0"/>
            <a:t>2 – 3 % requiere hospitalización ( 4 días) </a:t>
          </a:r>
          <a:endParaRPr lang="en-US" dirty="0"/>
        </a:p>
      </dgm:t>
    </dgm:pt>
    <dgm:pt modelId="{C3E8DBDA-BE2E-4449-B09F-88B4844BBB21}" type="parTrans" cxnId="{1F1DCB2D-306D-4C39-AC0C-70E4533C8C56}">
      <dgm:prSet/>
      <dgm:spPr/>
      <dgm:t>
        <a:bodyPr/>
        <a:lstStyle/>
        <a:p>
          <a:endParaRPr lang="en-US"/>
        </a:p>
      </dgm:t>
    </dgm:pt>
    <dgm:pt modelId="{0E0B7958-CCA5-4DCD-AE6F-FCA37D1F3106}" type="sibTrans" cxnId="{1F1DCB2D-306D-4C39-AC0C-70E4533C8C5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AA2B074-1259-4A91-BD32-A85DA83B2CBF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Mortalidad: niños sanos es baja &lt; 1%</a:t>
          </a:r>
          <a:endParaRPr lang="en-US" dirty="0"/>
        </a:p>
      </dgm:t>
    </dgm:pt>
    <dgm:pt modelId="{2D3D2E10-A6AD-4C39-AAFF-9D38FBAC1B40}" type="parTrans" cxnId="{5A8ABE29-9790-4C25-A2AF-F75715039A1D}">
      <dgm:prSet/>
      <dgm:spPr/>
      <dgm:t>
        <a:bodyPr/>
        <a:lstStyle/>
        <a:p>
          <a:endParaRPr lang="en-US"/>
        </a:p>
      </dgm:t>
    </dgm:pt>
    <dgm:pt modelId="{109067B0-1EFB-422A-8C1F-59B96D378AA0}" type="sibTrans" cxnId="{5A8ABE29-9790-4C25-A2AF-F75715039A1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50FD714-E659-4C2A-A46A-2161D593512E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40-50% de los hospitalizados presentan sibilancias a repetición</a:t>
          </a:r>
          <a:endParaRPr lang="en-US"/>
        </a:p>
      </dgm:t>
    </dgm:pt>
    <dgm:pt modelId="{1416A049-E7D7-4FC6-9A6A-A9DD45E876CB}" type="parTrans" cxnId="{9201FF07-0B28-4A12-A995-7EB9D4187825}">
      <dgm:prSet/>
      <dgm:spPr/>
      <dgm:t>
        <a:bodyPr/>
        <a:lstStyle/>
        <a:p>
          <a:endParaRPr lang="en-US"/>
        </a:p>
      </dgm:t>
    </dgm:pt>
    <dgm:pt modelId="{D7F94FFE-6F37-41CE-B155-AD459E791ED8}" type="sibTrans" cxnId="{9201FF07-0B28-4A12-A995-7EB9D4187825}">
      <dgm:prSet/>
      <dgm:spPr/>
      <dgm:t>
        <a:bodyPr/>
        <a:lstStyle/>
        <a:p>
          <a:endParaRPr lang="en-US"/>
        </a:p>
      </dgm:t>
    </dgm:pt>
    <dgm:pt modelId="{88247512-B0AA-4194-AE68-3D0CFFD33C0E}" type="pres">
      <dgm:prSet presAssocID="{FF7E9F88-0C26-420C-A2E4-AB8EF080E260}" presName="root" presStyleCnt="0">
        <dgm:presLayoutVars>
          <dgm:dir/>
          <dgm:resizeHandles val="exact"/>
        </dgm:presLayoutVars>
      </dgm:prSet>
      <dgm:spPr/>
    </dgm:pt>
    <dgm:pt modelId="{FC2D2DD5-9FC8-4E9C-9C9A-2B38976EBDD0}" type="pres">
      <dgm:prSet presAssocID="{FF7E9F88-0C26-420C-A2E4-AB8EF080E260}" presName="container" presStyleCnt="0">
        <dgm:presLayoutVars>
          <dgm:dir/>
          <dgm:resizeHandles val="exact"/>
        </dgm:presLayoutVars>
      </dgm:prSet>
      <dgm:spPr/>
    </dgm:pt>
    <dgm:pt modelId="{A332F7CD-51C9-4BA6-81B5-0CCC6C8C70ED}" type="pres">
      <dgm:prSet presAssocID="{9D887D2F-1509-4D6A-B9AC-07BB9D130A34}" presName="compNode" presStyleCnt="0"/>
      <dgm:spPr/>
    </dgm:pt>
    <dgm:pt modelId="{5F4506B8-E1D8-4436-A87D-A19C97A0C265}" type="pres">
      <dgm:prSet presAssocID="{9D887D2F-1509-4D6A-B9AC-07BB9D130A34}" presName="iconBgRect" presStyleLbl="bgShp" presStyleIdx="0" presStyleCnt="4"/>
      <dgm:spPr/>
    </dgm:pt>
    <dgm:pt modelId="{6289ECB4-6188-4391-92C6-E538033709DB}" type="pres">
      <dgm:prSet presAssocID="{9D887D2F-1509-4D6A-B9AC-07BB9D130A3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bé gateando"/>
        </a:ext>
      </dgm:extLst>
    </dgm:pt>
    <dgm:pt modelId="{F0FFA532-8F0B-4FB5-B9E8-34A9CBF1C8B7}" type="pres">
      <dgm:prSet presAssocID="{9D887D2F-1509-4D6A-B9AC-07BB9D130A34}" presName="spaceRect" presStyleCnt="0"/>
      <dgm:spPr/>
    </dgm:pt>
    <dgm:pt modelId="{AD5E710A-0FED-4C2C-A1D4-D5CA559AFF65}" type="pres">
      <dgm:prSet presAssocID="{9D887D2F-1509-4D6A-B9AC-07BB9D130A34}" presName="textRect" presStyleLbl="revTx" presStyleIdx="0" presStyleCnt="4">
        <dgm:presLayoutVars>
          <dgm:chMax val="1"/>
          <dgm:chPref val="1"/>
        </dgm:presLayoutVars>
      </dgm:prSet>
      <dgm:spPr/>
    </dgm:pt>
    <dgm:pt modelId="{8CFE983C-2FAC-4512-9FDD-3FA3FCCD88B5}" type="pres">
      <dgm:prSet presAssocID="{7EE2EC83-717C-4DB0-BA46-FB756EA2BCEE}" presName="sibTrans" presStyleLbl="sibTrans2D1" presStyleIdx="0" presStyleCnt="0"/>
      <dgm:spPr/>
    </dgm:pt>
    <dgm:pt modelId="{477DD9BB-5FCE-49E5-9A6B-C461B4D86243}" type="pres">
      <dgm:prSet presAssocID="{CCF7DED9-B809-4110-8D25-16DE8838896E}" presName="compNode" presStyleCnt="0"/>
      <dgm:spPr/>
    </dgm:pt>
    <dgm:pt modelId="{54406097-407D-42BD-A51B-CCDABF1B5067}" type="pres">
      <dgm:prSet presAssocID="{CCF7DED9-B809-4110-8D25-16DE8838896E}" presName="iconBgRect" presStyleLbl="bgShp" presStyleIdx="1" presStyleCnt="4"/>
      <dgm:spPr/>
    </dgm:pt>
    <dgm:pt modelId="{49DE4C88-D889-424E-ABE7-224B0F707675}" type="pres">
      <dgm:prSet presAssocID="{CCF7DED9-B809-4110-8D25-16DE8838896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AB06FB03-C003-40C2-B136-D4312A29A725}" type="pres">
      <dgm:prSet presAssocID="{CCF7DED9-B809-4110-8D25-16DE8838896E}" presName="spaceRect" presStyleCnt="0"/>
      <dgm:spPr/>
    </dgm:pt>
    <dgm:pt modelId="{F3172D54-9BF0-4BA6-8C56-FD237131B30E}" type="pres">
      <dgm:prSet presAssocID="{CCF7DED9-B809-4110-8D25-16DE8838896E}" presName="textRect" presStyleLbl="revTx" presStyleIdx="1" presStyleCnt="4">
        <dgm:presLayoutVars>
          <dgm:chMax val="1"/>
          <dgm:chPref val="1"/>
        </dgm:presLayoutVars>
      </dgm:prSet>
      <dgm:spPr/>
    </dgm:pt>
    <dgm:pt modelId="{D7A924A4-1C14-4C7E-949F-21CBD4AE8089}" type="pres">
      <dgm:prSet presAssocID="{0E0B7958-CCA5-4DCD-AE6F-FCA37D1F3106}" presName="sibTrans" presStyleLbl="sibTrans2D1" presStyleIdx="0" presStyleCnt="0"/>
      <dgm:spPr/>
    </dgm:pt>
    <dgm:pt modelId="{26FB6479-278A-4DF6-A695-568F547D2C3C}" type="pres">
      <dgm:prSet presAssocID="{CAA2B074-1259-4A91-BD32-A85DA83B2CBF}" presName="compNode" presStyleCnt="0"/>
      <dgm:spPr/>
    </dgm:pt>
    <dgm:pt modelId="{88D3673F-37FD-431A-9028-A41E37FDDBF0}" type="pres">
      <dgm:prSet presAssocID="{CAA2B074-1259-4A91-BD32-A85DA83B2CBF}" presName="iconBgRect" presStyleLbl="bgShp" presStyleIdx="2" presStyleCnt="4"/>
      <dgm:spPr/>
    </dgm:pt>
    <dgm:pt modelId="{8791FF0D-3832-4F1A-BFAC-1C34ABC98411}" type="pres">
      <dgm:prSet presAssocID="{CAA2B074-1259-4A91-BD32-A85DA83B2CB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avera"/>
        </a:ext>
      </dgm:extLst>
    </dgm:pt>
    <dgm:pt modelId="{E05110D0-8527-406C-BF3D-4A6027C82C8A}" type="pres">
      <dgm:prSet presAssocID="{CAA2B074-1259-4A91-BD32-A85DA83B2CBF}" presName="spaceRect" presStyleCnt="0"/>
      <dgm:spPr/>
    </dgm:pt>
    <dgm:pt modelId="{89710E85-E021-4325-9378-8B259F6322CD}" type="pres">
      <dgm:prSet presAssocID="{CAA2B074-1259-4A91-BD32-A85DA83B2CBF}" presName="textRect" presStyleLbl="revTx" presStyleIdx="2" presStyleCnt="4">
        <dgm:presLayoutVars>
          <dgm:chMax val="1"/>
          <dgm:chPref val="1"/>
        </dgm:presLayoutVars>
      </dgm:prSet>
      <dgm:spPr/>
    </dgm:pt>
    <dgm:pt modelId="{D2249929-C618-4023-842E-823C2CFA8F7E}" type="pres">
      <dgm:prSet presAssocID="{109067B0-1EFB-422A-8C1F-59B96D378AA0}" presName="sibTrans" presStyleLbl="sibTrans2D1" presStyleIdx="0" presStyleCnt="0"/>
      <dgm:spPr/>
    </dgm:pt>
    <dgm:pt modelId="{E5AE8B22-B3F9-42F9-9D4D-6E8C41829669}" type="pres">
      <dgm:prSet presAssocID="{C50FD714-E659-4C2A-A46A-2161D593512E}" presName="compNode" presStyleCnt="0"/>
      <dgm:spPr/>
    </dgm:pt>
    <dgm:pt modelId="{8638CCFC-223A-4DB6-9A42-B0E2445E2DFB}" type="pres">
      <dgm:prSet presAssocID="{C50FD714-E659-4C2A-A46A-2161D593512E}" presName="iconBgRect" presStyleLbl="bgShp" presStyleIdx="3" presStyleCnt="4"/>
      <dgm:spPr/>
    </dgm:pt>
    <dgm:pt modelId="{ECF196F5-DBB0-4042-91F0-2400CEA1082B}" type="pres">
      <dgm:prSet presAssocID="{C50FD714-E659-4C2A-A46A-2161D593512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lmones"/>
        </a:ext>
      </dgm:extLst>
    </dgm:pt>
    <dgm:pt modelId="{48DAD1BE-D5E5-4F81-9D3B-50B9D8DF949E}" type="pres">
      <dgm:prSet presAssocID="{C50FD714-E659-4C2A-A46A-2161D593512E}" presName="spaceRect" presStyleCnt="0"/>
      <dgm:spPr/>
    </dgm:pt>
    <dgm:pt modelId="{3F5FF61C-ECA2-47C4-940A-FB4300521311}" type="pres">
      <dgm:prSet presAssocID="{C50FD714-E659-4C2A-A46A-2161D593512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201FF07-0B28-4A12-A995-7EB9D4187825}" srcId="{FF7E9F88-0C26-420C-A2E4-AB8EF080E260}" destId="{C50FD714-E659-4C2A-A46A-2161D593512E}" srcOrd="3" destOrd="0" parTransId="{1416A049-E7D7-4FC6-9A6A-A9DD45E876CB}" sibTransId="{D7F94FFE-6F37-41CE-B155-AD459E791ED8}"/>
    <dgm:cxn modelId="{C4679724-162E-4DDC-926D-055231D5E309}" type="presOf" srcId="{109067B0-1EFB-422A-8C1F-59B96D378AA0}" destId="{D2249929-C618-4023-842E-823C2CFA8F7E}" srcOrd="0" destOrd="0" presId="urn:microsoft.com/office/officeart/2018/2/layout/IconCircleList"/>
    <dgm:cxn modelId="{5A8ABE29-9790-4C25-A2AF-F75715039A1D}" srcId="{FF7E9F88-0C26-420C-A2E4-AB8EF080E260}" destId="{CAA2B074-1259-4A91-BD32-A85DA83B2CBF}" srcOrd="2" destOrd="0" parTransId="{2D3D2E10-A6AD-4C39-AAFF-9D38FBAC1B40}" sibTransId="{109067B0-1EFB-422A-8C1F-59B96D378AA0}"/>
    <dgm:cxn modelId="{1F1DCB2D-306D-4C39-AC0C-70E4533C8C56}" srcId="{FF7E9F88-0C26-420C-A2E4-AB8EF080E260}" destId="{CCF7DED9-B809-4110-8D25-16DE8838896E}" srcOrd="1" destOrd="0" parTransId="{C3E8DBDA-BE2E-4449-B09F-88B4844BBB21}" sibTransId="{0E0B7958-CCA5-4DCD-AE6F-FCA37D1F3106}"/>
    <dgm:cxn modelId="{CE3B6640-D19B-43D6-9EDF-705C7C398915}" type="presOf" srcId="{C50FD714-E659-4C2A-A46A-2161D593512E}" destId="{3F5FF61C-ECA2-47C4-940A-FB4300521311}" srcOrd="0" destOrd="0" presId="urn:microsoft.com/office/officeart/2018/2/layout/IconCircleList"/>
    <dgm:cxn modelId="{F7C8B15F-3350-4805-888C-B71F258A9AD5}" type="presOf" srcId="{0E0B7958-CCA5-4DCD-AE6F-FCA37D1F3106}" destId="{D7A924A4-1C14-4C7E-949F-21CBD4AE8089}" srcOrd="0" destOrd="0" presId="urn:microsoft.com/office/officeart/2018/2/layout/IconCircleList"/>
    <dgm:cxn modelId="{BE19CB74-36B3-4BC5-A74C-CA16E6443C69}" type="presOf" srcId="{CCF7DED9-B809-4110-8D25-16DE8838896E}" destId="{F3172D54-9BF0-4BA6-8C56-FD237131B30E}" srcOrd="0" destOrd="0" presId="urn:microsoft.com/office/officeart/2018/2/layout/IconCircleList"/>
    <dgm:cxn modelId="{8154787A-AFC2-4B61-98CA-91FFE1D96939}" type="presOf" srcId="{9D887D2F-1509-4D6A-B9AC-07BB9D130A34}" destId="{AD5E710A-0FED-4C2C-A1D4-D5CA559AFF65}" srcOrd="0" destOrd="0" presId="urn:microsoft.com/office/officeart/2018/2/layout/IconCircleList"/>
    <dgm:cxn modelId="{AB3E817B-55D6-4F6D-85AA-F948AFAEC50E}" type="presOf" srcId="{CAA2B074-1259-4A91-BD32-A85DA83B2CBF}" destId="{89710E85-E021-4325-9378-8B259F6322CD}" srcOrd="0" destOrd="0" presId="urn:microsoft.com/office/officeart/2018/2/layout/IconCircleList"/>
    <dgm:cxn modelId="{00DEB09B-2369-4D4A-B8E8-5EE332CCFDBC}" type="presOf" srcId="{FF7E9F88-0C26-420C-A2E4-AB8EF080E260}" destId="{88247512-B0AA-4194-AE68-3D0CFFD33C0E}" srcOrd="0" destOrd="0" presId="urn:microsoft.com/office/officeart/2018/2/layout/IconCircleList"/>
    <dgm:cxn modelId="{EA3B13A4-A3C3-4129-B3A6-ABB9C40328A6}" srcId="{FF7E9F88-0C26-420C-A2E4-AB8EF080E260}" destId="{9D887D2F-1509-4D6A-B9AC-07BB9D130A34}" srcOrd="0" destOrd="0" parTransId="{D9322908-AC30-4B00-B693-DA51AED6A769}" sibTransId="{7EE2EC83-717C-4DB0-BA46-FB756EA2BCEE}"/>
    <dgm:cxn modelId="{B928DFC0-86A2-4D00-9964-2562AAB392AC}" type="presOf" srcId="{7EE2EC83-717C-4DB0-BA46-FB756EA2BCEE}" destId="{8CFE983C-2FAC-4512-9FDD-3FA3FCCD88B5}" srcOrd="0" destOrd="0" presId="urn:microsoft.com/office/officeart/2018/2/layout/IconCircleList"/>
    <dgm:cxn modelId="{3593075D-F916-4D61-B7E3-B3851A71276B}" type="presParOf" srcId="{88247512-B0AA-4194-AE68-3D0CFFD33C0E}" destId="{FC2D2DD5-9FC8-4E9C-9C9A-2B38976EBDD0}" srcOrd="0" destOrd="0" presId="urn:microsoft.com/office/officeart/2018/2/layout/IconCircleList"/>
    <dgm:cxn modelId="{2498598D-64B5-4AE1-AD2E-08B3A6C83154}" type="presParOf" srcId="{FC2D2DD5-9FC8-4E9C-9C9A-2B38976EBDD0}" destId="{A332F7CD-51C9-4BA6-81B5-0CCC6C8C70ED}" srcOrd="0" destOrd="0" presId="urn:microsoft.com/office/officeart/2018/2/layout/IconCircleList"/>
    <dgm:cxn modelId="{E64569DB-07B0-49FB-9233-E0E3932721B7}" type="presParOf" srcId="{A332F7CD-51C9-4BA6-81B5-0CCC6C8C70ED}" destId="{5F4506B8-E1D8-4436-A87D-A19C97A0C265}" srcOrd="0" destOrd="0" presId="urn:microsoft.com/office/officeart/2018/2/layout/IconCircleList"/>
    <dgm:cxn modelId="{4867448B-A658-43AE-ACE2-C24360319126}" type="presParOf" srcId="{A332F7CD-51C9-4BA6-81B5-0CCC6C8C70ED}" destId="{6289ECB4-6188-4391-92C6-E538033709DB}" srcOrd="1" destOrd="0" presId="urn:microsoft.com/office/officeart/2018/2/layout/IconCircleList"/>
    <dgm:cxn modelId="{981BCEF8-1EC5-49A0-A324-294E50580AF0}" type="presParOf" srcId="{A332F7CD-51C9-4BA6-81B5-0CCC6C8C70ED}" destId="{F0FFA532-8F0B-4FB5-B9E8-34A9CBF1C8B7}" srcOrd="2" destOrd="0" presId="urn:microsoft.com/office/officeart/2018/2/layout/IconCircleList"/>
    <dgm:cxn modelId="{6BE117B0-54AA-42F3-BFB8-585B8867D59E}" type="presParOf" srcId="{A332F7CD-51C9-4BA6-81B5-0CCC6C8C70ED}" destId="{AD5E710A-0FED-4C2C-A1D4-D5CA559AFF65}" srcOrd="3" destOrd="0" presId="urn:microsoft.com/office/officeart/2018/2/layout/IconCircleList"/>
    <dgm:cxn modelId="{C6034FA4-E5C7-48B7-9BEC-6B591BF7C3A7}" type="presParOf" srcId="{FC2D2DD5-9FC8-4E9C-9C9A-2B38976EBDD0}" destId="{8CFE983C-2FAC-4512-9FDD-3FA3FCCD88B5}" srcOrd="1" destOrd="0" presId="urn:microsoft.com/office/officeart/2018/2/layout/IconCircleList"/>
    <dgm:cxn modelId="{BCDA6250-A278-4CEB-9245-FA89BEC4915E}" type="presParOf" srcId="{FC2D2DD5-9FC8-4E9C-9C9A-2B38976EBDD0}" destId="{477DD9BB-5FCE-49E5-9A6B-C461B4D86243}" srcOrd="2" destOrd="0" presId="urn:microsoft.com/office/officeart/2018/2/layout/IconCircleList"/>
    <dgm:cxn modelId="{133F7D18-3079-4588-84A7-D2C4C880F4F5}" type="presParOf" srcId="{477DD9BB-5FCE-49E5-9A6B-C461B4D86243}" destId="{54406097-407D-42BD-A51B-CCDABF1B5067}" srcOrd="0" destOrd="0" presId="urn:microsoft.com/office/officeart/2018/2/layout/IconCircleList"/>
    <dgm:cxn modelId="{7175BE45-D9D5-44E3-9ABB-5059DE735568}" type="presParOf" srcId="{477DD9BB-5FCE-49E5-9A6B-C461B4D86243}" destId="{49DE4C88-D889-424E-ABE7-224B0F707675}" srcOrd="1" destOrd="0" presId="urn:microsoft.com/office/officeart/2018/2/layout/IconCircleList"/>
    <dgm:cxn modelId="{04C77A82-1E80-4874-8DCF-17F8EDD3DCB5}" type="presParOf" srcId="{477DD9BB-5FCE-49E5-9A6B-C461B4D86243}" destId="{AB06FB03-C003-40C2-B136-D4312A29A725}" srcOrd="2" destOrd="0" presId="urn:microsoft.com/office/officeart/2018/2/layout/IconCircleList"/>
    <dgm:cxn modelId="{B8FD7E7E-42DA-40E3-A616-80FAF0D334DE}" type="presParOf" srcId="{477DD9BB-5FCE-49E5-9A6B-C461B4D86243}" destId="{F3172D54-9BF0-4BA6-8C56-FD237131B30E}" srcOrd="3" destOrd="0" presId="urn:microsoft.com/office/officeart/2018/2/layout/IconCircleList"/>
    <dgm:cxn modelId="{4CFAD069-447F-4C6F-AE73-A989ADA50473}" type="presParOf" srcId="{FC2D2DD5-9FC8-4E9C-9C9A-2B38976EBDD0}" destId="{D7A924A4-1C14-4C7E-949F-21CBD4AE8089}" srcOrd="3" destOrd="0" presId="urn:microsoft.com/office/officeart/2018/2/layout/IconCircleList"/>
    <dgm:cxn modelId="{29BB9070-7508-4E25-BF47-BDC06C81E326}" type="presParOf" srcId="{FC2D2DD5-9FC8-4E9C-9C9A-2B38976EBDD0}" destId="{26FB6479-278A-4DF6-A695-568F547D2C3C}" srcOrd="4" destOrd="0" presId="urn:microsoft.com/office/officeart/2018/2/layout/IconCircleList"/>
    <dgm:cxn modelId="{8821CCCA-1A62-4CA0-918D-36700CCF0491}" type="presParOf" srcId="{26FB6479-278A-4DF6-A695-568F547D2C3C}" destId="{88D3673F-37FD-431A-9028-A41E37FDDBF0}" srcOrd="0" destOrd="0" presId="urn:microsoft.com/office/officeart/2018/2/layout/IconCircleList"/>
    <dgm:cxn modelId="{B9038C5D-2CA7-4143-B972-1F6BC469071D}" type="presParOf" srcId="{26FB6479-278A-4DF6-A695-568F547D2C3C}" destId="{8791FF0D-3832-4F1A-BFAC-1C34ABC98411}" srcOrd="1" destOrd="0" presId="urn:microsoft.com/office/officeart/2018/2/layout/IconCircleList"/>
    <dgm:cxn modelId="{2D980197-CDE9-42DA-8C11-F1623583861B}" type="presParOf" srcId="{26FB6479-278A-4DF6-A695-568F547D2C3C}" destId="{E05110D0-8527-406C-BF3D-4A6027C82C8A}" srcOrd="2" destOrd="0" presId="urn:microsoft.com/office/officeart/2018/2/layout/IconCircleList"/>
    <dgm:cxn modelId="{D163E800-5607-4CEB-853A-3AD31E4D4AF8}" type="presParOf" srcId="{26FB6479-278A-4DF6-A695-568F547D2C3C}" destId="{89710E85-E021-4325-9378-8B259F6322CD}" srcOrd="3" destOrd="0" presId="urn:microsoft.com/office/officeart/2018/2/layout/IconCircleList"/>
    <dgm:cxn modelId="{32507AF4-B4F1-4EE1-B46D-D1C1FBADDA93}" type="presParOf" srcId="{FC2D2DD5-9FC8-4E9C-9C9A-2B38976EBDD0}" destId="{D2249929-C618-4023-842E-823C2CFA8F7E}" srcOrd="5" destOrd="0" presId="urn:microsoft.com/office/officeart/2018/2/layout/IconCircleList"/>
    <dgm:cxn modelId="{6B501532-7E29-4F92-8EC3-13C038FEA17F}" type="presParOf" srcId="{FC2D2DD5-9FC8-4E9C-9C9A-2B38976EBDD0}" destId="{E5AE8B22-B3F9-42F9-9D4D-6E8C41829669}" srcOrd="6" destOrd="0" presId="urn:microsoft.com/office/officeart/2018/2/layout/IconCircleList"/>
    <dgm:cxn modelId="{41207A40-FEF4-4B5B-ACA6-B043BA39D51B}" type="presParOf" srcId="{E5AE8B22-B3F9-42F9-9D4D-6E8C41829669}" destId="{8638CCFC-223A-4DB6-9A42-B0E2445E2DFB}" srcOrd="0" destOrd="0" presId="urn:microsoft.com/office/officeart/2018/2/layout/IconCircleList"/>
    <dgm:cxn modelId="{6FE1DAA0-2076-4CAB-8DB3-25DBEAF797BA}" type="presParOf" srcId="{E5AE8B22-B3F9-42F9-9D4D-6E8C41829669}" destId="{ECF196F5-DBB0-4042-91F0-2400CEA1082B}" srcOrd="1" destOrd="0" presId="urn:microsoft.com/office/officeart/2018/2/layout/IconCircleList"/>
    <dgm:cxn modelId="{27CB1BB9-633B-483C-A202-1EC83F110068}" type="presParOf" srcId="{E5AE8B22-B3F9-42F9-9D4D-6E8C41829669}" destId="{48DAD1BE-D5E5-4F81-9D3B-50B9D8DF949E}" srcOrd="2" destOrd="0" presId="urn:microsoft.com/office/officeart/2018/2/layout/IconCircleList"/>
    <dgm:cxn modelId="{2B33C859-85D3-4A08-8E5A-AEA1E855B9E8}" type="presParOf" srcId="{E5AE8B22-B3F9-42F9-9D4D-6E8C41829669}" destId="{3F5FF61C-ECA2-47C4-940A-FB430052131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17CD5F-EF2D-44D0-A708-505701316A4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5" csCatId="colorful" phldr="1"/>
      <dgm:spPr/>
      <dgm:t>
        <a:bodyPr/>
        <a:lstStyle/>
        <a:p>
          <a:endParaRPr lang="es-CL"/>
        </a:p>
      </dgm:t>
    </dgm:pt>
    <dgm:pt modelId="{9C17069D-017A-483E-ABBB-C683421F05F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L" sz="2000" dirty="0"/>
            <a:t>Prematuridad &lt; 32 </a:t>
          </a:r>
          <a:r>
            <a:rPr lang="es-CL" sz="2000" dirty="0" err="1"/>
            <a:t>sem</a:t>
          </a:r>
          <a:endParaRPr lang="es-CL" sz="2000" dirty="0"/>
        </a:p>
      </dgm:t>
    </dgm:pt>
    <dgm:pt modelId="{567FD9BE-2B48-4131-9952-61A9539FA002}" type="parTrans" cxnId="{776DCDB8-2290-4013-9196-64F7B02B8E65}">
      <dgm:prSet/>
      <dgm:spPr/>
      <dgm:t>
        <a:bodyPr/>
        <a:lstStyle/>
        <a:p>
          <a:endParaRPr lang="es-CL"/>
        </a:p>
      </dgm:t>
    </dgm:pt>
    <dgm:pt modelId="{AF5B07D4-9D6C-4C25-9328-E945392E4D82}" type="sibTrans" cxnId="{776DCDB8-2290-4013-9196-64F7B02B8E65}">
      <dgm:prSet/>
      <dgm:spPr/>
      <dgm:t>
        <a:bodyPr/>
        <a:lstStyle/>
        <a:p>
          <a:endParaRPr lang="es-CL"/>
        </a:p>
      </dgm:t>
    </dgm:pt>
    <dgm:pt modelId="{F25BA3EF-8E80-417B-B3C7-3760630E165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L" sz="2000" dirty="0"/>
            <a:t>&lt; 3 meses</a:t>
          </a:r>
        </a:p>
      </dgm:t>
    </dgm:pt>
    <dgm:pt modelId="{BA40135C-DCC6-46F7-88B2-8DDB2CB27DC7}" type="parTrans" cxnId="{1FBDCF05-23C0-462E-AD7E-607B435F1A4E}">
      <dgm:prSet/>
      <dgm:spPr/>
      <dgm:t>
        <a:bodyPr/>
        <a:lstStyle/>
        <a:p>
          <a:endParaRPr lang="es-CL"/>
        </a:p>
      </dgm:t>
    </dgm:pt>
    <dgm:pt modelId="{AB8946B7-DEB6-4457-835C-ABBBE4708516}" type="sibTrans" cxnId="{1FBDCF05-23C0-462E-AD7E-607B435F1A4E}">
      <dgm:prSet/>
      <dgm:spPr/>
      <dgm:t>
        <a:bodyPr/>
        <a:lstStyle/>
        <a:p>
          <a:endParaRPr lang="es-CL"/>
        </a:p>
      </dgm:t>
    </dgm:pt>
    <dgm:pt modelId="{35C94B5B-CEBE-4FD1-AC89-A92B0028B90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L" sz="2000" dirty="0"/>
            <a:t>Bajo peso de nacimiento</a:t>
          </a:r>
        </a:p>
      </dgm:t>
    </dgm:pt>
    <dgm:pt modelId="{4F7ACA7C-BDA7-4A25-B8F2-D4AD2A534A47}" type="parTrans" cxnId="{41D922D9-9772-42A5-B6E3-20BB9A5A2C0A}">
      <dgm:prSet/>
      <dgm:spPr/>
      <dgm:t>
        <a:bodyPr/>
        <a:lstStyle/>
        <a:p>
          <a:endParaRPr lang="es-CL"/>
        </a:p>
      </dgm:t>
    </dgm:pt>
    <dgm:pt modelId="{79A86FF3-D391-44E7-B43D-51CC16674C89}" type="sibTrans" cxnId="{41D922D9-9772-42A5-B6E3-20BB9A5A2C0A}">
      <dgm:prSet/>
      <dgm:spPr/>
      <dgm:t>
        <a:bodyPr/>
        <a:lstStyle/>
        <a:p>
          <a:endParaRPr lang="es-CL"/>
        </a:p>
      </dgm:t>
    </dgm:pt>
    <dgm:pt modelId="{636A9D3F-B44C-4C5F-AC36-E79AC89AFB9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L" sz="2000" dirty="0"/>
            <a:t>Cardiopatía congénita </a:t>
          </a:r>
        </a:p>
      </dgm:t>
    </dgm:pt>
    <dgm:pt modelId="{2971FF4E-8AA1-4E91-AF76-6C90921E3270}" type="parTrans" cxnId="{57292B6A-A329-457E-9E3E-4F7D191070E8}">
      <dgm:prSet/>
      <dgm:spPr/>
      <dgm:t>
        <a:bodyPr/>
        <a:lstStyle/>
        <a:p>
          <a:endParaRPr lang="es-CL"/>
        </a:p>
      </dgm:t>
    </dgm:pt>
    <dgm:pt modelId="{FB326D70-DF7F-4D37-A9E5-255E3AB9FF5B}" type="sibTrans" cxnId="{57292B6A-A329-457E-9E3E-4F7D191070E8}">
      <dgm:prSet/>
      <dgm:spPr/>
      <dgm:t>
        <a:bodyPr/>
        <a:lstStyle/>
        <a:p>
          <a:endParaRPr lang="es-CL"/>
        </a:p>
      </dgm:t>
    </dgm:pt>
    <dgm:pt modelId="{B6AB3864-5D51-46AC-B516-F8A057D0A86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L" sz="2000" dirty="0"/>
            <a:t>Inmunodeficiencia</a:t>
          </a:r>
        </a:p>
      </dgm:t>
    </dgm:pt>
    <dgm:pt modelId="{E27A8EE7-5EB8-41FA-A5A4-1B101046734C}" type="parTrans" cxnId="{ECD0947F-EEFD-4919-8382-BEDDAADDFE85}">
      <dgm:prSet/>
      <dgm:spPr/>
      <dgm:t>
        <a:bodyPr/>
        <a:lstStyle/>
        <a:p>
          <a:endParaRPr lang="es-CL"/>
        </a:p>
      </dgm:t>
    </dgm:pt>
    <dgm:pt modelId="{091582B6-728D-44EB-9555-FC6E0FF5C5B0}" type="sibTrans" cxnId="{ECD0947F-EEFD-4919-8382-BEDDAADDFE85}">
      <dgm:prSet/>
      <dgm:spPr/>
      <dgm:t>
        <a:bodyPr/>
        <a:lstStyle/>
        <a:p>
          <a:endParaRPr lang="es-CL"/>
        </a:p>
      </dgm:t>
    </dgm:pt>
    <dgm:pt modelId="{29F40C2B-04D4-43F4-8388-220F3710A0E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L" sz="2000" dirty="0"/>
            <a:t>Enfermedad pulmonar crónico</a:t>
          </a:r>
        </a:p>
      </dgm:t>
    </dgm:pt>
    <dgm:pt modelId="{2F8DB724-A460-4B5C-BA90-A0D1F7052FFB}" type="parTrans" cxnId="{527238FA-BF3B-4218-A826-18330844D251}">
      <dgm:prSet/>
      <dgm:spPr/>
      <dgm:t>
        <a:bodyPr/>
        <a:lstStyle/>
        <a:p>
          <a:endParaRPr lang="es-CL"/>
        </a:p>
      </dgm:t>
    </dgm:pt>
    <dgm:pt modelId="{BF29F20D-684C-4CDC-8804-FD795B641324}" type="sibTrans" cxnId="{527238FA-BF3B-4218-A826-18330844D251}">
      <dgm:prSet/>
      <dgm:spPr/>
      <dgm:t>
        <a:bodyPr/>
        <a:lstStyle/>
        <a:p>
          <a:endParaRPr lang="es-CL"/>
        </a:p>
      </dgm:t>
    </dgm:pt>
    <dgm:pt modelId="{4B8B7B8D-5B10-42E2-BC71-81D067D12EF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L" sz="2000"/>
            <a:t>Hacinamiento</a:t>
          </a:r>
        </a:p>
      </dgm:t>
    </dgm:pt>
    <dgm:pt modelId="{7B3A4A84-E1A2-4EF9-B6E4-BC445A60B6B0}" type="parTrans" cxnId="{77DFB0A4-F294-4D97-8FDD-7C98DD7CB52E}">
      <dgm:prSet/>
      <dgm:spPr/>
      <dgm:t>
        <a:bodyPr/>
        <a:lstStyle/>
        <a:p>
          <a:endParaRPr lang="es-CL"/>
        </a:p>
      </dgm:t>
    </dgm:pt>
    <dgm:pt modelId="{5E7A4FEA-66EB-4838-9932-2A5FD9A2DABA}" type="sibTrans" cxnId="{77DFB0A4-F294-4D97-8FDD-7C98DD7CB52E}">
      <dgm:prSet/>
      <dgm:spPr/>
      <dgm:t>
        <a:bodyPr/>
        <a:lstStyle/>
        <a:p>
          <a:endParaRPr lang="es-CL"/>
        </a:p>
      </dgm:t>
    </dgm:pt>
    <dgm:pt modelId="{1D48BF09-B7C6-4E93-958F-E1AB8AD8BC2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L" sz="2000" dirty="0"/>
            <a:t>Tabaquismo materno</a:t>
          </a:r>
        </a:p>
      </dgm:t>
    </dgm:pt>
    <dgm:pt modelId="{F7F6AB59-2D14-4A50-A1D0-024E059C3E6D}" type="parTrans" cxnId="{5E9D9353-1FCD-4DFE-A9BD-CFACC8CDDC2F}">
      <dgm:prSet/>
      <dgm:spPr/>
      <dgm:t>
        <a:bodyPr/>
        <a:lstStyle/>
        <a:p>
          <a:endParaRPr lang="es-CL"/>
        </a:p>
      </dgm:t>
    </dgm:pt>
    <dgm:pt modelId="{EA761B12-66C9-4ED8-BE86-0CD1AD101775}" type="sibTrans" cxnId="{5E9D9353-1FCD-4DFE-A9BD-CFACC8CDDC2F}">
      <dgm:prSet/>
      <dgm:spPr/>
      <dgm:t>
        <a:bodyPr/>
        <a:lstStyle/>
        <a:p>
          <a:endParaRPr lang="es-CL"/>
        </a:p>
      </dgm:t>
    </dgm:pt>
    <dgm:pt modelId="{25C59BE8-6192-4935-A221-50C8155E1E7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L" sz="2000"/>
            <a:t>Ausencia lactancia materna</a:t>
          </a:r>
        </a:p>
      </dgm:t>
    </dgm:pt>
    <dgm:pt modelId="{B8119F1D-84C6-477D-B879-37444A41181E}" type="parTrans" cxnId="{324E0809-047E-4FB7-AF8F-08584F7BCFE6}">
      <dgm:prSet/>
      <dgm:spPr/>
      <dgm:t>
        <a:bodyPr/>
        <a:lstStyle/>
        <a:p>
          <a:endParaRPr lang="es-CL"/>
        </a:p>
      </dgm:t>
    </dgm:pt>
    <dgm:pt modelId="{DFF8D3A2-6B75-420B-88E5-96C556B0CA2F}" type="sibTrans" cxnId="{324E0809-047E-4FB7-AF8F-08584F7BCFE6}">
      <dgm:prSet/>
      <dgm:spPr/>
      <dgm:t>
        <a:bodyPr/>
        <a:lstStyle/>
        <a:p>
          <a:endParaRPr lang="es-CL"/>
        </a:p>
      </dgm:t>
    </dgm:pt>
    <dgm:pt modelId="{474D8A45-9D98-47A1-B49E-DFFD56C856F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L" sz="2000" dirty="0"/>
            <a:t>Asistencia sala cuna</a:t>
          </a:r>
        </a:p>
      </dgm:t>
    </dgm:pt>
    <dgm:pt modelId="{66A0B921-FD12-4236-B71A-B4CC2268A77A}" type="parTrans" cxnId="{5A8C6556-1CB8-4B34-8A32-1C1E39182825}">
      <dgm:prSet/>
      <dgm:spPr/>
      <dgm:t>
        <a:bodyPr/>
        <a:lstStyle/>
        <a:p>
          <a:endParaRPr lang="es-CL"/>
        </a:p>
      </dgm:t>
    </dgm:pt>
    <dgm:pt modelId="{7CC2DEFE-FFA0-4D39-A109-F869ACEAB45A}" type="sibTrans" cxnId="{5A8C6556-1CB8-4B34-8A32-1C1E39182825}">
      <dgm:prSet/>
      <dgm:spPr/>
      <dgm:t>
        <a:bodyPr/>
        <a:lstStyle/>
        <a:p>
          <a:endParaRPr lang="es-CL"/>
        </a:p>
      </dgm:t>
    </dgm:pt>
    <dgm:pt modelId="{C24AE0CC-A6C8-421D-8CE3-6479BE6F8727}" type="pres">
      <dgm:prSet presAssocID="{3717CD5F-EF2D-44D0-A708-505701316A4B}" presName="root" presStyleCnt="0">
        <dgm:presLayoutVars>
          <dgm:dir/>
          <dgm:resizeHandles val="exact"/>
        </dgm:presLayoutVars>
      </dgm:prSet>
      <dgm:spPr/>
    </dgm:pt>
    <dgm:pt modelId="{36389175-2452-4159-97F6-D7283A1832D1}" type="pres">
      <dgm:prSet presAssocID="{9C17069D-017A-483E-ABBB-C683421F05FF}" presName="compNode" presStyleCnt="0"/>
      <dgm:spPr/>
    </dgm:pt>
    <dgm:pt modelId="{9044F092-10F3-4F7C-835C-85CF9E399A2B}" type="pres">
      <dgm:prSet presAssocID="{9C17069D-017A-483E-ABBB-C683421F05FF}" presName="iconBgRect" presStyleLbl="bgShp" presStyleIdx="0" presStyleCnt="10"/>
      <dgm:spPr/>
    </dgm:pt>
    <dgm:pt modelId="{97F21FE5-9F05-4921-AF56-451EF0F862EC}" type="pres">
      <dgm:prSet presAssocID="{9C17069D-017A-483E-ABBB-C683421F05FF}" presName="iconRect" presStyleLbl="node1" presStyleIdx="0" presStyleCnt="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bé"/>
        </a:ext>
      </dgm:extLst>
    </dgm:pt>
    <dgm:pt modelId="{93ED79D8-19F6-4AC6-B61F-84F3D0DEB499}" type="pres">
      <dgm:prSet presAssocID="{9C17069D-017A-483E-ABBB-C683421F05FF}" presName="spaceRect" presStyleCnt="0"/>
      <dgm:spPr/>
    </dgm:pt>
    <dgm:pt modelId="{F1866798-566E-4922-A3DE-9C9535CFA2DD}" type="pres">
      <dgm:prSet presAssocID="{9C17069D-017A-483E-ABBB-C683421F05FF}" presName="textRect" presStyleLbl="revTx" presStyleIdx="0" presStyleCnt="10">
        <dgm:presLayoutVars>
          <dgm:chMax val="1"/>
          <dgm:chPref val="1"/>
        </dgm:presLayoutVars>
      </dgm:prSet>
      <dgm:spPr/>
    </dgm:pt>
    <dgm:pt modelId="{1C9B7BDB-63F1-4334-86D8-A4A240602AD8}" type="pres">
      <dgm:prSet presAssocID="{AF5B07D4-9D6C-4C25-9328-E945392E4D82}" presName="sibTrans" presStyleCnt="0"/>
      <dgm:spPr/>
    </dgm:pt>
    <dgm:pt modelId="{8EB53B27-0E76-4C6F-8A58-C932030C9378}" type="pres">
      <dgm:prSet presAssocID="{F25BA3EF-8E80-417B-B3C7-3760630E165E}" presName="compNode" presStyleCnt="0"/>
      <dgm:spPr/>
    </dgm:pt>
    <dgm:pt modelId="{D53665C4-5A7A-4381-AFCC-661D7F891C85}" type="pres">
      <dgm:prSet presAssocID="{F25BA3EF-8E80-417B-B3C7-3760630E165E}" presName="iconBgRect" presStyleLbl="bgShp" presStyleIdx="1" presStyleCnt="10"/>
      <dgm:spPr/>
    </dgm:pt>
    <dgm:pt modelId="{E1F7FCD7-E5C8-486A-8337-05824BDE1991}" type="pres">
      <dgm:prSet presAssocID="{F25BA3EF-8E80-417B-B3C7-3760630E165E}" presName="iconRect" presStyleLbl="node1" presStyleIdx="1" presStyleCnt="1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BDE14EF3-FBE5-4E12-9E03-B182CD32AFE9}" type="pres">
      <dgm:prSet presAssocID="{F25BA3EF-8E80-417B-B3C7-3760630E165E}" presName="spaceRect" presStyleCnt="0"/>
      <dgm:spPr/>
    </dgm:pt>
    <dgm:pt modelId="{874FA530-4F7E-42C6-872E-3ED221E2D2A3}" type="pres">
      <dgm:prSet presAssocID="{F25BA3EF-8E80-417B-B3C7-3760630E165E}" presName="textRect" presStyleLbl="revTx" presStyleIdx="1" presStyleCnt="10">
        <dgm:presLayoutVars>
          <dgm:chMax val="1"/>
          <dgm:chPref val="1"/>
        </dgm:presLayoutVars>
      </dgm:prSet>
      <dgm:spPr/>
    </dgm:pt>
    <dgm:pt modelId="{A7642B3E-A934-40C6-BA8E-5D9FB1578455}" type="pres">
      <dgm:prSet presAssocID="{AB8946B7-DEB6-4457-835C-ABBBE4708516}" presName="sibTrans" presStyleCnt="0"/>
      <dgm:spPr/>
    </dgm:pt>
    <dgm:pt modelId="{77A88A0C-4674-47B6-8D1D-110259BF78DC}" type="pres">
      <dgm:prSet presAssocID="{35C94B5B-CEBE-4FD1-AC89-A92B0028B906}" presName="compNode" presStyleCnt="0"/>
      <dgm:spPr/>
    </dgm:pt>
    <dgm:pt modelId="{C7D2FE63-E78C-440C-8A61-6DAF41809672}" type="pres">
      <dgm:prSet presAssocID="{35C94B5B-CEBE-4FD1-AC89-A92B0028B906}" presName="iconBgRect" presStyleLbl="bgShp" presStyleIdx="2" presStyleCnt="10"/>
      <dgm:spPr/>
    </dgm:pt>
    <dgm:pt modelId="{39C9EF5C-C36B-46BB-B6C1-93A8828824C0}" type="pres">
      <dgm:prSet presAssocID="{35C94B5B-CEBE-4FD1-AC89-A92B0028B906}" presName="iconRect" presStyleLbl="node1" presStyleIdx="2" presStyleCnt="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"/>
        </a:ext>
      </dgm:extLst>
    </dgm:pt>
    <dgm:pt modelId="{DFC59A8F-6F7A-4642-9C02-0C57953A9B49}" type="pres">
      <dgm:prSet presAssocID="{35C94B5B-CEBE-4FD1-AC89-A92B0028B906}" presName="spaceRect" presStyleCnt="0"/>
      <dgm:spPr/>
    </dgm:pt>
    <dgm:pt modelId="{C76C1D5F-2E79-4729-9432-7E9B335622DE}" type="pres">
      <dgm:prSet presAssocID="{35C94B5B-CEBE-4FD1-AC89-A92B0028B906}" presName="textRect" presStyleLbl="revTx" presStyleIdx="2" presStyleCnt="10">
        <dgm:presLayoutVars>
          <dgm:chMax val="1"/>
          <dgm:chPref val="1"/>
        </dgm:presLayoutVars>
      </dgm:prSet>
      <dgm:spPr/>
    </dgm:pt>
    <dgm:pt modelId="{571FF9E3-CCA6-409C-87CC-706B3C5CC913}" type="pres">
      <dgm:prSet presAssocID="{79A86FF3-D391-44E7-B43D-51CC16674C89}" presName="sibTrans" presStyleCnt="0"/>
      <dgm:spPr/>
    </dgm:pt>
    <dgm:pt modelId="{248DAFA5-5BC9-4883-B61C-C0EF0D106091}" type="pres">
      <dgm:prSet presAssocID="{636A9D3F-B44C-4C5F-AC36-E79AC89AFB97}" presName="compNode" presStyleCnt="0"/>
      <dgm:spPr/>
    </dgm:pt>
    <dgm:pt modelId="{00803F60-E7B6-4EC3-9A84-A0D8FDF62B84}" type="pres">
      <dgm:prSet presAssocID="{636A9D3F-B44C-4C5F-AC36-E79AC89AFB97}" presName="iconBgRect" presStyleLbl="bgShp" presStyleIdx="3" presStyleCnt="10"/>
      <dgm:spPr/>
    </dgm:pt>
    <dgm:pt modelId="{6869E24C-0D6C-4847-A7DD-A2E8AF4E35C5}" type="pres">
      <dgm:prSet presAssocID="{636A9D3F-B44C-4C5F-AC36-E79AC89AFB97}" presName="iconRect" presStyleLbl="node1" presStyleIdx="3" presStyleCnt="1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Órgano del corazón"/>
        </a:ext>
      </dgm:extLst>
    </dgm:pt>
    <dgm:pt modelId="{32A43C01-BD7E-48C2-8741-FFC5748EF35A}" type="pres">
      <dgm:prSet presAssocID="{636A9D3F-B44C-4C5F-AC36-E79AC89AFB97}" presName="spaceRect" presStyleCnt="0"/>
      <dgm:spPr/>
    </dgm:pt>
    <dgm:pt modelId="{00B0AA77-0ACA-457D-B9F9-7F4A9216FBF2}" type="pres">
      <dgm:prSet presAssocID="{636A9D3F-B44C-4C5F-AC36-E79AC89AFB97}" presName="textRect" presStyleLbl="revTx" presStyleIdx="3" presStyleCnt="10">
        <dgm:presLayoutVars>
          <dgm:chMax val="1"/>
          <dgm:chPref val="1"/>
        </dgm:presLayoutVars>
      </dgm:prSet>
      <dgm:spPr/>
    </dgm:pt>
    <dgm:pt modelId="{78C3BF08-B7E5-4CCE-A78B-39FED51DD860}" type="pres">
      <dgm:prSet presAssocID="{FB326D70-DF7F-4D37-A9E5-255E3AB9FF5B}" presName="sibTrans" presStyleCnt="0"/>
      <dgm:spPr/>
    </dgm:pt>
    <dgm:pt modelId="{BEBE3669-7852-44A7-B272-E898326EA168}" type="pres">
      <dgm:prSet presAssocID="{B6AB3864-5D51-46AC-B516-F8A057D0A864}" presName="compNode" presStyleCnt="0"/>
      <dgm:spPr/>
    </dgm:pt>
    <dgm:pt modelId="{F8307D2A-AF9A-4519-8E0D-9D4B23C8F094}" type="pres">
      <dgm:prSet presAssocID="{B6AB3864-5D51-46AC-B516-F8A057D0A864}" presName="iconBgRect" presStyleLbl="bgShp" presStyleIdx="4" presStyleCnt="10"/>
      <dgm:spPr/>
    </dgm:pt>
    <dgm:pt modelId="{53ACE5C5-6331-4DEF-94E3-EB5133C381F1}" type="pres">
      <dgm:prSet presAssocID="{B6AB3864-5D51-46AC-B516-F8A057D0A864}" presName="iconRect" presStyleLbl="node1" presStyleIdx="4" presStyleCnt="1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F2A02FE9-1729-455F-A156-BAF04BF9EF0D}" type="pres">
      <dgm:prSet presAssocID="{B6AB3864-5D51-46AC-B516-F8A057D0A864}" presName="spaceRect" presStyleCnt="0"/>
      <dgm:spPr/>
    </dgm:pt>
    <dgm:pt modelId="{B005ACAA-4C3A-4DB9-B7B8-7F2084182CE8}" type="pres">
      <dgm:prSet presAssocID="{B6AB3864-5D51-46AC-B516-F8A057D0A864}" presName="textRect" presStyleLbl="revTx" presStyleIdx="4" presStyleCnt="10" custScaleX="143021">
        <dgm:presLayoutVars>
          <dgm:chMax val="1"/>
          <dgm:chPref val="1"/>
        </dgm:presLayoutVars>
      </dgm:prSet>
      <dgm:spPr/>
    </dgm:pt>
    <dgm:pt modelId="{02DDB729-3BC7-43F7-965D-CE398D9F9971}" type="pres">
      <dgm:prSet presAssocID="{091582B6-728D-44EB-9555-FC6E0FF5C5B0}" presName="sibTrans" presStyleCnt="0"/>
      <dgm:spPr/>
    </dgm:pt>
    <dgm:pt modelId="{358234A6-476F-4454-8562-004F6CD60445}" type="pres">
      <dgm:prSet presAssocID="{29F40C2B-04D4-43F4-8388-220F3710A0E6}" presName="compNode" presStyleCnt="0"/>
      <dgm:spPr/>
    </dgm:pt>
    <dgm:pt modelId="{2FB00F9F-988B-4A02-A72B-CEB8F246D0BB}" type="pres">
      <dgm:prSet presAssocID="{29F40C2B-04D4-43F4-8388-220F3710A0E6}" presName="iconBgRect" presStyleLbl="bgShp" presStyleIdx="5" presStyleCnt="10"/>
      <dgm:spPr/>
    </dgm:pt>
    <dgm:pt modelId="{8CD2797F-E026-4D02-82AC-B5595947701B}" type="pres">
      <dgm:prSet presAssocID="{29F40C2B-04D4-43F4-8388-220F3710A0E6}" presName="iconRect" presStyleLbl="node1" presStyleIdx="5" presStyleCnt="10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lmones"/>
        </a:ext>
      </dgm:extLst>
    </dgm:pt>
    <dgm:pt modelId="{D53D0141-AE5D-4517-BBEB-D287B4D27F46}" type="pres">
      <dgm:prSet presAssocID="{29F40C2B-04D4-43F4-8388-220F3710A0E6}" presName="spaceRect" presStyleCnt="0"/>
      <dgm:spPr/>
    </dgm:pt>
    <dgm:pt modelId="{D544CDD9-5F44-407D-A98A-2F77324AE7A0}" type="pres">
      <dgm:prSet presAssocID="{29F40C2B-04D4-43F4-8388-220F3710A0E6}" presName="textRect" presStyleLbl="revTx" presStyleIdx="5" presStyleCnt="10">
        <dgm:presLayoutVars>
          <dgm:chMax val="1"/>
          <dgm:chPref val="1"/>
        </dgm:presLayoutVars>
      </dgm:prSet>
      <dgm:spPr/>
    </dgm:pt>
    <dgm:pt modelId="{2B696F97-C31D-4ECE-BA11-D87F4713F95C}" type="pres">
      <dgm:prSet presAssocID="{BF29F20D-684C-4CDC-8804-FD795B641324}" presName="sibTrans" presStyleCnt="0"/>
      <dgm:spPr/>
    </dgm:pt>
    <dgm:pt modelId="{FBD0BE84-0FDA-4A8D-9257-BFE0F72A8106}" type="pres">
      <dgm:prSet presAssocID="{4B8B7B8D-5B10-42E2-BC71-81D067D12EF5}" presName="compNode" presStyleCnt="0"/>
      <dgm:spPr/>
    </dgm:pt>
    <dgm:pt modelId="{EFCD5C3A-3E65-42BB-88E2-C980B9B40847}" type="pres">
      <dgm:prSet presAssocID="{4B8B7B8D-5B10-42E2-BC71-81D067D12EF5}" presName="iconBgRect" presStyleLbl="bgShp" presStyleIdx="6" presStyleCnt="10"/>
      <dgm:spPr/>
    </dgm:pt>
    <dgm:pt modelId="{DEF90362-1989-4DFF-9E20-0FB8DC058557}" type="pres">
      <dgm:prSet presAssocID="{4B8B7B8D-5B10-42E2-BC71-81D067D12EF5}" presName="iconRect" presStyleLbl="node1" presStyleIdx="6" presStyleCnt="10"/>
      <dgm:spPr>
        <a:ln>
          <a:noFill/>
        </a:ln>
      </dgm:spPr>
    </dgm:pt>
    <dgm:pt modelId="{BBECF89B-BE84-4214-87DC-36C0670E3E2C}" type="pres">
      <dgm:prSet presAssocID="{4B8B7B8D-5B10-42E2-BC71-81D067D12EF5}" presName="spaceRect" presStyleCnt="0"/>
      <dgm:spPr/>
    </dgm:pt>
    <dgm:pt modelId="{F6FBB5DA-A9FB-4826-874B-A04E39212463}" type="pres">
      <dgm:prSet presAssocID="{4B8B7B8D-5B10-42E2-BC71-81D067D12EF5}" presName="textRect" presStyleLbl="revTx" presStyleIdx="6" presStyleCnt="10">
        <dgm:presLayoutVars>
          <dgm:chMax val="1"/>
          <dgm:chPref val="1"/>
        </dgm:presLayoutVars>
      </dgm:prSet>
      <dgm:spPr/>
    </dgm:pt>
    <dgm:pt modelId="{488CA985-637E-427D-92CA-B4A721045182}" type="pres">
      <dgm:prSet presAssocID="{5E7A4FEA-66EB-4838-9932-2A5FD9A2DABA}" presName="sibTrans" presStyleCnt="0"/>
      <dgm:spPr/>
    </dgm:pt>
    <dgm:pt modelId="{BD965681-5E51-4FEA-A044-3C222C386A5E}" type="pres">
      <dgm:prSet presAssocID="{1D48BF09-B7C6-4E93-958F-E1AB8AD8BC2F}" presName="compNode" presStyleCnt="0"/>
      <dgm:spPr/>
    </dgm:pt>
    <dgm:pt modelId="{7705DFC9-231E-4F3A-A13A-DB1578FB2A07}" type="pres">
      <dgm:prSet presAssocID="{1D48BF09-B7C6-4E93-958F-E1AB8AD8BC2F}" presName="iconBgRect" presStyleLbl="bgShp" presStyleIdx="7" presStyleCnt="10"/>
      <dgm:spPr/>
    </dgm:pt>
    <dgm:pt modelId="{D9D0C6E3-370E-4130-9D5B-623396C5503D}" type="pres">
      <dgm:prSet presAssocID="{1D48BF09-B7C6-4E93-958F-E1AB8AD8BC2F}" presName="iconRect" presStyleLbl="node1" presStyleIdx="7" presStyleCnt="10"/>
      <dgm:spPr>
        <a:ln>
          <a:noFill/>
        </a:ln>
      </dgm:spPr>
    </dgm:pt>
    <dgm:pt modelId="{83E9EC08-3576-4EBC-8145-473F34B4E384}" type="pres">
      <dgm:prSet presAssocID="{1D48BF09-B7C6-4E93-958F-E1AB8AD8BC2F}" presName="spaceRect" presStyleCnt="0"/>
      <dgm:spPr/>
    </dgm:pt>
    <dgm:pt modelId="{DC16401B-8EA2-493F-9E82-E541D3EEA30C}" type="pres">
      <dgm:prSet presAssocID="{1D48BF09-B7C6-4E93-958F-E1AB8AD8BC2F}" presName="textRect" presStyleLbl="revTx" presStyleIdx="7" presStyleCnt="10">
        <dgm:presLayoutVars>
          <dgm:chMax val="1"/>
          <dgm:chPref val="1"/>
        </dgm:presLayoutVars>
      </dgm:prSet>
      <dgm:spPr/>
    </dgm:pt>
    <dgm:pt modelId="{81E1AF65-5F6A-41C2-B2ED-F425CDD963B8}" type="pres">
      <dgm:prSet presAssocID="{EA761B12-66C9-4ED8-BE86-0CD1AD101775}" presName="sibTrans" presStyleCnt="0"/>
      <dgm:spPr/>
    </dgm:pt>
    <dgm:pt modelId="{E5D3577F-860B-4D84-A9A6-564F5BE8B62E}" type="pres">
      <dgm:prSet presAssocID="{25C59BE8-6192-4935-A221-50C8155E1E75}" presName="compNode" presStyleCnt="0"/>
      <dgm:spPr/>
    </dgm:pt>
    <dgm:pt modelId="{7C6B148A-4841-42BD-A27A-E0C436A26D84}" type="pres">
      <dgm:prSet presAssocID="{25C59BE8-6192-4935-A221-50C8155E1E75}" presName="iconBgRect" presStyleLbl="bgShp" presStyleIdx="8" presStyleCnt="10"/>
      <dgm:spPr/>
    </dgm:pt>
    <dgm:pt modelId="{1566EA10-08A1-4440-92DC-42AE80BD5353}" type="pres">
      <dgm:prSet presAssocID="{25C59BE8-6192-4935-A221-50C8155E1E75}" presName="iconRect" presStyleLbl="node1" presStyleIdx="8" presStyleCnt="10"/>
      <dgm:spPr>
        <a:ln>
          <a:noFill/>
        </a:ln>
      </dgm:spPr>
    </dgm:pt>
    <dgm:pt modelId="{BB901379-7F8F-4F81-A386-B08B210A1671}" type="pres">
      <dgm:prSet presAssocID="{25C59BE8-6192-4935-A221-50C8155E1E75}" presName="spaceRect" presStyleCnt="0"/>
      <dgm:spPr/>
    </dgm:pt>
    <dgm:pt modelId="{141FB10E-2FEA-4EFE-9216-05040DB6E75A}" type="pres">
      <dgm:prSet presAssocID="{25C59BE8-6192-4935-A221-50C8155E1E75}" presName="textRect" presStyleLbl="revTx" presStyleIdx="8" presStyleCnt="10">
        <dgm:presLayoutVars>
          <dgm:chMax val="1"/>
          <dgm:chPref val="1"/>
        </dgm:presLayoutVars>
      </dgm:prSet>
      <dgm:spPr/>
    </dgm:pt>
    <dgm:pt modelId="{33D08FA7-3424-46D5-B3D3-7642B3F580D9}" type="pres">
      <dgm:prSet presAssocID="{DFF8D3A2-6B75-420B-88E5-96C556B0CA2F}" presName="sibTrans" presStyleCnt="0"/>
      <dgm:spPr/>
    </dgm:pt>
    <dgm:pt modelId="{C5AFC8D9-4147-48F5-A31D-82C3D90283AD}" type="pres">
      <dgm:prSet presAssocID="{474D8A45-9D98-47A1-B49E-DFFD56C856F1}" presName="compNode" presStyleCnt="0"/>
      <dgm:spPr/>
    </dgm:pt>
    <dgm:pt modelId="{592BC7F7-792A-40DD-AA83-F81492FC4364}" type="pres">
      <dgm:prSet presAssocID="{474D8A45-9D98-47A1-B49E-DFFD56C856F1}" presName="iconBgRect" presStyleLbl="bgShp" presStyleIdx="9" presStyleCnt="10"/>
      <dgm:spPr/>
    </dgm:pt>
    <dgm:pt modelId="{842DD81B-4663-468F-A445-4E0382429CCF}" type="pres">
      <dgm:prSet presAssocID="{474D8A45-9D98-47A1-B49E-DFFD56C856F1}" presName="iconRect" presStyleLbl="node1" presStyleIdx="9" presStyleCnt="10"/>
      <dgm:spPr>
        <a:ln>
          <a:noFill/>
        </a:ln>
      </dgm:spPr>
    </dgm:pt>
    <dgm:pt modelId="{25B2A350-EE37-467F-99A3-F09A9F55752A}" type="pres">
      <dgm:prSet presAssocID="{474D8A45-9D98-47A1-B49E-DFFD56C856F1}" presName="spaceRect" presStyleCnt="0"/>
      <dgm:spPr/>
    </dgm:pt>
    <dgm:pt modelId="{1D018287-9308-48E2-A332-B3D09B3CAC4C}" type="pres">
      <dgm:prSet presAssocID="{474D8A45-9D98-47A1-B49E-DFFD56C856F1}" presName="textRect" presStyleLbl="revTx" presStyleIdx="9" presStyleCnt="10">
        <dgm:presLayoutVars>
          <dgm:chMax val="1"/>
          <dgm:chPref val="1"/>
        </dgm:presLayoutVars>
      </dgm:prSet>
      <dgm:spPr/>
    </dgm:pt>
  </dgm:ptLst>
  <dgm:cxnLst>
    <dgm:cxn modelId="{1FBDCF05-23C0-462E-AD7E-607B435F1A4E}" srcId="{3717CD5F-EF2D-44D0-A708-505701316A4B}" destId="{F25BA3EF-8E80-417B-B3C7-3760630E165E}" srcOrd="1" destOrd="0" parTransId="{BA40135C-DCC6-46F7-88B2-8DDB2CB27DC7}" sibTransId="{AB8946B7-DEB6-4457-835C-ABBBE4708516}"/>
    <dgm:cxn modelId="{324E0809-047E-4FB7-AF8F-08584F7BCFE6}" srcId="{3717CD5F-EF2D-44D0-A708-505701316A4B}" destId="{25C59BE8-6192-4935-A221-50C8155E1E75}" srcOrd="8" destOrd="0" parTransId="{B8119F1D-84C6-477D-B879-37444A41181E}" sibTransId="{DFF8D3A2-6B75-420B-88E5-96C556B0CA2F}"/>
    <dgm:cxn modelId="{148D6A25-180B-4C51-8DB1-E87015693F0D}" type="presOf" srcId="{1D48BF09-B7C6-4E93-958F-E1AB8AD8BC2F}" destId="{DC16401B-8EA2-493F-9E82-E541D3EEA30C}" srcOrd="0" destOrd="0" presId="urn:microsoft.com/office/officeart/2018/5/layout/IconCircleLabelList"/>
    <dgm:cxn modelId="{8D3B0038-4776-4B73-8EE8-9AB23974EB13}" type="presOf" srcId="{B6AB3864-5D51-46AC-B516-F8A057D0A864}" destId="{B005ACAA-4C3A-4DB9-B7B8-7F2084182CE8}" srcOrd="0" destOrd="0" presId="urn:microsoft.com/office/officeart/2018/5/layout/IconCircleLabelList"/>
    <dgm:cxn modelId="{6091F663-4EA9-433F-956D-834103DF3EDC}" type="presOf" srcId="{474D8A45-9D98-47A1-B49E-DFFD56C856F1}" destId="{1D018287-9308-48E2-A332-B3D09B3CAC4C}" srcOrd="0" destOrd="0" presId="urn:microsoft.com/office/officeart/2018/5/layout/IconCircleLabelList"/>
    <dgm:cxn modelId="{899A5844-16BA-48A0-B3C0-B8E84485273A}" type="presOf" srcId="{35C94B5B-CEBE-4FD1-AC89-A92B0028B906}" destId="{C76C1D5F-2E79-4729-9432-7E9B335622DE}" srcOrd="0" destOrd="0" presId="urn:microsoft.com/office/officeart/2018/5/layout/IconCircleLabelList"/>
    <dgm:cxn modelId="{FA94D348-A1F4-4715-AADA-DB59BA3E0392}" type="presOf" srcId="{29F40C2B-04D4-43F4-8388-220F3710A0E6}" destId="{D544CDD9-5F44-407D-A98A-2F77324AE7A0}" srcOrd="0" destOrd="0" presId="urn:microsoft.com/office/officeart/2018/5/layout/IconCircleLabelList"/>
    <dgm:cxn modelId="{57292B6A-A329-457E-9E3E-4F7D191070E8}" srcId="{3717CD5F-EF2D-44D0-A708-505701316A4B}" destId="{636A9D3F-B44C-4C5F-AC36-E79AC89AFB97}" srcOrd="3" destOrd="0" parTransId="{2971FF4E-8AA1-4E91-AF76-6C90921E3270}" sibTransId="{FB326D70-DF7F-4D37-A9E5-255E3AB9FF5B}"/>
    <dgm:cxn modelId="{5E9D9353-1FCD-4DFE-A9BD-CFACC8CDDC2F}" srcId="{3717CD5F-EF2D-44D0-A708-505701316A4B}" destId="{1D48BF09-B7C6-4E93-958F-E1AB8AD8BC2F}" srcOrd="7" destOrd="0" parTransId="{F7F6AB59-2D14-4A50-A1D0-024E059C3E6D}" sibTransId="{EA761B12-66C9-4ED8-BE86-0CD1AD101775}"/>
    <dgm:cxn modelId="{5A8C6556-1CB8-4B34-8A32-1C1E39182825}" srcId="{3717CD5F-EF2D-44D0-A708-505701316A4B}" destId="{474D8A45-9D98-47A1-B49E-DFFD56C856F1}" srcOrd="9" destOrd="0" parTransId="{66A0B921-FD12-4236-B71A-B4CC2268A77A}" sibTransId="{7CC2DEFE-FFA0-4D39-A109-F869ACEAB45A}"/>
    <dgm:cxn modelId="{ECD0947F-EEFD-4919-8382-BEDDAADDFE85}" srcId="{3717CD5F-EF2D-44D0-A708-505701316A4B}" destId="{B6AB3864-5D51-46AC-B516-F8A057D0A864}" srcOrd="4" destOrd="0" parTransId="{E27A8EE7-5EB8-41FA-A5A4-1B101046734C}" sibTransId="{091582B6-728D-44EB-9555-FC6E0FF5C5B0}"/>
    <dgm:cxn modelId="{1255778E-0E20-4A24-9068-30EB6BC90B66}" type="presOf" srcId="{9C17069D-017A-483E-ABBB-C683421F05FF}" destId="{F1866798-566E-4922-A3DE-9C9535CFA2DD}" srcOrd="0" destOrd="0" presId="urn:microsoft.com/office/officeart/2018/5/layout/IconCircleLabelList"/>
    <dgm:cxn modelId="{77DFB0A4-F294-4D97-8FDD-7C98DD7CB52E}" srcId="{3717CD5F-EF2D-44D0-A708-505701316A4B}" destId="{4B8B7B8D-5B10-42E2-BC71-81D067D12EF5}" srcOrd="6" destOrd="0" parTransId="{7B3A4A84-E1A2-4EF9-B6E4-BC445A60B6B0}" sibTransId="{5E7A4FEA-66EB-4838-9932-2A5FD9A2DABA}"/>
    <dgm:cxn modelId="{0D7A66A6-BFE5-4CA7-BE84-46CFBE07BEEA}" type="presOf" srcId="{25C59BE8-6192-4935-A221-50C8155E1E75}" destId="{141FB10E-2FEA-4EFE-9216-05040DB6E75A}" srcOrd="0" destOrd="0" presId="urn:microsoft.com/office/officeart/2018/5/layout/IconCircleLabelList"/>
    <dgm:cxn modelId="{D87414B2-F4F3-4466-B439-AE396B8588A6}" type="presOf" srcId="{F25BA3EF-8E80-417B-B3C7-3760630E165E}" destId="{874FA530-4F7E-42C6-872E-3ED221E2D2A3}" srcOrd="0" destOrd="0" presId="urn:microsoft.com/office/officeart/2018/5/layout/IconCircleLabelList"/>
    <dgm:cxn modelId="{776DCDB8-2290-4013-9196-64F7B02B8E65}" srcId="{3717CD5F-EF2D-44D0-A708-505701316A4B}" destId="{9C17069D-017A-483E-ABBB-C683421F05FF}" srcOrd="0" destOrd="0" parTransId="{567FD9BE-2B48-4131-9952-61A9539FA002}" sibTransId="{AF5B07D4-9D6C-4C25-9328-E945392E4D82}"/>
    <dgm:cxn modelId="{A8F9C5C0-3AF6-4E36-B8E6-32ADB94EA7CD}" type="presOf" srcId="{3717CD5F-EF2D-44D0-A708-505701316A4B}" destId="{C24AE0CC-A6C8-421D-8CE3-6479BE6F8727}" srcOrd="0" destOrd="0" presId="urn:microsoft.com/office/officeart/2018/5/layout/IconCircleLabelList"/>
    <dgm:cxn modelId="{CCEB1CCF-D6F2-4E62-AF0F-DDF5547F7831}" type="presOf" srcId="{636A9D3F-B44C-4C5F-AC36-E79AC89AFB97}" destId="{00B0AA77-0ACA-457D-B9F9-7F4A9216FBF2}" srcOrd="0" destOrd="0" presId="urn:microsoft.com/office/officeart/2018/5/layout/IconCircleLabelList"/>
    <dgm:cxn modelId="{41D922D9-9772-42A5-B6E3-20BB9A5A2C0A}" srcId="{3717CD5F-EF2D-44D0-A708-505701316A4B}" destId="{35C94B5B-CEBE-4FD1-AC89-A92B0028B906}" srcOrd="2" destOrd="0" parTransId="{4F7ACA7C-BDA7-4A25-B8F2-D4AD2A534A47}" sibTransId="{79A86FF3-D391-44E7-B43D-51CC16674C89}"/>
    <dgm:cxn modelId="{527238FA-BF3B-4218-A826-18330844D251}" srcId="{3717CD5F-EF2D-44D0-A708-505701316A4B}" destId="{29F40C2B-04D4-43F4-8388-220F3710A0E6}" srcOrd="5" destOrd="0" parTransId="{2F8DB724-A460-4B5C-BA90-A0D1F7052FFB}" sibTransId="{BF29F20D-684C-4CDC-8804-FD795B641324}"/>
    <dgm:cxn modelId="{E32FF9FC-5571-44A9-86B9-154AB74FD2B4}" type="presOf" srcId="{4B8B7B8D-5B10-42E2-BC71-81D067D12EF5}" destId="{F6FBB5DA-A9FB-4826-874B-A04E39212463}" srcOrd="0" destOrd="0" presId="urn:microsoft.com/office/officeart/2018/5/layout/IconCircleLabelList"/>
    <dgm:cxn modelId="{95A3F854-B4D0-4E9B-8DA2-2A02098800D2}" type="presParOf" srcId="{C24AE0CC-A6C8-421D-8CE3-6479BE6F8727}" destId="{36389175-2452-4159-97F6-D7283A1832D1}" srcOrd="0" destOrd="0" presId="urn:microsoft.com/office/officeart/2018/5/layout/IconCircleLabelList"/>
    <dgm:cxn modelId="{70A36D92-A67F-4DA7-8386-18D5B5D0C487}" type="presParOf" srcId="{36389175-2452-4159-97F6-D7283A1832D1}" destId="{9044F092-10F3-4F7C-835C-85CF9E399A2B}" srcOrd="0" destOrd="0" presId="urn:microsoft.com/office/officeart/2018/5/layout/IconCircleLabelList"/>
    <dgm:cxn modelId="{5A813307-FE61-4035-9353-F380FBF7EEC7}" type="presParOf" srcId="{36389175-2452-4159-97F6-D7283A1832D1}" destId="{97F21FE5-9F05-4921-AF56-451EF0F862EC}" srcOrd="1" destOrd="0" presId="urn:microsoft.com/office/officeart/2018/5/layout/IconCircleLabelList"/>
    <dgm:cxn modelId="{E89F3AEC-B52B-4598-8A23-990CFEAA5A67}" type="presParOf" srcId="{36389175-2452-4159-97F6-D7283A1832D1}" destId="{93ED79D8-19F6-4AC6-B61F-84F3D0DEB499}" srcOrd="2" destOrd="0" presId="urn:microsoft.com/office/officeart/2018/5/layout/IconCircleLabelList"/>
    <dgm:cxn modelId="{6EF2259A-7BAA-4CE7-A314-1DEDBDE55E69}" type="presParOf" srcId="{36389175-2452-4159-97F6-D7283A1832D1}" destId="{F1866798-566E-4922-A3DE-9C9535CFA2DD}" srcOrd="3" destOrd="0" presId="urn:microsoft.com/office/officeart/2018/5/layout/IconCircleLabelList"/>
    <dgm:cxn modelId="{44A94AD8-CF1A-43B4-9CB5-3E6FCBB349A4}" type="presParOf" srcId="{C24AE0CC-A6C8-421D-8CE3-6479BE6F8727}" destId="{1C9B7BDB-63F1-4334-86D8-A4A240602AD8}" srcOrd="1" destOrd="0" presId="urn:microsoft.com/office/officeart/2018/5/layout/IconCircleLabelList"/>
    <dgm:cxn modelId="{81240C1C-9B2D-49E3-BBE2-E99C94795078}" type="presParOf" srcId="{C24AE0CC-A6C8-421D-8CE3-6479BE6F8727}" destId="{8EB53B27-0E76-4C6F-8A58-C932030C9378}" srcOrd="2" destOrd="0" presId="urn:microsoft.com/office/officeart/2018/5/layout/IconCircleLabelList"/>
    <dgm:cxn modelId="{79AF7354-DDB5-4294-9749-E7EE8647A56E}" type="presParOf" srcId="{8EB53B27-0E76-4C6F-8A58-C932030C9378}" destId="{D53665C4-5A7A-4381-AFCC-661D7F891C85}" srcOrd="0" destOrd="0" presId="urn:microsoft.com/office/officeart/2018/5/layout/IconCircleLabelList"/>
    <dgm:cxn modelId="{71DA7BA6-2D1B-470F-BE8A-F8EC393EF795}" type="presParOf" srcId="{8EB53B27-0E76-4C6F-8A58-C932030C9378}" destId="{E1F7FCD7-E5C8-486A-8337-05824BDE1991}" srcOrd="1" destOrd="0" presId="urn:microsoft.com/office/officeart/2018/5/layout/IconCircleLabelList"/>
    <dgm:cxn modelId="{F71350C3-B9CA-4E19-856A-8BDAE8A02374}" type="presParOf" srcId="{8EB53B27-0E76-4C6F-8A58-C932030C9378}" destId="{BDE14EF3-FBE5-4E12-9E03-B182CD32AFE9}" srcOrd="2" destOrd="0" presId="urn:microsoft.com/office/officeart/2018/5/layout/IconCircleLabelList"/>
    <dgm:cxn modelId="{2191DC12-1928-428F-BA62-4958B935EF62}" type="presParOf" srcId="{8EB53B27-0E76-4C6F-8A58-C932030C9378}" destId="{874FA530-4F7E-42C6-872E-3ED221E2D2A3}" srcOrd="3" destOrd="0" presId="urn:microsoft.com/office/officeart/2018/5/layout/IconCircleLabelList"/>
    <dgm:cxn modelId="{F28AF07A-2EB0-4775-A493-E5E26F1AC8E3}" type="presParOf" srcId="{C24AE0CC-A6C8-421D-8CE3-6479BE6F8727}" destId="{A7642B3E-A934-40C6-BA8E-5D9FB1578455}" srcOrd="3" destOrd="0" presId="urn:microsoft.com/office/officeart/2018/5/layout/IconCircleLabelList"/>
    <dgm:cxn modelId="{47A67EF4-BDE5-488E-9F37-C44BED0346A1}" type="presParOf" srcId="{C24AE0CC-A6C8-421D-8CE3-6479BE6F8727}" destId="{77A88A0C-4674-47B6-8D1D-110259BF78DC}" srcOrd="4" destOrd="0" presId="urn:microsoft.com/office/officeart/2018/5/layout/IconCircleLabelList"/>
    <dgm:cxn modelId="{620C0E9B-A65F-4909-84B9-5A4E2C6718EA}" type="presParOf" srcId="{77A88A0C-4674-47B6-8D1D-110259BF78DC}" destId="{C7D2FE63-E78C-440C-8A61-6DAF41809672}" srcOrd="0" destOrd="0" presId="urn:microsoft.com/office/officeart/2018/5/layout/IconCircleLabelList"/>
    <dgm:cxn modelId="{CC62FE8D-40B9-43B9-9FFF-6C8A171D81BB}" type="presParOf" srcId="{77A88A0C-4674-47B6-8D1D-110259BF78DC}" destId="{39C9EF5C-C36B-46BB-B6C1-93A8828824C0}" srcOrd="1" destOrd="0" presId="urn:microsoft.com/office/officeart/2018/5/layout/IconCircleLabelList"/>
    <dgm:cxn modelId="{C3FADB02-E379-4DFC-9525-04CAE2B068A4}" type="presParOf" srcId="{77A88A0C-4674-47B6-8D1D-110259BF78DC}" destId="{DFC59A8F-6F7A-4642-9C02-0C57953A9B49}" srcOrd="2" destOrd="0" presId="urn:microsoft.com/office/officeart/2018/5/layout/IconCircleLabelList"/>
    <dgm:cxn modelId="{EB08DA23-2690-4FB3-B991-21BF529F2276}" type="presParOf" srcId="{77A88A0C-4674-47B6-8D1D-110259BF78DC}" destId="{C76C1D5F-2E79-4729-9432-7E9B335622DE}" srcOrd="3" destOrd="0" presId="urn:microsoft.com/office/officeart/2018/5/layout/IconCircleLabelList"/>
    <dgm:cxn modelId="{D99CFCAE-43B3-4BA5-B201-3D5BD487F17A}" type="presParOf" srcId="{C24AE0CC-A6C8-421D-8CE3-6479BE6F8727}" destId="{571FF9E3-CCA6-409C-87CC-706B3C5CC913}" srcOrd="5" destOrd="0" presId="urn:microsoft.com/office/officeart/2018/5/layout/IconCircleLabelList"/>
    <dgm:cxn modelId="{D518E578-A4E3-4F66-8E85-9553CB724FA1}" type="presParOf" srcId="{C24AE0CC-A6C8-421D-8CE3-6479BE6F8727}" destId="{248DAFA5-5BC9-4883-B61C-C0EF0D106091}" srcOrd="6" destOrd="0" presId="urn:microsoft.com/office/officeart/2018/5/layout/IconCircleLabelList"/>
    <dgm:cxn modelId="{09C82A09-46C1-465C-A251-A5281E2B9A50}" type="presParOf" srcId="{248DAFA5-5BC9-4883-B61C-C0EF0D106091}" destId="{00803F60-E7B6-4EC3-9A84-A0D8FDF62B84}" srcOrd="0" destOrd="0" presId="urn:microsoft.com/office/officeart/2018/5/layout/IconCircleLabelList"/>
    <dgm:cxn modelId="{965792CE-7BA0-4CC1-B9CF-A3BCA0DDEBD0}" type="presParOf" srcId="{248DAFA5-5BC9-4883-B61C-C0EF0D106091}" destId="{6869E24C-0D6C-4847-A7DD-A2E8AF4E35C5}" srcOrd="1" destOrd="0" presId="urn:microsoft.com/office/officeart/2018/5/layout/IconCircleLabelList"/>
    <dgm:cxn modelId="{5D1919C1-8ABE-4DF9-8E80-6954CC86E01D}" type="presParOf" srcId="{248DAFA5-5BC9-4883-B61C-C0EF0D106091}" destId="{32A43C01-BD7E-48C2-8741-FFC5748EF35A}" srcOrd="2" destOrd="0" presId="urn:microsoft.com/office/officeart/2018/5/layout/IconCircleLabelList"/>
    <dgm:cxn modelId="{52EA41D0-C43F-4521-B6E5-2CAAD609B4CD}" type="presParOf" srcId="{248DAFA5-5BC9-4883-B61C-C0EF0D106091}" destId="{00B0AA77-0ACA-457D-B9F9-7F4A9216FBF2}" srcOrd="3" destOrd="0" presId="urn:microsoft.com/office/officeart/2018/5/layout/IconCircleLabelList"/>
    <dgm:cxn modelId="{1F6B620D-64D3-42D9-A460-0BE5B3DBEB5A}" type="presParOf" srcId="{C24AE0CC-A6C8-421D-8CE3-6479BE6F8727}" destId="{78C3BF08-B7E5-4CCE-A78B-39FED51DD860}" srcOrd="7" destOrd="0" presId="urn:microsoft.com/office/officeart/2018/5/layout/IconCircleLabelList"/>
    <dgm:cxn modelId="{30DB9871-CB24-47E6-93F0-3DA404CFF489}" type="presParOf" srcId="{C24AE0CC-A6C8-421D-8CE3-6479BE6F8727}" destId="{BEBE3669-7852-44A7-B272-E898326EA168}" srcOrd="8" destOrd="0" presId="urn:microsoft.com/office/officeart/2018/5/layout/IconCircleLabelList"/>
    <dgm:cxn modelId="{E7929846-B8E1-4545-959F-9268BD7730BE}" type="presParOf" srcId="{BEBE3669-7852-44A7-B272-E898326EA168}" destId="{F8307D2A-AF9A-4519-8E0D-9D4B23C8F094}" srcOrd="0" destOrd="0" presId="urn:microsoft.com/office/officeart/2018/5/layout/IconCircleLabelList"/>
    <dgm:cxn modelId="{AD3942E5-2AEE-483C-8AD2-786067435155}" type="presParOf" srcId="{BEBE3669-7852-44A7-B272-E898326EA168}" destId="{53ACE5C5-6331-4DEF-94E3-EB5133C381F1}" srcOrd="1" destOrd="0" presId="urn:microsoft.com/office/officeart/2018/5/layout/IconCircleLabelList"/>
    <dgm:cxn modelId="{4AAC68FB-EC38-46E8-B774-95AC8F1E77F1}" type="presParOf" srcId="{BEBE3669-7852-44A7-B272-E898326EA168}" destId="{F2A02FE9-1729-455F-A156-BAF04BF9EF0D}" srcOrd="2" destOrd="0" presId="urn:microsoft.com/office/officeart/2018/5/layout/IconCircleLabelList"/>
    <dgm:cxn modelId="{3233B493-A2C4-49F9-AFF6-2DEB0DE709CF}" type="presParOf" srcId="{BEBE3669-7852-44A7-B272-E898326EA168}" destId="{B005ACAA-4C3A-4DB9-B7B8-7F2084182CE8}" srcOrd="3" destOrd="0" presId="urn:microsoft.com/office/officeart/2018/5/layout/IconCircleLabelList"/>
    <dgm:cxn modelId="{7760B4E4-5B16-4138-850F-E94019F199FC}" type="presParOf" srcId="{C24AE0CC-A6C8-421D-8CE3-6479BE6F8727}" destId="{02DDB729-3BC7-43F7-965D-CE398D9F9971}" srcOrd="9" destOrd="0" presId="urn:microsoft.com/office/officeart/2018/5/layout/IconCircleLabelList"/>
    <dgm:cxn modelId="{AAB7A021-2CB1-489D-8DF5-44CAEC9BF8ED}" type="presParOf" srcId="{C24AE0CC-A6C8-421D-8CE3-6479BE6F8727}" destId="{358234A6-476F-4454-8562-004F6CD60445}" srcOrd="10" destOrd="0" presId="urn:microsoft.com/office/officeart/2018/5/layout/IconCircleLabelList"/>
    <dgm:cxn modelId="{62A9F67B-9238-4367-B7E4-F68E9D70417E}" type="presParOf" srcId="{358234A6-476F-4454-8562-004F6CD60445}" destId="{2FB00F9F-988B-4A02-A72B-CEB8F246D0BB}" srcOrd="0" destOrd="0" presId="urn:microsoft.com/office/officeart/2018/5/layout/IconCircleLabelList"/>
    <dgm:cxn modelId="{BCA0A9BE-36F1-41B3-B1B9-EAB0B235286A}" type="presParOf" srcId="{358234A6-476F-4454-8562-004F6CD60445}" destId="{8CD2797F-E026-4D02-82AC-B5595947701B}" srcOrd="1" destOrd="0" presId="urn:microsoft.com/office/officeart/2018/5/layout/IconCircleLabelList"/>
    <dgm:cxn modelId="{D680FD90-E140-4B52-94B6-E33169A78C62}" type="presParOf" srcId="{358234A6-476F-4454-8562-004F6CD60445}" destId="{D53D0141-AE5D-4517-BBEB-D287B4D27F46}" srcOrd="2" destOrd="0" presId="urn:microsoft.com/office/officeart/2018/5/layout/IconCircleLabelList"/>
    <dgm:cxn modelId="{3E60F1CF-4A1B-44CB-AA89-3F974C5B7CE9}" type="presParOf" srcId="{358234A6-476F-4454-8562-004F6CD60445}" destId="{D544CDD9-5F44-407D-A98A-2F77324AE7A0}" srcOrd="3" destOrd="0" presId="urn:microsoft.com/office/officeart/2018/5/layout/IconCircleLabelList"/>
    <dgm:cxn modelId="{602BE974-D4D7-4DB6-A55E-1FC9C0D84859}" type="presParOf" srcId="{C24AE0CC-A6C8-421D-8CE3-6479BE6F8727}" destId="{2B696F97-C31D-4ECE-BA11-D87F4713F95C}" srcOrd="11" destOrd="0" presId="urn:microsoft.com/office/officeart/2018/5/layout/IconCircleLabelList"/>
    <dgm:cxn modelId="{611EF5CF-A8A1-44F4-8346-B8DD6027A65E}" type="presParOf" srcId="{C24AE0CC-A6C8-421D-8CE3-6479BE6F8727}" destId="{FBD0BE84-0FDA-4A8D-9257-BFE0F72A8106}" srcOrd="12" destOrd="0" presId="urn:microsoft.com/office/officeart/2018/5/layout/IconCircleLabelList"/>
    <dgm:cxn modelId="{A9F241F4-C50B-45E0-8F23-9050D57FFD3F}" type="presParOf" srcId="{FBD0BE84-0FDA-4A8D-9257-BFE0F72A8106}" destId="{EFCD5C3A-3E65-42BB-88E2-C980B9B40847}" srcOrd="0" destOrd="0" presId="urn:microsoft.com/office/officeart/2018/5/layout/IconCircleLabelList"/>
    <dgm:cxn modelId="{06B5CB86-AC23-4D20-8EC3-D92D014626CB}" type="presParOf" srcId="{FBD0BE84-0FDA-4A8D-9257-BFE0F72A8106}" destId="{DEF90362-1989-4DFF-9E20-0FB8DC058557}" srcOrd="1" destOrd="0" presId="urn:microsoft.com/office/officeart/2018/5/layout/IconCircleLabelList"/>
    <dgm:cxn modelId="{7137265F-D33E-411D-AA18-DA39E04E6E80}" type="presParOf" srcId="{FBD0BE84-0FDA-4A8D-9257-BFE0F72A8106}" destId="{BBECF89B-BE84-4214-87DC-36C0670E3E2C}" srcOrd="2" destOrd="0" presId="urn:microsoft.com/office/officeart/2018/5/layout/IconCircleLabelList"/>
    <dgm:cxn modelId="{C30ABE43-DD8D-4269-8CE6-08042A55CC48}" type="presParOf" srcId="{FBD0BE84-0FDA-4A8D-9257-BFE0F72A8106}" destId="{F6FBB5DA-A9FB-4826-874B-A04E39212463}" srcOrd="3" destOrd="0" presId="urn:microsoft.com/office/officeart/2018/5/layout/IconCircleLabelList"/>
    <dgm:cxn modelId="{7AFAEC02-D76E-4241-B109-26FB2E67FBA0}" type="presParOf" srcId="{C24AE0CC-A6C8-421D-8CE3-6479BE6F8727}" destId="{488CA985-637E-427D-92CA-B4A721045182}" srcOrd="13" destOrd="0" presId="urn:microsoft.com/office/officeart/2018/5/layout/IconCircleLabelList"/>
    <dgm:cxn modelId="{5609D85D-77D4-4B4B-8269-C46E7C8FDBBC}" type="presParOf" srcId="{C24AE0CC-A6C8-421D-8CE3-6479BE6F8727}" destId="{BD965681-5E51-4FEA-A044-3C222C386A5E}" srcOrd="14" destOrd="0" presId="urn:microsoft.com/office/officeart/2018/5/layout/IconCircleLabelList"/>
    <dgm:cxn modelId="{63CAF8E7-64CA-42F0-808D-D9002DD36CC9}" type="presParOf" srcId="{BD965681-5E51-4FEA-A044-3C222C386A5E}" destId="{7705DFC9-231E-4F3A-A13A-DB1578FB2A07}" srcOrd="0" destOrd="0" presId="urn:microsoft.com/office/officeart/2018/5/layout/IconCircleLabelList"/>
    <dgm:cxn modelId="{C80A336B-FB7D-44FB-A36B-DC772EF707C3}" type="presParOf" srcId="{BD965681-5E51-4FEA-A044-3C222C386A5E}" destId="{D9D0C6E3-370E-4130-9D5B-623396C5503D}" srcOrd="1" destOrd="0" presId="urn:microsoft.com/office/officeart/2018/5/layout/IconCircleLabelList"/>
    <dgm:cxn modelId="{870939C9-B677-4F13-BD97-459AFB0E3D10}" type="presParOf" srcId="{BD965681-5E51-4FEA-A044-3C222C386A5E}" destId="{83E9EC08-3576-4EBC-8145-473F34B4E384}" srcOrd="2" destOrd="0" presId="urn:microsoft.com/office/officeart/2018/5/layout/IconCircleLabelList"/>
    <dgm:cxn modelId="{6B463018-9DF1-4F82-92D0-8558A08155D3}" type="presParOf" srcId="{BD965681-5E51-4FEA-A044-3C222C386A5E}" destId="{DC16401B-8EA2-493F-9E82-E541D3EEA30C}" srcOrd="3" destOrd="0" presId="urn:microsoft.com/office/officeart/2018/5/layout/IconCircleLabelList"/>
    <dgm:cxn modelId="{48F3DABE-F83C-4F00-A34F-5772CC436598}" type="presParOf" srcId="{C24AE0CC-A6C8-421D-8CE3-6479BE6F8727}" destId="{81E1AF65-5F6A-41C2-B2ED-F425CDD963B8}" srcOrd="15" destOrd="0" presId="urn:microsoft.com/office/officeart/2018/5/layout/IconCircleLabelList"/>
    <dgm:cxn modelId="{F06475FA-F908-4F66-A6A0-769D2C5FC563}" type="presParOf" srcId="{C24AE0CC-A6C8-421D-8CE3-6479BE6F8727}" destId="{E5D3577F-860B-4D84-A9A6-564F5BE8B62E}" srcOrd="16" destOrd="0" presId="urn:microsoft.com/office/officeart/2018/5/layout/IconCircleLabelList"/>
    <dgm:cxn modelId="{C3FB186D-75C5-4921-9310-948C651BD453}" type="presParOf" srcId="{E5D3577F-860B-4D84-A9A6-564F5BE8B62E}" destId="{7C6B148A-4841-42BD-A27A-E0C436A26D84}" srcOrd="0" destOrd="0" presId="urn:microsoft.com/office/officeart/2018/5/layout/IconCircleLabelList"/>
    <dgm:cxn modelId="{A23595CF-6F48-469A-B482-567B5F9CBCC3}" type="presParOf" srcId="{E5D3577F-860B-4D84-A9A6-564F5BE8B62E}" destId="{1566EA10-08A1-4440-92DC-42AE80BD5353}" srcOrd="1" destOrd="0" presId="urn:microsoft.com/office/officeart/2018/5/layout/IconCircleLabelList"/>
    <dgm:cxn modelId="{E11229E0-DE77-493F-A60C-0EC4F24CC367}" type="presParOf" srcId="{E5D3577F-860B-4D84-A9A6-564F5BE8B62E}" destId="{BB901379-7F8F-4F81-A386-B08B210A1671}" srcOrd="2" destOrd="0" presId="urn:microsoft.com/office/officeart/2018/5/layout/IconCircleLabelList"/>
    <dgm:cxn modelId="{8747FDEF-D540-499D-B4D2-24EC01494B58}" type="presParOf" srcId="{E5D3577F-860B-4D84-A9A6-564F5BE8B62E}" destId="{141FB10E-2FEA-4EFE-9216-05040DB6E75A}" srcOrd="3" destOrd="0" presId="urn:microsoft.com/office/officeart/2018/5/layout/IconCircleLabelList"/>
    <dgm:cxn modelId="{3AA087C1-7386-455B-8E21-1F3FC2ADCA46}" type="presParOf" srcId="{C24AE0CC-A6C8-421D-8CE3-6479BE6F8727}" destId="{33D08FA7-3424-46D5-B3D3-7642B3F580D9}" srcOrd="17" destOrd="0" presId="urn:microsoft.com/office/officeart/2018/5/layout/IconCircleLabelList"/>
    <dgm:cxn modelId="{360CB972-784A-4E4E-A5D3-91FD17F5C5CE}" type="presParOf" srcId="{C24AE0CC-A6C8-421D-8CE3-6479BE6F8727}" destId="{C5AFC8D9-4147-48F5-A31D-82C3D90283AD}" srcOrd="18" destOrd="0" presId="urn:microsoft.com/office/officeart/2018/5/layout/IconCircleLabelList"/>
    <dgm:cxn modelId="{6F230236-05BE-46FD-A5D8-0B8B7352E328}" type="presParOf" srcId="{C5AFC8D9-4147-48F5-A31D-82C3D90283AD}" destId="{592BC7F7-792A-40DD-AA83-F81492FC4364}" srcOrd="0" destOrd="0" presId="urn:microsoft.com/office/officeart/2018/5/layout/IconCircleLabelList"/>
    <dgm:cxn modelId="{5029FF5D-E619-4052-816D-E02CE5CA4B58}" type="presParOf" srcId="{C5AFC8D9-4147-48F5-A31D-82C3D90283AD}" destId="{842DD81B-4663-468F-A445-4E0382429CCF}" srcOrd="1" destOrd="0" presId="urn:microsoft.com/office/officeart/2018/5/layout/IconCircleLabelList"/>
    <dgm:cxn modelId="{DE4810A6-EC61-422C-A850-FFECD5891456}" type="presParOf" srcId="{C5AFC8D9-4147-48F5-A31D-82C3D90283AD}" destId="{25B2A350-EE37-467F-99A3-F09A9F55752A}" srcOrd="2" destOrd="0" presId="urn:microsoft.com/office/officeart/2018/5/layout/IconCircleLabelList"/>
    <dgm:cxn modelId="{0AA6DA56-87B4-40DB-8B3A-8B93F18D7C27}" type="presParOf" srcId="{C5AFC8D9-4147-48F5-A31D-82C3D90283AD}" destId="{1D018287-9308-48E2-A332-B3D09B3CAC4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D33876-CE09-4724-A354-D1F1754DD5A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s-CL"/>
        </a:p>
      </dgm:t>
    </dgm:pt>
    <dgm:pt modelId="{9848A2B5-3EA7-442A-8567-2AE958004A34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Coriza, IRA alta</a:t>
          </a:r>
        </a:p>
      </dgm:t>
    </dgm:pt>
    <dgm:pt modelId="{87A971FF-847A-4A62-BB1B-123C1617BE13}" type="parTrans" cxnId="{308EDF6A-F1F5-42C0-B637-85D44D35771E}">
      <dgm:prSet/>
      <dgm:spPr/>
      <dgm:t>
        <a:bodyPr/>
        <a:lstStyle/>
        <a:p>
          <a:endParaRPr lang="es-CL"/>
        </a:p>
      </dgm:t>
    </dgm:pt>
    <dgm:pt modelId="{5784DD36-7C99-41A9-A064-ED1DEB55022D}" type="sibTrans" cxnId="{308EDF6A-F1F5-42C0-B637-85D44D35771E}">
      <dgm:prSet/>
      <dgm:spPr/>
      <dgm:t>
        <a:bodyPr/>
        <a:lstStyle/>
        <a:p>
          <a:endParaRPr lang="es-CL"/>
        </a:p>
      </dgm:t>
    </dgm:pt>
    <dgm:pt modelId="{8D0B4D9A-2CA3-43CF-B5CD-DABB26DD1B5D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Fiebre de bajo grado</a:t>
          </a:r>
        </a:p>
      </dgm:t>
    </dgm:pt>
    <dgm:pt modelId="{E6A1BF9F-D3FB-4266-A81E-7DFD061E21A9}" type="parTrans" cxnId="{01653D6D-FD63-4338-B0BC-82791C9B802A}">
      <dgm:prSet/>
      <dgm:spPr/>
      <dgm:t>
        <a:bodyPr/>
        <a:lstStyle/>
        <a:p>
          <a:endParaRPr lang="es-CL"/>
        </a:p>
      </dgm:t>
    </dgm:pt>
    <dgm:pt modelId="{876B24B7-D547-4D26-9B89-C0DAED64E8EC}" type="sibTrans" cxnId="{01653D6D-FD63-4338-B0BC-82791C9B802A}">
      <dgm:prSet/>
      <dgm:spPr/>
      <dgm:t>
        <a:bodyPr/>
        <a:lstStyle/>
        <a:p>
          <a:endParaRPr lang="es-CL"/>
        </a:p>
      </dgm:t>
    </dgm:pt>
    <dgm:pt modelId="{073113A6-2657-4FCB-B6C4-56F0CB15E057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Rechazo alimentario </a:t>
          </a:r>
        </a:p>
      </dgm:t>
    </dgm:pt>
    <dgm:pt modelId="{2EEE014D-AEAA-4824-9C35-5DCA15674CDD}" type="parTrans" cxnId="{E303AEE8-DADD-426C-82DB-9936DC749F4D}">
      <dgm:prSet/>
      <dgm:spPr/>
      <dgm:t>
        <a:bodyPr/>
        <a:lstStyle/>
        <a:p>
          <a:endParaRPr lang="es-CL"/>
        </a:p>
      </dgm:t>
    </dgm:pt>
    <dgm:pt modelId="{B93525B1-E7F0-47E4-BA54-B2F842FD3218}" type="sibTrans" cxnId="{E303AEE8-DADD-426C-82DB-9936DC749F4D}">
      <dgm:prSet/>
      <dgm:spPr/>
      <dgm:t>
        <a:bodyPr/>
        <a:lstStyle/>
        <a:p>
          <a:endParaRPr lang="es-CL"/>
        </a:p>
      </dgm:t>
    </dgm:pt>
    <dgm:pt modelId="{F5149A98-0ED1-4FAC-A733-282E309B6FD2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Evoluciona 2 -3° día con tos y distrés respiratorio</a:t>
          </a:r>
        </a:p>
      </dgm:t>
    </dgm:pt>
    <dgm:pt modelId="{C1EA3317-E26B-4076-AA70-EFFBD23B8D87}" type="parTrans" cxnId="{E4EC7A8F-146F-429F-8764-194B932B94D2}">
      <dgm:prSet/>
      <dgm:spPr/>
      <dgm:t>
        <a:bodyPr/>
        <a:lstStyle/>
        <a:p>
          <a:endParaRPr lang="es-CL"/>
        </a:p>
      </dgm:t>
    </dgm:pt>
    <dgm:pt modelId="{5568B247-5AA1-4112-B479-C5795A944881}" type="sibTrans" cxnId="{E4EC7A8F-146F-429F-8764-194B932B94D2}">
      <dgm:prSet/>
      <dgm:spPr/>
      <dgm:t>
        <a:bodyPr/>
        <a:lstStyle/>
        <a:p>
          <a:endParaRPr lang="es-CL"/>
        </a:p>
      </dgm:t>
    </dgm:pt>
    <dgm:pt modelId="{5B20226B-0F16-4146-BA16-A07B8BD1244E}" type="pres">
      <dgm:prSet presAssocID="{EDD33876-CE09-4724-A354-D1F1754DD5A5}" presName="root" presStyleCnt="0">
        <dgm:presLayoutVars>
          <dgm:dir/>
          <dgm:resizeHandles val="exact"/>
        </dgm:presLayoutVars>
      </dgm:prSet>
      <dgm:spPr/>
    </dgm:pt>
    <dgm:pt modelId="{B50F4035-221C-44C8-9D2D-3F0C2CFA6C37}" type="pres">
      <dgm:prSet presAssocID="{9848A2B5-3EA7-442A-8567-2AE958004A34}" presName="compNode" presStyleCnt="0"/>
      <dgm:spPr/>
    </dgm:pt>
    <dgm:pt modelId="{2D2A521B-CB6F-4469-B67D-BC0A312165EB}" type="pres">
      <dgm:prSet presAssocID="{9848A2B5-3EA7-442A-8567-2AE958004A34}" presName="bgRect" presStyleLbl="bgShp" presStyleIdx="0" presStyleCnt="4"/>
      <dgm:spPr/>
    </dgm:pt>
    <dgm:pt modelId="{0C619249-3D4D-4077-AF7F-CF160303EBC9}" type="pres">
      <dgm:prSet presAssocID="{9848A2B5-3EA7-442A-8567-2AE958004A3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ariz"/>
        </a:ext>
      </dgm:extLst>
    </dgm:pt>
    <dgm:pt modelId="{C68C5D19-B87A-44DB-AF79-CA776D89F089}" type="pres">
      <dgm:prSet presAssocID="{9848A2B5-3EA7-442A-8567-2AE958004A34}" presName="spaceRect" presStyleCnt="0"/>
      <dgm:spPr/>
    </dgm:pt>
    <dgm:pt modelId="{6D3CDA2D-7217-4DCF-A4E5-40F3B93A81D7}" type="pres">
      <dgm:prSet presAssocID="{9848A2B5-3EA7-442A-8567-2AE958004A34}" presName="parTx" presStyleLbl="revTx" presStyleIdx="0" presStyleCnt="4">
        <dgm:presLayoutVars>
          <dgm:chMax val="0"/>
          <dgm:chPref val="0"/>
        </dgm:presLayoutVars>
      </dgm:prSet>
      <dgm:spPr/>
    </dgm:pt>
    <dgm:pt modelId="{07E926C6-DB57-4746-9FE3-57B4A370A8C8}" type="pres">
      <dgm:prSet presAssocID="{5784DD36-7C99-41A9-A064-ED1DEB55022D}" presName="sibTrans" presStyleCnt="0"/>
      <dgm:spPr/>
    </dgm:pt>
    <dgm:pt modelId="{12A8C826-03E1-4E70-91A1-63CC26E7C40C}" type="pres">
      <dgm:prSet presAssocID="{8D0B4D9A-2CA3-43CF-B5CD-DABB26DD1B5D}" presName="compNode" presStyleCnt="0"/>
      <dgm:spPr/>
    </dgm:pt>
    <dgm:pt modelId="{1CDA19B1-1861-4375-A650-CD0BA88C9EC6}" type="pres">
      <dgm:prSet presAssocID="{8D0B4D9A-2CA3-43CF-B5CD-DABB26DD1B5D}" presName="bgRect" presStyleLbl="bgShp" presStyleIdx="1" presStyleCnt="4"/>
      <dgm:spPr/>
    </dgm:pt>
    <dgm:pt modelId="{1ECD592E-0D44-4D82-84E4-8240D3E212CC}" type="pres">
      <dgm:prSet presAssocID="{8D0B4D9A-2CA3-43CF-B5CD-DABB26DD1B5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rmómetro"/>
        </a:ext>
      </dgm:extLst>
    </dgm:pt>
    <dgm:pt modelId="{83978AFC-96B4-459E-BFF1-6DA728711AEE}" type="pres">
      <dgm:prSet presAssocID="{8D0B4D9A-2CA3-43CF-B5CD-DABB26DD1B5D}" presName="spaceRect" presStyleCnt="0"/>
      <dgm:spPr/>
    </dgm:pt>
    <dgm:pt modelId="{36F6F55A-4C11-48D1-9486-D9F3AC1E09F0}" type="pres">
      <dgm:prSet presAssocID="{8D0B4D9A-2CA3-43CF-B5CD-DABB26DD1B5D}" presName="parTx" presStyleLbl="revTx" presStyleIdx="1" presStyleCnt="4">
        <dgm:presLayoutVars>
          <dgm:chMax val="0"/>
          <dgm:chPref val="0"/>
        </dgm:presLayoutVars>
      </dgm:prSet>
      <dgm:spPr/>
    </dgm:pt>
    <dgm:pt modelId="{DBCE236C-3AE3-44DF-BE8D-75E20D5B6F3B}" type="pres">
      <dgm:prSet presAssocID="{876B24B7-D547-4D26-9B89-C0DAED64E8EC}" presName="sibTrans" presStyleCnt="0"/>
      <dgm:spPr/>
    </dgm:pt>
    <dgm:pt modelId="{8023367E-AF56-495A-9DC0-89072D74884A}" type="pres">
      <dgm:prSet presAssocID="{073113A6-2657-4FCB-B6C4-56F0CB15E057}" presName="compNode" presStyleCnt="0"/>
      <dgm:spPr/>
    </dgm:pt>
    <dgm:pt modelId="{E69FC566-E66B-4C4C-B1FA-C10FC97BB35E}" type="pres">
      <dgm:prSet presAssocID="{073113A6-2657-4FCB-B6C4-56F0CB15E057}" presName="bgRect" presStyleLbl="bgShp" presStyleIdx="2" presStyleCnt="4"/>
      <dgm:spPr/>
    </dgm:pt>
    <dgm:pt modelId="{37D99D40-FE8A-479B-A951-9743DDC3A710}" type="pres">
      <dgm:prSet presAssocID="{073113A6-2657-4FCB-B6C4-56F0CB15E05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CD050ECB-B9CA-4A09-8678-E65BFDA639A3}" type="pres">
      <dgm:prSet presAssocID="{073113A6-2657-4FCB-B6C4-56F0CB15E057}" presName="spaceRect" presStyleCnt="0"/>
      <dgm:spPr/>
    </dgm:pt>
    <dgm:pt modelId="{D629AB78-9005-49EC-8478-10EED90E5BA2}" type="pres">
      <dgm:prSet presAssocID="{073113A6-2657-4FCB-B6C4-56F0CB15E057}" presName="parTx" presStyleLbl="revTx" presStyleIdx="2" presStyleCnt="4">
        <dgm:presLayoutVars>
          <dgm:chMax val="0"/>
          <dgm:chPref val="0"/>
        </dgm:presLayoutVars>
      </dgm:prSet>
      <dgm:spPr/>
    </dgm:pt>
    <dgm:pt modelId="{B3DC30C4-907F-420C-B99C-8B7CEE625337}" type="pres">
      <dgm:prSet presAssocID="{B93525B1-E7F0-47E4-BA54-B2F842FD3218}" presName="sibTrans" presStyleCnt="0"/>
      <dgm:spPr/>
    </dgm:pt>
    <dgm:pt modelId="{50BE9CFD-07B5-43FC-BE42-4609B1C3D1D8}" type="pres">
      <dgm:prSet presAssocID="{F5149A98-0ED1-4FAC-A733-282E309B6FD2}" presName="compNode" presStyleCnt="0"/>
      <dgm:spPr/>
    </dgm:pt>
    <dgm:pt modelId="{576776D1-9761-400B-A286-1D179AE3F7A1}" type="pres">
      <dgm:prSet presAssocID="{F5149A98-0ED1-4FAC-A733-282E309B6FD2}" presName="bgRect" presStyleLbl="bgShp" presStyleIdx="3" presStyleCnt="4"/>
      <dgm:spPr/>
    </dgm:pt>
    <dgm:pt modelId="{FB959814-E935-4795-863C-264E0432FF4C}" type="pres">
      <dgm:prSet presAssocID="{F5149A98-0ED1-4FAC-A733-282E309B6FD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921F0C87-D93A-4FEC-B302-2CFE9807F2E0}" type="pres">
      <dgm:prSet presAssocID="{F5149A98-0ED1-4FAC-A733-282E309B6FD2}" presName="spaceRect" presStyleCnt="0"/>
      <dgm:spPr/>
    </dgm:pt>
    <dgm:pt modelId="{4110F119-5371-49D9-9D4F-AC71AB5083C6}" type="pres">
      <dgm:prSet presAssocID="{F5149A98-0ED1-4FAC-A733-282E309B6FD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E85DE33-45F3-443F-B13D-AEC6E088B822}" type="presOf" srcId="{F5149A98-0ED1-4FAC-A733-282E309B6FD2}" destId="{4110F119-5371-49D9-9D4F-AC71AB5083C6}" srcOrd="0" destOrd="0" presId="urn:microsoft.com/office/officeart/2018/2/layout/IconVerticalSolidList"/>
    <dgm:cxn modelId="{308EDF6A-F1F5-42C0-B637-85D44D35771E}" srcId="{EDD33876-CE09-4724-A354-D1F1754DD5A5}" destId="{9848A2B5-3EA7-442A-8567-2AE958004A34}" srcOrd="0" destOrd="0" parTransId="{87A971FF-847A-4A62-BB1B-123C1617BE13}" sibTransId="{5784DD36-7C99-41A9-A064-ED1DEB55022D}"/>
    <dgm:cxn modelId="{01653D6D-FD63-4338-B0BC-82791C9B802A}" srcId="{EDD33876-CE09-4724-A354-D1F1754DD5A5}" destId="{8D0B4D9A-2CA3-43CF-B5CD-DABB26DD1B5D}" srcOrd="1" destOrd="0" parTransId="{E6A1BF9F-D3FB-4266-A81E-7DFD061E21A9}" sibTransId="{876B24B7-D547-4D26-9B89-C0DAED64E8EC}"/>
    <dgm:cxn modelId="{E4EC7A8F-146F-429F-8764-194B932B94D2}" srcId="{EDD33876-CE09-4724-A354-D1F1754DD5A5}" destId="{F5149A98-0ED1-4FAC-A733-282E309B6FD2}" srcOrd="3" destOrd="0" parTransId="{C1EA3317-E26B-4076-AA70-EFFBD23B8D87}" sibTransId="{5568B247-5AA1-4112-B479-C5795A944881}"/>
    <dgm:cxn modelId="{8E2A1297-DA9B-4C47-B1BB-8DB400AC83D2}" type="presOf" srcId="{8D0B4D9A-2CA3-43CF-B5CD-DABB26DD1B5D}" destId="{36F6F55A-4C11-48D1-9486-D9F3AC1E09F0}" srcOrd="0" destOrd="0" presId="urn:microsoft.com/office/officeart/2018/2/layout/IconVerticalSolidList"/>
    <dgm:cxn modelId="{338F33AF-08D9-4E69-BEE0-0EE60F6F5061}" type="presOf" srcId="{EDD33876-CE09-4724-A354-D1F1754DD5A5}" destId="{5B20226B-0F16-4146-BA16-A07B8BD1244E}" srcOrd="0" destOrd="0" presId="urn:microsoft.com/office/officeart/2018/2/layout/IconVerticalSolidList"/>
    <dgm:cxn modelId="{D0F147B0-21BA-4B93-A108-22539CF6E0F9}" type="presOf" srcId="{073113A6-2657-4FCB-B6C4-56F0CB15E057}" destId="{D629AB78-9005-49EC-8478-10EED90E5BA2}" srcOrd="0" destOrd="0" presId="urn:microsoft.com/office/officeart/2018/2/layout/IconVerticalSolidList"/>
    <dgm:cxn modelId="{D7E53BD6-F2EF-4331-BF83-9FC2A1DD9E22}" type="presOf" srcId="{9848A2B5-3EA7-442A-8567-2AE958004A34}" destId="{6D3CDA2D-7217-4DCF-A4E5-40F3B93A81D7}" srcOrd="0" destOrd="0" presId="urn:microsoft.com/office/officeart/2018/2/layout/IconVerticalSolidList"/>
    <dgm:cxn modelId="{E303AEE8-DADD-426C-82DB-9936DC749F4D}" srcId="{EDD33876-CE09-4724-A354-D1F1754DD5A5}" destId="{073113A6-2657-4FCB-B6C4-56F0CB15E057}" srcOrd="2" destOrd="0" parTransId="{2EEE014D-AEAA-4824-9C35-5DCA15674CDD}" sibTransId="{B93525B1-E7F0-47E4-BA54-B2F842FD3218}"/>
    <dgm:cxn modelId="{2ABAF1FA-C8F4-46BC-A692-9CD5E2F5D5EF}" type="presParOf" srcId="{5B20226B-0F16-4146-BA16-A07B8BD1244E}" destId="{B50F4035-221C-44C8-9D2D-3F0C2CFA6C37}" srcOrd="0" destOrd="0" presId="urn:microsoft.com/office/officeart/2018/2/layout/IconVerticalSolidList"/>
    <dgm:cxn modelId="{5F358330-E04C-4B71-A3DF-8EEF5795BFC6}" type="presParOf" srcId="{B50F4035-221C-44C8-9D2D-3F0C2CFA6C37}" destId="{2D2A521B-CB6F-4469-B67D-BC0A312165EB}" srcOrd="0" destOrd="0" presId="urn:microsoft.com/office/officeart/2018/2/layout/IconVerticalSolidList"/>
    <dgm:cxn modelId="{8E780D83-4B64-49F6-B826-749588E7FA16}" type="presParOf" srcId="{B50F4035-221C-44C8-9D2D-3F0C2CFA6C37}" destId="{0C619249-3D4D-4077-AF7F-CF160303EBC9}" srcOrd="1" destOrd="0" presId="urn:microsoft.com/office/officeart/2018/2/layout/IconVerticalSolidList"/>
    <dgm:cxn modelId="{E2E8A5D1-61C6-4457-9F7C-A96881E67716}" type="presParOf" srcId="{B50F4035-221C-44C8-9D2D-3F0C2CFA6C37}" destId="{C68C5D19-B87A-44DB-AF79-CA776D89F089}" srcOrd="2" destOrd="0" presId="urn:microsoft.com/office/officeart/2018/2/layout/IconVerticalSolidList"/>
    <dgm:cxn modelId="{2090156D-10D8-4139-AD0B-1A0079177F16}" type="presParOf" srcId="{B50F4035-221C-44C8-9D2D-3F0C2CFA6C37}" destId="{6D3CDA2D-7217-4DCF-A4E5-40F3B93A81D7}" srcOrd="3" destOrd="0" presId="urn:microsoft.com/office/officeart/2018/2/layout/IconVerticalSolidList"/>
    <dgm:cxn modelId="{1A703D7F-7EB5-4F0B-8C24-D33F24215BBB}" type="presParOf" srcId="{5B20226B-0F16-4146-BA16-A07B8BD1244E}" destId="{07E926C6-DB57-4746-9FE3-57B4A370A8C8}" srcOrd="1" destOrd="0" presId="urn:microsoft.com/office/officeart/2018/2/layout/IconVerticalSolidList"/>
    <dgm:cxn modelId="{613CA517-8303-48B8-A164-38F4BCDC213C}" type="presParOf" srcId="{5B20226B-0F16-4146-BA16-A07B8BD1244E}" destId="{12A8C826-03E1-4E70-91A1-63CC26E7C40C}" srcOrd="2" destOrd="0" presId="urn:microsoft.com/office/officeart/2018/2/layout/IconVerticalSolidList"/>
    <dgm:cxn modelId="{7388A500-29CD-46B8-9661-39E929F69C0C}" type="presParOf" srcId="{12A8C826-03E1-4E70-91A1-63CC26E7C40C}" destId="{1CDA19B1-1861-4375-A650-CD0BA88C9EC6}" srcOrd="0" destOrd="0" presId="urn:microsoft.com/office/officeart/2018/2/layout/IconVerticalSolidList"/>
    <dgm:cxn modelId="{B2ACF647-F42E-4094-9409-700415A15A68}" type="presParOf" srcId="{12A8C826-03E1-4E70-91A1-63CC26E7C40C}" destId="{1ECD592E-0D44-4D82-84E4-8240D3E212CC}" srcOrd="1" destOrd="0" presId="urn:microsoft.com/office/officeart/2018/2/layout/IconVerticalSolidList"/>
    <dgm:cxn modelId="{C5723D68-F275-41EA-B0DD-CF6E9B2749CB}" type="presParOf" srcId="{12A8C826-03E1-4E70-91A1-63CC26E7C40C}" destId="{83978AFC-96B4-459E-BFF1-6DA728711AEE}" srcOrd="2" destOrd="0" presId="urn:microsoft.com/office/officeart/2018/2/layout/IconVerticalSolidList"/>
    <dgm:cxn modelId="{490876C8-4933-449A-9CD2-A575717780F7}" type="presParOf" srcId="{12A8C826-03E1-4E70-91A1-63CC26E7C40C}" destId="{36F6F55A-4C11-48D1-9486-D9F3AC1E09F0}" srcOrd="3" destOrd="0" presId="urn:microsoft.com/office/officeart/2018/2/layout/IconVerticalSolidList"/>
    <dgm:cxn modelId="{3D822682-E8CF-452E-85AD-EBA2E8D38728}" type="presParOf" srcId="{5B20226B-0F16-4146-BA16-A07B8BD1244E}" destId="{DBCE236C-3AE3-44DF-BE8D-75E20D5B6F3B}" srcOrd="3" destOrd="0" presId="urn:microsoft.com/office/officeart/2018/2/layout/IconVerticalSolidList"/>
    <dgm:cxn modelId="{47756957-C3E6-48BB-9A8C-10E148B3981F}" type="presParOf" srcId="{5B20226B-0F16-4146-BA16-A07B8BD1244E}" destId="{8023367E-AF56-495A-9DC0-89072D74884A}" srcOrd="4" destOrd="0" presId="urn:microsoft.com/office/officeart/2018/2/layout/IconVerticalSolidList"/>
    <dgm:cxn modelId="{663ECAA1-E6E1-43BB-B91D-E7701092B7A7}" type="presParOf" srcId="{8023367E-AF56-495A-9DC0-89072D74884A}" destId="{E69FC566-E66B-4C4C-B1FA-C10FC97BB35E}" srcOrd="0" destOrd="0" presId="urn:microsoft.com/office/officeart/2018/2/layout/IconVerticalSolidList"/>
    <dgm:cxn modelId="{D528A7C6-19D7-43D0-8E07-5D887F30D2F3}" type="presParOf" srcId="{8023367E-AF56-495A-9DC0-89072D74884A}" destId="{37D99D40-FE8A-479B-A951-9743DDC3A710}" srcOrd="1" destOrd="0" presId="urn:microsoft.com/office/officeart/2018/2/layout/IconVerticalSolidList"/>
    <dgm:cxn modelId="{47E20F8E-0C32-4A66-98FB-8FD9FDC48E5A}" type="presParOf" srcId="{8023367E-AF56-495A-9DC0-89072D74884A}" destId="{CD050ECB-B9CA-4A09-8678-E65BFDA639A3}" srcOrd="2" destOrd="0" presId="urn:microsoft.com/office/officeart/2018/2/layout/IconVerticalSolidList"/>
    <dgm:cxn modelId="{C45315F6-0820-4372-A605-F14F6D7AE269}" type="presParOf" srcId="{8023367E-AF56-495A-9DC0-89072D74884A}" destId="{D629AB78-9005-49EC-8478-10EED90E5BA2}" srcOrd="3" destOrd="0" presId="urn:microsoft.com/office/officeart/2018/2/layout/IconVerticalSolidList"/>
    <dgm:cxn modelId="{4ABDBCF3-3E04-4F30-87CD-F97872D80612}" type="presParOf" srcId="{5B20226B-0F16-4146-BA16-A07B8BD1244E}" destId="{B3DC30C4-907F-420C-B99C-8B7CEE625337}" srcOrd="5" destOrd="0" presId="urn:microsoft.com/office/officeart/2018/2/layout/IconVerticalSolidList"/>
    <dgm:cxn modelId="{540EA281-5F1D-44D1-8FC4-8A92A6D84BF7}" type="presParOf" srcId="{5B20226B-0F16-4146-BA16-A07B8BD1244E}" destId="{50BE9CFD-07B5-43FC-BE42-4609B1C3D1D8}" srcOrd="6" destOrd="0" presId="urn:microsoft.com/office/officeart/2018/2/layout/IconVerticalSolidList"/>
    <dgm:cxn modelId="{9C3C60F8-F320-4AAF-B326-F8E1D1E87BD0}" type="presParOf" srcId="{50BE9CFD-07B5-43FC-BE42-4609B1C3D1D8}" destId="{576776D1-9761-400B-A286-1D179AE3F7A1}" srcOrd="0" destOrd="0" presId="urn:microsoft.com/office/officeart/2018/2/layout/IconVerticalSolidList"/>
    <dgm:cxn modelId="{17E44F9E-876F-4065-A772-1489D5857085}" type="presParOf" srcId="{50BE9CFD-07B5-43FC-BE42-4609B1C3D1D8}" destId="{FB959814-E935-4795-863C-264E0432FF4C}" srcOrd="1" destOrd="0" presId="urn:microsoft.com/office/officeart/2018/2/layout/IconVerticalSolidList"/>
    <dgm:cxn modelId="{70CB0CE8-A523-4CCC-AB10-DBF20274E2F5}" type="presParOf" srcId="{50BE9CFD-07B5-43FC-BE42-4609B1C3D1D8}" destId="{921F0C87-D93A-4FEC-B302-2CFE9807F2E0}" srcOrd="2" destOrd="0" presId="urn:microsoft.com/office/officeart/2018/2/layout/IconVerticalSolidList"/>
    <dgm:cxn modelId="{D63122A8-3AB6-4BD1-8B5A-B86E3CFE424F}" type="presParOf" srcId="{50BE9CFD-07B5-43FC-BE42-4609B1C3D1D8}" destId="{4110F119-5371-49D9-9D4F-AC71AB5083C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5BF638-000D-494B-B44D-ABA05E2F620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s-CL"/>
        </a:p>
      </dgm:t>
    </dgm:pt>
    <dgm:pt modelId="{FBBCC549-0F26-4D5A-BCEB-972E15B5548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L" sz="2800" dirty="0"/>
            <a:t>Target de saturación &gt; 93% </a:t>
          </a:r>
        </a:p>
      </dgm:t>
    </dgm:pt>
    <dgm:pt modelId="{FF150341-ACE9-46AB-8EC9-B1D2F79914C6}" type="parTrans" cxnId="{F7145E55-4596-432B-A235-561F5981AA68}">
      <dgm:prSet/>
      <dgm:spPr/>
      <dgm:t>
        <a:bodyPr/>
        <a:lstStyle/>
        <a:p>
          <a:endParaRPr lang="es-CL"/>
        </a:p>
      </dgm:t>
    </dgm:pt>
    <dgm:pt modelId="{B0E84DD1-B04D-43D5-B8D9-0A1EFF9121E7}" type="sibTrans" cxnId="{F7145E55-4596-432B-A235-561F5981AA68}">
      <dgm:prSet/>
      <dgm:spPr/>
      <dgm:t>
        <a:bodyPr/>
        <a:lstStyle/>
        <a:p>
          <a:endParaRPr lang="es-CL"/>
        </a:p>
      </dgm:t>
    </dgm:pt>
    <dgm:pt modelId="{403B01C9-A8E9-4569-922E-EBDA780EA6A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L" sz="1400" dirty="0"/>
            <a:t>Diferencias entre guías UK 92% v/s USA 90% )</a:t>
          </a:r>
        </a:p>
      </dgm:t>
    </dgm:pt>
    <dgm:pt modelId="{48475B36-8B38-45C5-B7CB-161B2CCC6ABF}" type="parTrans" cxnId="{297FAE5E-D4FF-47C4-ABC2-12C8A1D8BA0B}">
      <dgm:prSet/>
      <dgm:spPr/>
      <dgm:t>
        <a:bodyPr/>
        <a:lstStyle/>
        <a:p>
          <a:endParaRPr lang="es-CL"/>
        </a:p>
      </dgm:t>
    </dgm:pt>
    <dgm:pt modelId="{D8FF03E1-BEC5-4EF1-A6E7-F837050FCB9E}" type="sibTrans" cxnId="{297FAE5E-D4FF-47C4-ABC2-12C8A1D8BA0B}">
      <dgm:prSet/>
      <dgm:spPr/>
      <dgm:t>
        <a:bodyPr/>
        <a:lstStyle/>
        <a:p>
          <a:endParaRPr lang="es-CL"/>
        </a:p>
      </dgm:t>
    </dgm:pt>
    <dgm:pt modelId="{3DC3956C-BB7A-408A-8B7B-25EDCB0EA17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L" sz="2800" dirty="0"/>
            <a:t>Diferentes métodos de entrega de O2</a:t>
          </a:r>
        </a:p>
      </dgm:t>
    </dgm:pt>
    <dgm:pt modelId="{5AEF3230-1A34-4582-B912-DD02E31527CF}" type="parTrans" cxnId="{19958B1F-B186-4E6A-B63B-9D7688F2661F}">
      <dgm:prSet/>
      <dgm:spPr/>
      <dgm:t>
        <a:bodyPr/>
        <a:lstStyle/>
        <a:p>
          <a:endParaRPr lang="es-CL"/>
        </a:p>
      </dgm:t>
    </dgm:pt>
    <dgm:pt modelId="{CC100A22-58BF-4A63-901D-C88179EA1B0F}" type="sibTrans" cxnId="{19958B1F-B186-4E6A-B63B-9D7688F2661F}">
      <dgm:prSet/>
      <dgm:spPr/>
      <dgm:t>
        <a:bodyPr/>
        <a:lstStyle/>
        <a:p>
          <a:endParaRPr lang="es-CL"/>
        </a:p>
      </dgm:t>
    </dgm:pt>
    <dgm:pt modelId="{99ED5B55-B9A2-4840-A099-C3DEEBDE09F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L" sz="1400" dirty="0"/>
            <a:t>Bajo flujo</a:t>
          </a:r>
        </a:p>
      </dgm:t>
    </dgm:pt>
    <dgm:pt modelId="{1C0703D4-9E60-4BB7-9B99-EF28E1AAD798}" type="parTrans" cxnId="{55EA3E05-A53E-40ED-8AF1-1D26024B96EB}">
      <dgm:prSet/>
      <dgm:spPr/>
      <dgm:t>
        <a:bodyPr/>
        <a:lstStyle/>
        <a:p>
          <a:endParaRPr lang="es-CL"/>
        </a:p>
      </dgm:t>
    </dgm:pt>
    <dgm:pt modelId="{179448EA-C390-4102-A153-B36C3BBA5CE0}" type="sibTrans" cxnId="{55EA3E05-A53E-40ED-8AF1-1D26024B96EB}">
      <dgm:prSet/>
      <dgm:spPr/>
      <dgm:t>
        <a:bodyPr/>
        <a:lstStyle/>
        <a:p>
          <a:endParaRPr lang="es-CL"/>
        </a:p>
      </dgm:t>
    </dgm:pt>
    <dgm:pt modelId="{78D77451-6EB6-43BD-8E55-0DD93242C1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L" sz="1400" dirty="0"/>
            <a:t>Cánula nasal de alto flujo </a:t>
          </a:r>
        </a:p>
        <a:p>
          <a:pPr>
            <a:lnSpc>
              <a:spcPct val="100000"/>
            </a:lnSpc>
          </a:pPr>
          <a:r>
            <a:rPr lang="es-CL" sz="1400" dirty="0"/>
            <a:t>VMNI </a:t>
          </a:r>
        </a:p>
        <a:p>
          <a:pPr>
            <a:lnSpc>
              <a:spcPct val="100000"/>
            </a:lnSpc>
          </a:pPr>
          <a:r>
            <a:rPr lang="es-CL" sz="1400" dirty="0"/>
            <a:t>VM </a:t>
          </a:r>
        </a:p>
      </dgm:t>
    </dgm:pt>
    <dgm:pt modelId="{3180DAEA-4689-4B21-8B8F-C50F623845EE}" type="parTrans" cxnId="{0EC14845-9644-44DD-8331-704E0458BF60}">
      <dgm:prSet/>
      <dgm:spPr/>
      <dgm:t>
        <a:bodyPr/>
        <a:lstStyle/>
        <a:p>
          <a:endParaRPr lang="es-CL"/>
        </a:p>
      </dgm:t>
    </dgm:pt>
    <dgm:pt modelId="{0985A37C-FDBF-4FB5-999A-C161107AEC99}" type="sibTrans" cxnId="{0EC14845-9644-44DD-8331-704E0458BF60}">
      <dgm:prSet/>
      <dgm:spPr/>
      <dgm:t>
        <a:bodyPr/>
        <a:lstStyle/>
        <a:p>
          <a:endParaRPr lang="es-CL"/>
        </a:p>
      </dgm:t>
    </dgm:pt>
    <dgm:pt modelId="{9D2CE1EE-978B-4F66-BD2F-FD168EBDD6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dirty="0"/>
            <a:t>No se recomienda monitorización continua con oximetría</a:t>
          </a:r>
          <a:endParaRPr lang="es-CL" sz="1400" dirty="0"/>
        </a:p>
      </dgm:t>
    </dgm:pt>
    <dgm:pt modelId="{01DDC476-C901-4757-88D5-5866E241C8CA}" type="parTrans" cxnId="{3F38A3D9-5AC6-481D-9D99-F273B26DB9C2}">
      <dgm:prSet/>
      <dgm:spPr/>
      <dgm:t>
        <a:bodyPr/>
        <a:lstStyle/>
        <a:p>
          <a:endParaRPr lang="es-CL"/>
        </a:p>
      </dgm:t>
    </dgm:pt>
    <dgm:pt modelId="{6C3F180E-A87B-438E-9C5C-AC1793B4891A}" type="sibTrans" cxnId="{3F38A3D9-5AC6-481D-9D99-F273B26DB9C2}">
      <dgm:prSet/>
      <dgm:spPr/>
      <dgm:t>
        <a:bodyPr/>
        <a:lstStyle/>
        <a:p>
          <a:endParaRPr lang="es-CL"/>
        </a:p>
      </dgm:t>
    </dgm:pt>
    <dgm:pt modelId="{8B18F169-3EDA-4BA8-A1B6-31B4C2871C8F}" type="pres">
      <dgm:prSet presAssocID="{575BF638-000D-494B-B44D-ABA05E2F6206}" presName="root" presStyleCnt="0">
        <dgm:presLayoutVars>
          <dgm:dir/>
          <dgm:resizeHandles val="exact"/>
        </dgm:presLayoutVars>
      </dgm:prSet>
      <dgm:spPr/>
    </dgm:pt>
    <dgm:pt modelId="{1E42517B-F9F5-4099-99F5-EEC682A29C1C}" type="pres">
      <dgm:prSet presAssocID="{FBBCC549-0F26-4D5A-BCEB-972E15B55481}" presName="compNode" presStyleCnt="0"/>
      <dgm:spPr/>
    </dgm:pt>
    <dgm:pt modelId="{AF01CB67-F519-4E8D-A26E-B749C36899AF}" type="pres">
      <dgm:prSet presAssocID="{FBBCC549-0F26-4D5A-BCEB-972E15B55481}" presName="bgRect" presStyleLbl="bgShp" presStyleIdx="0" presStyleCnt="2"/>
      <dgm:spPr/>
    </dgm:pt>
    <dgm:pt modelId="{E9E2C05B-2BB7-449A-A571-C0AB66D89E26}" type="pres">
      <dgm:prSet presAssocID="{FBBCC549-0F26-4D5A-BCEB-972E15B5548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lmones"/>
        </a:ext>
      </dgm:extLst>
    </dgm:pt>
    <dgm:pt modelId="{B76AA56D-11E5-4F7A-9003-1FA634C3DFFD}" type="pres">
      <dgm:prSet presAssocID="{FBBCC549-0F26-4D5A-BCEB-972E15B55481}" presName="spaceRect" presStyleCnt="0"/>
      <dgm:spPr/>
    </dgm:pt>
    <dgm:pt modelId="{4598000F-79EF-4FCF-A3C1-11942A35A7D3}" type="pres">
      <dgm:prSet presAssocID="{FBBCC549-0F26-4D5A-BCEB-972E15B55481}" presName="parTx" presStyleLbl="revTx" presStyleIdx="0" presStyleCnt="4">
        <dgm:presLayoutVars>
          <dgm:chMax val="0"/>
          <dgm:chPref val="0"/>
        </dgm:presLayoutVars>
      </dgm:prSet>
      <dgm:spPr/>
    </dgm:pt>
    <dgm:pt modelId="{411E17EC-93D8-4102-AB9E-8D9074BAAE0E}" type="pres">
      <dgm:prSet presAssocID="{FBBCC549-0F26-4D5A-BCEB-972E15B55481}" presName="desTx" presStyleLbl="revTx" presStyleIdx="1" presStyleCnt="4">
        <dgm:presLayoutVars/>
      </dgm:prSet>
      <dgm:spPr/>
    </dgm:pt>
    <dgm:pt modelId="{55EB43D0-FEED-4679-8019-C6AEC86D7D94}" type="pres">
      <dgm:prSet presAssocID="{B0E84DD1-B04D-43D5-B8D9-0A1EFF9121E7}" presName="sibTrans" presStyleCnt="0"/>
      <dgm:spPr/>
    </dgm:pt>
    <dgm:pt modelId="{A2A890E9-1C91-4414-9116-06ACFD8649FD}" type="pres">
      <dgm:prSet presAssocID="{3DC3956C-BB7A-408A-8B7B-25EDCB0EA173}" presName="compNode" presStyleCnt="0"/>
      <dgm:spPr/>
    </dgm:pt>
    <dgm:pt modelId="{A69EFE52-4722-4854-90CC-12BE0E83E9D5}" type="pres">
      <dgm:prSet presAssocID="{3DC3956C-BB7A-408A-8B7B-25EDCB0EA173}" presName="bgRect" presStyleLbl="bgShp" presStyleIdx="1" presStyleCnt="2"/>
      <dgm:spPr/>
    </dgm:pt>
    <dgm:pt modelId="{EE345928-9D51-409B-A4FC-9C3689EF2C2B}" type="pres">
      <dgm:prSet presAssocID="{3DC3956C-BB7A-408A-8B7B-25EDCB0EA17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a"/>
        </a:ext>
      </dgm:extLst>
    </dgm:pt>
    <dgm:pt modelId="{3BB439D9-B14F-4D48-B4DA-AB17F7EB66E1}" type="pres">
      <dgm:prSet presAssocID="{3DC3956C-BB7A-408A-8B7B-25EDCB0EA173}" presName="spaceRect" presStyleCnt="0"/>
      <dgm:spPr/>
    </dgm:pt>
    <dgm:pt modelId="{714348C0-2FB5-471C-B108-FCA825293246}" type="pres">
      <dgm:prSet presAssocID="{3DC3956C-BB7A-408A-8B7B-25EDCB0EA173}" presName="parTx" presStyleLbl="revTx" presStyleIdx="2" presStyleCnt="4">
        <dgm:presLayoutVars>
          <dgm:chMax val="0"/>
          <dgm:chPref val="0"/>
        </dgm:presLayoutVars>
      </dgm:prSet>
      <dgm:spPr/>
    </dgm:pt>
    <dgm:pt modelId="{6AA576A5-179A-4FFA-ACF3-647636DB1B91}" type="pres">
      <dgm:prSet presAssocID="{3DC3956C-BB7A-408A-8B7B-25EDCB0EA173}" presName="desTx" presStyleLbl="revTx" presStyleIdx="3" presStyleCnt="4">
        <dgm:presLayoutVars/>
      </dgm:prSet>
      <dgm:spPr/>
    </dgm:pt>
  </dgm:ptLst>
  <dgm:cxnLst>
    <dgm:cxn modelId="{D318C301-92A9-4FBE-A1EF-94F344262E43}" type="presOf" srcId="{3DC3956C-BB7A-408A-8B7B-25EDCB0EA173}" destId="{714348C0-2FB5-471C-B108-FCA825293246}" srcOrd="0" destOrd="0" presId="urn:microsoft.com/office/officeart/2018/2/layout/IconVerticalSolidList"/>
    <dgm:cxn modelId="{55EA3E05-A53E-40ED-8AF1-1D26024B96EB}" srcId="{3DC3956C-BB7A-408A-8B7B-25EDCB0EA173}" destId="{99ED5B55-B9A2-4840-A099-C3DEEBDE09FE}" srcOrd="0" destOrd="0" parTransId="{1C0703D4-9E60-4BB7-9B99-EF28E1AAD798}" sibTransId="{179448EA-C390-4102-A153-B36C3BBA5CE0}"/>
    <dgm:cxn modelId="{19958B1F-B186-4E6A-B63B-9D7688F2661F}" srcId="{575BF638-000D-494B-B44D-ABA05E2F6206}" destId="{3DC3956C-BB7A-408A-8B7B-25EDCB0EA173}" srcOrd="1" destOrd="0" parTransId="{5AEF3230-1A34-4582-B912-DD02E31527CF}" sibTransId="{CC100A22-58BF-4A63-901D-C88179EA1B0F}"/>
    <dgm:cxn modelId="{297FAE5E-D4FF-47C4-ABC2-12C8A1D8BA0B}" srcId="{FBBCC549-0F26-4D5A-BCEB-972E15B55481}" destId="{403B01C9-A8E9-4569-922E-EBDA780EA6A2}" srcOrd="0" destOrd="0" parTransId="{48475B36-8B38-45C5-B7CB-161B2CCC6ABF}" sibTransId="{D8FF03E1-BEC5-4EF1-A6E7-F837050FCB9E}"/>
    <dgm:cxn modelId="{0EC14845-9644-44DD-8331-704E0458BF60}" srcId="{3DC3956C-BB7A-408A-8B7B-25EDCB0EA173}" destId="{78D77451-6EB6-43BD-8E55-0DD93242C166}" srcOrd="1" destOrd="0" parTransId="{3180DAEA-4689-4B21-8B8F-C50F623845EE}" sibTransId="{0985A37C-FDBF-4FB5-999A-C161107AEC99}"/>
    <dgm:cxn modelId="{F7145E55-4596-432B-A235-561F5981AA68}" srcId="{575BF638-000D-494B-B44D-ABA05E2F6206}" destId="{FBBCC549-0F26-4D5A-BCEB-972E15B55481}" srcOrd="0" destOrd="0" parTransId="{FF150341-ACE9-46AB-8EC9-B1D2F79914C6}" sibTransId="{B0E84DD1-B04D-43D5-B8D9-0A1EFF9121E7}"/>
    <dgm:cxn modelId="{93B48A79-BBCE-4811-9D25-2247FA0984C0}" type="presOf" srcId="{78D77451-6EB6-43BD-8E55-0DD93242C166}" destId="{6AA576A5-179A-4FFA-ACF3-647636DB1B91}" srcOrd="0" destOrd="1" presId="urn:microsoft.com/office/officeart/2018/2/layout/IconVerticalSolidList"/>
    <dgm:cxn modelId="{EE9665C1-5A6F-4CBF-B550-8B670AADD5FE}" type="presOf" srcId="{9D2CE1EE-978B-4F66-BD2F-FD168EBDD69C}" destId="{411E17EC-93D8-4102-AB9E-8D9074BAAE0E}" srcOrd="0" destOrd="1" presId="urn:microsoft.com/office/officeart/2018/2/layout/IconVerticalSolidList"/>
    <dgm:cxn modelId="{B67B07C5-483D-4B65-8238-0664F9C23177}" type="presOf" srcId="{403B01C9-A8E9-4569-922E-EBDA780EA6A2}" destId="{411E17EC-93D8-4102-AB9E-8D9074BAAE0E}" srcOrd="0" destOrd="0" presId="urn:microsoft.com/office/officeart/2018/2/layout/IconVerticalSolidList"/>
    <dgm:cxn modelId="{3F38A3D9-5AC6-481D-9D99-F273B26DB9C2}" srcId="{FBBCC549-0F26-4D5A-BCEB-972E15B55481}" destId="{9D2CE1EE-978B-4F66-BD2F-FD168EBDD69C}" srcOrd="1" destOrd="0" parTransId="{01DDC476-C901-4757-88D5-5866E241C8CA}" sibTransId="{6C3F180E-A87B-438E-9C5C-AC1793B4891A}"/>
    <dgm:cxn modelId="{ADACF5DA-EF69-47C7-A22E-22374186ADD4}" type="presOf" srcId="{99ED5B55-B9A2-4840-A099-C3DEEBDE09FE}" destId="{6AA576A5-179A-4FFA-ACF3-647636DB1B91}" srcOrd="0" destOrd="0" presId="urn:microsoft.com/office/officeart/2018/2/layout/IconVerticalSolidList"/>
    <dgm:cxn modelId="{7E6B5CE0-0551-4525-B9B7-CBD1DEFA6A30}" type="presOf" srcId="{575BF638-000D-494B-B44D-ABA05E2F6206}" destId="{8B18F169-3EDA-4BA8-A1B6-31B4C2871C8F}" srcOrd="0" destOrd="0" presId="urn:microsoft.com/office/officeart/2018/2/layout/IconVerticalSolidList"/>
    <dgm:cxn modelId="{33E420E9-A214-47A0-B037-96A4F0B1E9F7}" type="presOf" srcId="{FBBCC549-0F26-4D5A-BCEB-972E15B55481}" destId="{4598000F-79EF-4FCF-A3C1-11942A35A7D3}" srcOrd="0" destOrd="0" presId="urn:microsoft.com/office/officeart/2018/2/layout/IconVerticalSolidList"/>
    <dgm:cxn modelId="{01C663F2-1865-456E-98E2-860686A0A749}" type="presParOf" srcId="{8B18F169-3EDA-4BA8-A1B6-31B4C2871C8F}" destId="{1E42517B-F9F5-4099-99F5-EEC682A29C1C}" srcOrd="0" destOrd="0" presId="urn:microsoft.com/office/officeart/2018/2/layout/IconVerticalSolidList"/>
    <dgm:cxn modelId="{A7A2A233-7360-4EC0-9C03-4EA5C77429D8}" type="presParOf" srcId="{1E42517B-F9F5-4099-99F5-EEC682A29C1C}" destId="{AF01CB67-F519-4E8D-A26E-B749C36899AF}" srcOrd="0" destOrd="0" presId="urn:microsoft.com/office/officeart/2018/2/layout/IconVerticalSolidList"/>
    <dgm:cxn modelId="{7D1D17C6-6E93-43CD-8110-D69F785DC21C}" type="presParOf" srcId="{1E42517B-F9F5-4099-99F5-EEC682A29C1C}" destId="{E9E2C05B-2BB7-449A-A571-C0AB66D89E26}" srcOrd="1" destOrd="0" presId="urn:microsoft.com/office/officeart/2018/2/layout/IconVerticalSolidList"/>
    <dgm:cxn modelId="{5AB1C868-5A80-40CC-B679-BC4BA4948800}" type="presParOf" srcId="{1E42517B-F9F5-4099-99F5-EEC682A29C1C}" destId="{B76AA56D-11E5-4F7A-9003-1FA634C3DFFD}" srcOrd="2" destOrd="0" presId="urn:microsoft.com/office/officeart/2018/2/layout/IconVerticalSolidList"/>
    <dgm:cxn modelId="{5636A752-C8F7-49DE-B19F-D88F1B1F21B0}" type="presParOf" srcId="{1E42517B-F9F5-4099-99F5-EEC682A29C1C}" destId="{4598000F-79EF-4FCF-A3C1-11942A35A7D3}" srcOrd="3" destOrd="0" presId="urn:microsoft.com/office/officeart/2018/2/layout/IconVerticalSolidList"/>
    <dgm:cxn modelId="{1A5F3398-6EA5-4F66-BE01-B990086D75B7}" type="presParOf" srcId="{1E42517B-F9F5-4099-99F5-EEC682A29C1C}" destId="{411E17EC-93D8-4102-AB9E-8D9074BAAE0E}" srcOrd="4" destOrd="0" presId="urn:microsoft.com/office/officeart/2018/2/layout/IconVerticalSolidList"/>
    <dgm:cxn modelId="{CC4A903B-CB10-4A72-8F99-8524FEA641C8}" type="presParOf" srcId="{8B18F169-3EDA-4BA8-A1B6-31B4C2871C8F}" destId="{55EB43D0-FEED-4679-8019-C6AEC86D7D94}" srcOrd="1" destOrd="0" presId="urn:microsoft.com/office/officeart/2018/2/layout/IconVerticalSolidList"/>
    <dgm:cxn modelId="{B0D27C4C-D21A-4974-AC24-7044C4CE6759}" type="presParOf" srcId="{8B18F169-3EDA-4BA8-A1B6-31B4C2871C8F}" destId="{A2A890E9-1C91-4414-9116-06ACFD8649FD}" srcOrd="2" destOrd="0" presId="urn:microsoft.com/office/officeart/2018/2/layout/IconVerticalSolidList"/>
    <dgm:cxn modelId="{E8B57489-2625-460D-97F0-22551F666905}" type="presParOf" srcId="{A2A890E9-1C91-4414-9116-06ACFD8649FD}" destId="{A69EFE52-4722-4854-90CC-12BE0E83E9D5}" srcOrd="0" destOrd="0" presId="urn:microsoft.com/office/officeart/2018/2/layout/IconVerticalSolidList"/>
    <dgm:cxn modelId="{D0F44001-F1DD-415B-A4A5-DE52539E0F56}" type="presParOf" srcId="{A2A890E9-1C91-4414-9116-06ACFD8649FD}" destId="{EE345928-9D51-409B-A4FC-9C3689EF2C2B}" srcOrd="1" destOrd="0" presId="urn:microsoft.com/office/officeart/2018/2/layout/IconVerticalSolidList"/>
    <dgm:cxn modelId="{D06FD905-D9B5-4488-B5B5-80DD35A45055}" type="presParOf" srcId="{A2A890E9-1C91-4414-9116-06ACFD8649FD}" destId="{3BB439D9-B14F-4D48-B4DA-AB17F7EB66E1}" srcOrd="2" destOrd="0" presId="urn:microsoft.com/office/officeart/2018/2/layout/IconVerticalSolidList"/>
    <dgm:cxn modelId="{C933437C-D11E-40AB-959A-45CCFF9F7AF9}" type="presParOf" srcId="{A2A890E9-1C91-4414-9116-06ACFD8649FD}" destId="{714348C0-2FB5-471C-B108-FCA825293246}" srcOrd="3" destOrd="0" presId="urn:microsoft.com/office/officeart/2018/2/layout/IconVerticalSolidList"/>
    <dgm:cxn modelId="{4DB008E6-BA4D-42CF-9EF2-A67E755A26E6}" type="presParOf" srcId="{A2A890E9-1C91-4414-9116-06ACFD8649FD}" destId="{6AA576A5-179A-4FFA-ACF3-647636DB1B91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E4A8FBC-1EE9-4714-B50B-2CADFA4856EB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C07E562-839E-42FA-8450-3E9E4362323A}">
      <dgm:prSet custT="1"/>
      <dgm:spPr/>
      <dgm:t>
        <a:bodyPr/>
        <a:lstStyle/>
        <a:p>
          <a:pPr>
            <a:defRPr b="1"/>
          </a:pPr>
          <a:r>
            <a:rPr lang="es-ES" sz="1800" dirty="0"/>
            <a:t>Hidratación / Nutrición </a:t>
          </a:r>
          <a:endParaRPr lang="en-US" sz="1800" dirty="0"/>
        </a:p>
      </dgm:t>
    </dgm:pt>
    <dgm:pt modelId="{BBED6ADF-65AF-428C-9AC1-1C891D9365FE}" type="parTrans" cxnId="{A0A5EED0-1A10-45CF-A1F2-C68F794195ED}">
      <dgm:prSet/>
      <dgm:spPr/>
      <dgm:t>
        <a:bodyPr/>
        <a:lstStyle/>
        <a:p>
          <a:endParaRPr lang="en-US"/>
        </a:p>
      </dgm:t>
    </dgm:pt>
    <dgm:pt modelId="{7A154186-1C19-4EFC-B154-03B5AFD0CA0B}" type="sibTrans" cxnId="{A0A5EED0-1A10-45CF-A1F2-C68F794195ED}">
      <dgm:prSet/>
      <dgm:spPr/>
      <dgm:t>
        <a:bodyPr/>
        <a:lstStyle/>
        <a:p>
          <a:endParaRPr lang="en-US"/>
        </a:p>
      </dgm:t>
    </dgm:pt>
    <dgm:pt modelId="{06641C49-8EC4-436D-8560-B557B5978841}">
      <dgm:prSet custT="1"/>
      <dgm:spPr/>
      <dgm:t>
        <a:bodyPr/>
        <a:lstStyle/>
        <a:p>
          <a:r>
            <a:rPr lang="es-ES" sz="1800" dirty="0"/>
            <a:t>1° elección vía oral , sino evaluar uso de SNG y/o </a:t>
          </a:r>
          <a:r>
            <a:rPr lang="es-ES" sz="1800" dirty="0" err="1"/>
            <a:t>flebo</a:t>
          </a:r>
          <a:endParaRPr lang="en-US" sz="1800" dirty="0"/>
        </a:p>
      </dgm:t>
    </dgm:pt>
    <dgm:pt modelId="{1D501B54-9B11-4DF3-9061-B49D5AE45509}" type="parTrans" cxnId="{4409315B-EA34-441C-AFD2-1D7B56026227}">
      <dgm:prSet/>
      <dgm:spPr/>
      <dgm:t>
        <a:bodyPr/>
        <a:lstStyle/>
        <a:p>
          <a:endParaRPr lang="en-US"/>
        </a:p>
      </dgm:t>
    </dgm:pt>
    <dgm:pt modelId="{3C59120B-B3EC-4F7B-A31A-C93445C26272}" type="sibTrans" cxnId="{4409315B-EA34-441C-AFD2-1D7B56026227}">
      <dgm:prSet/>
      <dgm:spPr/>
      <dgm:t>
        <a:bodyPr/>
        <a:lstStyle/>
        <a:p>
          <a:endParaRPr lang="en-US"/>
        </a:p>
      </dgm:t>
    </dgm:pt>
    <dgm:pt modelId="{879EAA6A-CC29-4149-809D-94055C20527E}">
      <dgm:prSet custT="1"/>
      <dgm:spPr/>
      <dgm:t>
        <a:bodyPr/>
        <a:lstStyle/>
        <a:p>
          <a:pPr>
            <a:defRPr b="1"/>
          </a:pPr>
          <a:r>
            <a:rPr lang="es-ES" sz="1800" dirty="0"/>
            <a:t>Aseo nasal y manejo de secreciones nasales + posicionamiento</a:t>
          </a:r>
          <a:endParaRPr lang="en-US" sz="1800" dirty="0"/>
        </a:p>
      </dgm:t>
    </dgm:pt>
    <dgm:pt modelId="{C4000280-3BC9-4E11-99AA-2ACF7A7AA405}" type="parTrans" cxnId="{72F0C9F5-4F3E-40BF-BF5D-6AE7418C76A6}">
      <dgm:prSet/>
      <dgm:spPr/>
      <dgm:t>
        <a:bodyPr/>
        <a:lstStyle/>
        <a:p>
          <a:endParaRPr lang="en-US"/>
        </a:p>
      </dgm:t>
    </dgm:pt>
    <dgm:pt modelId="{8B336255-1FDE-408C-BAEB-C6CE6F663040}" type="sibTrans" cxnId="{72F0C9F5-4F3E-40BF-BF5D-6AE7418C76A6}">
      <dgm:prSet/>
      <dgm:spPr/>
      <dgm:t>
        <a:bodyPr/>
        <a:lstStyle/>
        <a:p>
          <a:endParaRPr lang="en-US"/>
        </a:p>
      </dgm:t>
    </dgm:pt>
    <dgm:pt modelId="{C62CC4FD-EE9B-47CD-94F3-0ADEA23C5F3E}">
      <dgm:prSet custT="1"/>
      <dgm:spPr/>
      <dgm:t>
        <a:bodyPr/>
        <a:lstStyle/>
        <a:p>
          <a:pPr>
            <a:defRPr b="1"/>
          </a:pPr>
          <a:r>
            <a:rPr lang="es-ES" sz="1800" dirty="0"/>
            <a:t>Oxigenación adecuada según necesidad</a:t>
          </a:r>
          <a:endParaRPr lang="en-US" sz="1800" dirty="0"/>
        </a:p>
      </dgm:t>
    </dgm:pt>
    <dgm:pt modelId="{3DBF025C-A4BC-4A4C-91FA-9B69AA0DFF28}" type="parTrans" cxnId="{14F7A599-CF8D-4177-9813-AB628AACCF30}">
      <dgm:prSet/>
      <dgm:spPr/>
      <dgm:t>
        <a:bodyPr/>
        <a:lstStyle/>
        <a:p>
          <a:endParaRPr lang="en-US"/>
        </a:p>
      </dgm:t>
    </dgm:pt>
    <dgm:pt modelId="{FB20CA60-41AF-4F12-9231-53AB47F6853C}" type="sibTrans" cxnId="{14F7A599-CF8D-4177-9813-AB628AACCF30}">
      <dgm:prSet/>
      <dgm:spPr/>
      <dgm:t>
        <a:bodyPr/>
        <a:lstStyle/>
        <a:p>
          <a:endParaRPr lang="en-US"/>
        </a:p>
      </dgm:t>
    </dgm:pt>
    <dgm:pt modelId="{D9A914D8-E5E5-4535-8F82-3C04764D44BD}">
      <dgm:prSet custT="1"/>
      <dgm:spPr/>
      <dgm:t>
        <a:bodyPr/>
        <a:lstStyle/>
        <a:p>
          <a:pPr>
            <a:defRPr b="1"/>
          </a:pPr>
          <a:r>
            <a:rPr lang="es-ES" sz="1800" dirty="0"/>
            <a:t>Considerar  SOLO kinesiterapia respiratoria en fase </a:t>
          </a:r>
          <a:r>
            <a:rPr lang="es-ES" sz="1800" dirty="0" err="1"/>
            <a:t>hipersecretora</a:t>
          </a:r>
          <a:r>
            <a:rPr lang="es-ES" sz="1800" dirty="0"/>
            <a:t> / atelectasias</a:t>
          </a:r>
          <a:endParaRPr lang="en-US" sz="1800" dirty="0"/>
        </a:p>
      </dgm:t>
    </dgm:pt>
    <dgm:pt modelId="{800FD88E-4931-459F-94F6-8455AC085996}" type="parTrans" cxnId="{CC9DECAB-CB2F-47F3-885A-952A6857FCED}">
      <dgm:prSet/>
      <dgm:spPr/>
      <dgm:t>
        <a:bodyPr/>
        <a:lstStyle/>
        <a:p>
          <a:endParaRPr lang="en-US"/>
        </a:p>
      </dgm:t>
    </dgm:pt>
    <dgm:pt modelId="{7DFC21E4-349E-4E9D-97E5-98C488FCA914}" type="sibTrans" cxnId="{CC9DECAB-CB2F-47F3-885A-952A6857FCED}">
      <dgm:prSet/>
      <dgm:spPr/>
      <dgm:t>
        <a:bodyPr/>
        <a:lstStyle/>
        <a:p>
          <a:endParaRPr lang="en-US"/>
        </a:p>
      </dgm:t>
    </dgm:pt>
    <dgm:pt modelId="{BF1EC6B0-F480-4D81-B03A-3F1174C6BAAE}" type="pres">
      <dgm:prSet presAssocID="{7E4A8FBC-1EE9-4714-B50B-2CADFA4856EB}" presName="root" presStyleCnt="0">
        <dgm:presLayoutVars>
          <dgm:dir/>
          <dgm:resizeHandles val="exact"/>
        </dgm:presLayoutVars>
      </dgm:prSet>
      <dgm:spPr/>
    </dgm:pt>
    <dgm:pt modelId="{0992D6B5-8DEB-4B7C-8C01-829DFC763172}" type="pres">
      <dgm:prSet presAssocID="{DC07E562-839E-42FA-8450-3E9E4362323A}" presName="compNode" presStyleCnt="0"/>
      <dgm:spPr/>
    </dgm:pt>
    <dgm:pt modelId="{E4756BC5-A83B-4912-B699-BFFFA870A69C}" type="pres">
      <dgm:prSet presAssocID="{DC07E562-839E-42FA-8450-3E9E4362323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berón"/>
        </a:ext>
      </dgm:extLst>
    </dgm:pt>
    <dgm:pt modelId="{DC750BCB-59F7-42F5-90EC-1605AD80DE4F}" type="pres">
      <dgm:prSet presAssocID="{DC07E562-839E-42FA-8450-3E9E4362323A}" presName="iconSpace" presStyleCnt="0"/>
      <dgm:spPr/>
    </dgm:pt>
    <dgm:pt modelId="{AFB98AC3-1082-4E6F-B464-C9F21E14E4AB}" type="pres">
      <dgm:prSet presAssocID="{DC07E562-839E-42FA-8450-3E9E4362323A}" presName="parTx" presStyleLbl="revTx" presStyleIdx="0" presStyleCnt="8">
        <dgm:presLayoutVars>
          <dgm:chMax val="0"/>
          <dgm:chPref val="0"/>
        </dgm:presLayoutVars>
      </dgm:prSet>
      <dgm:spPr/>
    </dgm:pt>
    <dgm:pt modelId="{C982E507-B3E3-48B0-BCAE-C2B5000EAFE9}" type="pres">
      <dgm:prSet presAssocID="{DC07E562-839E-42FA-8450-3E9E4362323A}" presName="txSpace" presStyleCnt="0"/>
      <dgm:spPr/>
    </dgm:pt>
    <dgm:pt modelId="{6E6E1CD8-1E58-4EA8-A225-F45109372817}" type="pres">
      <dgm:prSet presAssocID="{DC07E562-839E-42FA-8450-3E9E4362323A}" presName="desTx" presStyleLbl="revTx" presStyleIdx="1" presStyleCnt="8">
        <dgm:presLayoutVars/>
      </dgm:prSet>
      <dgm:spPr/>
    </dgm:pt>
    <dgm:pt modelId="{0895470F-40BE-4E96-A42F-3CC986A1E391}" type="pres">
      <dgm:prSet presAssocID="{7A154186-1C19-4EFC-B154-03B5AFD0CA0B}" presName="sibTrans" presStyleCnt="0"/>
      <dgm:spPr/>
    </dgm:pt>
    <dgm:pt modelId="{1BC71BA7-5F1B-46EF-B038-4FAA09C5A84B}" type="pres">
      <dgm:prSet presAssocID="{879EAA6A-CC29-4149-809D-94055C20527E}" presName="compNode" presStyleCnt="0"/>
      <dgm:spPr/>
    </dgm:pt>
    <dgm:pt modelId="{C2A8A0B1-5FE6-4EE0-9322-6E3884D1BEF6}" type="pres">
      <dgm:prSet presAssocID="{879EAA6A-CC29-4149-809D-94055C20527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ariz"/>
        </a:ext>
      </dgm:extLst>
    </dgm:pt>
    <dgm:pt modelId="{4E4B55AA-33FA-40A3-A433-5DBC11808FBF}" type="pres">
      <dgm:prSet presAssocID="{879EAA6A-CC29-4149-809D-94055C20527E}" presName="iconSpace" presStyleCnt="0"/>
      <dgm:spPr/>
    </dgm:pt>
    <dgm:pt modelId="{B26F147E-5A20-4678-853E-614B7050C9D9}" type="pres">
      <dgm:prSet presAssocID="{879EAA6A-CC29-4149-809D-94055C20527E}" presName="parTx" presStyleLbl="revTx" presStyleIdx="2" presStyleCnt="8">
        <dgm:presLayoutVars>
          <dgm:chMax val="0"/>
          <dgm:chPref val="0"/>
        </dgm:presLayoutVars>
      </dgm:prSet>
      <dgm:spPr/>
    </dgm:pt>
    <dgm:pt modelId="{01342237-99A2-4844-ACEA-2F0E4CF8A518}" type="pres">
      <dgm:prSet presAssocID="{879EAA6A-CC29-4149-809D-94055C20527E}" presName="txSpace" presStyleCnt="0"/>
      <dgm:spPr/>
    </dgm:pt>
    <dgm:pt modelId="{7A8C001C-FB49-4F67-82A2-91598B41FEC5}" type="pres">
      <dgm:prSet presAssocID="{879EAA6A-CC29-4149-809D-94055C20527E}" presName="desTx" presStyleLbl="revTx" presStyleIdx="3" presStyleCnt="8">
        <dgm:presLayoutVars/>
      </dgm:prSet>
      <dgm:spPr/>
    </dgm:pt>
    <dgm:pt modelId="{C86E304A-6620-4320-BFDF-E8B41EEE79E2}" type="pres">
      <dgm:prSet presAssocID="{8B336255-1FDE-408C-BAEB-C6CE6F663040}" presName="sibTrans" presStyleCnt="0"/>
      <dgm:spPr/>
    </dgm:pt>
    <dgm:pt modelId="{39B6AE77-DDFF-4B7B-92D0-01EB38BD4EAF}" type="pres">
      <dgm:prSet presAssocID="{C62CC4FD-EE9B-47CD-94F3-0ADEA23C5F3E}" presName="compNode" presStyleCnt="0"/>
      <dgm:spPr/>
    </dgm:pt>
    <dgm:pt modelId="{47642F33-0F45-483E-B636-7DA0D8B8D2D3}" type="pres">
      <dgm:prSet presAssocID="{C62CC4FD-EE9B-47CD-94F3-0ADEA23C5F3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lmones"/>
        </a:ext>
      </dgm:extLst>
    </dgm:pt>
    <dgm:pt modelId="{31DF2D44-359F-4B99-88CE-8094079BB303}" type="pres">
      <dgm:prSet presAssocID="{C62CC4FD-EE9B-47CD-94F3-0ADEA23C5F3E}" presName="iconSpace" presStyleCnt="0"/>
      <dgm:spPr/>
    </dgm:pt>
    <dgm:pt modelId="{AB22A18F-0C89-4EAE-A795-CF9CBE333858}" type="pres">
      <dgm:prSet presAssocID="{C62CC4FD-EE9B-47CD-94F3-0ADEA23C5F3E}" presName="parTx" presStyleLbl="revTx" presStyleIdx="4" presStyleCnt="8">
        <dgm:presLayoutVars>
          <dgm:chMax val="0"/>
          <dgm:chPref val="0"/>
        </dgm:presLayoutVars>
      </dgm:prSet>
      <dgm:spPr/>
    </dgm:pt>
    <dgm:pt modelId="{A71EDAFC-BA61-451D-ABC3-27810C1E41CE}" type="pres">
      <dgm:prSet presAssocID="{C62CC4FD-EE9B-47CD-94F3-0ADEA23C5F3E}" presName="txSpace" presStyleCnt="0"/>
      <dgm:spPr/>
    </dgm:pt>
    <dgm:pt modelId="{2F7F336B-15E8-4D99-93FB-F82138B22B55}" type="pres">
      <dgm:prSet presAssocID="{C62CC4FD-EE9B-47CD-94F3-0ADEA23C5F3E}" presName="desTx" presStyleLbl="revTx" presStyleIdx="5" presStyleCnt="8">
        <dgm:presLayoutVars/>
      </dgm:prSet>
      <dgm:spPr/>
    </dgm:pt>
    <dgm:pt modelId="{2ECE1053-C54C-4F29-8CF0-7F797B8A442B}" type="pres">
      <dgm:prSet presAssocID="{FB20CA60-41AF-4F12-9231-53AB47F6853C}" presName="sibTrans" presStyleCnt="0"/>
      <dgm:spPr/>
    </dgm:pt>
    <dgm:pt modelId="{D6CEFFB1-4542-415B-856F-CC4B72C42C1B}" type="pres">
      <dgm:prSet presAssocID="{D9A914D8-E5E5-4535-8F82-3C04764D44BD}" presName="compNode" presStyleCnt="0"/>
      <dgm:spPr/>
    </dgm:pt>
    <dgm:pt modelId="{84500A71-50E1-40A7-984E-7E3FC152348C}" type="pres">
      <dgm:prSet presAssocID="{D9A914D8-E5E5-4535-8F82-3C04764D44B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FCFDBF9B-E986-4B38-B629-A4E83C670872}" type="pres">
      <dgm:prSet presAssocID="{D9A914D8-E5E5-4535-8F82-3C04764D44BD}" presName="iconSpace" presStyleCnt="0"/>
      <dgm:spPr/>
    </dgm:pt>
    <dgm:pt modelId="{A6A2B9D6-02D3-424B-9FC6-576DD832D760}" type="pres">
      <dgm:prSet presAssocID="{D9A914D8-E5E5-4535-8F82-3C04764D44BD}" presName="parTx" presStyleLbl="revTx" presStyleIdx="6" presStyleCnt="8">
        <dgm:presLayoutVars>
          <dgm:chMax val="0"/>
          <dgm:chPref val="0"/>
        </dgm:presLayoutVars>
      </dgm:prSet>
      <dgm:spPr/>
    </dgm:pt>
    <dgm:pt modelId="{D2ECC940-2A05-4783-9D82-EBB58025106C}" type="pres">
      <dgm:prSet presAssocID="{D9A914D8-E5E5-4535-8F82-3C04764D44BD}" presName="txSpace" presStyleCnt="0"/>
      <dgm:spPr/>
    </dgm:pt>
    <dgm:pt modelId="{32E552F8-7DA0-42C0-955C-0807D03CAAC1}" type="pres">
      <dgm:prSet presAssocID="{D9A914D8-E5E5-4535-8F82-3C04764D44BD}" presName="desTx" presStyleLbl="revTx" presStyleIdx="7" presStyleCnt="8">
        <dgm:presLayoutVars/>
      </dgm:prSet>
      <dgm:spPr/>
    </dgm:pt>
  </dgm:ptLst>
  <dgm:cxnLst>
    <dgm:cxn modelId="{15756826-AD32-4E63-B6BE-3EB4D7109E18}" type="presOf" srcId="{C62CC4FD-EE9B-47CD-94F3-0ADEA23C5F3E}" destId="{AB22A18F-0C89-4EAE-A795-CF9CBE333858}" srcOrd="0" destOrd="0" presId="urn:microsoft.com/office/officeart/2018/2/layout/IconLabelDescriptionList"/>
    <dgm:cxn modelId="{4409315B-EA34-441C-AFD2-1D7B56026227}" srcId="{DC07E562-839E-42FA-8450-3E9E4362323A}" destId="{06641C49-8EC4-436D-8560-B557B5978841}" srcOrd="0" destOrd="0" parTransId="{1D501B54-9B11-4DF3-9061-B49D5AE45509}" sibTransId="{3C59120B-B3EC-4F7B-A31A-C93445C26272}"/>
    <dgm:cxn modelId="{14F7A599-CF8D-4177-9813-AB628AACCF30}" srcId="{7E4A8FBC-1EE9-4714-B50B-2CADFA4856EB}" destId="{C62CC4FD-EE9B-47CD-94F3-0ADEA23C5F3E}" srcOrd="2" destOrd="0" parTransId="{3DBF025C-A4BC-4A4C-91FA-9B69AA0DFF28}" sibTransId="{FB20CA60-41AF-4F12-9231-53AB47F6853C}"/>
    <dgm:cxn modelId="{B4669AA4-26CB-4B74-814D-BD2FA5BA9B71}" type="presOf" srcId="{7E4A8FBC-1EE9-4714-B50B-2CADFA4856EB}" destId="{BF1EC6B0-F480-4D81-B03A-3F1174C6BAAE}" srcOrd="0" destOrd="0" presId="urn:microsoft.com/office/officeart/2018/2/layout/IconLabelDescriptionList"/>
    <dgm:cxn modelId="{CC9DECAB-CB2F-47F3-885A-952A6857FCED}" srcId="{7E4A8FBC-1EE9-4714-B50B-2CADFA4856EB}" destId="{D9A914D8-E5E5-4535-8F82-3C04764D44BD}" srcOrd="3" destOrd="0" parTransId="{800FD88E-4931-459F-94F6-8455AC085996}" sibTransId="{7DFC21E4-349E-4E9D-97E5-98C488FCA914}"/>
    <dgm:cxn modelId="{4BD3BDB8-8B70-4445-B4FC-F0359E96207F}" type="presOf" srcId="{879EAA6A-CC29-4149-809D-94055C20527E}" destId="{B26F147E-5A20-4678-853E-614B7050C9D9}" srcOrd="0" destOrd="0" presId="urn:microsoft.com/office/officeart/2018/2/layout/IconLabelDescriptionList"/>
    <dgm:cxn modelId="{CAC3FBC4-7506-4335-9B21-3988DFD6C77F}" type="presOf" srcId="{06641C49-8EC4-436D-8560-B557B5978841}" destId="{6E6E1CD8-1E58-4EA8-A225-F45109372817}" srcOrd="0" destOrd="0" presId="urn:microsoft.com/office/officeart/2018/2/layout/IconLabelDescriptionList"/>
    <dgm:cxn modelId="{A0A5EED0-1A10-45CF-A1F2-C68F794195ED}" srcId="{7E4A8FBC-1EE9-4714-B50B-2CADFA4856EB}" destId="{DC07E562-839E-42FA-8450-3E9E4362323A}" srcOrd="0" destOrd="0" parTransId="{BBED6ADF-65AF-428C-9AC1-1C891D9365FE}" sibTransId="{7A154186-1C19-4EFC-B154-03B5AFD0CA0B}"/>
    <dgm:cxn modelId="{AD73F6D8-9D98-4DD0-93B3-D47B59254F38}" type="presOf" srcId="{D9A914D8-E5E5-4535-8F82-3C04764D44BD}" destId="{A6A2B9D6-02D3-424B-9FC6-576DD832D760}" srcOrd="0" destOrd="0" presId="urn:microsoft.com/office/officeart/2018/2/layout/IconLabelDescriptionList"/>
    <dgm:cxn modelId="{80398FD9-DAD9-4B56-A954-FF0493E90CCC}" type="presOf" srcId="{DC07E562-839E-42FA-8450-3E9E4362323A}" destId="{AFB98AC3-1082-4E6F-B464-C9F21E14E4AB}" srcOrd="0" destOrd="0" presId="urn:microsoft.com/office/officeart/2018/2/layout/IconLabelDescriptionList"/>
    <dgm:cxn modelId="{72F0C9F5-4F3E-40BF-BF5D-6AE7418C76A6}" srcId="{7E4A8FBC-1EE9-4714-B50B-2CADFA4856EB}" destId="{879EAA6A-CC29-4149-809D-94055C20527E}" srcOrd="1" destOrd="0" parTransId="{C4000280-3BC9-4E11-99AA-2ACF7A7AA405}" sibTransId="{8B336255-1FDE-408C-BAEB-C6CE6F663040}"/>
    <dgm:cxn modelId="{63470368-7CB5-4965-85BF-50CD282B30F9}" type="presParOf" srcId="{BF1EC6B0-F480-4D81-B03A-3F1174C6BAAE}" destId="{0992D6B5-8DEB-4B7C-8C01-829DFC763172}" srcOrd="0" destOrd="0" presId="urn:microsoft.com/office/officeart/2018/2/layout/IconLabelDescriptionList"/>
    <dgm:cxn modelId="{C82675EB-FA06-486E-99C7-74111D60FB51}" type="presParOf" srcId="{0992D6B5-8DEB-4B7C-8C01-829DFC763172}" destId="{E4756BC5-A83B-4912-B699-BFFFA870A69C}" srcOrd="0" destOrd="0" presId="urn:microsoft.com/office/officeart/2018/2/layout/IconLabelDescriptionList"/>
    <dgm:cxn modelId="{65E2B141-FCC8-42EA-B902-90C7703E28C5}" type="presParOf" srcId="{0992D6B5-8DEB-4B7C-8C01-829DFC763172}" destId="{DC750BCB-59F7-42F5-90EC-1605AD80DE4F}" srcOrd="1" destOrd="0" presId="urn:microsoft.com/office/officeart/2018/2/layout/IconLabelDescriptionList"/>
    <dgm:cxn modelId="{44761559-1AC9-452B-B662-B795CE62CFCF}" type="presParOf" srcId="{0992D6B5-8DEB-4B7C-8C01-829DFC763172}" destId="{AFB98AC3-1082-4E6F-B464-C9F21E14E4AB}" srcOrd="2" destOrd="0" presId="urn:microsoft.com/office/officeart/2018/2/layout/IconLabelDescriptionList"/>
    <dgm:cxn modelId="{D791DF20-7E72-4BEF-B758-1ED07BC4A26E}" type="presParOf" srcId="{0992D6B5-8DEB-4B7C-8C01-829DFC763172}" destId="{C982E507-B3E3-48B0-BCAE-C2B5000EAFE9}" srcOrd="3" destOrd="0" presId="urn:microsoft.com/office/officeart/2018/2/layout/IconLabelDescriptionList"/>
    <dgm:cxn modelId="{86A1E200-481F-4DF3-B20E-2AFC8E9EC7D0}" type="presParOf" srcId="{0992D6B5-8DEB-4B7C-8C01-829DFC763172}" destId="{6E6E1CD8-1E58-4EA8-A225-F45109372817}" srcOrd="4" destOrd="0" presId="urn:microsoft.com/office/officeart/2018/2/layout/IconLabelDescriptionList"/>
    <dgm:cxn modelId="{6652D119-9B5D-4ACB-905B-0102DE72ABF0}" type="presParOf" srcId="{BF1EC6B0-F480-4D81-B03A-3F1174C6BAAE}" destId="{0895470F-40BE-4E96-A42F-3CC986A1E391}" srcOrd="1" destOrd="0" presId="urn:microsoft.com/office/officeart/2018/2/layout/IconLabelDescriptionList"/>
    <dgm:cxn modelId="{6D089F14-1EA3-4491-A3EB-06EDA6DED766}" type="presParOf" srcId="{BF1EC6B0-F480-4D81-B03A-3F1174C6BAAE}" destId="{1BC71BA7-5F1B-46EF-B038-4FAA09C5A84B}" srcOrd="2" destOrd="0" presId="urn:microsoft.com/office/officeart/2018/2/layout/IconLabelDescriptionList"/>
    <dgm:cxn modelId="{1BC5D97B-AB40-4A35-9CBF-E78B58175584}" type="presParOf" srcId="{1BC71BA7-5F1B-46EF-B038-4FAA09C5A84B}" destId="{C2A8A0B1-5FE6-4EE0-9322-6E3884D1BEF6}" srcOrd="0" destOrd="0" presId="urn:microsoft.com/office/officeart/2018/2/layout/IconLabelDescriptionList"/>
    <dgm:cxn modelId="{BB5D4C4F-356C-4EAE-861C-022D51CFFFD8}" type="presParOf" srcId="{1BC71BA7-5F1B-46EF-B038-4FAA09C5A84B}" destId="{4E4B55AA-33FA-40A3-A433-5DBC11808FBF}" srcOrd="1" destOrd="0" presId="urn:microsoft.com/office/officeart/2018/2/layout/IconLabelDescriptionList"/>
    <dgm:cxn modelId="{65191680-4B72-4EDD-B8AD-085FE3E6F65A}" type="presParOf" srcId="{1BC71BA7-5F1B-46EF-B038-4FAA09C5A84B}" destId="{B26F147E-5A20-4678-853E-614B7050C9D9}" srcOrd="2" destOrd="0" presId="urn:microsoft.com/office/officeart/2018/2/layout/IconLabelDescriptionList"/>
    <dgm:cxn modelId="{0F74280F-9458-46FC-9A63-E5887362FA76}" type="presParOf" srcId="{1BC71BA7-5F1B-46EF-B038-4FAA09C5A84B}" destId="{01342237-99A2-4844-ACEA-2F0E4CF8A518}" srcOrd="3" destOrd="0" presId="urn:microsoft.com/office/officeart/2018/2/layout/IconLabelDescriptionList"/>
    <dgm:cxn modelId="{E134199E-58BC-48D9-859B-920C16CCE36B}" type="presParOf" srcId="{1BC71BA7-5F1B-46EF-B038-4FAA09C5A84B}" destId="{7A8C001C-FB49-4F67-82A2-91598B41FEC5}" srcOrd="4" destOrd="0" presId="urn:microsoft.com/office/officeart/2018/2/layout/IconLabelDescriptionList"/>
    <dgm:cxn modelId="{BE811AC3-68A9-459B-95E9-81EE88754107}" type="presParOf" srcId="{BF1EC6B0-F480-4D81-B03A-3F1174C6BAAE}" destId="{C86E304A-6620-4320-BFDF-E8B41EEE79E2}" srcOrd="3" destOrd="0" presId="urn:microsoft.com/office/officeart/2018/2/layout/IconLabelDescriptionList"/>
    <dgm:cxn modelId="{4C68A4C6-CB40-4019-9B37-113B4F0B2644}" type="presParOf" srcId="{BF1EC6B0-F480-4D81-B03A-3F1174C6BAAE}" destId="{39B6AE77-DDFF-4B7B-92D0-01EB38BD4EAF}" srcOrd="4" destOrd="0" presId="urn:microsoft.com/office/officeart/2018/2/layout/IconLabelDescriptionList"/>
    <dgm:cxn modelId="{4A31A2D9-B239-4F59-A431-7765139E6D4E}" type="presParOf" srcId="{39B6AE77-DDFF-4B7B-92D0-01EB38BD4EAF}" destId="{47642F33-0F45-483E-B636-7DA0D8B8D2D3}" srcOrd="0" destOrd="0" presId="urn:microsoft.com/office/officeart/2018/2/layout/IconLabelDescriptionList"/>
    <dgm:cxn modelId="{03DA6AB8-145E-4631-93E5-13E8E0CB6A65}" type="presParOf" srcId="{39B6AE77-DDFF-4B7B-92D0-01EB38BD4EAF}" destId="{31DF2D44-359F-4B99-88CE-8094079BB303}" srcOrd="1" destOrd="0" presId="urn:microsoft.com/office/officeart/2018/2/layout/IconLabelDescriptionList"/>
    <dgm:cxn modelId="{586401E4-E68F-422A-8E56-DF7C90CE4A12}" type="presParOf" srcId="{39B6AE77-DDFF-4B7B-92D0-01EB38BD4EAF}" destId="{AB22A18F-0C89-4EAE-A795-CF9CBE333858}" srcOrd="2" destOrd="0" presId="urn:microsoft.com/office/officeart/2018/2/layout/IconLabelDescriptionList"/>
    <dgm:cxn modelId="{89C5EF57-D81F-4790-AF65-FE3C682DB7BD}" type="presParOf" srcId="{39B6AE77-DDFF-4B7B-92D0-01EB38BD4EAF}" destId="{A71EDAFC-BA61-451D-ABC3-27810C1E41CE}" srcOrd="3" destOrd="0" presId="urn:microsoft.com/office/officeart/2018/2/layout/IconLabelDescriptionList"/>
    <dgm:cxn modelId="{E9DC3F0F-3D5E-4AD3-B7EB-53EE6FC57829}" type="presParOf" srcId="{39B6AE77-DDFF-4B7B-92D0-01EB38BD4EAF}" destId="{2F7F336B-15E8-4D99-93FB-F82138B22B55}" srcOrd="4" destOrd="0" presId="urn:microsoft.com/office/officeart/2018/2/layout/IconLabelDescriptionList"/>
    <dgm:cxn modelId="{BA936548-3B99-4F38-BF56-3763848F2462}" type="presParOf" srcId="{BF1EC6B0-F480-4D81-B03A-3F1174C6BAAE}" destId="{2ECE1053-C54C-4F29-8CF0-7F797B8A442B}" srcOrd="5" destOrd="0" presId="urn:microsoft.com/office/officeart/2018/2/layout/IconLabelDescriptionList"/>
    <dgm:cxn modelId="{A7E2DEAE-A38E-4D35-8F8D-C17183AEF204}" type="presParOf" srcId="{BF1EC6B0-F480-4D81-B03A-3F1174C6BAAE}" destId="{D6CEFFB1-4542-415B-856F-CC4B72C42C1B}" srcOrd="6" destOrd="0" presId="urn:microsoft.com/office/officeart/2018/2/layout/IconLabelDescriptionList"/>
    <dgm:cxn modelId="{CAD14900-E77A-4857-AD73-90AD5E308ABF}" type="presParOf" srcId="{D6CEFFB1-4542-415B-856F-CC4B72C42C1B}" destId="{84500A71-50E1-40A7-984E-7E3FC152348C}" srcOrd="0" destOrd="0" presId="urn:microsoft.com/office/officeart/2018/2/layout/IconLabelDescriptionList"/>
    <dgm:cxn modelId="{94D356BD-D88F-45C9-868E-D3D3C8843031}" type="presParOf" srcId="{D6CEFFB1-4542-415B-856F-CC4B72C42C1B}" destId="{FCFDBF9B-E986-4B38-B629-A4E83C670872}" srcOrd="1" destOrd="0" presId="urn:microsoft.com/office/officeart/2018/2/layout/IconLabelDescriptionList"/>
    <dgm:cxn modelId="{B80291C5-CA3C-43B1-B016-2C5DFC669780}" type="presParOf" srcId="{D6CEFFB1-4542-415B-856F-CC4B72C42C1B}" destId="{A6A2B9D6-02D3-424B-9FC6-576DD832D760}" srcOrd="2" destOrd="0" presId="urn:microsoft.com/office/officeart/2018/2/layout/IconLabelDescriptionList"/>
    <dgm:cxn modelId="{43C870DF-ECA7-400D-B95B-A5BEB973110C}" type="presParOf" srcId="{D6CEFFB1-4542-415B-856F-CC4B72C42C1B}" destId="{D2ECC940-2A05-4783-9D82-EBB58025106C}" srcOrd="3" destOrd="0" presId="urn:microsoft.com/office/officeart/2018/2/layout/IconLabelDescriptionList"/>
    <dgm:cxn modelId="{D973A8A0-F538-4CA2-9EA0-2F4A4668255C}" type="presParOf" srcId="{D6CEFFB1-4542-415B-856F-CC4B72C42C1B}" destId="{32E552F8-7DA0-42C0-955C-0807D03CAAC1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8B3FA3-F3BF-403B-8B80-0B050ABEEFF8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9B89AF07-8041-43AB-8749-87F6258D161D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Apneas</a:t>
          </a:r>
          <a:endParaRPr lang="es-CL" dirty="0">
            <a:solidFill>
              <a:schemeClr val="tx1"/>
            </a:solidFill>
          </a:endParaRPr>
        </a:p>
      </dgm:t>
    </dgm:pt>
    <dgm:pt modelId="{E4B9694F-CE31-4CAC-B509-C4B44E83D8E7}" type="parTrans" cxnId="{378B34CF-8200-4380-9896-EF668C844204}">
      <dgm:prSet/>
      <dgm:spPr/>
      <dgm:t>
        <a:bodyPr/>
        <a:lstStyle/>
        <a:p>
          <a:endParaRPr lang="es-CL"/>
        </a:p>
      </dgm:t>
    </dgm:pt>
    <dgm:pt modelId="{73135D5C-158E-4198-8EE2-F853077BCF8A}" type="sibTrans" cxnId="{378B34CF-8200-4380-9896-EF668C844204}">
      <dgm:prSet/>
      <dgm:spPr/>
      <dgm:t>
        <a:bodyPr/>
        <a:lstStyle/>
        <a:p>
          <a:endParaRPr lang="es-CL"/>
        </a:p>
      </dgm:t>
    </dgm:pt>
    <dgm:pt modelId="{3BF6A01A-7091-4210-BDB8-AE68ED253F5E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Sobreinfección bacteriana</a:t>
          </a:r>
          <a:endParaRPr lang="es-CL" dirty="0">
            <a:solidFill>
              <a:schemeClr val="tx1"/>
            </a:solidFill>
          </a:endParaRPr>
        </a:p>
      </dgm:t>
    </dgm:pt>
    <dgm:pt modelId="{AA6CB77F-4769-42CA-9EE2-ECF1C0258479}" type="parTrans" cxnId="{0427AA37-F4DB-4C0C-8F74-305B8E9FA1EC}">
      <dgm:prSet/>
      <dgm:spPr/>
      <dgm:t>
        <a:bodyPr/>
        <a:lstStyle/>
        <a:p>
          <a:endParaRPr lang="es-CL"/>
        </a:p>
      </dgm:t>
    </dgm:pt>
    <dgm:pt modelId="{7FABC8EC-F72B-4DFF-B3D1-081A11FF237E}" type="sibTrans" cxnId="{0427AA37-F4DB-4C0C-8F74-305B8E9FA1EC}">
      <dgm:prSet/>
      <dgm:spPr/>
      <dgm:t>
        <a:bodyPr/>
        <a:lstStyle/>
        <a:p>
          <a:endParaRPr lang="es-CL"/>
        </a:p>
      </dgm:t>
    </dgm:pt>
    <dgm:pt modelId="{E5D66AFF-8BF6-4AC7-AEA3-5339424F8F3E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Atelectasias   </a:t>
          </a:r>
          <a:endParaRPr lang="es-CL" dirty="0">
            <a:solidFill>
              <a:schemeClr val="tx1"/>
            </a:solidFill>
          </a:endParaRPr>
        </a:p>
      </dgm:t>
    </dgm:pt>
    <dgm:pt modelId="{BB29ACF4-401D-414F-9D50-EB728068D68E}" type="parTrans" cxnId="{C4796E57-C347-431F-99D2-706EF51D5D62}">
      <dgm:prSet/>
      <dgm:spPr/>
      <dgm:t>
        <a:bodyPr/>
        <a:lstStyle/>
        <a:p>
          <a:endParaRPr lang="es-CL"/>
        </a:p>
      </dgm:t>
    </dgm:pt>
    <dgm:pt modelId="{AB679F3E-0023-460B-B10B-4A665BC4BED3}" type="sibTrans" cxnId="{C4796E57-C347-431F-99D2-706EF51D5D62}">
      <dgm:prSet/>
      <dgm:spPr/>
      <dgm:t>
        <a:bodyPr/>
        <a:lstStyle/>
        <a:p>
          <a:endParaRPr lang="es-CL"/>
        </a:p>
      </dgm:t>
    </dgm:pt>
    <dgm:pt modelId="{68EF89C2-E60C-4130-8BFE-EB5807DC5D91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OMA  (coinfección mas común 60%)</a:t>
          </a:r>
          <a:endParaRPr lang="es-CL" dirty="0">
            <a:solidFill>
              <a:schemeClr val="tx1"/>
            </a:solidFill>
          </a:endParaRPr>
        </a:p>
      </dgm:t>
    </dgm:pt>
    <dgm:pt modelId="{54A0B897-EBE8-467B-9F72-D28DA4905359}" type="parTrans" cxnId="{CBACF0CE-5786-4E7D-89EA-276D39C159B3}">
      <dgm:prSet/>
      <dgm:spPr/>
      <dgm:t>
        <a:bodyPr/>
        <a:lstStyle/>
        <a:p>
          <a:endParaRPr lang="es-CL"/>
        </a:p>
      </dgm:t>
    </dgm:pt>
    <dgm:pt modelId="{9A248099-6A1A-431C-845C-C0ADE89C5724}" type="sibTrans" cxnId="{CBACF0CE-5786-4E7D-89EA-276D39C159B3}">
      <dgm:prSet/>
      <dgm:spPr/>
      <dgm:t>
        <a:bodyPr/>
        <a:lstStyle/>
        <a:p>
          <a:endParaRPr lang="es-CL"/>
        </a:p>
      </dgm:t>
    </dgm:pt>
    <dgm:pt modelId="{FE6D13AB-5AC6-4F5D-B1F7-0A27320835EF}" type="pres">
      <dgm:prSet presAssocID="{C18B3FA3-F3BF-403B-8B80-0B050ABEEFF8}" presName="diagram" presStyleCnt="0">
        <dgm:presLayoutVars>
          <dgm:dir/>
          <dgm:resizeHandles val="exact"/>
        </dgm:presLayoutVars>
      </dgm:prSet>
      <dgm:spPr/>
    </dgm:pt>
    <dgm:pt modelId="{D2F81184-C1C3-48EB-A7E8-4A2B107F1BBC}" type="pres">
      <dgm:prSet presAssocID="{68EF89C2-E60C-4130-8BFE-EB5807DC5D91}" presName="node" presStyleLbl="node1" presStyleIdx="0" presStyleCnt="4">
        <dgm:presLayoutVars>
          <dgm:bulletEnabled val="1"/>
        </dgm:presLayoutVars>
      </dgm:prSet>
      <dgm:spPr/>
    </dgm:pt>
    <dgm:pt modelId="{9860E434-C86A-47A3-92E3-C2BD8C51E743}" type="pres">
      <dgm:prSet presAssocID="{9A248099-6A1A-431C-845C-C0ADE89C5724}" presName="sibTrans" presStyleCnt="0"/>
      <dgm:spPr/>
    </dgm:pt>
    <dgm:pt modelId="{3A33E13F-F2E7-45E5-A4A9-60B5384CAA66}" type="pres">
      <dgm:prSet presAssocID="{9B89AF07-8041-43AB-8749-87F6258D161D}" presName="node" presStyleLbl="node1" presStyleIdx="1" presStyleCnt="4">
        <dgm:presLayoutVars>
          <dgm:bulletEnabled val="1"/>
        </dgm:presLayoutVars>
      </dgm:prSet>
      <dgm:spPr/>
    </dgm:pt>
    <dgm:pt modelId="{77DEC9FA-752B-4998-AE98-70C0DFD09822}" type="pres">
      <dgm:prSet presAssocID="{73135D5C-158E-4198-8EE2-F853077BCF8A}" presName="sibTrans" presStyleCnt="0"/>
      <dgm:spPr/>
    </dgm:pt>
    <dgm:pt modelId="{81F6DA44-A2BD-49DF-86A4-10B43D53ADE8}" type="pres">
      <dgm:prSet presAssocID="{E5D66AFF-8BF6-4AC7-AEA3-5339424F8F3E}" presName="node" presStyleLbl="node1" presStyleIdx="2" presStyleCnt="4">
        <dgm:presLayoutVars>
          <dgm:bulletEnabled val="1"/>
        </dgm:presLayoutVars>
      </dgm:prSet>
      <dgm:spPr/>
    </dgm:pt>
    <dgm:pt modelId="{59166088-022B-4AA7-8F61-3C86B659C663}" type="pres">
      <dgm:prSet presAssocID="{AB679F3E-0023-460B-B10B-4A665BC4BED3}" presName="sibTrans" presStyleCnt="0"/>
      <dgm:spPr/>
    </dgm:pt>
    <dgm:pt modelId="{8CEF955C-1183-4BF9-8C74-228A530E4AF0}" type="pres">
      <dgm:prSet presAssocID="{3BF6A01A-7091-4210-BDB8-AE68ED253F5E}" presName="node" presStyleLbl="node1" presStyleIdx="3" presStyleCnt="4">
        <dgm:presLayoutVars>
          <dgm:bulletEnabled val="1"/>
        </dgm:presLayoutVars>
      </dgm:prSet>
      <dgm:spPr/>
    </dgm:pt>
  </dgm:ptLst>
  <dgm:cxnLst>
    <dgm:cxn modelId="{F28BAE03-18B8-4029-A7AE-30EDA491B0F4}" type="presOf" srcId="{9B89AF07-8041-43AB-8749-87F6258D161D}" destId="{3A33E13F-F2E7-45E5-A4A9-60B5384CAA66}" srcOrd="0" destOrd="0" presId="urn:microsoft.com/office/officeart/2005/8/layout/default"/>
    <dgm:cxn modelId="{0427AA37-F4DB-4C0C-8F74-305B8E9FA1EC}" srcId="{C18B3FA3-F3BF-403B-8B80-0B050ABEEFF8}" destId="{3BF6A01A-7091-4210-BDB8-AE68ED253F5E}" srcOrd="3" destOrd="0" parTransId="{AA6CB77F-4769-42CA-9EE2-ECF1C0258479}" sibTransId="{7FABC8EC-F72B-4DFF-B3D1-081A11FF237E}"/>
    <dgm:cxn modelId="{9915FB63-1A4A-4EF5-908A-3855D0285EB0}" type="presOf" srcId="{68EF89C2-E60C-4130-8BFE-EB5807DC5D91}" destId="{D2F81184-C1C3-48EB-A7E8-4A2B107F1BBC}" srcOrd="0" destOrd="0" presId="urn:microsoft.com/office/officeart/2005/8/layout/default"/>
    <dgm:cxn modelId="{C4796E57-C347-431F-99D2-706EF51D5D62}" srcId="{C18B3FA3-F3BF-403B-8B80-0B050ABEEFF8}" destId="{E5D66AFF-8BF6-4AC7-AEA3-5339424F8F3E}" srcOrd="2" destOrd="0" parTransId="{BB29ACF4-401D-414F-9D50-EB728068D68E}" sibTransId="{AB679F3E-0023-460B-B10B-4A665BC4BED3}"/>
    <dgm:cxn modelId="{14C9898E-A54F-42E5-87FA-81A45BB9D371}" type="presOf" srcId="{3BF6A01A-7091-4210-BDB8-AE68ED253F5E}" destId="{8CEF955C-1183-4BF9-8C74-228A530E4AF0}" srcOrd="0" destOrd="0" presId="urn:microsoft.com/office/officeart/2005/8/layout/default"/>
    <dgm:cxn modelId="{6103FD98-5FC5-4C7B-A7CC-2F3CA9B58567}" type="presOf" srcId="{E5D66AFF-8BF6-4AC7-AEA3-5339424F8F3E}" destId="{81F6DA44-A2BD-49DF-86A4-10B43D53ADE8}" srcOrd="0" destOrd="0" presId="urn:microsoft.com/office/officeart/2005/8/layout/default"/>
    <dgm:cxn modelId="{CBACF0CE-5786-4E7D-89EA-276D39C159B3}" srcId="{C18B3FA3-F3BF-403B-8B80-0B050ABEEFF8}" destId="{68EF89C2-E60C-4130-8BFE-EB5807DC5D91}" srcOrd="0" destOrd="0" parTransId="{54A0B897-EBE8-467B-9F72-D28DA4905359}" sibTransId="{9A248099-6A1A-431C-845C-C0ADE89C5724}"/>
    <dgm:cxn modelId="{378B34CF-8200-4380-9896-EF668C844204}" srcId="{C18B3FA3-F3BF-403B-8B80-0B050ABEEFF8}" destId="{9B89AF07-8041-43AB-8749-87F6258D161D}" srcOrd="1" destOrd="0" parTransId="{E4B9694F-CE31-4CAC-B509-C4B44E83D8E7}" sibTransId="{73135D5C-158E-4198-8EE2-F853077BCF8A}"/>
    <dgm:cxn modelId="{2F8E02FD-3434-4537-89A0-D9E307124954}" type="presOf" srcId="{C18B3FA3-F3BF-403B-8B80-0B050ABEEFF8}" destId="{FE6D13AB-5AC6-4F5D-B1F7-0A27320835EF}" srcOrd="0" destOrd="0" presId="urn:microsoft.com/office/officeart/2005/8/layout/default"/>
    <dgm:cxn modelId="{B22B3C28-1964-47CA-9E06-D289106EB869}" type="presParOf" srcId="{FE6D13AB-5AC6-4F5D-B1F7-0A27320835EF}" destId="{D2F81184-C1C3-48EB-A7E8-4A2B107F1BBC}" srcOrd="0" destOrd="0" presId="urn:microsoft.com/office/officeart/2005/8/layout/default"/>
    <dgm:cxn modelId="{19F49976-FBED-40BE-B005-8B87627D73D9}" type="presParOf" srcId="{FE6D13AB-5AC6-4F5D-B1F7-0A27320835EF}" destId="{9860E434-C86A-47A3-92E3-C2BD8C51E743}" srcOrd="1" destOrd="0" presId="urn:microsoft.com/office/officeart/2005/8/layout/default"/>
    <dgm:cxn modelId="{16DE694E-52CF-4EE4-B942-5733F0B4081C}" type="presParOf" srcId="{FE6D13AB-5AC6-4F5D-B1F7-0A27320835EF}" destId="{3A33E13F-F2E7-45E5-A4A9-60B5384CAA66}" srcOrd="2" destOrd="0" presId="urn:microsoft.com/office/officeart/2005/8/layout/default"/>
    <dgm:cxn modelId="{85B06D73-D1BB-4EC2-B762-B6180F070E37}" type="presParOf" srcId="{FE6D13AB-5AC6-4F5D-B1F7-0A27320835EF}" destId="{77DEC9FA-752B-4998-AE98-70C0DFD09822}" srcOrd="3" destOrd="0" presId="urn:microsoft.com/office/officeart/2005/8/layout/default"/>
    <dgm:cxn modelId="{61D5A180-196B-405F-B4E4-DE721FDBFC91}" type="presParOf" srcId="{FE6D13AB-5AC6-4F5D-B1F7-0A27320835EF}" destId="{81F6DA44-A2BD-49DF-86A4-10B43D53ADE8}" srcOrd="4" destOrd="0" presId="urn:microsoft.com/office/officeart/2005/8/layout/default"/>
    <dgm:cxn modelId="{D1C6144D-2461-410C-B414-E3101AF58B62}" type="presParOf" srcId="{FE6D13AB-5AC6-4F5D-B1F7-0A27320835EF}" destId="{59166088-022B-4AA7-8F61-3C86B659C663}" srcOrd="5" destOrd="0" presId="urn:microsoft.com/office/officeart/2005/8/layout/default"/>
    <dgm:cxn modelId="{61A7BF82-CF1F-429E-A641-8A6A7E1DA1DB}" type="presParOf" srcId="{FE6D13AB-5AC6-4F5D-B1F7-0A27320835EF}" destId="{8CEF955C-1183-4BF9-8C74-228A530E4AF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0E78C88-EA83-46A9-B015-9810D3A6ED1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39C0A5F7-E3D0-4F39-8C6B-B03CED03189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sz="2000" dirty="0">
              <a:solidFill>
                <a:schemeClr val="tx1"/>
              </a:solidFill>
            </a:rPr>
            <a:t>Lavado de manos</a:t>
          </a:r>
          <a:endParaRPr lang="en-US" sz="2000" dirty="0">
            <a:solidFill>
              <a:schemeClr val="tx1"/>
            </a:solidFill>
          </a:endParaRPr>
        </a:p>
      </dgm:t>
    </dgm:pt>
    <dgm:pt modelId="{219665D7-8D95-453A-A10A-5BDF21F7DAB2}" type="parTrans" cxnId="{22B20968-2FA9-4127-9876-6935C67E827B}">
      <dgm:prSet/>
      <dgm:spPr/>
      <dgm:t>
        <a:bodyPr/>
        <a:lstStyle/>
        <a:p>
          <a:endParaRPr lang="en-US"/>
        </a:p>
      </dgm:t>
    </dgm:pt>
    <dgm:pt modelId="{086E2D22-9291-4B54-96B1-604715B22E93}" type="sibTrans" cxnId="{22B20968-2FA9-4127-9876-6935C67E827B}">
      <dgm:prSet/>
      <dgm:spPr/>
      <dgm:t>
        <a:bodyPr/>
        <a:lstStyle/>
        <a:p>
          <a:endParaRPr lang="en-US"/>
        </a:p>
      </dgm:t>
    </dgm:pt>
    <dgm:pt modelId="{F8BD8302-B599-4474-944A-FEDA95E5A89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sz="2000" dirty="0">
              <a:solidFill>
                <a:schemeClr val="tx1"/>
              </a:solidFill>
            </a:rPr>
            <a:t>Medidas de aislamiento contacto y gotitas</a:t>
          </a:r>
          <a:endParaRPr lang="en-US" sz="2000" dirty="0">
            <a:solidFill>
              <a:schemeClr val="tx1"/>
            </a:solidFill>
          </a:endParaRPr>
        </a:p>
      </dgm:t>
    </dgm:pt>
    <dgm:pt modelId="{7FB1FF9D-F8A4-4F01-9D51-2ADFE6A279C9}" type="parTrans" cxnId="{EEEECD0E-623B-492F-903C-117375F24E53}">
      <dgm:prSet/>
      <dgm:spPr/>
      <dgm:t>
        <a:bodyPr/>
        <a:lstStyle/>
        <a:p>
          <a:endParaRPr lang="en-US"/>
        </a:p>
      </dgm:t>
    </dgm:pt>
    <dgm:pt modelId="{0DB88E8A-DEFA-4629-B292-ECC00937BF0E}" type="sibTrans" cxnId="{EEEECD0E-623B-492F-903C-117375F24E53}">
      <dgm:prSet/>
      <dgm:spPr/>
      <dgm:t>
        <a:bodyPr/>
        <a:lstStyle/>
        <a:p>
          <a:endParaRPr lang="en-US"/>
        </a:p>
      </dgm:t>
    </dgm:pt>
    <dgm:pt modelId="{76DF4AA8-49F6-4919-B2AA-94632E5A836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sz="2000" dirty="0">
              <a:solidFill>
                <a:schemeClr val="tx1"/>
              </a:solidFill>
            </a:rPr>
            <a:t>Lactancia materna</a:t>
          </a:r>
          <a:endParaRPr lang="en-US" sz="2000" dirty="0">
            <a:solidFill>
              <a:schemeClr val="tx1"/>
            </a:solidFill>
          </a:endParaRPr>
        </a:p>
      </dgm:t>
    </dgm:pt>
    <dgm:pt modelId="{450E8948-FA5F-414F-AE33-7E89CD9EB43F}" type="parTrans" cxnId="{B9C222FD-A0CE-4296-978B-81969FB5B10E}">
      <dgm:prSet/>
      <dgm:spPr/>
      <dgm:t>
        <a:bodyPr/>
        <a:lstStyle/>
        <a:p>
          <a:endParaRPr lang="en-US"/>
        </a:p>
      </dgm:t>
    </dgm:pt>
    <dgm:pt modelId="{EF61ABDF-F0B9-41F1-8DB3-C9178DF3C6E7}" type="sibTrans" cxnId="{B9C222FD-A0CE-4296-978B-81969FB5B10E}">
      <dgm:prSet/>
      <dgm:spPr/>
      <dgm:t>
        <a:bodyPr/>
        <a:lstStyle/>
        <a:p>
          <a:endParaRPr lang="en-US"/>
        </a:p>
      </dgm:t>
    </dgm:pt>
    <dgm:pt modelId="{B008CC33-B220-402C-A97A-875F38F429C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sz="2000" dirty="0">
              <a:solidFill>
                <a:schemeClr val="tx1"/>
              </a:solidFill>
            </a:rPr>
            <a:t>Evitar sala cuna y otros focos de infección</a:t>
          </a:r>
          <a:endParaRPr lang="en-US" sz="2000" dirty="0">
            <a:solidFill>
              <a:schemeClr val="tx1"/>
            </a:solidFill>
          </a:endParaRPr>
        </a:p>
      </dgm:t>
    </dgm:pt>
    <dgm:pt modelId="{659EE8FD-475D-4CC1-BA01-E5775FB120B4}" type="parTrans" cxnId="{A8B5CAB5-1DC2-4559-9A6C-07562C07201E}">
      <dgm:prSet/>
      <dgm:spPr/>
      <dgm:t>
        <a:bodyPr/>
        <a:lstStyle/>
        <a:p>
          <a:endParaRPr lang="en-US"/>
        </a:p>
      </dgm:t>
    </dgm:pt>
    <dgm:pt modelId="{A337D9A7-3A28-4018-B04F-485C1BE244D9}" type="sibTrans" cxnId="{A8B5CAB5-1DC2-4559-9A6C-07562C07201E}">
      <dgm:prSet/>
      <dgm:spPr/>
      <dgm:t>
        <a:bodyPr/>
        <a:lstStyle/>
        <a:p>
          <a:endParaRPr lang="en-US"/>
        </a:p>
      </dgm:t>
    </dgm:pt>
    <dgm:pt modelId="{1D9D9606-6E15-42B5-8BE7-A3D98409D79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sz="2000" dirty="0">
              <a:solidFill>
                <a:schemeClr val="tx1"/>
              </a:solidFill>
            </a:rPr>
            <a:t>Evitar contaminantes: Tabaco</a:t>
          </a:r>
          <a:endParaRPr lang="en-US" sz="2000" dirty="0">
            <a:solidFill>
              <a:schemeClr val="tx1"/>
            </a:solidFill>
          </a:endParaRPr>
        </a:p>
      </dgm:t>
    </dgm:pt>
    <dgm:pt modelId="{92FF7B27-A0BB-4B3A-BDB5-C6210F8A645F}" type="parTrans" cxnId="{BAD92D17-8207-4CE6-8C6F-F332A518EBCB}">
      <dgm:prSet/>
      <dgm:spPr/>
      <dgm:t>
        <a:bodyPr/>
        <a:lstStyle/>
        <a:p>
          <a:endParaRPr lang="en-US"/>
        </a:p>
      </dgm:t>
    </dgm:pt>
    <dgm:pt modelId="{B587DF13-9A36-42F2-9FD6-080303951C9A}" type="sibTrans" cxnId="{BAD92D17-8207-4CE6-8C6F-F332A518EBCB}">
      <dgm:prSet/>
      <dgm:spPr/>
      <dgm:t>
        <a:bodyPr/>
        <a:lstStyle/>
        <a:p>
          <a:endParaRPr lang="en-US"/>
        </a:p>
      </dgm:t>
    </dgm:pt>
    <dgm:pt modelId="{9EA3DDDF-CF39-4E33-B05B-72ADCBD448B8}" type="pres">
      <dgm:prSet presAssocID="{20E78C88-EA83-46A9-B015-9810D3A6ED19}" presName="root" presStyleCnt="0">
        <dgm:presLayoutVars>
          <dgm:dir/>
          <dgm:resizeHandles val="exact"/>
        </dgm:presLayoutVars>
      </dgm:prSet>
      <dgm:spPr/>
    </dgm:pt>
    <dgm:pt modelId="{F56778A4-80C9-4458-AFF2-07DDEFA73692}" type="pres">
      <dgm:prSet presAssocID="{39C0A5F7-E3D0-4F39-8C6B-B03CED031897}" presName="compNode" presStyleCnt="0"/>
      <dgm:spPr/>
    </dgm:pt>
    <dgm:pt modelId="{5EE491F4-1A84-4313-A280-6572E705C734}" type="pres">
      <dgm:prSet presAssocID="{39C0A5F7-E3D0-4F39-8C6B-B03CED031897}" presName="iconBgRect" presStyleLbl="bgShp" presStyleIdx="0" presStyleCnt="5"/>
      <dgm:spPr/>
    </dgm:pt>
    <dgm:pt modelId="{18A9F00D-DDDB-4154-93FC-B37927CB9242}" type="pres">
      <dgm:prSet presAssocID="{39C0A5F7-E3D0-4F39-8C6B-B03CED03189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9756BD41-462F-44BB-B3B1-42286CD17A89}" type="pres">
      <dgm:prSet presAssocID="{39C0A5F7-E3D0-4F39-8C6B-B03CED031897}" presName="spaceRect" presStyleCnt="0"/>
      <dgm:spPr/>
    </dgm:pt>
    <dgm:pt modelId="{4E5C2621-0A72-409A-95D2-47EC1CC79810}" type="pres">
      <dgm:prSet presAssocID="{39C0A5F7-E3D0-4F39-8C6B-B03CED031897}" presName="textRect" presStyleLbl="revTx" presStyleIdx="0" presStyleCnt="5">
        <dgm:presLayoutVars>
          <dgm:chMax val="1"/>
          <dgm:chPref val="1"/>
        </dgm:presLayoutVars>
      </dgm:prSet>
      <dgm:spPr/>
    </dgm:pt>
    <dgm:pt modelId="{4A43917E-6BF3-4359-B61F-EDF6D0A332AC}" type="pres">
      <dgm:prSet presAssocID="{086E2D22-9291-4B54-96B1-604715B22E93}" presName="sibTrans" presStyleCnt="0"/>
      <dgm:spPr/>
    </dgm:pt>
    <dgm:pt modelId="{4992B7F0-E4B8-4942-AFAA-675DA624E887}" type="pres">
      <dgm:prSet presAssocID="{F8BD8302-B599-4474-944A-FEDA95E5A89E}" presName="compNode" presStyleCnt="0"/>
      <dgm:spPr/>
    </dgm:pt>
    <dgm:pt modelId="{0157EA39-3E8A-40CC-B672-CDBFE8EBD976}" type="pres">
      <dgm:prSet presAssocID="{F8BD8302-B599-4474-944A-FEDA95E5A89E}" presName="iconBgRect" presStyleLbl="bgShp" presStyleIdx="1" presStyleCnt="5"/>
      <dgm:spPr/>
    </dgm:pt>
    <dgm:pt modelId="{E385C060-8D6A-4D0F-9ACA-615E56F58D94}" type="pres">
      <dgm:prSet presAssocID="{F8BD8302-B599-4474-944A-FEDA95E5A89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CB2D693E-3BB1-43A2-9EA1-4AF49C58B5D9}" type="pres">
      <dgm:prSet presAssocID="{F8BD8302-B599-4474-944A-FEDA95E5A89E}" presName="spaceRect" presStyleCnt="0"/>
      <dgm:spPr/>
    </dgm:pt>
    <dgm:pt modelId="{724898C9-8092-47B1-BB88-695241810B0F}" type="pres">
      <dgm:prSet presAssocID="{F8BD8302-B599-4474-944A-FEDA95E5A89E}" presName="textRect" presStyleLbl="revTx" presStyleIdx="1" presStyleCnt="5">
        <dgm:presLayoutVars>
          <dgm:chMax val="1"/>
          <dgm:chPref val="1"/>
        </dgm:presLayoutVars>
      </dgm:prSet>
      <dgm:spPr/>
    </dgm:pt>
    <dgm:pt modelId="{8F828ED0-BF1C-4BE5-A9E4-03DEAAC7499F}" type="pres">
      <dgm:prSet presAssocID="{0DB88E8A-DEFA-4629-B292-ECC00937BF0E}" presName="sibTrans" presStyleCnt="0"/>
      <dgm:spPr/>
    </dgm:pt>
    <dgm:pt modelId="{321900F6-54D8-4D23-83ED-47BDA6E3D6A9}" type="pres">
      <dgm:prSet presAssocID="{76DF4AA8-49F6-4919-B2AA-94632E5A836A}" presName="compNode" presStyleCnt="0"/>
      <dgm:spPr/>
    </dgm:pt>
    <dgm:pt modelId="{F8E79249-0DD1-4A86-AC32-740440C9F3E6}" type="pres">
      <dgm:prSet presAssocID="{76DF4AA8-49F6-4919-B2AA-94632E5A836A}" presName="iconBgRect" presStyleLbl="bgShp" presStyleIdx="2" presStyleCnt="5"/>
      <dgm:spPr/>
    </dgm:pt>
    <dgm:pt modelId="{F9DC68E4-A9C9-4D53-90DA-3B180E8AD85A}" type="pres">
      <dgm:prSet presAssocID="{76DF4AA8-49F6-4919-B2AA-94632E5A836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by"/>
        </a:ext>
      </dgm:extLst>
    </dgm:pt>
    <dgm:pt modelId="{030AF010-5B1D-43A4-99FB-031AF120A10F}" type="pres">
      <dgm:prSet presAssocID="{76DF4AA8-49F6-4919-B2AA-94632E5A836A}" presName="spaceRect" presStyleCnt="0"/>
      <dgm:spPr/>
    </dgm:pt>
    <dgm:pt modelId="{FCB1E512-A6C4-44DC-92FE-042AE4B0E5F6}" type="pres">
      <dgm:prSet presAssocID="{76DF4AA8-49F6-4919-B2AA-94632E5A836A}" presName="textRect" presStyleLbl="revTx" presStyleIdx="2" presStyleCnt="5">
        <dgm:presLayoutVars>
          <dgm:chMax val="1"/>
          <dgm:chPref val="1"/>
        </dgm:presLayoutVars>
      </dgm:prSet>
      <dgm:spPr/>
    </dgm:pt>
    <dgm:pt modelId="{3017D32F-4723-45D4-A7AC-D624FD19ED33}" type="pres">
      <dgm:prSet presAssocID="{EF61ABDF-F0B9-41F1-8DB3-C9178DF3C6E7}" presName="sibTrans" presStyleCnt="0"/>
      <dgm:spPr/>
    </dgm:pt>
    <dgm:pt modelId="{5B065F32-1600-476E-962A-A55AF5932E5A}" type="pres">
      <dgm:prSet presAssocID="{B008CC33-B220-402C-A97A-875F38F429C1}" presName="compNode" presStyleCnt="0"/>
      <dgm:spPr/>
    </dgm:pt>
    <dgm:pt modelId="{937E566E-EABC-4D08-9DB9-15A4B601CFB0}" type="pres">
      <dgm:prSet presAssocID="{B008CC33-B220-402C-A97A-875F38F429C1}" presName="iconBgRect" presStyleLbl="bgShp" presStyleIdx="3" presStyleCnt="5"/>
      <dgm:spPr/>
    </dgm:pt>
    <dgm:pt modelId="{D424932D-8F6A-49F7-9880-0BA66EDB07E4}" type="pres">
      <dgm:prSet presAssocID="{B008CC33-B220-402C-A97A-875F38F429C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CB1D8BF9-FB17-403E-B629-E60EA623E5BE}" type="pres">
      <dgm:prSet presAssocID="{B008CC33-B220-402C-A97A-875F38F429C1}" presName="spaceRect" presStyleCnt="0"/>
      <dgm:spPr/>
    </dgm:pt>
    <dgm:pt modelId="{EB0E5DBC-0BD1-458F-AB5E-1AC028A97170}" type="pres">
      <dgm:prSet presAssocID="{B008CC33-B220-402C-A97A-875F38F429C1}" presName="textRect" presStyleLbl="revTx" presStyleIdx="3" presStyleCnt="5">
        <dgm:presLayoutVars>
          <dgm:chMax val="1"/>
          <dgm:chPref val="1"/>
        </dgm:presLayoutVars>
      </dgm:prSet>
      <dgm:spPr/>
    </dgm:pt>
    <dgm:pt modelId="{606F399D-644F-4310-A70E-5EBF197F20A4}" type="pres">
      <dgm:prSet presAssocID="{A337D9A7-3A28-4018-B04F-485C1BE244D9}" presName="sibTrans" presStyleCnt="0"/>
      <dgm:spPr/>
    </dgm:pt>
    <dgm:pt modelId="{7F952201-C1DD-4A47-A7BD-343459AD5E43}" type="pres">
      <dgm:prSet presAssocID="{1D9D9606-6E15-42B5-8BE7-A3D98409D79A}" presName="compNode" presStyleCnt="0"/>
      <dgm:spPr/>
    </dgm:pt>
    <dgm:pt modelId="{D87469DA-D8B4-4962-9585-357D7CB253D9}" type="pres">
      <dgm:prSet presAssocID="{1D9D9606-6E15-42B5-8BE7-A3D98409D79A}" presName="iconBgRect" presStyleLbl="bgShp" presStyleIdx="4" presStyleCnt="5"/>
      <dgm:spPr/>
    </dgm:pt>
    <dgm:pt modelId="{9FC78252-3E2F-4BD8-819F-67398F27D07D}" type="pres">
      <dgm:prSet presAssocID="{1D9D9606-6E15-42B5-8BE7-A3D98409D79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moking"/>
        </a:ext>
      </dgm:extLst>
    </dgm:pt>
    <dgm:pt modelId="{8A1D22E7-946F-4E86-86E5-8CCD5F6670CC}" type="pres">
      <dgm:prSet presAssocID="{1D9D9606-6E15-42B5-8BE7-A3D98409D79A}" presName="spaceRect" presStyleCnt="0"/>
      <dgm:spPr/>
    </dgm:pt>
    <dgm:pt modelId="{FD3A16CC-843A-4363-A093-9EDE45C7A038}" type="pres">
      <dgm:prSet presAssocID="{1D9D9606-6E15-42B5-8BE7-A3D98409D79A}" presName="textRect" presStyleLbl="revTx" presStyleIdx="4" presStyleCnt="5" custScaleX="148066">
        <dgm:presLayoutVars>
          <dgm:chMax val="1"/>
          <dgm:chPref val="1"/>
        </dgm:presLayoutVars>
      </dgm:prSet>
      <dgm:spPr/>
    </dgm:pt>
  </dgm:ptLst>
  <dgm:cxnLst>
    <dgm:cxn modelId="{EEEECD0E-623B-492F-903C-117375F24E53}" srcId="{20E78C88-EA83-46A9-B015-9810D3A6ED19}" destId="{F8BD8302-B599-4474-944A-FEDA95E5A89E}" srcOrd="1" destOrd="0" parTransId="{7FB1FF9D-F8A4-4F01-9D51-2ADFE6A279C9}" sibTransId="{0DB88E8A-DEFA-4629-B292-ECC00937BF0E}"/>
    <dgm:cxn modelId="{BAD92D17-8207-4CE6-8C6F-F332A518EBCB}" srcId="{20E78C88-EA83-46A9-B015-9810D3A6ED19}" destId="{1D9D9606-6E15-42B5-8BE7-A3D98409D79A}" srcOrd="4" destOrd="0" parTransId="{92FF7B27-A0BB-4B3A-BDB5-C6210F8A645F}" sibTransId="{B587DF13-9A36-42F2-9FD6-080303951C9A}"/>
    <dgm:cxn modelId="{F69F7D1B-C6A3-4F36-AF04-5102CACF49B3}" type="presOf" srcId="{B008CC33-B220-402C-A97A-875F38F429C1}" destId="{EB0E5DBC-0BD1-458F-AB5E-1AC028A97170}" srcOrd="0" destOrd="0" presId="urn:microsoft.com/office/officeart/2018/5/layout/IconCircleLabelList"/>
    <dgm:cxn modelId="{C1B5A21B-06C4-4221-8180-6C7C44B257AF}" type="presOf" srcId="{76DF4AA8-49F6-4919-B2AA-94632E5A836A}" destId="{FCB1E512-A6C4-44DC-92FE-042AE4B0E5F6}" srcOrd="0" destOrd="0" presId="urn:microsoft.com/office/officeart/2018/5/layout/IconCircleLabelList"/>
    <dgm:cxn modelId="{22B20968-2FA9-4127-9876-6935C67E827B}" srcId="{20E78C88-EA83-46A9-B015-9810D3A6ED19}" destId="{39C0A5F7-E3D0-4F39-8C6B-B03CED031897}" srcOrd="0" destOrd="0" parTransId="{219665D7-8D95-453A-A10A-5BDF21F7DAB2}" sibTransId="{086E2D22-9291-4B54-96B1-604715B22E93}"/>
    <dgm:cxn modelId="{A1E7BA4C-0098-4247-95A0-D1DD63980F0A}" type="presOf" srcId="{F8BD8302-B599-4474-944A-FEDA95E5A89E}" destId="{724898C9-8092-47B1-BB88-695241810B0F}" srcOrd="0" destOrd="0" presId="urn:microsoft.com/office/officeart/2018/5/layout/IconCircleLabelList"/>
    <dgm:cxn modelId="{44487A77-1358-459A-9831-803E93AB4E0A}" type="presOf" srcId="{20E78C88-EA83-46A9-B015-9810D3A6ED19}" destId="{9EA3DDDF-CF39-4E33-B05B-72ADCBD448B8}" srcOrd="0" destOrd="0" presId="urn:microsoft.com/office/officeart/2018/5/layout/IconCircleLabelList"/>
    <dgm:cxn modelId="{A8B5CAB5-1DC2-4559-9A6C-07562C07201E}" srcId="{20E78C88-EA83-46A9-B015-9810D3A6ED19}" destId="{B008CC33-B220-402C-A97A-875F38F429C1}" srcOrd="3" destOrd="0" parTransId="{659EE8FD-475D-4CC1-BA01-E5775FB120B4}" sibTransId="{A337D9A7-3A28-4018-B04F-485C1BE244D9}"/>
    <dgm:cxn modelId="{3C1DF5CC-C09A-433A-B587-5DE97FDC1F1A}" type="presOf" srcId="{39C0A5F7-E3D0-4F39-8C6B-B03CED031897}" destId="{4E5C2621-0A72-409A-95D2-47EC1CC79810}" srcOrd="0" destOrd="0" presId="urn:microsoft.com/office/officeart/2018/5/layout/IconCircleLabelList"/>
    <dgm:cxn modelId="{BB72EEF3-8AC8-4165-9467-FD1CCB23EF3E}" type="presOf" srcId="{1D9D9606-6E15-42B5-8BE7-A3D98409D79A}" destId="{FD3A16CC-843A-4363-A093-9EDE45C7A038}" srcOrd="0" destOrd="0" presId="urn:microsoft.com/office/officeart/2018/5/layout/IconCircleLabelList"/>
    <dgm:cxn modelId="{B9C222FD-A0CE-4296-978B-81969FB5B10E}" srcId="{20E78C88-EA83-46A9-B015-9810D3A6ED19}" destId="{76DF4AA8-49F6-4919-B2AA-94632E5A836A}" srcOrd="2" destOrd="0" parTransId="{450E8948-FA5F-414F-AE33-7E89CD9EB43F}" sibTransId="{EF61ABDF-F0B9-41F1-8DB3-C9178DF3C6E7}"/>
    <dgm:cxn modelId="{5DC1382C-E5E6-4DB2-98A0-31B476F894DC}" type="presParOf" srcId="{9EA3DDDF-CF39-4E33-B05B-72ADCBD448B8}" destId="{F56778A4-80C9-4458-AFF2-07DDEFA73692}" srcOrd="0" destOrd="0" presId="urn:microsoft.com/office/officeart/2018/5/layout/IconCircleLabelList"/>
    <dgm:cxn modelId="{B693B833-4A3C-495F-822A-525D848CD0E7}" type="presParOf" srcId="{F56778A4-80C9-4458-AFF2-07DDEFA73692}" destId="{5EE491F4-1A84-4313-A280-6572E705C734}" srcOrd="0" destOrd="0" presId="urn:microsoft.com/office/officeart/2018/5/layout/IconCircleLabelList"/>
    <dgm:cxn modelId="{0D2CF0B7-297C-47B0-BD46-BF7E5F48318D}" type="presParOf" srcId="{F56778A4-80C9-4458-AFF2-07DDEFA73692}" destId="{18A9F00D-DDDB-4154-93FC-B37927CB9242}" srcOrd="1" destOrd="0" presId="urn:microsoft.com/office/officeart/2018/5/layout/IconCircleLabelList"/>
    <dgm:cxn modelId="{4B853AAB-E5D2-4F58-B946-D5F627389A37}" type="presParOf" srcId="{F56778A4-80C9-4458-AFF2-07DDEFA73692}" destId="{9756BD41-462F-44BB-B3B1-42286CD17A89}" srcOrd="2" destOrd="0" presId="urn:microsoft.com/office/officeart/2018/5/layout/IconCircleLabelList"/>
    <dgm:cxn modelId="{16FAC29E-59BA-4DF3-969A-6A62750843D8}" type="presParOf" srcId="{F56778A4-80C9-4458-AFF2-07DDEFA73692}" destId="{4E5C2621-0A72-409A-95D2-47EC1CC79810}" srcOrd="3" destOrd="0" presId="urn:microsoft.com/office/officeart/2018/5/layout/IconCircleLabelList"/>
    <dgm:cxn modelId="{0BEB613B-64E6-423E-A1FF-D4A7BD23DC8B}" type="presParOf" srcId="{9EA3DDDF-CF39-4E33-B05B-72ADCBD448B8}" destId="{4A43917E-6BF3-4359-B61F-EDF6D0A332AC}" srcOrd="1" destOrd="0" presId="urn:microsoft.com/office/officeart/2018/5/layout/IconCircleLabelList"/>
    <dgm:cxn modelId="{B53D9047-7E4B-466C-B8F2-0770733DA3B7}" type="presParOf" srcId="{9EA3DDDF-CF39-4E33-B05B-72ADCBD448B8}" destId="{4992B7F0-E4B8-4942-AFAA-675DA624E887}" srcOrd="2" destOrd="0" presId="urn:microsoft.com/office/officeart/2018/5/layout/IconCircleLabelList"/>
    <dgm:cxn modelId="{F107511D-FD90-4A67-A433-D08684F88A65}" type="presParOf" srcId="{4992B7F0-E4B8-4942-AFAA-675DA624E887}" destId="{0157EA39-3E8A-40CC-B672-CDBFE8EBD976}" srcOrd="0" destOrd="0" presId="urn:microsoft.com/office/officeart/2018/5/layout/IconCircleLabelList"/>
    <dgm:cxn modelId="{CEDDEA0F-DB59-4482-AE26-F1FD7F7F681C}" type="presParOf" srcId="{4992B7F0-E4B8-4942-AFAA-675DA624E887}" destId="{E385C060-8D6A-4D0F-9ACA-615E56F58D94}" srcOrd="1" destOrd="0" presId="urn:microsoft.com/office/officeart/2018/5/layout/IconCircleLabelList"/>
    <dgm:cxn modelId="{27315D26-1513-411B-9EF8-06ED2F7CED23}" type="presParOf" srcId="{4992B7F0-E4B8-4942-AFAA-675DA624E887}" destId="{CB2D693E-3BB1-43A2-9EA1-4AF49C58B5D9}" srcOrd="2" destOrd="0" presId="urn:microsoft.com/office/officeart/2018/5/layout/IconCircleLabelList"/>
    <dgm:cxn modelId="{3FE69E8A-8D5A-4D33-A65C-F4633F457782}" type="presParOf" srcId="{4992B7F0-E4B8-4942-AFAA-675DA624E887}" destId="{724898C9-8092-47B1-BB88-695241810B0F}" srcOrd="3" destOrd="0" presId="urn:microsoft.com/office/officeart/2018/5/layout/IconCircleLabelList"/>
    <dgm:cxn modelId="{E11EFC66-98F6-44F7-AFFE-55D1D4B2BDB9}" type="presParOf" srcId="{9EA3DDDF-CF39-4E33-B05B-72ADCBD448B8}" destId="{8F828ED0-BF1C-4BE5-A9E4-03DEAAC7499F}" srcOrd="3" destOrd="0" presId="urn:microsoft.com/office/officeart/2018/5/layout/IconCircleLabelList"/>
    <dgm:cxn modelId="{3DAB4B31-C93C-4E8D-A203-9252AFE1D17C}" type="presParOf" srcId="{9EA3DDDF-CF39-4E33-B05B-72ADCBD448B8}" destId="{321900F6-54D8-4D23-83ED-47BDA6E3D6A9}" srcOrd="4" destOrd="0" presId="urn:microsoft.com/office/officeart/2018/5/layout/IconCircleLabelList"/>
    <dgm:cxn modelId="{80AD0C95-CFBF-4690-9541-9915B16BFEB2}" type="presParOf" srcId="{321900F6-54D8-4D23-83ED-47BDA6E3D6A9}" destId="{F8E79249-0DD1-4A86-AC32-740440C9F3E6}" srcOrd="0" destOrd="0" presId="urn:microsoft.com/office/officeart/2018/5/layout/IconCircleLabelList"/>
    <dgm:cxn modelId="{4525FF35-4BE0-4D68-A1D6-946732DD54A9}" type="presParOf" srcId="{321900F6-54D8-4D23-83ED-47BDA6E3D6A9}" destId="{F9DC68E4-A9C9-4D53-90DA-3B180E8AD85A}" srcOrd="1" destOrd="0" presId="urn:microsoft.com/office/officeart/2018/5/layout/IconCircleLabelList"/>
    <dgm:cxn modelId="{97AAEB7B-DAC1-40A6-8BAB-7D7AD819EF2A}" type="presParOf" srcId="{321900F6-54D8-4D23-83ED-47BDA6E3D6A9}" destId="{030AF010-5B1D-43A4-99FB-031AF120A10F}" srcOrd="2" destOrd="0" presId="urn:microsoft.com/office/officeart/2018/5/layout/IconCircleLabelList"/>
    <dgm:cxn modelId="{BA67868C-B4C7-44FB-ACED-AF0B6EB09426}" type="presParOf" srcId="{321900F6-54D8-4D23-83ED-47BDA6E3D6A9}" destId="{FCB1E512-A6C4-44DC-92FE-042AE4B0E5F6}" srcOrd="3" destOrd="0" presId="urn:microsoft.com/office/officeart/2018/5/layout/IconCircleLabelList"/>
    <dgm:cxn modelId="{0A11B0C6-3BE8-4198-9ED2-10F4F8014CF1}" type="presParOf" srcId="{9EA3DDDF-CF39-4E33-B05B-72ADCBD448B8}" destId="{3017D32F-4723-45D4-A7AC-D624FD19ED33}" srcOrd="5" destOrd="0" presId="urn:microsoft.com/office/officeart/2018/5/layout/IconCircleLabelList"/>
    <dgm:cxn modelId="{9954C434-D82C-4F92-B21B-10F155F8AEB2}" type="presParOf" srcId="{9EA3DDDF-CF39-4E33-B05B-72ADCBD448B8}" destId="{5B065F32-1600-476E-962A-A55AF5932E5A}" srcOrd="6" destOrd="0" presId="urn:microsoft.com/office/officeart/2018/5/layout/IconCircleLabelList"/>
    <dgm:cxn modelId="{1ADA52E2-BA6A-444B-A043-5713979F2DFF}" type="presParOf" srcId="{5B065F32-1600-476E-962A-A55AF5932E5A}" destId="{937E566E-EABC-4D08-9DB9-15A4B601CFB0}" srcOrd="0" destOrd="0" presId="urn:microsoft.com/office/officeart/2018/5/layout/IconCircleLabelList"/>
    <dgm:cxn modelId="{6D5DFDE1-E5AC-4283-8CB0-0F3ADCB4CF50}" type="presParOf" srcId="{5B065F32-1600-476E-962A-A55AF5932E5A}" destId="{D424932D-8F6A-49F7-9880-0BA66EDB07E4}" srcOrd="1" destOrd="0" presId="urn:microsoft.com/office/officeart/2018/5/layout/IconCircleLabelList"/>
    <dgm:cxn modelId="{51361E04-A8A1-417B-AF92-AC69D24C53E1}" type="presParOf" srcId="{5B065F32-1600-476E-962A-A55AF5932E5A}" destId="{CB1D8BF9-FB17-403E-B629-E60EA623E5BE}" srcOrd="2" destOrd="0" presId="urn:microsoft.com/office/officeart/2018/5/layout/IconCircleLabelList"/>
    <dgm:cxn modelId="{6094BC46-9508-481E-B82F-430E3E2DA2A7}" type="presParOf" srcId="{5B065F32-1600-476E-962A-A55AF5932E5A}" destId="{EB0E5DBC-0BD1-458F-AB5E-1AC028A97170}" srcOrd="3" destOrd="0" presId="urn:microsoft.com/office/officeart/2018/5/layout/IconCircleLabelList"/>
    <dgm:cxn modelId="{ECCC509B-1342-45B7-9394-A7B21BED2F73}" type="presParOf" srcId="{9EA3DDDF-CF39-4E33-B05B-72ADCBD448B8}" destId="{606F399D-644F-4310-A70E-5EBF197F20A4}" srcOrd="7" destOrd="0" presId="urn:microsoft.com/office/officeart/2018/5/layout/IconCircleLabelList"/>
    <dgm:cxn modelId="{C0E4CCB8-FA83-4D03-93C2-89F5EF7B2CEA}" type="presParOf" srcId="{9EA3DDDF-CF39-4E33-B05B-72ADCBD448B8}" destId="{7F952201-C1DD-4A47-A7BD-343459AD5E43}" srcOrd="8" destOrd="0" presId="urn:microsoft.com/office/officeart/2018/5/layout/IconCircleLabelList"/>
    <dgm:cxn modelId="{A39CBC1B-DE54-4BD2-84C7-EB4F78EA1D6B}" type="presParOf" srcId="{7F952201-C1DD-4A47-A7BD-343459AD5E43}" destId="{D87469DA-D8B4-4962-9585-357D7CB253D9}" srcOrd="0" destOrd="0" presId="urn:microsoft.com/office/officeart/2018/5/layout/IconCircleLabelList"/>
    <dgm:cxn modelId="{B9D411B9-B9F7-43F3-B262-D2D693D32295}" type="presParOf" srcId="{7F952201-C1DD-4A47-A7BD-343459AD5E43}" destId="{9FC78252-3E2F-4BD8-819F-67398F27D07D}" srcOrd="1" destOrd="0" presId="urn:microsoft.com/office/officeart/2018/5/layout/IconCircleLabelList"/>
    <dgm:cxn modelId="{6787A2AF-CF0E-4812-ABBC-7EE59B9BC309}" type="presParOf" srcId="{7F952201-C1DD-4A47-A7BD-343459AD5E43}" destId="{8A1D22E7-946F-4E86-86E5-8CCD5F6670CC}" srcOrd="2" destOrd="0" presId="urn:microsoft.com/office/officeart/2018/5/layout/IconCircleLabelList"/>
    <dgm:cxn modelId="{1E1F7C69-C628-4B11-9B68-3F5A78C78DD5}" type="presParOf" srcId="{7F952201-C1DD-4A47-A7BD-343459AD5E43}" destId="{FD3A16CC-843A-4363-A093-9EDE45C7A03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CDCA3-D765-4133-B655-271E65C9B84C}">
      <dsp:nvSpPr>
        <dsp:cNvPr id="0" name=""/>
        <dsp:cNvSpPr/>
      </dsp:nvSpPr>
      <dsp:spPr>
        <a:xfrm>
          <a:off x="0" y="1964"/>
          <a:ext cx="109477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5CC527-9347-4753-B6BE-E3FC624B6778}">
      <dsp:nvSpPr>
        <dsp:cNvPr id="0" name=""/>
        <dsp:cNvSpPr/>
      </dsp:nvSpPr>
      <dsp:spPr>
        <a:xfrm>
          <a:off x="0" y="1964"/>
          <a:ext cx="10947738" cy="66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/>
            <a:t>IRAB son la 1° causa de hospitalización en lactantes y morbilidad en niños/adolescentes</a:t>
          </a:r>
        </a:p>
      </dsp:txBody>
      <dsp:txXfrm>
        <a:off x="0" y="1964"/>
        <a:ext cx="10947738" cy="669905"/>
      </dsp:txXfrm>
    </dsp:sp>
    <dsp:sp modelId="{658FB5C1-A677-47EC-8374-042A05E52231}">
      <dsp:nvSpPr>
        <dsp:cNvPr id="0" name=""/>
        <dsp:cNvSpPr/>
      </dsp:nvSpPr>
      <dsp:spPr>
        <a:xfrm>
          <a:off x="0" y="671869"/>
          <a:ext cx="109477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285F3-B068-48FE-BF82-9DD25DEC2DEC}">
      <dsp:nvSpPr>
        <dsp:cNvPr id="0" name=""/>
        <dsp:cNvSpPr/>
      </dsp:nvSpPr>
      <dsp:spPr>
        <a:xfrm>
          <a:off x="0" y="671869"/>
          <a:ext cx="10947738" cy="66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Principal etiología </a:t>
          </a:r>
          <a:r>
            <a:rPr lang="es-CL" sz="2400" kern="1200" dirty="0">
              <a:sym typeface="Wingdings" panose="05000000000000000000" pitchFamily="2" charset="2"/>
            </a:rPr>
            <a:t></a:t>
          </a:r>
          <a:r>
            <a:rPr lang="es-CL" sz="2400" kern="1200" dirty="0"/>
            <a:t> viral </a:t>
          </a:r>
        </a:p>
      </dsp:txBody>
      <dsp:txXfrm>
        <a:off x="0" y="671869"/>
        <a:ext cx="10947738" cy="669905"/>
      </dsp:txXfrm>
    </dsp:sp>
    <dsp:sp modelId="{20E03B52-7FD7-4652-9DB5-5712326AD03C}">
      <dsp:nvSpPr>
        <dsp:cNvPr id="0" name=""/>
        <dsp:cNvSpPr/>
      </dsp:nvSpPr>
      <dsp:spPr>
        <a:xfrm>
          <a:off x="0" y="1341774"/>
          <a:ext cx="109477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1F8F9-FB2D-4D71-AC8B-A6B159761091}">
      <dsp:nvSpPr>
        <dsp:cNvPr id="0" name=""/>
        <dsp:cNvSpPr/>
      </dsp:nvSpPr>
      <dsp:spPr>
        <a:xfrm>
          <a:off x="0" y="1341774"/>
          <a:ext cx="10947738" cy="66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Bronquiolitis e</a:t>
          </a:r>
          <a:r>
            <a:rPr lang="es-CL" sz="2400" kern="1200" dirty="0"/>
            <a:t>s la causa más común de IRAB en el primer año de vida</a:t>
          </a:r>
        </a:p>
      </dsp:txBody>
      <dsp:txXfrm>
        <a:off x="0" y="1341774"/>
        <a:ext cx="10947738" cy="669905"/>
      </dsp:txXfrm>
    </dsp:sp>
    <dsp:sp modelId="{321AC01F-246A-4C89-B4FD-FC9EC9630690}">
      <dsp:nvSpPr>
        <dsp:cNvPr id="0" name=""/>
        <dsp:cNvSpPr/>
      </dsp:nvSpPr>
      <dsp:spPr>
        <a:xfrm>
          <a:off x="0" y="2011679"/>
          <a:ext cx="109477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84E97-D1F2-49C1-BEAF-8580FC36E890}">
      <dsp:nvSpPr>
        <dsp:cNvPr id="0" name=""/>
        <dsp:cNvSpPr/>
      </dsp:nvSpPr>
      <dsp:spPr>
        <a:xfrm>
          <a:off x="0" y="2011680"/>
          <a:ext cx="10947738" cy="66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/>
            <a:t>Si bien, la mayoría infecciones leves y moderadas que se pueden manejar en APS.  </a:t>
          </a:r>
        </a:p>
      </dsp:txBody>
      <dsp:txXfrm>
        <a:off x="0" y="2011680"/>
        <a:ext cx="10947738" cy="669905"/>
      </dsp:txXfrm>
    </dsp:sp>
    <dsp:sp modelId="{63A71FE1-0996-4A54-A225-D8EAD34388C5}">
      <dsp:nvSpPr>
        <dsp:cNvPr id="0" name=""/>
        <dsp:cNvSpPr/>
      </dsp:nvSpPr>
      <dsp:spPr>
        <a:xfrm>
          <a:off x="0" y="2681585"/>
          <a:ext cx="109477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8A372-092C-478F-B937-AEC19412483C}">
      <dsp:nvSpPr>
        <dsp:cNvPr id="0" name=""/>
        <dsp:cNvSpPr/>
      </dsp:nvSpPr>
      <dsp:spPr>
        <a:xfrm>
          <a:off x="0" y="2681585"/>
          <a:ext cx="10947738" cy="66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b="1" kern="1200" dirty="0"/>
            <a:t>2 -5 % requiere hospitalización </a:t>
          </a:r>
        </a:p>
      </dsp:txBody>
      <dsp:txXfrm>
        <a:off x="0" y="2681585"/>
        <a:ext cx="10947738" cy="669905"/>
      </dsp:txXfrm>
    </dsp:sp>
    <dsp:sp modelId="{2C3AB684-9F82-49F0-B7A4-95B3392BFFD4}">
      <dsp:nvSpPr>
        <dsp:cNvPr id="0" name=""/>
        <dsp:cNvSpPr/>
      </dsp:nvSpPr>
      <dsp:spPr>
        <a:xfrm>
          <a:off x="0" y="3351490"/>
          <a:ext cx="109477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B85D0-C329-44D8-A27E-26C9061EAF1D}">
      <dsp:nvSpPr>
        <dsp:cNvPr id="0" name=""/>
        <dsp:cNvSpPr/>
      </dsp:nvSpPr>
      <dsp:spPr>
        <a:xfrm>
          <a:off x="0" y="3351490"/>
          <a:ext cx="10947738" cy="66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b="1" kern="1200" dirty="0"/>
            <a:t>0.1 – 1% UCIP </a:t>
          </a:r>
        </a:p>
      </dsp:txBody>
      <dsp:txXfrm>
        <a:off x="0" y="3351490"/>
        <a:ext cx="10947738" cy="66990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FA675-6D78-43B1-A06F-2872CC098F8A}">
      <dsp:nvSpPr>
        <dsp:cNvPr id="0" name=""/>
        <dsp:cNvSpPr/>
      </dsp:nvSpPr>
      <dsp:spPr>
        <a:xfrm>
          <a:off x="0" y="1964"/>
          <a:ext cx="4754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D463B-B40E-4BCE-AB1C-13C9734F3AC4}">
      <dsp:nvSpPr>
        <dsp:cNvPr id="0" name=""/>
        <dsp:cNvSpPr/>
      </dsp:nvSpPr>
      <dsp:spPr>
        <a:xfrm>
          <a:off x="0" y="1964"/>
          <a:ext cx="4754880" cy="66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Aprobado FDA 1998</a:t>
          </a:r>
        </a:p>
      </dsp:txBody>
      <dsp:txXfrm>
        <a:off x="0" y="1964"/>
        <a:ext cx="4754880" cy="669905"/>
      </dsp:txXfrm>
    </dsp:sp>
    <dsp:sp modelId="{8019F260-9DEB-4B83-B33F-BC073525F303}">
      <dsp:nvSpPr>
        <dsp:cNvPr id="0" name=""/>
        <dsp:cNvSpPr/>
      </dsp:nvSpPr>
      <dsp:spPr>
        <a:xfrm>
          <a:off x="0" y="671869"/>
          <a:ext cx="4754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5F6B8-84A8-4E76-BD7B-6555250C45DB}">
      <dsp:nvSpPr>
        <dsp:cNvPr id="0" name=""/>
        <dsp:cNvSpPr/>
      </dsp:nvSpPr>
      <dsp:spPr>
        <a:xfrm>
          <a:off x="0" y="671869"/>
          <a:ext cx="4754880" cy="66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dirty="0"/>
            <a:t>Anticuerpo monoclonal humanizado IgG1 </a:t>
          </a:r>
          <a:r>
            <a:rPr lang="es-CL" sz="2000" b="1" kern="1200" dirty="0">
              <a:sym typeface="Wingdings" panose="05000000000000000000" pitchFamily="2" charset="2"/>
            </a:rPr>
            <a:t></a:t>
          </a:r>
          <a:r>
            <a:rPr lang="es-CL" sz="2000" b="1" kern="1200" dirty="0"/>
            <a:t> anticuerpo neutralizante </a:t>
          </a:r>
          <a:r>
            <a:rPr lang="es-CL" sz="2000" b="1" kern="1200" dirty="0" err="1"/>
            <a:t>anti-proteína</a:t>
          </a:r>
          <a:r>
            <a:rPr lang="es-CL" sz="2000" b="1" kern="1200" dirty="0"/>
            <a:t> F</a:t>
          </a:r>
        </a:p>
      </dsp:txBody>
      <dsp:txXfrm>
        <a:off x="0" y="671869"/>
        <a:ext cx="4754880" cy="669905"/>
      </dsp:txXfrm>
    </dsp:sp>
    <dsp:sp modelId="{B2B6641D-43EF-49DD-B1BA-309A76293FBD}">
      <dsp:nvSpPr>
        <dsp:cNvPr id="0" name=""/>
        <dsp:cNvSpPr/>
      </dsp:nvSpPr>
      <dsp:spPr>
        <a:xfrm>
          <a:off x="0" y="1341774"/>
          <a:ext cx="4754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73397-09E6-47D0-9C5D-0F6A6144A569}">
      <dsp:nvSpPr>
        <dsp:cNvPr id="0" name=""/>
        <dsp:cNvSpPr/>
      </dsp:nvSpPr>
      <dsp:spPr>
        <a:xfrm>
          <a:off x="0" y="1341774"/>
          <a:ext cx="4754880" cy="66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Periodo de alta circulación viral ( Mayo – sept)</a:t>
          </a:r>
        </a:p>
      </dsp:txBody>
      <dsp:txXfrm>
        <a:off x="0" y="1341774"/>
        <a:ext cx="4754880" cy="669905"/>
      </dsp:txXfrm>
    </dsp:sp>
    <dsp:sp modelId="{12A5BC8A-E8C2-44ED-9932-2B491D3F822B}">
      <dsp:nvSpPr>
        <dsp:cNvPr id="0" name=""/>
        <dsp:cNvSpPr/>
      </dsp:nvSpPr>
      <dsp:spPr>
        <a:xfrm>
          <a:off x="0" y="2011679"/>
          <a:ext cx="4754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BCBA97-0DBE-4221-8C99-F8D0A2A7BDD7}">
      <dsp:nvSpPr>
        <dsp:cNvPr id="0" name=""/>
        <dsp:cNvSpPr/>
      </dsp:nvSpPr>
      <dsp:spPr>
        <a:xfrm>
          <a:off x="0" y="2011680"/>
          <a:ext cx="4754880" cy="66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/>
            <a:t>Administración mensual: 5 dosis anuales </a:t>
          </a:r>
          <a:endParaRPr lang="es-CL" sz="2000" kern="1200" dirty="0"/>
        </a:p>
      </dsp:txBody>
      <dsp:txXfrm>
        <a:off x="0" y="2011680"/>
        <a:ext cx="4754880" cy="669905"/>
      </dsp:txXfrm>
    </dsp:sp>
    <dsp:sp modelId="{D5CF630C-E087-44D6-B96E-ACE35A4F71D5}">
      <dsp:nvSpPr>
        <dsp:cNvPr id="0" name=""/>
        <dsp:cNvSpPr/>
      </dsp:nvSpPr>
      <dsp:spPr>
        <a:xfrm>
          <a:off x="0" y="2681585"/>
          <a:ext cx="4754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8C950-E0A6-45C3-B0D9-B7E2D026AE21}">
      <dsp:nvSpPr>
        <dsp:cNvPr id="0" name=""/>
        <dsp:cNvSpPr/>
      </dsp:nvSpPr>
      <dsp:spPr>
        <a:xfrm>
          <a:off x="0" y="2681585"/>
          <a:ext cx="4754880" cy="66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Dosis: 15 mg/kg/ mes IM </a:t>
          </a:r>
        </a:p>
      </dsp:txBody>
      <dsp:txXfrm>
        <a:off x="0" y="2681585"/>
        <a:ext cx="4754880" cy="669905"/>
      </dsp:txXfrm>
    </dsp:sp>
    <dsp:sp modelId="{2A12F184-CEAC-45C4-BB0A-D6E41AA9F3C3}">
      <dsp:nvSpPr>
        <dsp:cNvPr id="0" name=""/>
        <dsp:cNvSpPr/>
      </dsp:nvSpPr>
      <dsp:spPr>
        <a:xfrm>
          <a:off x="0" y="3351490"/>
          <a:ext cx="4754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1EE90-4F92-445C-8A00-B8EB6A3F9B15}">
      <dsp:nvSpPr>
        <dsp:cNvPr id="0" name=""/>
        <dsp:cNvSpPr/>
      </dsp:nvSpPr>
      <dsp:spPr>
        <a:xfrm>
          <a:off x="0" y="3351490"/>
          <a:ext cx="4754880" cy="66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000" kern="1200" dirty="0"/>
        </a:p>
      </dsp:txBody>
      <dsp:txXfrm>
        <a:off x="0" y="3351490"/>
        <a:ext cx="4754880" cy="66990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3ACEA-556B-4FCF-9FA9-8C588BC09E9E}">
      <dsp:nvSpPr>
        <dsp:cNvPr id="0" name=""/>
        <dsp:cNvSpPr/>
      </dsp:nvSpPr>
      <dsp:spPr>
        <a:xfrm rot="16200000">
          <a:off x="44873" y="-44873"/>
          <a:ext cx="5537200" cy="5626947"/>
        </a:xfrm>
        <a:prstGeom prst="flowChartManualOperation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950" tIns="0" rIns="234156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 dirty="0"/>
            <a:t>Chile: Nueva guía a partir  1 Julio 2019</a:t>
          </a:r>
          <a:endParaRPr lang="es-CL" sz="37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/>
            <a:t>RNPT &lt; 32 </a:t>
          </a:r>
          <a:r>
            <a:rPr lang="es-ES" sz="2900" kern="1200" dirty="0" err="1"/>
            <a:t>sem</a:t>
          </a:r>
          <a:r>
            <a:rPr lang="es-ES" sz="2900" kern="1200" dirty="0"/>
            <a:t>  o &lt; 1.500 gr y su hermano gemelo</a:t>
          </a:r>
          <a:endParaRPr lang="es-CL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/>
            <a:t>Lactantes &lt; 1 año con CC </a:t>
          </a:r>
          <a:r>
            <a:rPr lang="es-ES" sz="2900" kern="1200" dirty="0" err="1"/>
            <a:t>hemodinámicamente</a:t>
          </a:r>
          <a:r>
            <a:rPr lang="es-ES" sz="2900" kern="1200" dirty="0"/>
            <a:t> significativas no resueltas y CCC </a:t>
          </a:r>
          <a:endParaRPr lang="es-CL" sz="2900" kern="1200" dirty="0"/>
        </a:p>
      </dsp:txBody>
      <dsp:txXfrm rot="5400000">
        <a:off x="0" y="1107440"/>
        <a:ext cx="5626947" cy="33223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9186F-2C3F-4F00-AC0F-562255136CE4}">
      <dsp:nvSpPr>
        <dsp:cNvPr id="0" name=""/>
        <dsp:cNvSpPr/>
      </dsp:nvSpPr>
      <dsp:spPr>
        <a:xfrm>
          <a:off x="2154300" y="311273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B495F-B42D-4762-B7B3-185B5533D89A}">
      <dsp:nvSpPr>
        <dsp:cNvPr id="0" name=""/>
        <dsp:cNvSpPr/>
      </dsp:nvSpPr>
      <dsp:spPr>
        <a:xfrm>
          <a:off x="750300" y="1972007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L" sz="1600" kern="1200" dirty="0"/>
            <a:t>Sin tratamiento Antivirales específico</a:t>
          </a:r>
          <a:endParaRPr lang="en-US" sz="1600" kern="1200" dirty="0"/>
        </a:p>
      </dsp:txBody>
      <dsp:txXfrm>
        <a:off x="750300" y="1972007"/>
        <a:ext cx="4320000" cy="648000"/>
      </dsp:txXfrm>
    </dsp:sp>
    <dsp:sp modelId="{C1D88615-22C6-4A9C-996C-962754D7916C}">
      <dsp:nvSpPr>
        <dsp:cNvPr id="0" name=""/>
        <dsp:cNvSpPr/>
      </dsp:nvSpPr>
      <dsp:spPr>
        <a:xfrm>
          <a:off x="750300" y="2689185"/>
          <a:ext cx="4320000" cy="108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Indicaciones en constante revisión </a:t>
          </a: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Ribavirina en inmunosuprimidos </a:t>
          </a:r>
          <a:endParaRPr lang="en-US" sz="1600" kern="1200" dirty="0"/>
        </a:p>
      </dsp:txBody>
      <dsp:txXfrm>
        <a:off x="750300" y="2689185"/>
        <a:ext cx="4320000" cy="1081002"/>
      </dsp:txXfrm>
    </dsp:sp>
    <dsp:sp modelId="{87ECA67E-6ACA-4E7F-B0D3-80807B4257D4}">
      <dsp:nvSpPr>
        <dsp:cNvPr id="0" name=""/>
        <dsp:cNvSpPr/>
      </dsp:nvSpPr>
      <dsp:spPr>
        <a:xfrm>
          <a:off x="7230300" y="311273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0B1FDD-D142-4462-9D45-F0426B0020BC}">
      <dsp:nvSpPr>
        <dsp:cNvPr id="0" name=""/>
        <dsp:cNvSpPr/>
      </dsp:nvSpPr>
      <dsp:spPr>
        <a:xfrm>
          <a:off x="5826300" y="1972007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L" sz="1600" kern="1200" dirty="0"/>
            <a:t>Vacunas </a:t>
          </a:r>
          <a:r>
            <a:rPr lang="es-CL" sz="1600" kern="1200" dirty="0">
              <a:sym typeface="Wingdings" panose="05000000000000000000" pitchFamily="2" charset="2"/>
            </a:rPr>
            <a:t></a:t>
          </a:r>
          <a:r>
            <a:rPr lang="es-CL" sz="1600" kern="1200" dirty="0"/>
            <a:t> &gt; de 40 en estudio, mayoría en estudio </a:t>
          </a:r>
          <a:r>
            <a:rPr lang="es-CL" sz="1600" kern="1200" dirty="0" err="1"/>
            <a:t>pre-clínico</a:t>
          </a:r>
          <a:r>
            <a:rPr lang="es-CL" sz="1600" kern="1200" dirty="0"/>
            <a:t> y algunas en fase 2-3</a:t>
          </a:r>
          <a:endParaRPr lang="en-US" sz="1600" kern="1200" dirty="0"/>
        </a:p>
      </dsp:txBody>
      <dsp:txXfrm>
        <a:off x="5826300" y="1972007"/>
        <a:ext cx="4320000" cy="648000"/>
      </dsp:txXfrm>
    </dsp:sp>
    <dsp:sp modelId="{130BBB65-E3B4-44B2-B4F2-D05FD8A80411}">
      <dsp:nvSpPr>
        <dsp:cNvPr id="0" name=""/>
        <dsp:cNvSpPr/>
      </dsp:nvSpPr>
      <dsp:spPr>
        <a:xfrm>
          <a:off x="5826300" y="2689185"/>
          <a:ext cx="4320000" cy="108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Candidatos más avanzados son contra proteína F , conservada e inmunogénica</a:t>
          </a: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Estrategias de vacunación: madres embarazadas con traspaso de anticuerpos neutralizantes, RN y lactantes menores, adultos mayores</a:t>
          </a:r>
          <a:endParaRPr lang="en-US" sz="1600" kern="1200" dirty="0"/>
        </a:p>
      </dsp:txBody>
      <dsp:txXfrm>
        <a:off x="5826300" y="2689185"/>
        <a:ext cx="4320000" cy="108100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6CA12-DE43-4253-9759-FF26BE318B87}">
      <dsp:nvSpPr>
        <dsp:cNvPr id="0" name=""/>
        <dsp:cNvSpPr/>
      </dsp:nvSpPr>
      <dsp:spPr>
        <a:xfrm>
          <a:off x="0" y="0"/>
          <a:ext cx="97200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C1BD0-AC3B-4A21-B94B-CBB25572D631}">
      <dsp:nvSpPr>
        <dsp:cNvPr id="0" name=""/>
        <dsp:cNvSpPr/>
      </dsp:nvSpPr>
      <dsp:spPr>
        <a:xfrm>
          <a:off x="0" y="0"/>
          <a:ext cx="9720071" cy="88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Causa habitual de infecciones respiratorias altas y conjuntivitis en niños y adultos</a:t>
          </a:r>
          <a:endParaRPr lang="es-CL" sz="2700" kern="1200" dirty="0"/>
        </a:p>
      </dsp:txBody>
      <dsp:txXfrm>
        <a:off x="0" y="0"/>
        <a:ext cx="9720071" cy="889000"/>
      </dsp:txXfrm>
    </dsp:sp>
    <dsp:sp modelId="{08CA7B01-7602-4FA6-9A46-7CF141508154}">
      <dsp:nvSpPr>
        <dsp:cNvPr id="0" name=""/>
        <dsp:cNvSpPr/>
      </dsp:nvSpPr>
      <dsp:spPr>
        <a:xfrm>
          <a:off x="0" y="889000"/>
          <a:ext cx="97200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DFCC1-B8A6-4D7A-A055-69B4E87F1B2D}">
      <dsp:nvSpPr>
        <dsp:cNvPr id="0" name=""/>
        <dsp:cNvSpPr/>
      </dsp:nvSpPr>
      <dsp:spPr>
        <a:xfrm>
          <a:off x="0" y="889000"/>
          <a:ext cx="9720071" cy="88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 err="1"/>
            <a:t>IRABajas</a:t>
          </a:r>
          <a:r>
            <a:rPr lang="es-ES" sz="2700" kern="1200" dirty="0"/>
            <a:t> que puedes ser graves hasta letales y con secuelas cercana al 20%</a:t>
          </a:r>
        </a:p>
      </dsp:txBody>
      <dsp:txXfrm>
        <a:off x="0" y="889000"/>
        <a:ext cx="9720071" cy="889000"/>
      </dsp:txXfrm>
    </dsp:sp>
    <dsp:sp modelId="{0940AA23-3B98-45D4-A3D6-1F4EA5FE5FE1}">
      <dsp:nvSpPr>
        <dsp:cNvPr id="0" name=""/>
        <dsp:cNvSpPr/>
      </dsp:nvSpPr>
      <dsp:spPr>
        <a:xfrm>
          <a:off x="0" y="1778000"/>
          <a:ext cx="97200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B6CE9-A904-46B5-9E01-811FAF69270A}">
      <dsp:nvSpPr>
        <dsp:cNvPr id="0" name=""/>
        <dsp:cNvSpPr/>
      </dsp:nvSpPr>
      <dsp:spPr>
        <a:xfrm>
          <a:off x="0" y="1778000"/>
          <a:ext cx="9720071" cy="88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Desafío por brotes intrahospitalarios, comunidades cerradas como sala cunas. </a:t>
          </a:r>
        </a:p>
      </dsp:txBody>
      <dsp:txXfrm>
        <a:off x="0" y="1778000"/>
        <a:ext cx="9720071" cy="889000"/>
      </dsp:txXfrm>
    </dsp:sp>
    <dsp:sp modelId="{95D505C6-27A3-4BB2-85BE-7D582F12D628}">
      <dsp:nvSpPr>
        <dsp:cNvPr id="0" name=""/>
        <dsp:cNvSpPr/>
      </dsp:nvSpPr>
      <dsp:spPr>
        <a:xfrm>
          <a:off x="0" y="2666999"/>
          <a:ext cx="97200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5B8E2-7B0C-4AF7-B979-9DC35E7CCA12}">
      <dsp:nvSpPr>
        <dsp:cNvPr id="0" name=""/>
        <dsp:cNvSpPr/>
      </dsp:nvSpPr>
      <dsp:spPr>
        <a:xfrm>
          <a:off x="0" y="2667000"/>
          <a:ext cx="9720071" cy="88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 dirty="0"/>
            <a:t>&gt; Gravedad en pacientes inmunocomprometidos</a:t>
          </a:r>
        </a:p>
      </dsp:txBody>
      <dsp:txXfrm>
        <a:off x="0" y="2667000"/>
        <a:ext cx="9720071" cy="889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1641D-810F-4F49-B3D5-E72218314D65}">
      <dsp:nvSpPr>
        <dsp:cNvPr id="0" name=""/>
        <dsp:cNvSpPr/>
      </dsp:nvSpPr>
      <dsp:spPr>
        <a:xfrm>
          <a:off x="0" y="600"/>
          <a:ext cx="5641974" cy="14057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512EB-7532-42E9-BF5D-4333BC6423BF}">
      <dsp:nvSpPr>
        <dsp:cNvPr id="0" name=""/>
        <dsp:cNvSpPr/>
      </dsp:nvSpPr>
      <dsp:spPr>
        <a:xfrm>
          <a:off x="425232" y="316889"/>
          <a:ext cx="773150" cy="7731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0C576C-8E2F-43C8-A6DD-24FB3F2C7377}">
      <dsp:nvSpPr>
        <dsp:cNvPr id="0" name=""/>
        <dsp:cNvSpPr/>
      </dsp:nvSpPr>
      <dsp:spPr>
        <a:xfrm>
          <a:off x="1623616" y="600"/>
          <a:ext cx="4018358" cy="1405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73" tIns="148773" rIns="148773" bIns="14877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500" kern="1200"/>
            <a:t>Periodo de incubación de 2 a 21 días</a:t>
          </a:r>
          <a:endParaRPr lang="en-US" sz="2500" kern="1200"/>
        </a:p>
      </dsp:txBody>
      <dsp:txXfrm>
        <a:off x="1623616" y="600"/>
        <a:ext cx="4018358" cy="1405728"/>
      </dsp:txXfrm>
    </dsp:sp>
    <dsp:sp modelId="{068D4EB8-542D-4B3C-9B90-162FC6EDDDE8}">
      <dsp:nvSpPr>
        <dsp:cNvPr id="0" name=""/>
        <dsp:cNvSpPr/>
      </dsp:nvSpPr>
      <dsp:spPr>
        <a:xfrm>
          <a:off x="0" y="1757760"/>
          <a:ext cx="5641974" cy="14057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CFDA2-1453-4B28-94A0-378EAA726DEA}">
      <dsp:nvSpPr>
        <dsp:cNvPr id="0" name=""/>
        <dsp:cNvSpPr/>
      </dsp:nvSpPr>
      <dsp:spPr>
        <a:xfrm>
          <a:off x="425232" y="2074049"/>
          <a:ext cx="773150" cy="7731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38D63-DD15-4DA8-A7DD-EF7A304E021A}">
      <dsp:nvSpPr>
        <dsp:cNvPr id="0" name=""/>
        <dsp:cNvSpPr/>
      </dsp:nvSpPr>
      <dsp:spPr>
        <a:xfrm>
          <a:off x="1623616" y="1757760"/>
          <a:ext cx="4018358" cy="1405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73" tIns="148773" rIns="148773" bIns="14877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500" kern="1200"/>
            <a:t>Se presentan durante todo el año</a:t>
          </a:r>
          <a:endParaRPr lang="en-US" sz="2500" kern="1200"/>
        </a:p>
      </dsp:txBody>
      <dsp:txXfrm>
        <a:off x="1623616" y="1757760"/>
        <a:ext cx="4018358" cy="1405728"/>
      </dsp:txXfrm>
    </dsp:sp>
    <dsp:sp modelId="{B8905D9D-D4D7-4FC6-830E-D4643BEF2B2D}">
      <dsp:nvSpPr>
        <dsp:cNvPr id="0" name=""/>
        <dsp:cNvSpPr/>
      </dsp:nvSpPr>
      <dsp:spPr>
        <a:xfrm>
          <a:off x="0" y="3514921"/>
          <a:ext cx="5641974" cy="14057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C9149-4C88-4235-B1F2-05BE60CA8CD8}">
      <dsp:nvSpPr>
        <dsp:cNvPr id="0" name=""/>
        <dsp:cNvSpPr/>
      </dsp:nvSpPr>
      <dsp:spPr>
        <a:xfrm>
          <a:off x="425232" y="3831209"/>
          <a:ext cx="773150" cy="7731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A7462-74DC-4441-8EC0-C1FC7709B2B9}">
      <dsp:nvSpPr>
        <dsp:cNvPr id="0" name=""/>
        <dsp:cNvSpPr/>
      </dsp:nvSpPr>
      <dsp:spPr>
        <a:xfrm>
          <a:off x="1623616" y="3514921"/>
          <a:ext cx="4018358" cy="1405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73" tIns="148773" rIns="148773" bIns="14877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500" kern="1200"/>
            <a:t>Altamente contagioso</a:t>
          </a:r>
          <a:endParaRPr lang="en-US" sz="2500" kern="1200"/>
        </a:p>
      </dsp:txBody>
      <dsp:txXfrm>
        <a:off x="1623616" y="3514921"/>
        <a:ext cx="4018358" cy="140572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F870F-A802-49F9-829A-C6DB1C6C83D6}">
      <dsp:nvSpPr>
        <dsp:cNvPr id="0" name=""/>
        <dsp:cNvSpPr/>
      </dsp:nvSpPr>
      <dsp:spPr>
        <a:xfrm>
          <a:off x="0" y="3689"/>
          <a:ext cx="9720071" cy="8441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700" kern="1200"/>
            <a:t>Clínica</a:t>
          </a:r>
        </a:p>
      </dsp:txBody>
      <dsp:txXfrm>
        <a:off x="41208" y="44897"/>
        <a:ext cx="9637655" cy="761739"/>
      </dsp:txXfrm>
    </dsp:sp>
    <dsp:sp modelId="{84C9A807-360B-44F4-9FC5-BF49DF59FC78}">
      <dsp:nvSpPr>
        <dsp:cNvPr id="0" name=""/>
        <dsp:cNvSpPr/>
      </dsp:nvSpPr>
      <dsp:spPr>
        <a:xfrm>
          <a:off x="0" y="954405"/>
          <a:ext cx="9720071" cy="8441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700" kern="1200"/>
            <a:t>Diagnóstico microbiológico</a:t>
          </a:r>
        </a:p>
      </dsp:txBody>
      <dsp:txXfrm>
        <a:off x="41208" y="995613"/>
        <a:ext cx="9637655" cy="761739"/>
      </dsp:txXfrm>
    </dsp:sp>
    <dsp:sp modelId="{C32C0BB6-4674-4135-B538-55F0BFA9002B}">
      <dsp:nvSpPr>
        <dsp:cNvPr id="0" name=""/>
        <dsp:cNvSpPr/>
      </dsp:nvSpPr>
      <dsp:spPr>
        <a:xfrm>
          <a:off x="0" y="1798560"/>
          <a:ext cx="9720071" cy="2221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612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900" kern="1200" dirty="0"/>
            <a:t>1. Aislamiento cultivo celular </a:t>
          </a:r>
          <a:r>
            <a:rPr lang="es-CL" sz="2900" kern="1200" dirty="0">
              <a:sym typeface="Wingdings" panose="05000000000000000000" pitchFamily="2" charset="2"/>
            </a:rPr>
            <a:t></a:t>
          </a:r>
          <a:r>
            <a:rPr lang="es-CL" sz="2900" kern="1200" dirty="0"/>
            <a:t> método de referencia clásico. Escasez de </a:t>
          </a:r>
          <a:r>
            <a:rPr lang="es-CL" sz="2900" kern="1200" dirty="0" err="1"/>
            <a:t>lab</a:t>
          </a:r>
          <a:endParaRPr lang="es-CL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900" kern="1200" dirty="0"/>
            <a:t>2. Inmunodiagnóstico </a:t>
          </a:r>
          <a:r>
            <a:rPr lang="es-CL" sz="2900" kern="1200" dirty="0">
              <a:sym typeface="Wingdings" panose="05000000000000000000" pitchFamily="2" charset="2"/>
            </a:rPr>
            <a:t>IFD sensibilidad 30 -50%  , ELISA</a:t>
          </a:r>
          <a:endParaRPr lang="es-CL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900" b="1" kern="1200" dirty="0"/>
            <a:t>3. Molecular </a:t>
          </a:r>
          <a:r>
            <a:rPr lang="es-CL" sz="2900" b="1" kern="1200" dirty="0">
              <a:sym typeface="Wingdings" panose="05000000000000000000" pitchFamily="2" charset="2"/>
            </a:rPr>
            <a:t> PCR, detección de ADV genérica</a:t>
          </a:r>
          <a:endParaRPr lang="es-CL" sz="2900" b="1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CL" sz="2900" kern="1200" dirty="0"/>
        </a:p>
      </dsp:txBody>
      <dsp:txXfrm>
        <a:off x="0" y="1798560"/>
        <a:ext cx="9720071" cy="222111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229B5-4D83-4C1D-9B4F-B840207A6E01}">
      <dsp:nvSpPr>
        <dsp:cNvPr id="0" name=""/>
        <dsp:cNvSpPr/>
      </dsp:nvSpPr>
      <dsp:spPr>
        <a:xfrm>
          <a:off x="0" y="2042"/>
          <a:ext cx="6452658" cy="10351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43F5F-1121-41D7-9E35-93AC4FEEB236}">
      <dsp:nvSpPr>
        <dsp:cNvPr id="0" name=""/>
        <dsp:cNvSpPr/>
      </dsp:nvSpPr>
      <dsp:spPr>
        <a:xfrm>
          <a:off x="313145" y="234960"/>
          <a:ext cx="569355" cy="5693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03095-80EE-4A02-B600-CF16C57B28C9}">
      <dsp:nvSpPr>
        <dsp:cNvPr id="0" name=""/>
        <dsp:cNvSpPr/>
      </dsp:nvSpPr>
      <dsp:spPr>
        <a:xfrm>
          <a:off x="1195647" y="2042"/>
          <a:ext cx="2903696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No hay tratamiento específico </a:t>
          </a:r>
          <a:endParaRPr lang="en-US" sz="2200" kern="1200" dirty="0"/>
        </a:p>
      </dsp:txBody>
      <dsp:txXfrm>
        <a:off x="1195647" y="2042"/>
        <a:ext cx="2903696" cy="1035192"/>
      </dsp:txXfrm>
    </dsp:sp>
    <dsp:sp modelId="{F9714234-FEDB-4A7D-9DD6-CD45CB4C6C90}">
      <dsp:nvSpPr>
        <dsp:cNvPr id="0" name=""/>
        <dsp:cNvSpPr/>
      </dsp:nvSpPr>
      <dsp:spPr>
        <a:xfrm>
          <a:off x="4099343" y="2042"/>
          <a:ext cx="2353314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Considerar antivirales en </a:t>
          </a:r>
          <a:r>
            <a:rPr lang="es-CL" sz="1600" kern="1200" dirty="0" err="1"/>
            <a:t>pctes</a:t>
          </a:r>
          <a:r>
            <a:rPr lang="es-CL" sz="1600" kern="1200" dirty="0"/>
            <a:t> inmunodeprimidos graves (</a:t>
          </a:r>
          <a:r>
            <a:rPr lang="es-CL" sz="1600" kern="1200" dirty="0" err="1"/>
            <a:t>cidofovir</a:t>
          </a:r>
          <a:r>
            <a:rPr lang="es-CL" sz="1600" kern="1200" dirty="0"/>
            <a:t>)</a:t>
          </a:r>
          <a:endParaRPr lang="en-US" sz="1600" kern="1200" dirty="0"/>
        </a:p>
      </dsp:txBody>
      <dsp:txXfrm>
        <a:off x="4099343" y="2042"/>
        <a:ext cx="2353314" cy="1035192"/>
      </dsp:txXfrm>
    </dsp:sp>
    <dsp:sp modelId="{8C7FFD90-6D81-477D-8FD9-188AF6BBED02}">
      <dsp:nvSpPr>
        <dsp:cNvPr id="0" name=""/>
        <dsp:cNvSpPr/>
      </dsp:nvSpPr>
      <dsp:spPr>
        <a:xfrm>
          <a:off x="0" y="1296033"/>
          <a:ext cx="6452658" cy="10351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1BEEB-1746-4E56-ADAF-1966ACBDBC14}">
      <dsp:nvSpPr>
        <dsp:cNvPr id="0" name=""/>
        <dsp:cNvSpPr/>
      </dsp:nvSpPr>
      <dsp:spPr>
        <a:xfrm>
          <a:off x="313145" y="1528951"/>
          <a:ext cx="569355" cy="5693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6119E2-DD99-4A3C-A6E7-391FFD6256EA}">
      <dsp:nvSpPr>
        <dsp:cNvPr id="0" name=""/>
        <dsp:cNvSpPr/>
      </dsp:nvSpPr>
      <dsp:spPr>
        <a:xfrm>
          <a:off x="1195647" y="1296033"/>
          <a:ext cx="5257010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A nivel hospitalario </a:t>
          </a:r>
          <a:r>
            <a:rPr lang="es-CL" sz="2200" kern="1200" dirty="0">
              <a:sym typeface="Wingdings" panose="05000000000000000000" pitchFamily="2" charset="2"/>
            </a:rPr>
            <a:t></a:t>
          </a:r>
          <a:r>
            <a:rPr lang="es-CL" sz="2200" kern="1200" dirty="0"/>
            <a:t> diagnóstico precoz y aislamiento individual contacto y gotitas</a:t>
          </a:r>
          <a:endParaRPr lang="en-US" sz="2200" kern="1200" dirty="0"/>
        </a:p>
      </dsp:txBody>
      <dsp:txXfrm>
        <a:off x="1195647" y="1296033"/>
        <a:ext cx="5257010" cy="1035192"/>
      </dsp:txXfrm>
    </dsp:sp>
    <dsp:sp modelId="{0FE242FC-11B8-4BEA-85F5-CDBECD12CB36}">
      <dsp:nvSpPr>
        <dsp:cNvPr id="0" name=""/>
        <dsp:cNvSpPr/>
      </dsp:nvSpPr>
      <dsp:spPr>
        <a:xfrm>
          <a:off x="0" y="2590024"/>
          <a:ext cx="6452658" cy="10351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E8C72-23E2-4FA7-9373-44B98D33BAC3}">
      <dsp:nvSpPr>
        <dsp:cNvPr id="0" name=""/>
        <dsp:cNvSpPr/>
      </dsp:nvSpPr>
      <dsp:spPr>
        <a:xfrm>
          <a:off x="313145" y="2822942"/>
          <a:ext cx="569355" cy="5693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CBADC-C5BE-422C-A50A-D0D2798D082D}">
      <dsp:nvSpPr>
        <dsp:cNvPr id="0" name=""/>
        <dsp:cNvSpPr/>
      </dsp:nvSpPr>
      <dsp:spPr>
        <a:xfrm>
          <a:off x="1195647" y="2590024"/>
          <a:ext cx="5257010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Aislamiento caso por 21 días</a:t>
          </a:r>
          <a:endParaRPr lang="en-US" sz="2200" kern="1200" dirty="0"/>
        </a:p>
      </dsp:txBody>
      <dsp:txXfrm>
        <a:off x="1195647" y="2590024"/>
        <a:ext cx="5257010" cy="1035192"/>
      </dsp:txXfrm>
    </dsp:sp>
    <dsp:sp modelId="{923E2E68-17EA-4C9E-ADCC-D4955938C28F}">
      <dsp:nvSpPr>
        <dsp:cNvPr id="0" name=""/>
        <dsp:cNvSpPr/>
      </dsp:nvSpPr>
      <dsp:spPr>
        <a:xfrm>
          <a:off x="0" y="3884014"/>
          <a:ext cx="6452658" cy="103519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BA5EC1-2CBF-4B92-A0CA-0EF09298777E}">
      <dsp:nvSpPr>
        <dsp:cNvPr id="0" name=""/>
        <dsp:cNvSpPr/>
      </dsp:nvSpPr>
      <dsp:spPr>
        <a:xfrm>
          <a:off x="313145" y="4116933"/>
          <a:ext cx="569355" cy="5693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21BB85-6ADD-46C0-974E-CAF6DC257A4D}">
      <dsp:nvSpPr>
        <dsp:cNvPr id="0" name=""/>
        <dsp:cNvSpPr/>
      </dsp:nvSpPr>
      <dsp:spPr>
        <a:xfrm>
          <a:off x="1195647" y="3884014"/>
          <a:ext cx="5257010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Alta precoz con estabilidad clínica</a:t>
          </a:r>
          <a:endParaRPr lang="en-US" sz="2200" kern="1200"/>
        </a:p>
      </dsp:txBody>
      <dsp:txXfrm>
        <a:off x="1195647" y="3884014"/>
        <a:ext cx="5257010" cy="1035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D60E6-21BE-4193-921F-A05B851ACB00}">
      <dsp:nvSpPr>
        <dsp:cNvPr id="0" name=""/>
        <dsp:cNvSpPr/>
      </dsp:nvSpPr>
      <dsp:spPr>
        <a:xfrm>
          <a:off x="0" y="558"/>
          <a:ext cx="60668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30B1F2-EE5F-45F8-99D4-D3E62DFD3E84}">
      <dsp:nvSpPr>
        <dsp:cNvPr id="0" name=""/>
        <dsp:cNvSpPr/>
      </dsp:nvSpPr>
      <dsp:spPr>
        <a:xfrm>
          <a:off x="0" y="558"/>
          <a:ext cx="606681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Virus RNA 1 hebra de la familia </a:t>
          </a:r>
          <a:r>
            <a:rPr lang="es-CL" sz="2200" i="1" kern="1200" dirty="0" err="1"/>
            <a:t>Paramyxoviridae</a:t>
          </a:r>
          <a:r>
            <a:rPr lang="es-CL" sz="2200" kern="1200" dirty="0"/>
            <a:t>, </a:t>
          </a:r>
          <a:r>
            <a:rPr lang="es-ES" sz="2200" kern="1200" dirty="0"/>
            <a:t>del género </a:t>
          </a:r>
          <a:r>
            <a:rPr lang="es-ES" sz="2200" i="1" kern="1200" dirty="0" err="1"/>
            <a:t>Pneumovirus</a:t>
          </a:r>
          <a:r>
            <a:rPr lang="es-ES" sz="2200" i="1" kern="1200" dirty="0"/>
            <a:t>.  </a:t>
          </a:r>
          <a:r>
            <a:rPr lang="es-ES" sz="2200" i="0" kern="1200" dirty="0"/>
            <a:t>Tamaño 150 – 200 nm </a:t>
          </a:r>
          <a:endParaRPr lang="es-CL" sz="2200" i="0" kern="1200" dirty="0"/>
        </a:p>
      </dsp:txBody>
      <dsp:txXfrm>
        <a:off x="0" y="558"/>
        <a:ext cx="6066818" cy="914176"/>
      </dsp:txXfrm>
    </dsp:sp>
    <dsp:sp modelId="{34EB520E-4354-4BBD-AF92-37EBA8EF9AAD}">
      <dsp:nvSpPr>
        <dsp:cNvPr id="0" name=""/>
        <dsp:cNvSpPr/>
      </dsp:nvSpPr>
      <dsp:spPr>
        <a:xfrm>
          <a:off x="0" y="914734"/>
          <a:ext cx="60668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66F6C2-A928-4BEA-947B-22DD9C89844B}">
      <dsp:nvSpPr>
        <dsp:cNvPr id="0" name=""/>
        <dsp:cNvSpPr/>
      </dsp:nvSpPr>
      <dsp:spPr>
        <a:xfrm>
          <a:off x="0" y="914734"/>
          <a:ext cx="606681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2 subgrupos: A y B, genotipos no se relación con gravedad</a:t>
          </a:r>
          <a:endParaRPr lang="es-CL" sz="2200" kern="1200" dirty="0"/>
        </a:p>
      </dsp:txBody>
      <dsp:txXfrm>
        <a:off x="0" y="914734"/>
        <a:ext cx="6066818" cy="914176"/>
      </dsp:txXfrm>
    </dsp:sp>
    <dsp:sp modelId="{4767168E-ECF4-4378-8CC4-EF633BECB24F}">
      <dsp:nvSpPr>
        <dsp:cNvPr id="0" name=""/>
        <dsp:cNvSpPr/>
      </dsp:nvSpPr>
      <dsp:spPr>
        <a:xfrm>
          <a:off x="0" y="1828911"/>
          <a:ext cx="60668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DF26D-F0E8-4C5A-98F7-66A9F027568C}">
      <dsp:nvSpPr>
        <dsp:cNvPr id="0" name=""/>
        <dsp:cNvSpPr/>
      </dsp:nvSpPr>
      <dsp:spPr>
        <a:xfrm>
          <a:off x="0" y="1828911"/>
          <a:ext cx="606681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Manto conformado por una bicapa lipídica en la que se insertan proteínas (proteínas G y F) </a:t>
          </a:r>
        </a:p>
      </dsp:txBody>
      <dsp:txXfrm>
        <a:off x="0" y="1828911"/>
        <a:ext cx="6066818" cy="914176"/>
      </dsp:txXfrm>
    </dsp:sp>
    <dsp:sp modelId="{CA01D542-A78F-4307-8FCF-FF1341F679AD}">
      <dsp:nvSpPr>
        <dsp:cNvPr id="0" name=""/>
        <dsp:cNvSpPr/>
      </dsp:nvSpPr>
      <dsp:spPr>
        <a:xfrm>
          <a:off x="0" y="2743088"/>
          <a:ext cx="60668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78351-C44C-4827-907C-3025C44CFB31}">
      <dsp:nvSpPr>
        <dsp:cNvPr id="0" name=""/>
        <dsp:cNvSpPr/>
      </dsp:nvSpPr>
      <dsp:spPr>
        <a:xfrm>
          <a:off x="0" y="2743088"/>
          <a:ext cx="606681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Su circulación es típicamente estacional, con un </a:t>
          </a:r>
          <a:r>
            <a:rPr lang="es-ES" sz="2200" kern="1200" dirty="0" err="1"/>
            <a:t>peak</a:t>
          </a:r>
          <a:r>
            <a:rPr lang="es-ES" sz="2200" kern="1200" dirty="0"/>
            <a:t> de máxima incidencia </a:t>
          </a:r>
          <a:r>
            <a:rPr lang="es-CL" sz="2200" kern="1200" dirty="0"/>
            <a:t>en temporada invernal</a:t>
          </a:r>
        </a:p>
      </dsp:txBody>
      <dsp:txXfrm>
        <a:off x="0" y="2743088"/>
        <a:ext cx="6066818" cy="914176"/>
      </dsp:txXfrm>
    </dsp:sp>
    <dsp:sp modelId="{7BDD4A9A-5CB3-4668-9F83-211DECC41499}">
      <dsp:nvSpPr>
        <dsp:cNvPr id="0" name=""/>
        <dsp:cNvSpPr/>
      </dsp:nvSpPr>
      <dsp:spPr>
        <a:xfrm>
          <a:off x="0" y="3657265"/>
          <a:ext cx="60668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6FF6E-5261-4994-B2EC-55235DDB95A9}">
      <dsp:nvSpPr>
        <dsp:cNvPr id="0" name=""/>
        <dsp:cNvSpPr/>
      </dsp:nvSpPr>
      <dsp:spPr>
        <a:xfrm>
          <a:off x="0" y="3657265"/>
          <a:ext cx="6066818" cy="91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Su nombre viene por la capacidad de generar sincicios en los tejidos</a:t>
          </a:r>
        </a:p>
      </dsp:txBody>
      <dsp:txXfrm>
        <a:off x="0" y="3657265"/>
        <a:ext cx="6066818" cy="9141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506B8-E1D8-4436-A87D-A19C97A0C265}">
      <dsp:nvSpPr>
        <dsp:cNvPr id="0" name=""/>
        <dsp:cNvSpPr/>
      </dsp:nvSpPr>
      <dsp:spPr>
        <a:xfrm>
          <a:off x="276926" y="23126"/>
          <a:ext cx="1369252" cy="136925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89ECB4-6188-4391-92C6-E538033709DB}">
      <dsp:nvSpPr>
        <dsp:cNvPr id="0" name=""/>
        <dsp:cNvSpPr/>
      </dsp:nvSpPr>
      <dsp:spPr>
        <a:xfrm>
          <a:off x="564469" y="310669"/>
          <a:ext cx="794166" cy="7941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5E710A-0FED-4C2C-A1D4-D5CA559AFF65}">
      <dsp:nvSpPr>
        <dsp:cNvPr id="0" name=""/>
        <dsp:cNvSpPr/>
      </dsp:nvSpPr>
      <dsp:spPr>
        <a:xfrm>
          <a:off x="1939590" y="23126"/>
          <a:ext cx="3227523" cy="1369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90% - 100% de los lactantes están infectados en los primeros 2 años de vida</a:t>
          </a:r>
          <a:endParaRPr lang="en-US" sz="2200" kern="1200"/>
        </a:p>
      </dsp:txBody>
      <dsp:txXfrm>
        <a:off x="1939590" y="23126"/>
        <a:ext cx="3227523" cy="1369252"/>
      </dsp:txXfrm>
    </dsp:sp>
    <dsp:sp modelId="{54406097-407D-42BD-A51B-CCDABF1B5067}">
      <dsp:nvSpPr>
        <dsp:cNvPr id="0" name=""/>
        <dsp:cNvSpPr/>
      </dsp:nvSpPr>
      <dsp:spPr>
        <a:xfrm>
          <a:off x="5729485" y="23126"/>
          <a:ext cx="1369252" cy="13692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E4C88-D889-424E-ABE7-224B0F707675}">
      <dsp:nvSpPr>
        <dsp:cNvPr id="0" name=""/>
        <dsp:cNvSpPr/>
      </dsp:nvSpPr>
      <dsp:spPr>
        <a:xfrm>
          <a:off x="6017028" y="310669"/>
          <a:ext cx="794166" cy="7941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72D54-9BF0-4BA6-8C56-FD237131B30E}">
      <dsp:nvSpPr>
        <dsp:cNvPr id="0" name=""/>
        <dsp:cNvSpPr/>
      </dsp:nvSpPr>
      <dsp:spPr>
        <a:xfrm>
          <a:off x="7392149" y="23126"/>
          <a:ext cx="3227523" cy="1369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50% infecciones son sintomáticas </a:t>
          </a:r>
          <a:r>
            <a:rPr lang="es-ES" sz="2200" kern="1200" dirty="0" err="1"/>
            <a:t>IRAbajas</a:t>
          </a:r>
          <a:r>
            <a:rPr lang="es-ES" sz="2200" kern="1200" dirty="0"/>
            <a:t> 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2 – 3 % requiere hospitalización ( 4 días) </a:t>
          </a:r>
          <a:endParaRPr lang="en-US" sz="2200" kern="1200" dirty="0"/>
        </a:p>
      </dsp:txBody>
      <dsp:txXfrm>
        <a:off x="7392149" y="23126"/>
        <a:ext cx="3227523" cy="1369252"/>
      </dsp:txXfrm>
    </dsp:sp>
    <dsp:sp modelId="{88D3673F-37FD-431A-9028-A41E37FDDBF0}">
      <dsp:nvSpPr>
        <dsp:cNvPr id="0" name=""/>
        <dsp:cNvSpPr/>
      </dsp:nvSpPr>
      <dsp:spPr>
        <a:xfrm>
          <a:off x="276926" y="1962751"/>
          <a:ext cx="1369252" cy="136925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1FF0D-3832-4F1A-BFAC-1C34ABC98411}">
      <dsp:nvSpPr>
        <dsp:cNvPr id="0" name=""/>
        <dsp:cNvSpPr/>
      </dsp:nvSpPr>
      <dsp:spPr>
        <a:xfrm>
          <a:off x="564469" y="2250294"/>
          <a:ext cx="794166" cy="7941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10E85-E021-4325-9378-8B259F6322CD}">
      <dsp:nvSpPr>
        <dsp:cNvPr id="0" name=""/>
        <dsp:cNvSpPr/>
      </dsp:nvSpPr>
      <dsp:spPr>
        <a:xfrm>
          <a:off x="1939590" y="1962751"/>
          <a:ext cx="3227523" cy="1369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Mortalidad: niños sanos es baja &lt; 1%</a:t>
          </a:r>
          <a:endParaRPr lang="en-US" sz="2200" kern="1200" dirty="0"/>
        </a:p>
      </dsp:txBody>
      <dsp:txXfrm>
        <a:off x="1939590" y="1962751"/>
        <a:ext cx="3227523" cy="1369252"/>
      </dsp:txXfrm>
    </dsp:sp>
    <dsp:sp modelId="{8638CCFC-223A-4DB6-9A42-B0E2445E2DFB}">
      <dsp:nvSpPr>
        <dsp:cNvPr id="0" name=""/>
        <dsp:cNvSpPr/>
      </dsp:nvSpPr>
      <dsp:spPr>
        <a:xfrm>
          <a:off x="5729485" y="1962751"/>
          <a:ext cx="1369252" cy="136925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196F5-DBB0-4042-91F0-2400CEA1082B}">
      <dsp:nvSpPr>
        <dsp:cNvPr id="0" name=""/>
        <dsp:cNvSpPr/>
      </dsp:nvSpPr>
      <dsp:spPr>
        <a:xfrm>
          <a:off x="6017028" y="2250294"/>
          <a:ext cx="794166" cy="7941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FF61C-ECA2-47C4-940A-FB4300521311}">
      <dsp:nvSpPr>
        <dsp:cNvPr id="0" name=""/>
        <dsp:cNvSpPr/>
      </dsp:nvSpPr>
      <dsp:spPr>
        <a:xfrm>
          <a:off x="7392149" y="1962751"/>
          <a:ext cx="3227523" cy="1369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40-50% de los hospitalizados presentan sibilancias a repetición</a:t>
          </a:r>
          <a:endParaRPr lang="en-US" sz="2200" kern="1200"/>
        </a:p>
      </dsp:txBody>
      <dsp:txXfrm>
        <a:off x="7392149" y="1962751"/>
        <a:ext cx="3227523" cy="13692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F092-10F3-4F7C-835C-85CF9E399A2B}">
      <dsp:nvSpPr>
        <dsp:cNvPr id="0" name=""/>
        <dsp:cNvSpPr/>
      </dsp:nvSpPr>
      <dsp:spPr>
        <a:xfrm>
          <a:off x="700367" y="1766"/>
          <a:ext cx="1037953" cy="103795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21FE5-9F05-4921-AF56-451EF0F862EC}">
      <dsp:nvSpPr>
        <dsp:cNvPr id="0" name=""/>
        <dsp:cNvSpPr/>
      </dsp:nvSpPr>
      <dsp:spPr>
        <a:xfrm>
          <a:off x="921571" y="222969"/>
          <a:ext cx="595546" cy="5955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66798-566E-4922-A3DE-9C9535CFA2DD}">
      <dsp:nvSpPr>
        <dsp:cNvPr id="0" name=""/>
        <dsp:cNvSpPr/>
      </dsp:nvSpPr>
      <dsp:spPr>
        <a:xfrm>
          <a:off x="368563" y="1363016"/>
          <a:ext cx="1701562" cy="786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L" sz="2000" kern="1200" dirty="0"/>
            <a:t>Prematuridad &lt; 32 </a:t>
          </a:r>
          <a:r>
            <a:rPr lang="es-CL" sz="2000" kern="1200" dirty="0" err="1"/>
            <a:t>sem</a:t>
          </a:r>
          <a:endParaRPr lang="es-CL" sz="2000" kern="1200" dirty="0"/>
        </a:p>
      </dsp:txBody>
      <dsp:txXfrm>
        <a:off x="368563" y="1363016"/>
        <a:ext cx="1701562" cy="786972"/>
      </dsp:txXfrm>
    </dsp:sp>
    <dsp:sp modelId="{D53665C4-5A7A-4381-AFCC-661D7F891C85}">
      <dsp:nvSpPr>
        <dsp:cNvPr id="0" name=""/>
        <dsp:cNvSpPr/>
      </dsp:nvSpPr>
      <dsp:spPr>
        <a:xfrm>
          <a:off x="2699703" y="1766"/>
          <a:ext cx="1037953" cy="1037953"/>
        </a:xfrm>
        <a:prstGeom prst="ellipse">
          <a:avLst/>
        </a:prstGeom>
        <a:solidFill>
          <a:schemeClr val="accent5">
            <a:hueOff val="-1103764"/>
            <a:satOff val="4423"/>
            <a:lumOff val="9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7FCD7-E5C8-486A-8337-05824BDE1991}">
      <dsp:nvSpPr>
        <dsp:cNvPr id="0" name=""/>
        <dsp:cNvSpPr/>
      </dsp:nvSpPr>
      <dsp:spPr>
        <a:xfrm>
          <a:off x="2920907" y="222969"/>
          <a:ext cx="595546" cy="5955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FA530-4F7E-42C6-872E-3ED221E2D2A3}">
      <dsp:nvSpPr>
        <dsp:cNvPr id="0" name=""/>
        <dsp:cNvSpPr/>
      </dsp:nvSpPr>
      <dsp:spPr>
        <a:xfrm>
          <a:off x="2367899" y="1363016"/>
          <a:ext cx="1701562" cy="786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L" sz="2000" kern="1200" dirty="0"/>
            <a:t>&lt; 3 meses</a:t>
          </a:r>
        </a:p>
      </dsp:txBody>
      <dsp:txXfrm>
        <a:off x="2367899" y="1363016"/>
        <a:ext cx="1701562" cy="786972"/>
      </dsp:txXfrm>
    </dsp:sp>
    <dsp:sp modelId="{C7D2FE63-E78C-440C-8A61-6DAF41809672}">
      <dsp:nvSpPr>
        <dsp:cNvPr id="0" name=""/>
        <dsp:cNvSpPr/>
      </dsp:nvSpPr>
      <dsp:spPr>
        <a:xfrm>
          <a:off x="4699039" y="1766"/>
          <a:ext cx="1037953" cy="1037953"/>
        </a:xfrm>
        <a:prstGeom prst="ellipse">
          <a:avLst/>
        </a:prstGeom>
        <a:solidFill>
          <a:schemeClr val="accent5">
            <a:hueOff val="-2207528"/>
            <a:satOff val="8847"/>
            <a:lumOff val="19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9EF5C-C36B-46BB-B6C1-93A8828824C0}">
      <dsp:nvSpPr>
        <dsp:cNvPr id="0" name=""/>
        <dsp:cNvSpPr/>
      </dsp:nvSpPr>
      <dsp:spPr>
        <a:xfrm>
          <a:off x="4920242" y="222969"/>
          <a:ext cx="595546" cy="5955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6C1D5F-2E79-4729-9432-7E9B335622DE}">
      <dsp:nvSpPr>
        <dsp:cNvPr id="0" name=""/>
        <dsp:cNvSpPr/>
      </dsp:nvSpPr>
      <dsp:spPr>
        <a:xfrm>
          <a:off x="4367235" y="1363016"/>
          <a:ext cx="1701562" cy="786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L" sz="2000" kern="1200" dirty="0"/>
            <a:t>Bajo peso de nacimiento</a:t>
          </a:r>
        </a:p>
      </dsp:txBody>
      <dsp:txXfrm>
        <a:off x="4367235" y="1363016"/>
        <a:ext cx="1701562" cy="786972"/>
      </dsp:txXfrm>
    </dsp:sp>
    <dsp:sp modelId="{00803F60-E7B6-4EC3-9A84-A0D8FDF62B84}">
      <dsp:nvSpPr>
        <dsp:cNvPr id="0" name=""/>
        <dsp:cNvSpPr/>
      </dsp:nvSpPr>
      <dsp:spPr>
        <a:xfrm>
          <a:off x="6698375" y="1766"/>
          <a:ext cx="1037953" cy="1037953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9E24C-0D6C-4847-A7DD-A2E8AF4E35C5}">
      <dsp:nvSpPr>
        <dsp:cNvPr id="0" name=""/>
        <dsp:cNvSpPr/>
      </dsp:nvSpPr>
      <dsp:spPr>
        <a:xfrm>
          <a:off x="6919578" y="222969"/>
          <a:ext cx="595546" cy="5955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B0AA77-0ACA-457D-B9F9-7F4A9216FBF2}">
      <dsp:nvSpPr>
        <dsp:cNvPr id="0" name=""/>
        <dsp:cNvSpPr/>
      </dsp:nvSpPr>
      <dsp:spPr>
        <a:xfrm>
          <a:off x="6366571" y="1363016"/>
          <a:ext cx="1701562" cy="786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L" sz="2000" kern="1200" dirty="0"/>
            <a:t>Cardiopatía congénita </a:t>
          </a:r>
        </a:p>
      </dsp:txBody>
      <dsp:txXfrm>
        <a:off x="6366571" y="1363016"/>
        <a:ext cx="1701562" cy="786972"/>
      </dsp:txXfrm>
    </dsp:sp>
    <dsp:sp modelId="{F8307D2A-AF9A-4519-8E0D-9D4B23C8F094}">
      <dsp:nvSpPr>
        <dsp:cNvPr id="0" name=""/>
        <dsp:cNvSpPr/>
      </dsp:nvSpPr>
      <dsp:spPr>
        <a:xfrm>
          <a:off x="9063726" y="1766"/>
          <a:ext cx="1037953" cy="1037953"/>
        </a:xfrm>
        <a:prstGeom prst="ellipse">
          <a:avLst/>
        </a:prstGeom>
        <a:solidFill>
          <a:schemeClr val="accent5">
            <a:hueOff val="-4415056"/>
            <a:satOff val="17694"/>
            <a:lumOff val="38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ACE5C5-6331-4DEF-94E3-EB5133C381F1}">
      <dsp:nvSpPr>
        <dsp:cNvPr id="0" name=""/>
        <dsp:cNvSpPr/>
      </dsp:nvSpPr>
      <dsp:spPr>
        <a:xfrm>
          <a:off x="9284929" y="222969"/>
          <a:ext cx="595546" cy="59554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5ACAA-4C3A-4DB9-B7B8-7F2084182CE8}">
      <dsp:nvSpPr>
        <dsp:cNvPr id="0" name=""/>
        <dsp:cNvSpPr/>
      </dsp:nvSpPr>
      <dsp:spPr>
        <a:xfrm>
          <a:off x="8365907" y="1363016"/>
          <a:ext cx="2433591" cy="786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L" sz="2000" kern="1200" dirty="0"/>
            <a:t>Inmunodeficiencia</a:t>
          </a:r>
        </a:p>
      </dsp:txBody>
      <dsp:txXfrm>
        <a:off x="8365907" y="1363016"/>
        <a:ext cx="2433591" cy="786972"/>
      </dsp:txXfrm>
    </dsp:sp>
    <dsp:sp modelId="{2FB00F9F-988B-4A02-A72B-CEB8F246D0BB}">
      <dsp:nvSpPr>
        <dsp:cNvPr id="0" name=""/>
        <dsp:cNvSpPr/>
      </dsp:nvSpPr>
      <dsp:spPr>
        <a:xfrm>
          <a:off x="1066382" y="2575379"/>
          <a:ext cx="1037953" cy="1037953"/>
        </a:xfrm>
        <a:prstGeom prst="ellipse">
          <a:avLst/>
        </a:prstGeom>
        <a:solidFill>
          <a:schemeClr val="accent5">
            <a:hueOff val="-5518820"/>
            <a:satOff val="22117"/>
            <a:lumOff val="479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2797F-E026-4D02-82AC-B5595947701B}">
      <dsp:nvSpPr>
        <dsp:cNvPr id="0" name=""/>
        <dsp:cNvSpPr/>
      </dsp:nvSpPr>
      <dsp:spPr>
        <a:xfrm>
          <a:off x="1287585" y="2796582"/>
          <a:ext cx="595546" cy="59554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4CDD9-5F44-407D-A98A-2F77324AE7A0}">
      <dsp:nvSpPr>
        <dsp:cNvPr id="0" name=""/>
        <dsp:cNvSpPr/>
      </dsp:nvSpPr>
      <dsp:spPr>
        <a:xfrm>
          <a:off x="734577" y="3936629"/>
          <a:ext cx="1701562" cy="786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L" sz="2000" kern="1200" dirty="0"/>
            <a:t>Enfermedad pulmonar crónico</a:t>
          </a:r>
        </a:p>
      </dsp:txBody>
      <dsp:txXfrm>
        <a:off x="734577" y="3936629"/>
        <a:ext cx="1701562" cy="786972"/>
      </dsp:txXfrm>
    </dsp:sp>
    <dsp:sp modelId="{EFCD5C3A-3E65-42BB-88E2-C980B9B40847}">
      <dsp:nvSpPr>
        <dsp:cNvPr id="0" name=""/>
        <dsp:cNvSpPr/>
      </dsp:nvSpPr>
      <dsp:spPr>
        <a:xfrm>
          <a:off x="3065718" y="2575379"/>
          <a:ext cx="1037953" cy="1037953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90362-1989-4DFF-9E20-0FB8DC058557}">
      <dsp:nvSpPr>
        <dsp:cNvPr id="0" name=""/>
        <dsp:cNvSpPr/>
      </dsp:nvSpPr>
      <dsp:spPr>
        <a:xfrm>
          <a:off x="3286921" y="2796582"/>
          <a:ext cx="595546" cy="59554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BB5DA-A9FB-4826-874B-A04E39212463}">
      <dsp:nvSpPr>
        <dsp:cNvPr id="0" name=""/>
        <dsp:cNvSpPr/>
      </dsp:nvSpPr>
      <dsp:spPr>
        <a:xfrm>
          <a:off x="2733913" y="3936629"/>
          <a:ext cx="1701562" cy="786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L" sz="2000" kern="1200"/>
            <a:t>Hacinamiento</a:t>
          </a:r>
        </a:p>
      </dsp:txBody>
      <dsp:txXfrm>
        <a:off x="2733913" y="3936629"/>
        <a:ext cx="1701562" cy="786972"/>
      </dsp:txXfrm>
    </dsp:sp>
    <dsp:sp modelId="{7705DFC9-231E-4F3A-A13A-DB1578FB2A07}">
      <dsp:nvSpPr>
        <dsp:cNvPr id="0" name=""/>
        <dsp:cNvSpPr/>
      </dsp:nvSpPr>
      <dsp:spPr>
        <a:xfrm>
          <a:off x="5065054" y="2575379"/>
          <a:ext cx="1037953" cy="1037953"/>
        </a:xfrm>
        <a:prstGeom prst="ellipse">
          <a:avLst/>
        </a:prstGeom>
        <a:solidFill>
          <a:schemeClr val="accent5">
            <a:hueOff val="-7726349"/>
            <a:satOff val="30964"/>
            <a:lumOff val="671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D0C6E3-370E-4130-9D5B-623396C5503D}">
      <dsp:nvSpPr>
        <dsp:cNvPr id="0" name=""/>
        <dsp:cNvSpPr/>
      </dsp:nvSpPr>
      <dsp:spPr>
        <a:xfrm>
          <a:off x="5286257" y="2796582"/>
          <a:ext cx="595546" cy="59554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6401B-8EA2-493F-9E82-E541D3EEA30C}">
      <dsp:nvSpPr>
        <dsp:cNvPr id="0" name=""/>
        <dsp:cNvSpPr/>
      </dsp:nvSpPr>
      <dsp:spPr>
        <a:xfrm>
          <a:off x="4733249" y="3936629"/>
          <a:ext cx="1701562" cy="786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L" sz="2000" kern="1200" dirty="0"/>
            <a:t>Tabaquismo materno</a:t>
          </a:r>
        </a:p>
      </dsp:txBody>
      <dsp:txXfrm>
        <a:off x="4733249" y="3936629"/>
        <a:ext cx="1701562" cy="786972"/>
      </dsp:txXfrm>
    </dsp:sp>
    <dsp:sp modelId="{7C6B148A-4841-42BD-A27A-E0C436A26D84}">
      <dsp:nvSpPr>
        <dsp:cNvPr id="0" name=""/>
        <dsp:cNvSpPr/>
      </dsp:nvSpPr>
      <dsp:spPr>
        <a:xfrm>
          <a:off x="7064390" y="2575379"/>
          <a:ext cx="1037953" cy="1037953"/>
        </a:xfrm>
        <a:prstGeom prst="ellipse">
          <a:avLst/>
        </a:prstGeom>
        <a:solidFill>
          <a:schemeClr val="accent5">
            <a:hueOff val="-8830112"/>
            <a:satOff val="35388"/>
            <a:lumOff val="76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6EA10-08A1-4440-92DC-42AE80BD5353}">
      <dsp:nvSpPr>
        <dsp:cNvPr id="0" name=""/>
        <dsp:cNvSpPr/>
      </dsp:nvSpPr>
      <dsp:spPr>
        <a:xfrm>
          <a:off x="7285593" y="2796582"/>
          <a:ext cx="595546" cy="59554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FB10E-2FEA-4EFE-9216-05040DB6E75A}">
      <dsp:nvSpPr>
        <dsp:cNvPr id="0" name=""/>
        <dsp:cNvSpPr/>
      </dsp:nvSpPr>
      <dsp:spPr>
        <a:xfrm>
          <a:off x="6732585" y="3936629"/>
          <a:ext cx="1701562" cy="786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L" sz="2000" kern="1200"/>
            <a:t>Ausencia lactancia materna</a:t>
          </a:r>
        </a:p>
      </dsp:txBody>
      <dsp:txXfrm>
        <a:off x="6732585" y="3936629"/>
        <a:ext cx="1701562" cy="786972"/>
      </dsp:txXfrm>
    </dsp:sp>
    <dsp:sp modelId="{592BC7F7-792A-40DD-AA83-F81492FC4364}">
      <dsp:nvSpPr>
        <dsp:cNvPr id="0" name=""/>
        <dsp:cNvSpPr/>
      </dsp:nvSpPr>
      <dsp:spPr>
        <a:xfrm>
          <a:off x="9063726" y="2575379"/>
          <a:ext cx="1037953" cy="1037953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DD81B-4663-468F-A445-4E0382429CCF}">
      <dsp:nvSpPr>
        <dsp:cNvPr id="0" name=""/>
        <dsp:cNvSpPr/>
      </dsp:nvSpPr>
      <dsp:spPr>
        <a:xfrm>
          <a:off x="9284929" y="2796582"/>
          <a:ext cx="595546" cy="595546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18287-9308-48E2-A332-B3D09B3CAC4C}">
      <dsp:nvSpPr>
        <dsp:cNvPr id="0" name=""/>
        <dsp:cNvSpPr/>
      </dsp:nvSpPr>
      <dsp:spPr>
        <a:xfrm>
          <a:off x="8731921" y="3936629"/>
          <a:ext cx="1701562" cy="786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L" sz="2000" kern="1200" dirty="0"/>
            <a:t>Asistencia sala cuna</a:t>
          </a:r>
        </a:p>
      </dsp:txBody>
      <dsp:txXfrm>
        <a:off x="8731921" y="3936629"/>
        <a:ext cx="1701562" cy="7869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A521B-CB6F-4469-B67D-BC0A312165EB}">
      <dsp:nvSpPr>
        <dsp:cNvPr id="0" name=""/>
        <dsp:cNvSpPr/>
      </dsp:nvSpPr>
      <dsp:spPr>
        <a:xfrm>
          <a:off x="0" y="1669"/>
          <a:ext cx="4656236" cy="8463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619249-3D4D-4077-AF7F-CF160303EBC9}">
      <dsp:nvSpPr>
        <dsp:cNvPr id="0" name=""/>
        <dsp:cNvSpPr/>
      </dsp:nvSpPr>
      <dsp:spPr>
        <a:xfrm>
          <a:off x="256011" y="192091"/>
          <a:ext cx="465476" cy="4654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CDA2D-7217-4DCF-A4E5-40F3B93A81D7}">
      <dsp:nvSpPr>
        <dsp:cNvPr id="0" name=""/>
        <dsp:cNvSpPr/>
      </dsp:nvSpPr>
      <dsp:spPr>
        <a:xfrm>
          <a:off x="977499" y="1669"/>
          <a:ext cx="3678736" cy="84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69" tIns="89569" rIns="89569" bIns="8956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Coriza, IRA alta</a:t>
          </a:r>
        </a:p>
      </dsp:txBody>
      <dsp:txXfrm>
        <a:off x="977499" y="1669"/>
        <a:ext cx="3678736" cy="846320"/>
      </dsp:txXfrm>
    </dsp:sp>
    <dsp:sp modelId="{1CDA19B1-1861-4375-A650-CD0BA88C9EC6}">
      <dsp:nvSpPr>
        <dsp:cNvPr id="0" name=""/>
        <dsp:cNvSpPr/>
      </dsp:nvSpPr>
      <dsp:spPr>
        <a:xfrm>
          <a:off x="0" y="1059569"/>
          <a:ext cx="4656236" cy="8463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D592E-0D44-4D82-84E4-8240D3E212CC}">
      <dsp:nvSpPr>
        <dsp:cNvPr id="0" name=""/>
        <dsp:cNvSpPr/>
      </dsp:nvSpPr>
      <dsp:spPr>
        <a:xfrm>
          <a:off x="256011" y="1249991"/>
          <a:ext cx="465476" cy="4654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6F55A-4C11-48D1-9486-D9F3AC1E09F0}">
      <dsp:nvSpPr>
        <dsp:cNvPr id="0" name=""/>
        <dsp:cNvSpPr/>
      </dsp:nvSpPr>
      <dsp:spPr>
        <a:xfrm>
          <a:off x="977499" y="1059569"/>
          <a:ext cx="3678736" cy="84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69" tIns="89569" rIns="89569" bIns="8956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Fiebre de bajo grado</a:t>
          </a:r>
        </a:p>
      </dsp:txBody>
      <dsp:txXfrm>
        <a:off x="977499" y="1059569"/>
        <a:ext cx="3678736" cy="846320"/>
      </dsp:txXfrm>
    </dsp:sp>
    <dsp:sp modelId="{E69FC566-E66B-4C4C-B1FA-C10FC97BB35E}">
      <dsp:nvSpPr>
        <dsp:cNvPr id="0" name=""/>
        <dsp:cNvSpPr/>
      </dsp:nvSpPr>
      <dsp:spPr>
        <a:xfrm>
          <a:off x="0" y="2117470"/>
          <a:ext cx="4656236" cy="8463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99D40-FE8A-479B-A951-9743DDC3A710}">
      <dsp:nvSpPr>
        <dsp:cNvPr id="0" name=""/>
        <dsp:cNvSpPr/>
      </dsp:nvSpPr>
      <dsp:spPr>
        <a:xfrm>
          <a:off x="256011" y="2307892"/>
          <a:ext cx="465476" cy="4654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29AB78-9005-49EC-8478-10EED90E5BA2}">
      <dsp:nvSpPr>
        <dsp:cNvPr id="0" name=""/>
        <dsp:cNvSpPr/>
      </dsp:nvSpPr>
      <dsp:spPr>
        <a:xfrm>
          <a:off x="977499" y="2117470"/>
          <a:ext cx="3678736" cy="84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69" tIns="89569" rIns="89569" bIns="8956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Rechazo alimentario </a:t>
          </a:r>
        </a:p>
      </dsp:txBody>
      <dsp:txXfrm>
        <a:off x="977499" y="2117470"/>
        <a:ext cx="3678736" cy="846320"/>
      </dsp:txXfrm>
    </dsp:sp>
    <dsp:sp modelId="{576776D1-9761-400B-A286-1D179AE3F7A1}">
      <dsp:nvSpPr>
        <dsp:cNvPr id="0" name=""/>
        <dsp:cNvSpPr/>
      </dsp:nvSpPr>
      <dsp:spPr>
        <a:xfrm>
          <a:off x="0" y="3175370"/>
          <a:ext cx="4656236" cy="8463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959814-E935-4795-863C-264E0432FF4C}">
      <dsp:nvSpPr>
        <dsp:cNvPr id="0" name=""/>
        <dsp:cNvSpPr/>
      </dsp:nvSpPr>
      <dsp:spPr>
        <a:xfrm>
          <a:off x="256011" y="3365792"/>
          <a:ext cx="465476" cy="4654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0F119-5371-49D9-9D4F-AC71AB5083C6}">
      <dsp:nvSpPr>
        <dsp:cNvPr id="0" name=""/>
        <dsp:cNvSpPr/>
      </dsp:nvSpPr>
      <dsp:spPr>
        <a:xfrm>
          <a:off x="977499" y="3175370"/>
          <a:ext cx="3678736" cy="84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69" tIns="89569" rIns="89569" bIns="8956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Evoluciona 2 -3° día con tos y distrés respiratorio</a:t>
          </a:r>
        </a:p>
      </dsp:txBody>
      <dsp:txXfrm>
        <a:off x="977499" y="3175370"/>
        <a:ext cx="3678736" cy="8463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1CB67-F519-4E8D-A26E-B749C36899AF}">
      <dsp:nvSpPr>
        <dsp:cNvPr id="0" name=""/>
        <dsp:cNvSpPr/>
      </dsp:nvSpPr>
      <dsp:spPr>
        <a:xfrm>
          <a:off x="0" y="806312"/>
          <a:ext cx="6596063" cy="14796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2C05B-2BB7-449A-A571-C0AB66D89E26}">
      <dsp:nvSpPr>
        <dsp:cNvPr id="0" name=""/>
        <dsp:cNvSpPr/>
      </dsp:nvSpPr>
      <dsp:spPr>
        <a:xfrm>
          <a:off x="447600" y="1139239"/>
          <a:ext cx="813819" cy="8138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8000F-79EF-4FCF-A3C1-11942A35A7D3}">
      <dsp:nvSpPr>
        <dsp:cNvPr id="0" name=""/>
        <dsp:cNvSpPr/>
      </dsp:nvSpPr>
      <dsp:spPr>
        <a:xfrm>
          <a:off x="1709021" y="806312"/>
          <a:ext cx="2968228" cy="1479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599" tIns="156599" rIns="156599" bIns="156599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kern="1200" dirty="0"/>
            <a:t>Target de saturación &gt; 93% </a:t>
          </a:r>
        </a:p>
      </dsp:txBody>
      <dsp:txXfrm>
        <a:off x="1709021" y="806312"/>
        <a:ext cx="2968228" cy="1479672"/>
      </dsp:txXfrm>
    </dsp:sp>
    <dsp:sp modelId="{411E17EC-93D8-4102-AB9E-8D9074BAAE0E}">
      <dsp:nvSpPr>
        <dsp:cNvPr id="0" name=""/>
        <dsp:cNvSpPr/>
      </dsp:nvSpPr>
      <dsp:spPr>
        <a:xfrm>
          <a:off x="4677249" y="806312"/>
          <a:ext cx="1917142" cy="1479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599" tIns="156599" rIns="156599" bIns="15659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Diferencias entre guías UK 92% v/s USA 90% )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No se recomienda monitorización continua con oximetría</a:t>
          </a:r>
          <a:endParaRPr lang="es-CL" sz="1400" kern="1200" dirty="0"/>
        </a:p>
      </dsp:txBody>
      <dsp:txXfrm>
        <a:off x="4677249" y="806312"/>
        <a:ext cx="1917142" cy="1479672"/>
      </dsp:txXfrm>
    </dsp:sp>
    <dsp:sp modelId="{A69EFE52-4722-4854-90CC-12BE0E83E9D5}">
      <dsp:nvSpPr>
        <dsp:cNvPr id="0" name=""/>
        <dsp:cNvSpPr/>
      </dsp:nvSpPr>
      <dsp:spPr>
        <a:xfrm>
          <a:off x="0" y="2655903"/>
          <a:ext cx="6596063" cy="14796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45928-9D51-409B-A4FC-9C3689EF2C2B}">
      <dsp:nvSpPr>
        <dsp:cNvPr id="0" name=""/>
        <dsp:cNvSpPr/>
      </dsp:nvSpPr>
      <dsp:spPr>
        <a:xfrm>
          <a:off x="447600" y="2988829"/>
          <a:ext cx="813819" cy="8138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348C0-2FB5-471C-B108-FCA825293246}">
      <dsp:nvSpPr>
        <dsp:cNvPr id="0" name=""/>
        <dsp:cNvSpPr/>
      </dsp:nvSpPr>
      <dsp:spPr>
        <a:xfrm>
          <a:off x="1709021" y="2655903"/>
          <a:ext cx="2968228" cy="1479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599" tIns="156599" rIns="156599" bIns="156599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kern="1200" dirty="0"/>
            <a:t>Diferentes métodos de entrega de O2</a:t>
          </a:r>
        </a:p>
      </dsp:txBody>
      <dsp:txXfrm>
        <a:off x="1709021" y="2655903"/>
        <a:ext cx="2968228" cy="1479672"/>
      </dsp:txXfrm>
    </dsp:sp>
    <dsp:sp modelId="{6AA576A5-179A-4FFA-ACF3-647636DB1B91}">
      <dsp:nvSpPr>
        <dsp:cNvPr id="0" name=""/>
        <dsp:cNvSpPr/>
      </dsp:nvSpPr>
      <dsp:spPr>
        <a:xfrm>
          <a:off x="4677249" y="2655903"/>
          <a:ext cx="1917142" cy="1479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599" tIns="156599" rIns="156599" bIns="15659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Bajo flujo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Cánula nasal de alto flujo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VMNI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VM </a:t>
          </a:r>
        </a:p>
      </dsp:txBody>
      <dsp:txXfrm>
        <a:off x="4677249" y="2655903"/>
        <a:ext cx="1917142" cy="14796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756BC5-A83B-4912-B699-BFFFA870A69C}">
      <dsp:nvSpPr>
        <dsp:cNvPr id="0" name=""/>
        <dsp:cNvSpPr/>
      </dsp:nvSpPr>
      <dsp:spPr>
        <a:xfrm>
          <a:off x="3645" y="998839"/>
          <a:ext cx="847546" cy="8475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98AC3-1082-4E6F-B464-C9F21E14E4AB}">
      <dsp:nvSpPr>
        <dsp:cNvPr id="0" name=""/>
        <dsp:cNvSpPr/>
      </dsp:nvSpPr>
      <dsp:spPr>
        <a:xfrm>
          <a:off x="3645" y="1958220"/>
          <a:ext cx="2421562" cy="900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800" kern="1200" dirty="0"/>
            <a:t>Hidratación / Nutrición </a:t>
          </a:r>
          <a:endParaRPr lang="en-US" sz="1800" kern="1200" dirty="0"/>
        </a:p>
      </dsp:txBody>
      <dsp:txXfrm>
        <a:off x="3645" y="1958220"/>
        <a:ext cx="2421562" cy="900548"/>
      </dsp:txXfrm>
    </dsp:sp>
    <dsp:sp modelId="{6E6E1CD8-1E58-4EA8-A225-F45109372817}">
      <dsp:nvSpPr>
        <dsp:cNvPr id="0" name=""/>
        <dsp:cNvSpPr/>
      </dsp:nvSpPr>
      <dsp:spPr>
        <a:xfrm>
          <a:off x="3645" y="2910783"/>
          <a:ext cx="2421562" cy="688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1° elección vía oral , sino evaluar uso de SNG y/o </a:t>
          </a:r>
          <a:r>
            <a:rPr lang="es-ES" sz="1800" kern="1200" dirty="0" err="1"/>
            <a:t>flebo</a:t>
          </a:r>
          <a:endParaRPr lang="en-US" sz="1800" kern="1200" dirty="0"/>
        </a:p>
      </dsp:txBody>
      <dsp:txXfrm>
        <a:off x="3645" y="2910783"/>
        <a:ext cx="2421562" cy="688834"/>
      </dsp:txXfrm>
    </dsp:sp>
    <dsp:sp modelId="{C2A8A0B1-5FE6-4EE0-9322-6E3884D1BEF6}">
      <dsp:nvSpPr>
        <dsp:cNvPr id="0" name=""/>
        <dsp:cNvSpPr/>
      </dsp:nvSpPr>
      <dsp:spPr>
        <a:xfrm>
          <a:off x="2848981" y="998839"/>
          <a:ext cx="847546" cy="8475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F147E-5A20-4678-853E-614B7050C9D9}">
      <dsp:nvSpPr>
        <dsp:cNvPr id="0" name=""/>
        <dsp:cNvSpPr/>
      </dsp:nvSpPr>
      <dsp:spPr>
        <a:xfrm>
          <a:off x="2848981" y="1958220"/>
          <a:ext cx="2421562" cy="900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800" kern="1200" dirty="0"/>
            <a:t>Aseo nasal y manejo de secreciones nasales + posicionamiento</a:t>
          </a:r>
          <a:endParaRPr lang="en-US" sz="1800" kern="1200" dirty="0"/>
        </a:p>
      </dsp:txBody>
      <dsp:txXfrm>
        <a:off x="2848981" y="1958220"/>
        <a:ext cx="2421562" cy="900548"/>
      </dsp:txXfrm>
    </dsp:sp>
    <dsp:sp modelId="{7A8C001C-FB49-4F67-82A2-91598B41FEC5}">
      <dsp:nvSpPr>
        <dsp:cNvPr id="0" name=""/>
        <dsp:cNvSpPr/>
      </dsp:nvSpPr>
      <dsp:spPr>
        <a:xfrm>
          <a:off x="2848981" y="2910783"/>
          <a:ext cx="2421562" cy="688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42F33-0F45-483E-B636-7DA0D8B8D2D3}">
      <dsp:nvSpPr>
        <dsp:cNvPr id="0" name=""/>
        <dsp:cNvSpPr/>
      </dsp:nvSpPr>
      <dsp:spPr>
        <a:xfrm>
          <a:off x="5694317" y="998839"/>
          <a:ext cx="847546" cy="8475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2A18F-0C89-4EAE-A795-CF9CBE333858}">
      <dsp:nvSpPr>
        <dsp:cNvPr id="0" name=""/>
        <dsp:cNvSpPr/>
      </dsp:nvSpPr>
      <dsp:spPr>
        <a:xfrm>
          <a:off x="5694317" y="1958220"/>
          <a:ext cx="2421562" cy="900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800" kern="1200" dirty="0"/>
            <a:t>Oxigenación adecuada según necesidad</a:t>
          </a:r>
          <a:endParaRPr lang="en-US" sz="1800" kern="1200" dirty="0"/>
        </a:p>
      </dsp:txBody>
      <dsp:txXfrm>
        <a:off x="5694317" y="1958220"/>
        <a:ext cx="2421562" cy="900548"/>
      </dsp:txXfrm>
    </dsp:sp>
    <dsp:sp modelId="{2F7F336B-15E8-4D99-93FB-F82138B22B55}">
      <dsp:nvSpPr>
        <dsp:cNvPr id="0" name=""/>
        <dsp:cNvSpPr/>
      </dsp:nvSpPr>
      <dsp:spPr>
        <a:xfrm>
          <a:off x="5694317" y="2910783"/>
          <a:ext cx="2421562" cy="688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500A71-50E1-40A7-984E-7E3FC152348C}">
      <dsp:nvSpPr>
        <dsp:cNvPr id="0" name=""/>
        <dsp:cNvSpPr/>
      </dsp:nvSpPr>
      <dsp:spPr>
        <a:xfrm>
          <a:off x="8539653" y="998839"/>
          <a:ext cx="847546" cy="8475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2B9D6-02D3-424B-9FC6-576DD832D760}">
      <dsp:nvSpPr>
        <dsp:cNvPr id="0" name=""/>
        <dsp:cNvSpPr/>
      </dsp:nvSpPr>
      <dsp:spPr>
        <a:xfrm>
          <a:off x="8539653" y="1958220"/>
          <a:ext cx="2421562" cy="900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800" kern="1200" dirty="0"/>
            <a:t>Considerar  SOLO kinesiterapia respiratoria en fase </a:t>
          </a:r>
          <a:r>
            <a:rPr lang="es-ES" sz="1800" kern="1200" dirty="0" err="1"/>
            <a:t>hipersecretora</a:t>
          </a:r>
          <a:r>
            <a:rPr lang="es-ES" sz="1800" kern="1200" dirty="0"/>
            <a:t> / atelectasias</a:t>
          </a:r>
          <a:endParaRPr lang="en-US" sz="1800" kern="1200" dirty="0"/>
        </a:p>
      </dsp:txBody>
      <dsp:txXfrm>
        <a:off x="8539653" y="1958220"/>
        <a:ext cx="2421562" cy="900548"/>
      </dsp:txXfrm>
    </dsp:sp>
    <dsp:sp modelId="{32E552F8-7DA0-42C0-955C-0807D03CAAC1}">
      <dsp:nvSpPr>
        <dsp:cNvPr id="0" name=""/>
        <dsp:cNvSpPr/>
      </dsp:nvSpPr>
      <dsp:spPr>
        <a:xfrm>
          <a:off x="8539653" y="2910783"/>
          <a:ext cx="2421562" cy="688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81184-C1C3-48EB-A7E8-4A2B107F1BBC}">
      <dsp:nvSpPr>
        <dsp:cNvPr id="0" name=""/>
        <dsp:cNvSpPr/>
      </dsp:nvSpPr>
      <dsp:spPr>
        <a:xfrm>
          <a:off x="540" y="595223"/>
          <a:ext cx="2108825" cy="12652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chemeClr val="tx1"/>
              </a:solidFill>
            </a:rPr>
            <a:t>OMA  (coinfección mas común 60%)</a:t>
          </a:r>
          <a:endParaRPr lang="es-CL" sz="2300" kern="1200" dirty="0">
            <a:solidFill>
              <a:schemeClr val="tx1"/>
            </a:solidFill>
          </a:endParaRPr>
        </a:p>
      </dsp:txBody>
      <dsp:txXfrm>
        <a:off x="540" y="595223"/>
        <a:ext cx="2108825" cy="1265295"/>
      </dsp:txXfrm>
    </dsp:sp>
    <dsp:sp modelId="{3A33E13F-F2E7-45E5-A4A9-60B5384CAA66}">
      <dsp:nvSpPr>
        <dsp:cNvPr id="0" name=""/>
        <dsp:cNvSpPr/>
      </dsp:nvSpPr>
      <dsp:spPr>
        <a:xfrm>
          <a:off x="2320248" y="595223"/>
          <a:ext cx="2108825" cy="12652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chemeClr val="tx1"/>
              </a:solidFill>
            </a:rPr>
            <a:t>Apneas</a:t>
          </a:r>
          <a:endParaRPr lang="es-CL" sz="2300" kern="1200" dirty="0">
            <a:solidFill>
              <a:schemeClr val="tx1"/>
            </a:solidFill>
          </a:endParaRPr>
        </a:p>
      </dsp:txBody>
      <dsp:txXfrm>
        <a:off x="2320248" y="595223"/>
        <a:ext cx="2108825" cy="1265295"/>
      </dsp:txXfrm>
    </dsp:sp>
    <dsp:sp modelId="{81F6DA44-A2BD-49DF-86A4-10B43D53ADE8}">
      <dsp:nvSpPr>
        <dsp:cNvPr id="0" name=""/>
        <dsp:cNvSpPr/>
      </dsp:nvSpPr>
      <dsp:spPr>
        <a:xfrm>
          <a:off x="540" y="2071401"/>
          <a:ext cx="2108825" cy="12652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chemeClr val="tx1"/>
              </a:solidFill>
            </a:rPr>
            <a:t>Atelectasias   </a:t>
          </a:r>
          <a:endParaRPr lang="es-CL" sz="2300" kern="1200" dirty="0">
            <a:solidFill>
              <a:schemeClr val="tx1"/>
            </a:solidFill>
          </a:endParaRPr>
        </a:p>
      </dsp:txBody>
      <dsp:txXfrm>
        <a:off x="540" y="2071401"/>
        <a:ext cx="2108825" cy="1265295"/>
      </dsp:txXfrm>
    </dsp:sp>
    <dsp:sp modelId="{8CEF955C-1183-4BF9-8C74-228A530E4AF0}">
      <dsp:nvSpPr>
        <dsp:cNvPr id="0" name=""/>
        <dsp:cNvSpPr/>
      </dsp:nvSpPr>
      <dsp:spPr>
        <a:xfrm>
          <a:off x="2320248" y="2071401"/>
          <a:ext cx="2108825" cy="12652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chemeClr val="tx1"/>
              </a:solidFill>
            </a:rPr>
            <a:t>Sobreinfección bacteriana</a:t>
          </a:r>
          <a:endParaRPr lang="es-CL" sz="2300" kern="1200" dirty="0">
            <a:solidFill>
              <a:schemeClr val="tx1"/>
            </a:solidFill>
          </a:endParaRPr>
        </a:p>
      </dsp:txBody>
      <dsp:txXfrm>
        <a:off x="2320248" y="2071401"/>
        <a:ext cx="2108825" cy="12652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491F4-1A84-4313-A280-6572E705C734}">
      <dsp:nvSpPr>
        <dsp:cNvPr id="0" name=""/>
        <dsp:cNvSpPr/>
      </dsp:nvSpPr>
      <dsp:spPr>
        <a:xfrm>
          <a:off x="471776" y="302"/>
          <a:ext cx="968255" cy="9682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9F00D-DDDB-4154-93FC-B37927CB9242}">
      <dsp:nvSpPr>
        <dsp:cNvPr id="0" name=""/>
        <dsp:cNvSpPr/>
      </dsp:nvSpPr>
      <dsp:spPr>
        <a:xfrm>
          <a:off x="678126" y="206652"/>
          <a:ext cx="555556" cy="5555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5C2621-0A72-409A-95D2-47EC1CC79810}">
      <dsp:nvSpPr>
        <dsp:cNvPr id="0" name=""/>
        <dsp:cNvSpPr/>
      </dsp:nvSpPr>
      <dsp:spPr>
        <a:xfrm>
          <a:off x="162252" y="1270146"/>
          <a:ext cx="1587304" cy="992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000" kern="1200" dirty="0">
              <a:solidFill>
                <a:schemeClr val="tx1"/>
              </a:solidFill>
            </a:rPr>
            <a:t>Lavado de manos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162252" y="1270146"/>
        <a:ext cx="1587304" cy="992065"/>
      </dsp:txXfrm>
    </dsp:sp>
    <dsp:sp modelId="{0157EA39-3E8A-40CC-B672-CDBFE8EBD976}">
      <dsp:nvSpPr>
        <dsp:cNvPr id="0" name=""/>
        <dsp:cNvSpPr/>
      </dsp:nvSpPr>
      <dsp:spPr>
        <a:xfrm>
          <a:off x="2336859" y="302"/>
          <a:ext cx="968255" cy="9682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85C060-8D6A-4D0F-9ACA-615E56F58D94}">
      <dsp:nvSpPr>
        <dsp:cNvPr id="0" name=""/>
        <dsp:cNvSpPr/>
      </dsp:nvSpPr>
      <dsp:spPr>
        <a:xfrm>
          <a:off x="2543209" y="206652"/>
          <a:ext cx="555556" cy="5555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898C9-8092-47B1-BB88-695241810B0F}">
      <dsp:nvSpPr>
        <dsp:cNvPr id="0" name=""/>
        <dsp:cNvSpPr/>
      </dsp:nvSpPr>
      <dsp:spPr>
        <a:xfrm>
          <a:off x="2027335" y="1270146"/>
          <a:ext cx="1587304" cy="992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000" kern="1200" dirty="0">
              <a:solidFill>
                <a:schemeClr val="tx1"/>
              </a:solidFill>
            </a:rPr>
            <a:t>Medidas de aislamiento contacto y gotitas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027335" y="1270146"/>
        <a:ext cx="1587304" cy="992065"/>
      </dsp:txXfrm>
    </dsp:sp>
    <dsp:sp modelId="{F8E79249-0DD1-4A86-AC32-740440C9F3E6}">
      <dsp:nvSpPr>
        <dsp:cNvPr id="0" name=""/>
        <dsp:cNvSpPr/>
      </dsp:nvSpPr>
      <dsp:spPr>
        <a:xfrm>
          <a:off x="4201942" y="302"/>
          <a:ext cx="968255" cy="9682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DC68E4-A9C9-4D53-90DA-3B180E8AD85A}">
      <dsp:nvSpPr>
        <dsp:cNvPr id="0" name=""/>
        <dsp:cNvSpPr/>
      </dsp:nvSpPr>
      <dsp:spPr>
        <a:xfrm>
          <a:off x="4408292" y="206652"/>
          <a:ext cx="555556" cy="5555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1E512-A6C4-44DC-92FE-042AE4B0E5F6}">
      <dsp:nvSpPr>
        <dsp:cNvPr id="0" name=""/>
        <dsp:cNvSpPr/>
      </dsp:nvSpPr>
      <dsp:spPr>
        <a:xfrm>
          <a:off x="3892418" y="1270146"/>
          <a:ext cx="1587304" cy="992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000" kern="1200" dirty="0">
              <a:solidFill>
                <a:schemeClr val="tx1"/>
              </a:solidFill>
            </a:rPr>
            <a:t>Lactancia materna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892418" y="1270146"/>
        <a:ext cx="1587304" cy="992065"/>
      </dsp:txXfrm>
    </dsp:sp>
    <dsp:sp modelId="{937E566E-EABC-4D08-9DB9-15A4B601CFB0}">
      <dsp:nvSpPr>
        <dsp:cNvPr id="0" name=""/>
        <dsp:cNvSpPr/>
      </dsp:nvSpPr>
      <dsp:spPr>
        <a:xfrm>
          <a:off x="1022841" y="2659038"/>
          <a:ext cx="968255" cy="96825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4932D-8F6A-49F7-9880-0BA66EDB07E4}">
      <dsp:nvSpPr>
        <dsp:cNvPr id="0" name=""/>
        <dsp:cNvSpPr/>
      </dsp:nvSpPr>
      <dsp:spPr>
        <a:xfrm>
          <a:off x="1229190" y="2865387"/>
          <a:ext cx="555556" cy="5555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0E5DBC-0BD1-458F-AB5E-1AC028A97170}">
      <dsp:nvSpPr>
        <dsp:cNvPr id="0" name=""/>
        <dsp:cNvSpPr/>
      </dsp:nvSpPr>
      <dsp:spPr>
        <a:xfrm>
          <a:off x="713316" y="3928881"/>
          <a:ext cx="1587304" cy="992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000" kern="1200" dirty="0">
              <a:solidFill>
                <a:schemeClr val="tx1"/>
              </a:solidFill>
            </a:rPr>
            <a:t>Evitar sala cuna y otros focos de infección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713316" y="3928881"/>
        <a:ext cx="1587304" cy="992065"/>
      </dsp:txXfrm>
    </dsp:sp>
    <dsp:sp modelId="{D87469DA-D8B4-4962-9585-357D7CB253D9}">
      <dsp:nvSpPr>
        <dsp:cNvPr id="0" name=""/>
        <dsp:cNvSpPr/>
      </dsp:nvSpPr>
      <dsp:spPr>
        <a:xfrm>
          <a:off x="3269401" y="2659038"/>
          <a:ext cx="968255" cy="96825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78252-3E2F-4BD8-819F-67398F27D07D}">
      <dsp:nvSpPr>
        <dsp:cNvPr id="0" name=""/>
        <dsp:cNvSpPr/>
      </dsp:nvSpPr>
      <dsp:spPr>
        <a:xfrm>
          <a:off x="3475750" y="2865387"/>
          <a:ext cx="555556" cy="5555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A16CC-843A-4363-A093-9EDE45C7A038}">
      <dsp:nvSpPr>
        <dsp:cNvPr id="0" name=""/>
        <dsp:cNvSpPr/>
      </dsp:nvSpPr>
      <dsp:spPr>
        <a:xfrm>
          <a:off x="2578399" y="3928881"/>
          <a:ext cx="2350258" cy="992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000" kern="1200" dirty="0">
              <a:solidFill>
                <a:schemeClr val="tx1"/>
              </a:solidFill>
            </a:rPr>
            <a:t>Evitar contaminantes: Tabaco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578399" y="3928881"/>
        <a:ext cx="2350258" cy="992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97606-444A-4196-A13A-C9606EDF5E90}" type="datetimeFigureOut">
              <a:rPr lang="es-CL" smtClean="0"/>
              <a:t>26-04-2021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26F4D-3944-4C08-AB88-0E45BA8DDA7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1125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spc="150" dirty="0">
                <a:ln w="11430"/>
                <a:solidFill>
                  <a:srgbClr val="000000"/>
                </a:solidFill>
                <a:cs typeface="Tw Cen MT"/>
              </a:rPr>
              <a:t>IRAB </a:t>
            </a:r>
            <a:r>
              <a:rPr lang="es-CL" sz="1200" spc="150" dirty="0" err="1">
                <a:ln w="11430"/>
                <a:solidFill>
                  <a:srgbClr val="000000"/>
                </a:solidFill>
                <a:cs typeface="Tw Cen MT"/>
              </a:rPr>
              <a:t>inf</a:t>
            </a:r>
            <a:r>
              <a:rPr lang="es-CL" sz="1200" spc="150" dirty="0">
                <a:ln w="11430"/>
                <a:solidFill>
                  <a:srgbClr val="000000"/>
                </a:solidFill>
                <a:cs typeface="Tw Cen MT"/>
              </a:rPr>
              <a:t> respiratoria aguda baja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6272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Spread = propagar</a:t>
            </a:r>
          </a:p>
          <a:p>
            <a:r>
              <a:rPr lang="es-CL" dirty="0" err="1"/>
              <a:t>Sloughing</a:t>
            </a:r>
            <a:r>
              <a:rPr lang="es-CL" dirty="0"/>
              <a:t> = desprendimiento</a:t>
            </a:r>
          </a:p>
          <a:p>
            <a:endParaRPr lang="es-CL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altLang="es-CL" sz="1200" b="1" dirty="0">
                <a:solidFill>
                  <a:srgbClr val="FFFF00"/>
                </a:solidFill>
              </a:rPr>
              <a:t>Macrófagos</a:t>
            </a:r>
            <a:r>
              <a:rPr lang="es-ES" altLang="es-CL" sz="1200" dirty="0">
                <a:solidFill>
                  <a:srgbClr val="FFFF00"/>
                </a:solidFill>
              </a:rPr>
              <a:t> presentan Ag a Linfocitos TH1.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altLang="es-CL" sz="1200" b="1" dirty="0">
                <a:solidFill>
                  <a:srgbClr val="FFFF00"/>
                </a:solidFill>
              </a:rPr>
              <a:t>Neutrófilos</a:t>
            </a:r>
            <a:r>
              <a:rPr lang="es-ES" altLang="es-CL" sz="1200" dirty="0">
                <a:solidFill>
                  <a:srgbClr val="FFFF00"/>
                </a:solidFill>
              </a:rPr>
              <a:t> que producen daño citotóxico célula específico.</a:t>
            </a:r>
          </a:p>
          <a:p>
            <a:endParaRPr lang="es-CL" dirty="0"/>
          </a:p>
          <a:p>
            <a:r>
              <a:rPr lang="es-CL" dirty="0"/>
              <a:t>1° </a:t>
            </a:r>
            <a:r>
              <a:rPr lang="es-CL" dirty="0" err="1"/>
              <a:t>inmnuidad</a:t>
            </a:r>
            <a:r>
              <a:rPr lang="es-CL" dirty="0"/>
              <a:t> innata</a:t>
            </a:r>
          </a:p>
          <a:p>
            <a:r>
              <a:rPr lang="es-CL" dirty="0"/>
              <a:t>2° rol inmunidad humoral ( AC maternos &lt; gravedad ) y celular </a:t>
            </a:r>
          </a:p>
          <a:p>
            <a:r>
              <a:rPr lang="es-CL" dirty="0"/>
              <a:t>3 </a:t>
            </a:r>
            <a:r>
              <a:rPr lang="es-ES" dirty="0"/>
              <a:t>Los linfocitos T citotóxicos son centrales en el control de infección activa y eliminación viral, lo que explica porqué las personas inmunocomprometidas con deficiencia inmunidad medida células tienes enfermedad más severa y prolongada enfermedad por VRS y eliminación prolongada del virus. 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2345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s-CL" dirty="0"/>
              <a:t>Después periodo incubación 4- 6 días </a:t>
            </a:r>
            <a:r>
              <a:rPr lang="es-CL" dirty="0">
                <a:sym typeface="Wingdings" panose="05000000000000000000" pitchFamily="2" charset="2"/>
              </a:rPr>
              <a:t> fiebre, congestión nasal, irritabilidad, rechazo alimentario</a:t>
            </a:r>
          </a:p>
          <a:p>
            <a:pPr marL="228600" indent="-228600">
              <a:buFont typeface="+mj-lt"/>
              <a:buAutoNum type="arabicPeriod"/>
            </a:pPr>
            <a:r>
              <a:rPr lang="es-CL" dirty="0">
                <a:sym typeface="Wingdings" panose="05000000000000000000" pitchFamily="2" charset="2"/>
              </a:rPr>
              <a:t>2-3 días después de síntomas altos  síntomas de ira baja</a:t>
            </a:r>
          </a:p>
          <a:p>
            <a:pPr marL="228600" indent="-228600">
              <a:buFont typeface="+mj-lt"/>
              <a:buAutoNum type="arabicPeriod"/>
            </a:pPr>
            <a:r>
              <a:rPr lang="es-CL" dirty="0">
                <a:sym typeface="Wingdings" panose="05000000000000000000" pitchFamily="2" charset="2"/>
              </a:rPr>
              <a:t>Tos, taquipnea, sibilancias, quejido, aleteo nasal, retracciones  Hiperinsuflación, atrapamiento aéreo</a:t>
            </a:r>
          </a:p>
          <a:p>
            <a:pPr marL="228600" indent="-228600">
              <a:buFont typeface="+mj-lt"/>
              <a:buAutoNum type="arabicPeriod"/>
            </a:pPr>
            <a:r>
              <a:rPr lang="es-CL" dirty="0">
                <a:sym typeface="Wingdings" panose="05000000000000000000" pitchFamily="2" charset="2"/>
              </a:rPr>
              <a:t>Atelectasias distal a la obstrucción</a:t>
            </a:r>
          </a:p>
          <a:p>
            <a:pPr marL="228600" indent="-228600">
              <a:buFont typeface="+mj-lt"/>
              <a:buAutoNum type="arabicPeriod"/>
            </a:pPr>
            <a:r>
              <a:rPr lang="es-CL" dirty="0">
                <a:sym typeface="Wingdings" panose="05000000000000000000" pitchFamily="2" charset="2"/>
              </a:rPr>
              <a:t>Aumento trabajo respiratorio y disminución función pulmonar  alteración V/Q -&gt; hipoxemia</a:t>
            </a:r>
          </a:p>
          <a:p>
            <a:pPr marL="228600" indent="-228600">
              <a:buFont typeface="+mj-lt"/>
              <a:buAutoNum type="arabicPeriod"/>
            </a:pPr>
            <a:endParaRPr lang="es-CL" dirty="0">
              <a:sym typeface="Wingdings" panose="05000000000000000000" pitchFamily="2" charset="2"/>
            </a:endParaRP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6662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es-CL" dirty="0"/>
              <a:t>Ex físico: </a:t>
            </a:r>
          </a:p>
          <a:p>
            <a:r>
              <a:rPr lang="es-ES" altLang="es-CL" dirty="0"/>
              <a:t>Aumento de diámetro AP del tórax. </a:t>
            </a:r>
          </a:p>
          <a:p>
            <a:r>
              <a:rPr lang="es-ES" altLang="es-CL" dirty="0"/>
              <a:t>En tonel e </a:t>
            </a:r>
            <a:r>
              <a:rPr lang="es-ES" altLang="es-CL" dirty="0" err="1"/>
              <a:t>hipersonoro</a:t>
            </a:r>
            <a:r>
              <a:rPr lang="es-ES" altLang="es-CL" dirty="0"/>
              <a:t>.</a:t>
            </a:r>
          </a:p>
          <a:p>
            <a:r>
              <a:rPr lang="es-ES" altLang="es-CL" dirty="0"/>
              <a:t>Sospecha equívoca de hepatomegalia o esplenomegalia, por descenso visceral.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198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s-CL" dirty="0"/>
              <a:t>IF DIRECTA: antígenos virales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s-CL" dirty="0"/>
              <a:t>PCR Sensibilidad &gt; 95% , </a:t>
            </a:r>
            <a:r>
              <a:rPr lang="es-ES_tradnl" altLang="es-CL" sz="1200" b="0" dirty="0"/>
              <a:t>Alta sensibilidad y especificidad</a:t>
            </a:r>
          </a:p>
          <a:p>
            <a:pPr eaLnBrk="1" hangingPunct="1"/>
            <a:r>
              <a:rPr lang="es-ES_tradnl" altLang="es-CL" sz="1200" b="0" dirty="0"/>
              <a:t>Utiliza cantidades mínimas de ADN</a:t>
            </a:r>
          </a:p>
          <a:p>
            <a:pPr eaLnBrk="1" hangingPunct="1"/>
            <a:r>
              <a:rPr lang="es-ES_tradnl" altLang="es-CL" sz="1200" b="0" dirty="0"/>
              <a:t>Detección simultanea de múltiples virus</a:t>
            </a:r>
          </a:p>
          <a:p>
            <a:pPr eaLnBrk="1" hangingPunct="1"/>
            <a:r>
              <a:rPr lang="es-ES_tradnl" altLang="es-CL" sz="1200" b="0" dirty="0"/>
              <a:t>Fácil de estandarizar</a:t>
            </a:r>
          </a:p>
          <a:p>
            <a:pPr eaLnBrk="1" hangingPunct="1"/>
            <a:r>
              <a:rPr lang="es-ES_tradnl" altLang="es-CL" sz="1200" b="0" dirty="0"/>
              <a:t>Rápido resultado en 8 </a:t>
            </a:r>
            <a:r>
              <a:rPr lang="es-ES_tradnl" altLang="es-CL" sz="1200" b="0" dirty="0" err="1"/>
              <a:t>hrs</a:t>
            </a:r>
            <a:endParaRPr lang="es-ES_tradnl" altLang="es-CL" sz="1200" b="0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989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0972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Hospitalizados: Uso de O2 asociado a la medición de </a:t>
            </a:r>
            <a:r>
              <a:rPr lang="es-ES" dirty="0" err="1"/>
              <a:t>sat</a:t>
            </a:r>
            <a:r>
              <a:rPr lang="es-ES" dirty="0"/>
              <a:t> se ha asociado a hospitalización prolongada, Admisión a la UCI, y VM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Ambulatorios: Evidencia difiere si </a:t>
            </a:r>
            <a:r>
              <a:rPr lang="es-ES" dirty="0" err="1"/>
              <a:t>sat</a:t>
            </a:r>
            <a:r>
              <a:rPr lang="es-ES" dirty="0"/>
              <a:t> &lt;95% en sala de espera predice progresión de enfermedad o necesidad de un retorno observacional visita.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Los médicos pueden optar por no administrar oxígeno suplementario si la saturación &gt; 90% en infantes y niños con diagnóstico de bronquiolitis  (Calidad de la evidencia: D; Recomendación Fuerza: recomendación débil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6b. Los médicos pueden elegir no usar pulsioximetría continua para bebés y niños con diagnóstico  de bronquiolitis (Calidad de la evidencia: RE; Fuerza recomendada: débil Recomendación [basada en nivel bajo evidencia y razonamiento de primeros principios]).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7763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s-MX" altLang="es-CL" sz="1200" b="1" dirty="0">
                <a:solidFill>
                  <a:srgbClr val="00FFFF"/>
                </a:solidFill>
              </a:rPr>
              <a:t>Succión nasofaríngea: </a:t>
            </a:r>
            <a:endParaRPr lang="es-MX" altLang="es-CL" sz="1200" dirty="0"/>
          </a:p>
          <a:p>
            <a:pPr eaLnBrk="1" hangingPunct="1">
              <a:lnSpc>
                <a:spcPct val="80000"/>
              </a:lnSpc>
            </a:pPr>
            <a:r>
              <a:rPr lang="es-MX" altLang="es-CL" sz="1200" dirty="0"/>
              <a:t>60% de Resistencia a la respiración cuando hay obstrucción vía aérea superior. Lactantes pequeños Respiradores nasales obligados.</a:t>
            </a:r>
          </a:p>
          <a:p>
            <a:pPr eaLnBrk="1" hangingPunct="1">
              <a:lnSpc>
                <a:spcPct val="80000"/>
              </a:lnSpc>
            </a:pPr>
            <a:r>
              <a:rPr lang="es-MX" altLang="es-CL" sz="1200" dirty="0" err="1"/>
              <a:t>Clearance</a:t>
            </a:r>
            <a:r>
              <a:rPr lang="es-MX" altLang="es-CL" sz="1200" dirty="0"/>
              <a:t> secreciones impacto (+) en trabajo respiratorio y clínica</a:t>
            </a:r>
            <a:r>
              <a:rPr lang="es-MX" altLang="es-CL" sz="1200" dirty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s-MX" altLang="es-CL" sz="1200" dirty="0">
                <a:solidFill>
                  <a:srgbClr val="FF9900"/>
                </a:solidFill>
              </a:rPr>
              <a:t>Succión </a:t>
            </a:r>
            <a:r>
              <a:rPr lang="es-MX" altLang="es-CL" sz="1200" dirty="0" err="1">
                <a:solidFill>
                  <a:srgbClr val="FF9900"/>
                </a:solidFill>
              </a:rPr>
              <a:t>Nasofaringea</a:t>
            </a:r>
            <a:r>
              <a:rPr lang="es-MX" altLang="es-CL" sz="1200" dirty="0">
                <a:solidFill>
                  <a:srgbClr val="FF9900"/>
                </a:solidFill>
              </a:rPr>
              <a:t> más efectiva que B2 agonistas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s-MX" altLang="es-CL" sz="1200" dirty="0">
              <a:solidFill>
                <a:srgbClr val="FF99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altLang="es-CL" sz="1200" dirty="0">
                <a:solidFill>
                  <a:srgbClr val="FF9900"/>
                </a:solidFill>
              </a:rPr>
              <a:t>KTR: </a:t>
            </a:r>
            <a:r>
              <a:rPr lang="es-ES" altLang="es-CL" b="1" dirty="0"/>
              <a:t>No se recomienda el uso de técnicas compresivas, vibratorias o técnicas espiratorias pasivas </a:t>
            </a:r>
            <a:r>
              <a:rPr lang="es-ES" altLang="es-CL" dirty="0"/>
              <a:t>ya que se asocian a mayor </a:t>
            </a:r>
            <a:r>
              <a:rPr lang="es-ES" altLang="es-CL" dirty="0" err="1"/>
              <a:t>distress</a:t>
            </a:r>
            <a:r>
              <a:rPr lang="es-ES" altLang="es-CL" dirty="0"/>
              <a:t> respiratorio e irritabilidad, no mejorando parámetros respiratorios.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s-MX" altLang="es-CL" sz="1200" dirty="0">
              <a:solidFill>
                <a:srgbClr val="FF9900"/>
              </a:solidFill>
            </a:endParaRPr>
          </a:p>
          <a:p>
            <a:pPr marL="228600" indent="-228600">
              <a:buAutoNum type="arabicPeriod"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113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CL" dirty="0"/>
              <a:t>* </a:t>
            </a:r>
            <a:r>
              <a:rPr lang="es-CL" sz="1200" dirty="0">
                <a:latin typeface="Tw Cen MT"/>
                <a:cs typeface="Tw Cen MT"/>
              </a:rPr>
              <a:t>Metaanálisis </a:t>
            </a:r>
            <a:r>
              <a:rPr lang="es-CL" sz="1200" dirty="0">
                <a:latin typeface="Tw Cen MT"/>
                <a:cs typeface="Tw Cen MT"/>
                <a:sym typeface="Wingdings"/>
              </a:rPr>
              <a:t>2011 9 estudios  1870 pacientes. </a:t>
            </a:r>
            <a:r>
              <a:rPr lang="es-CL" sz="1200" dirty="0">
                <a:latin typeface="Tw Cen MT"/>
                <a:cs typeface="Tw Cen MT"/>
              </a:rPr>
              <a:t>Epinefrina nebulizada disminuyó tasa de hospitalización</a:t>
            </a:r>
            <a:r>
              <a:rPr lang="es-ES" sz="1200" dirty="0">
                <a:latin typeface="Tw Cen MT"/>
                <a:cs typeface="Tw Cen MT"/>
              </a:rPr>
              <a:t>. Necesario reevaluar necesidad de hospitalización. El papel de la epinefrina a nivel ambulatorio sigue siendo controvertido. </a:t>
            </a:r>
          </a:p>
          <a:p>
            <a:pPr>
              <a:defRPr/>
            </a:pPr>
            <a:endParaRPr lang="es-ES" sz="1200" dirty="0">
              <a:latin typeface="Tw Cen MT"/>
              <a:cs typeface="Tw Cen MT"/>
            </a:endParaRP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6727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cs typeface="Tw Cen MT"/>
              </a:rPr>
              <a:t>El </a:t>
            </a:r>
            <a:r>
              <a:rPr lang="es-ES_tradnl" sz="1200" dirty="0"/>
              <a:t>aumento del consumo de O2 y la taquicardia son efectos indeseados que han desaconsejado su indicación.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/>
              <a:t>Estudios que muestran beneficios son débiles: incluyes BI u otros, SBOR </a:t>
            </a:r>
            <a:endParaRPr lang="es-ES" sz="1200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9606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HT hipertónica</a:t>
            </a:r>
          </a:p>
          <a:p>
            <a:r>
              <a:rPr lang="es-ES" dirty="0"/>
              <a:t>Aumenta el aclaramiento mucociliar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352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Bronquiolitis no VRS, en particular rinovirus humano, parece tener cursos más cortos y puede representar un fenotipo diferente asociado</a:t>
            </a:r>
          </a:p>
          <a:p>
            <a:r>
              <a:rPr lang="es-ES" dirty="0"/>
              <a:t>con sibilancias repetidas. </a:t>
            </a:r>
            <a:endParaRPr lang="es-ES" sz="1200" spc="0" dirty="0">
              <a:ln>
                <a:noFill/>
              </a:ln>
              <a:solidFill>
                <a:schemeClr val="tx1"/>
              </a:solidFill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spc="150" dirty="0">
                <a:ln w="11430"/>
                <a:solidFill>
                  <a:srgbClr val="000000"/>
                </a:solidFill>
                <a:cs typeface="Tw Cen MT"/>
              </a:rPr>
              <a:t>Coinfecciones virales</a:t>
            </a:r>
            <a:r>
              <a:rPr lang="es-CL" sz="1200" spc="150" dirty="0">
                <a:ln w="11430"/>
                <a:solidFill>
                  <a:srgbClr val="000000"/>
                </a:solidFill>
                <a:cs typeface="Tw Cen MT"/>
                <a:sym typeface="Wingdings" panose="05000000000000000000" pitchFamily="2" charset="2"/>
              </a:rPr>
              <a:t> </a:t>
            </a:r>
            <a:r>
              <a:rPr lang="es-CL" sz="1200" spc="150" dirty="0">
                <a:ln w="11430"/>
                <a:solidFill>
                  <a:srgbClr val="000000"/>
                </a:solidFill>
                <a:cs typeface="Tw Cen MT"/>
              </a:rPr>
              <a:t>6-30%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080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1200" dirty="0">
                <a:latin typeface="Tw Cen MT"/>
                <a:cs typeface="Tw Cen MT"/>
              </a:rPr>
              <a:t>Apnea (8% hospitalizados y 20-35% de los ingresos a UPC)</a:t>
            </a:r>
          </a:p>
          <a:p>
            <a:pPr eaLnBrk="1" hangingPunct="1">
              <a:defRPr/>
            </a:pPr>
            <a:r>
              <a:rPr lang="es-ES" sz="1200" dirty="0">
                <a:latin typeface="Tw Cen MT"/>
                <a:cs typeface="Tw Cen MT"/>
              </a:rPr>
              <a:t>Encefalopatía</a:t>
            </a:r>
          </a:p>
          <a:p>
            <a:pPr eaLnBrk="1" hangingPunct="1">
              <a:defRPr/>
            </a:pPr>
            <a:r>
              <a:rPr lang="es-ES" sz="1200" dirty="0">
                <a:latin typeface="Tw Cen MT"/>
                <a:cs typeface="Tw Cen MT"/>
              </a:rPr>
              <a:t>Alteraciones electrolíticas (hiponatremia e </a:t>
            </a:r>
            <a:r>
              <a:rPr lang="es-ES" sz="1200" dirty="0" err="1">
                <a:latin typeface="Tw Cen MT"/>
                <a:cs typeface="Tw Cen MT"/>
              </a:rPr>
              <a:t>hipokalemia</a:t>
            </a:r>
            <a:r>
              <a:rPr lang="es-ES" sz="1200" dirty="0">
                <a:latin typeface="Tw Cen MT"/>
                <a:cs typeface="Tw Cen MT"/>
              </a:rPr>
              <a:t>)</a:t>
            </a:r>
          </a:p>
          <a:p>
            <a:pPr eaLnBrk="1" hangingPunct="1">
              <a:defRPr/>
            </a:pPr>
            <a:r>
              <a:rPr lang="es-ES" sz="1200" dirty="0">
                <a:latin typeface="Tw Cen MT"/>
                <a:cs typeface="Tw Cen MT"/>
              </a:rPr>
              <a:t>Sobreinfección bacteriana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821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 VRS sobre vive 45 minutos en ropa /juguetes y hasta 6 horas en manos y fonendo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379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Protección Financiera para Diagnósticos y Tratamientos de Alto. Ley 20.850 Costo. Ley 20.850 </a:t>
            </a:r>
          </a:p>
          <a:p>
            <a:r>
              <a:rPr lang="es-C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incluye: </a:t>
            </a:r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CIA, CIV pequeña, estenosis </a:t>
            </a:r>
            <a:r>
              <a:rPr lang="es-C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pulm</a:t>
            </a:r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estenosis aortica no complicada, DAP, </a:t>
            </a:r>
            <a:r>
              <a:rPr lang="es-C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CoAo</a:t>
            </a:r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leve) cardiomiopatía leve sin </a:t>
            </a:r>
            <a:r>
              <a:rPr lang="es-C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fcos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CC operados y corregidos que no requiere terapia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fco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ICC</a:t>
            </a:r>
          </a:p>
          <a:p>
            <a:endParaRPr lang="es-CL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C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Suspender si: VRS confirmado, </a:t>
            </a:r>
            <a:endParaRPr lang="es-E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2063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856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– fuente circulación endémica y de brotes esporádicos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33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6614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34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0766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Faringitis con exudado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35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05830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36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8288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37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5975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45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Durante el 2019 se han detectado, preliminarmente, 630 IRAG asociadas a VRS, mostrando una tendencia a la disminución y positividad de 51% en la SE 29.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8634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CL" dirty="0">
                <a:latin typeface="Calibri" charset="0"/>
              </a:rPr>
              <a:t>Descrito año 1955 </a:t>
            </a:r>
          </a:p>
          <a:p>
            <a:pPr eaLnBrk="1" hangingPunct="1">
              <a:buFontTx/>
              <a:buNone/>
            </a:pPr>
            <a:r>
              <a:rPr lang="es-CL" dirty="0">
                <a:latin typeface="Calibri" charset="0"/>
              </a:rPr>
              <a:t>Proteína G adherencia – F fusión </a:t>
            </a:r>
          </a:p>
          <a:p>
            <a:pPr eaLnBrk="1" hangingPunct="1">
              <a:buFontTx/>
              <a:buNone/>
            </a:pPr>
            <a:r>
              <a:rPr lang="es-CL" dirty="0">
                <a:latin typeface="Calibri" charset="0"/>
              </a:rPr>
              <a:t>Variedad cepas se debe a la proteína G </a:t>
            </a:r>
          </a:p>
          <a:p>
            <a:pPr eaLnBrk="1" hangingPunct="1">
              <a:buFontTx/>
              <a:buNone/>
            </a:pPr>
            <a:r>
              <a:rPr lang="es-CL" dirty="0">
                <a:latin typeface="Calibri" charset="0"/>
              </a:rPr>
              <a:t>11 genes </a:t>
            </a:r>
            <a:r>
              <a:rPr lang="es-CL" dirty="0" err="1">
                <a:latin typeface="Calibri" charset="0"/>
              </a:rPr>
              <a:t>estruturales</a:t>
            </a:r>
            <a:r>
              <a:rPr lang="es-CL" dirty="0">
                <a:latin typeface="Calibri" charset="0"/>
              </a:rPr>
              <a:t> y no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885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También infecciones ancianos e </a:t>
            </a:r>
            <a:r>
              <a:rPr lang="es-CL" dirty="0" err="1"/>
              <a:t>inmunodepridos</a:t>
            </a:r>
            <a:endParaRPr lang="es-C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Mortalidad patología 10 – 37% </a:t>
            </a:r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1524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617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dirty="0" err="1"/>
              <a:t>Droplets</a:t>
            </a:r>
            <a:r>
              <a:rPr lang="es-CL" dirty="0"/>
              <a:t> = gotitas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dirty="0"/>
              <a:t>VRS sobre vive 45 minutos en ropa /juguetes y hasta 6 horas en manos y fonendo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4811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Regeneración del epitelio </a:t>
            </a:r>
            <a:r>
              <a:rPr lang="es-ES" dirty="0" err="1"/>
              <a:t>bronquiolar</a:t>
            </a:r>
            <a:r>
              <a:rPr lang="es-ES" dirty="0"/>
              <a:t> comienza dentro de 3 a 4 días después de la resolución de los síntomas.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26F4D-3944-4C08-AB88-0E45BA8DDA79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266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7166C27-E698-4D85-8F17-C1886CA68929}" type="datetimeFigureOut">
              <a:rPr lang="es-CL" smtClean="0"/>
              <a:t>26-04-2021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616-35C6-4F9C-95F7-F56B3FF7DB7D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07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66C27-E698-4D85-8F17-C1886CA68929}" type="datetimeFigureOut">
              <a:rPr lang="es-CL" smtClean="0"/>
              <a:t>26-04-2021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616-35C6-4F9C-95F7-F56B3FF7DB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1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66C27-E698-4D85-8F17-C1886CA68929}" type="datetimeFigureOut">
              <a:rPr lang="es-CL" smtClean="0"/>
              <a:t>26-04-2021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616-35C6-4F9C-95F7-F56B3FF7DB7D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412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66C27-E698-4D85-8F17-C1886CA68929}" type="datetimeFigureOut">
              <a:rPr lang="es-CL" smtClean="0"/>
              <a:t>26-04-2021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616-35C6-4F9C-95F7-F56B3FF7DB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957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66C27-E698-4D85-8F17-C1886CA68929}" type="datetimeFigureOut">
              <a:rPr lang="es-CL" smtClean="0"/>
              <a:t>26-04-2021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616-35C6-4F9C-95F7-F56B3FF7DB7D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90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66C27-E698-4D85-8F17-C1886CA68929}" type="datetimeFigureOut">
              <a:rPr lang="es-CL" smtClean="0"/>
              <a:t>26-04-2021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616-35C6-4F9C-95F7-F56B3FF7DB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602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66C27-E698-4D85-8F17-C1886CA68929}" type="datetimeFigureOut">
              <a:rPr lang="es-CL" smtClean="0"/>
              <a:t>26-04-2021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616-35C6-4F9C-95F7-F56B3FF7DB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771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66C27-E698-4D85-8F17-C1886CA68929}" type="datetimeFigureOut">
              <a:rPr lang="es-CL" smtClean="0"/>
              <a:t>26-04-2021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616-35C6-4F9C-95F7-F56B3FF7DB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2602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66C27-E698-4D85-8F17-C1886CA68929}" type="datetimeFigureOut">
              <a:rPr lang="es-CL" smtClean="0"/>
              <a:t>26-04-2021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616-35C6-4F9C-95F7-F56B3FF7DB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405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66C27-E698-4D85-8F17-C1886CA68929}" type="datetimeFigureOut">
              <a:rPr lang="es-CL" smtClean="0"/>
              <a:t>26-04-2021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616-35C6-4F9C-95F7-F56B3FF7DB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8565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66C27-E698-4D85-8F17-C1886CA68929}" type="datetimeFigureOut">
              <a:rPr lang="es-CL" smtClean="0"/>
              <a:t>26-04-2021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616-35C6-4F9C-95F7-F56B3FF7DB7D}" type="slidenum">
              <a:rPr lang="es-CL" smtClean="0"/>
              <a:t>‹Nº›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61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C7166C27-E698-4D85-8F17-C1886CA68929}" type="datetimeFigureOut">
              <a:rPr lang="es-CL" smtClean="0"/>
              <a:t>26-04-2021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6F57A616-35C6-4F9C-95F7-F56B3FF7DB7D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98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36.emf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5.xml"/><Relationship Id="rId12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3.jpeg"/><Relationship Id="rId11" Type="http://schemas.microsoft.com/office/2007/relationships/diagramDrawing" Target="../diagrams/drawing5.xml"/><Relationship Id="rId5" Type="http://schemas.openxmlformats.org/officeDocument/2006/relationships/image" Target="../media/image42.jpeg"/><Relationship Id="rId10" Type="http://schemas.openxmlformats.org/officeDocument/2006/relationships/diagramColors" Target="../diagrams/colors5.xml"/><Relationship Id="rId4" Type="http://schemas.openxmlformats.org/officeDocument/2006/relationships/notesSlide" Target="../notesSlides/notesSlide11.xml"/><Relationship Id="rId9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Layout" Target="../diagrams/layout6.xml"/><Relationship Id="rId11" Type="http://schemas.openxmlformats.org/officeDocument/2006/relationships/image" Target="../media/image68.jpeg"/><Relationship Id="rId5" Type="http://schemas.openxmlformats.org/officeDocument/2006/relationships/diagramData" Target="../diagrams/data6.xml"/><Relationship Id="rId10" Type="http://schemas.openxmlformats.org/officeDocument/2006/relationships/image" Target="../media/image67.jpeg"/><Relationship Id="rId4" Type="http://schemas.openxmlformats.org/officeDocument/2006/relationships/notesSlide" Target="../notesSlides/notesSlide15.xml"/><Relationship Id="rId9" Type="http://schemas.microsoft.com/office/2007/relationships/diagramDrawing" Target="../diagrams/drawing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Layout" Target="../diagrams/layout7.xml"/><Relationship Id="rId11" Type="http://schemas.openxmlformats.org/officeDocument/2006/relationships/image" Target="../media/image5.png"/><Relationship Id="rId5" Type="http://schemas.openxmlformats.org/officeDocument/2006/relationships/diagramData" Target="../diagrams/data7.xml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16.xml"/><Relationship Id="rId9" Type="http://schemas.microsoft.com/office/2007/relationships/diagramDrawing" Target="../diagrams/drawing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diagramLayout" Target="../diagrams/layout8.xml"/><Relationship Id="rId11" Type="http://schemas.openxmlformats.org/officeDocument/2006/relationships/image" Target="../media/image5.png"/><Relationship Id="rId5" Type="http://schemas.openxmlformats.org/officeDocument/2006/relationships/diagramData" Target="../diagrams/data8.xml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20.xml"/><Relationship Id="rId9" Type="http://schemas.microsoft.com/office/2007/relationships/diagramDrawing" Target="../diagrams/drawing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9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1.xml"/><Relationship Id="rId9" Type="http://schemas.microsoft.com/office/2007/relationships/diagramDrawing" Target="../diagrams/drawing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13" Type="http://schemas.openxmlformats.org/officeDocument/2006/relationships/diagramColors" Target="../diagrams/colors11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0.xml"/><Relationship Id="rId12" Type="http://schemas.openxmlformats.org/officeDocument/2006/relationships/diagramQuickStyle" Target="../diagrams/quickStyle1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diagramLayout" Target="../diagrams/layout10.xml"/><Relationship Id="rId11" Type="http://schemas.openxmlformats.org/officeDocument/2006/relationships/diagramLayout" Target="../diagrams/layout11.xml"/><Relationship Id="rId5" Type="http://schemas.openxmlformats.org/officeDocument/2006/relationships/diagramData" Target="../diagrams/data10.xml"/><Relationship Id="rId15" Type="http://schemas.openxmlformats.org/officeDocument/2006/relationships/image" Target="../media/image5.png"/><Relationship Id="rId10" Type="http://schemas.openxmlformats.org/officeDocument/2006/relationships/diagramData" Target="../diagrams/data11.xml"/><Relationship Id="rId4" Type="http://schemas.openxmlformats.org/officeDocument/2006/relationships/notesSlide" Target="../notesSlides/notesSlide22.xml"/><Relationship Id="rId9" Type="http://schemas.microsoft.com/office/2007/relationships/diagramDrawing" Target="../diagrams/drawing10.xml"/><Relationship Id="rId14" Type="http://schemas.microsoft.com/office/2007/relationships/diagramDrawing" Target="../diagrams/drawing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3.xml"/><Relationship Id="rId9" Type="http://schemas.microsoft.com/office/2007/relationships/diagramDrawing" Target="../diagrams/drawing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5.xml"/><Relationship Id="rId9" Type="http://schemas.microsoft.com/office/2007/relationships/diagramDrawing" Target="../diagrams/drawing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png"/><Relationship Id="rId5" Type="http://schemas.openxmlformats.org/officeDocument/2006/relationships/image" Target="../media/image114.png"/><Relationship Id="rId4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5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diagramLayout" Target="../diagrams/layout15.xml"/><Relationship Id="rId11" Type="http://schemas.openxmlformats.org/officeDocument/2006/relationships/image" Target="../media/image5.png"/><Relationship Id="rId5" Type="http://schemas.openxmlformats.org/officeDocument/2006/relationships/diagramData" Target="../diagrams/data15.xml"/><Relationship Id="rId10" Type="http://schemas.openxmlformats.org/officeDocument/2006/relationships/image" Target="../media/image115.png"/><Relationship Id="rId4" Type="http://schemas.openxmlformats.org/officeDocument/2006/relationships/notesSlide" Target="../notesSlides/notesSlide27.xml"/><Relationship Id="rId9" Type="http://schemas.microsoft.com/office/2007/relationships/diagramDrawing" Target="../diagrams/drawing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8.xml"/><Relationship Id="rId9" Type="http://schemas.microsoft.com/office/2007/relationships/diagramDrawing" Target="../diagrams/drawing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5.png"/><Relationship Id="rId5" Type="http://schemas.openxmlformats.org/officeDocument/2006/relationships/diagramData" Target="../diagrams/data2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36">
            <a:extLst>
              <a:ext uri="{FF2B5EF4-FFF2-40B4-BE49-F238E27FC236}">
                <a16:creationId xmlns:a16="http://schemas.microsoft.com/office/drawing/2014/main" id="{17E0CCCF-3D3D-4ADC-80FE-AFAD8E4FE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Rectangle 138">
            <a:extLst>
              <a:ext uri="{FF2B5EF4-FFF2-40B4-BE49-F238E27FC236}">
                <a16:creationId xmlns:a16="http://schemas.microsoft.com/office/drawing/2014/main" id="{C8D767E9-EC82-43E5-B0F5-A1FE17DDB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27E6A0-2F72-47A2-9C44-86D94A1CC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Infección por </a:t>
            </a:r>
            <a:r>
              <a:rPr lang="es-ES" dirty="0" err="1">
                <a:solidFill>
                  <a:schemeClr val="tx1"/>
                </a:solidFill>
              </a:rPr>
              <a:t>vrs</a:t>
            </a:r>
            <a:r>
              <a:rPr lang="es-ES" dirty="0">
                <a:solidFill>
                  <a:schemeClr val="tx1"/>
                </a:solidFill>
              </a:rPr>
              <a:t>- adenovirus y síndrome </a:t>
            </a:r>
            <a:r>
              <a:rPr lang="es-ES" dirty="0" err="1">
                <a:solidFill>
                  <a:schemeClr val="tx1"/>
                </a:solidFill>
              </a:rPr>
              <a:t>coqueluchoideo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428105-F8A3-4DAD-9CAF-42A924E10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Dra. Valeria Oviedo C</a:t>
            </a:r>
          </a:p>
          <a:p>
            <a:r>
              <a:rPr lang="es-ES" dirty="0">
                <a:solidFill>
                  <a:schemeClr val="tx1"/>
                </a:solidFill>
              </a:rPr>
              <a:t>Pediatra – Residente </a:t>
            </a:r>
          </a:p>
          <a:p>
            <a:r>
              <a:rPr lang="es-ES" dirty="0">
                <a:solidFill>
                  <a:schemeClr val="tx1"/>
                </a:solidFill>
              </a:rPr>
              <a:t>HCSBA </a:t>
            </a:r>
          </a:p>
          <a:p>
            <a:r>
              <a:rPr lang="es-ES" dirty="0">
                <a:solidFill>
                  <a:schemeClr val="tx1"/>
                </a:solidFill>
              </a:rPr>
              <a:t>Abril 2020</a:t>
            </a:r>
            <a:endParaRPr lang="es-CL" dirty="0">
              <a:solidFill>
                <a:schemeClr val="tx1"/>
              </a:solidFill>
            </a:endParaRPr>
          </a:p>
        </p:txBody>
      </p:sp>
      <p:pic>
        <p:nvPicPr>
          <p:cNvPr id="1028" name="Picture 4" descr="Bordetella Pertussis: Imágenes, fotos de stock y vectores ...">
            <a:extLst>
              <a:ext uri="{FF2B5EF4-FFF2-40B4-BE49-F238E27FC236}">
                <a16:creationId xmlns:a16="http://schemas.microsoft.com/office/drawing/2014/main" id="{F38E9EED-55D3-44BD-BCC5-B8403ED98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r="11933" b="9234"/>
          <a:stretch/>
        </p:blipFill>
        <p:spPr bwMode="auto">
          <a:xfrm>
            <a:off x="20" y="9"/>
            <a:ext cx="4664922" cy="42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SV">
            <a:extLst>
              <a:ext uri="{FF2B5EF4-FFF2-40B4-BE49-F238E27FC236}">
                <a16:creationId xmlns:a16="http://schemas.microsoft.com/office/drawing/2014/main" id="{F64A3D8B-AEAC-4FED-A80B-D1EE403DB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33" r="-2" b="2422"/>
          <a:stretch/>
        </p:blipFill>
        <p:spPr bwMode="auto">
          <a:xfrm>
            <a:off x="4842931" y="10"/>
            <a:ext cx="7352867" cy="42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3" name="Straight Connector 140">
            <a:extLst>
              <a:ext uri="{FF2B5EF4-FFF2-40B4-BE49-F238E27FC236}">
                <a16:creationId xmlns:a16="http://schemas.microsoft.com/office/drawing/2014/main" id="{C1F49D67-C2E9-4A20-B3D6-C8C1ACDDA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3A58C6-92E1-43D9-B2E6-5B5B6435A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7"/>
    </mc:Choice>
    <mc:Fallback xmlns="">
      <p:transition spd="slow" advTm="2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314A70A-2974-46E2-BF4B-2C6335A6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EE6499-11D6-484A-A06D-B3DE36F9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52954"/>
            <a:ext cx="9720072" cy="1499616"/>
          </a:xfrm>
        </p:spPr>
        <p:txBody>
          <a:bodyPr>
            <a:normAutofit/>
          </a:bodyPr>
          <a:lstStyle/>
          <a:p>
            <a:r>
              <a:rPr lang="es-CL" dirty="0"/>
              <a:t>Factores de riesgo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5681ED-8D38-489E-BF75-8BFBC350A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62137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F607B092-726E-4616-9D27-569BC93199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35233"/>
              </p:ext>
            </p:extLst>
          </p:nvPr>
        </p:nvGraphicFramePr>
        <p:xfrm>
          <a:off x="511969" y="422976"/>
          <a:ext cx="11168062" cy="4725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C38ACA-CDDE-4C01-8FFE-D47434CB0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2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4"/>
    </mc:Choice>
    <mc:Fallback xmlns="">
      <p:transition spd="slow" advTm="36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2E7C0-019B-4B33-90F3-2AF65E68F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es-CL" sz="4400"/>
              <a:t>FISIOPATOLOGIA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73258B-CBE7-4120-B269-26FD18110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429615" cy="393192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VRS llega a tracto respiratorio superior mucosa conjuntival o nasofaríngea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Inicio epitelio nasofaríngeo y propagación intercelular a vías inferiores llegando a bronquiolo terminal ( “evade” sistema inmune)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Replicación viral lítica / infiltración células NK, CD 4 </a:t>
            </a:r>
            <a:r>
              <a:rPr lang="es-CL" dirty="0" err="1"/>
              <a:t>helper</a:t>
            </a:r>
            <a:r>
              <a:rPr lang="es-CL" dirty="0"/>
              <a:t>,  CD8 citotóxico, y granulocitos. 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B42D3D-7DD2-4F3B-8B8B-369544A03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868" y="148550"/>
            <a:ext cx="5628560" cy="656089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B3CE8C1-D729-40AF-BD62-E1EE6DCCD446}"/>
              </a:ext>
            </a:extLst>
          </p:cNvPr>
          <p:cNvSpPr/>
          <p:nvPr/>
        </p:nvSpPr>
        <p:spPr>
          <a:xfrm>
            <a:off x="8009467" y="585216"/>
            <a:ext cx="3494961" cy="14996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B0FAA17-01BA-4BA2-B2D1-DF415216C185}"/>
              </a:ext>
            </a:extLst>
          </p:cNvPr>
          <p:cNvSpPr/>
          <p:nvPr/>
        </p:nvSpPr>
        <p:spPr>
          <a:xfrm>
            <a:off x="440267" y="6432450"/>
            <a:ext cx="50134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latin typeface="OTNEJMScalaSansLFCap"/>
              </a:rPr>
              <a:t>Viral </a:t>
            </a:r>
            <a:r>
              <a:rPr lang="es-CL" sz="1200" dirty="0" err="1">
                <a:latin typeface="OTNEJMScalaSansLFCap"/>
              </a:rPr>
              <a:t>bronchiolitis</a:t>
            </a:r>
            <a:r>
              <a:rPr lang="es-CL" sz="1200" dirty="0">
                <a:latin typeface="OTNEJMScalaSansLFCap"/>
              </a:rPr>
              <a:t> in </a:t>
            </a:r>
            <a:r>
              <a:rPr lang="es-CL" sz="1200" dirty="0" err="1">
                <a:latin typeface="OTNEJMScalaSansLFCap"/>
              </a:rPr>
              <a:t>children</a:t>
            </a:r>
            <a:r>
              <a:rPr lang="es-CL" sz="1200" dirty="0">
                <a:latin typeface="OTNEJMScalaSansLFCap"/>
              </a:rPr>
              <a:t> n </a:t>
            </a:r>
            <a:r>
              <a:rPr lang="es-CL" sz="1200" dirty="0" err="1">
                <a:latin typeface="OTNEJMScalaSansLFCap"/>
              </a:rPr>
              <a:t>engl</a:t>
            </a:r>
            <a:r>
              <a:rPr lang="es-CL" sz="1200" dirty="0">
                <a:latin typeface="OTNEJMScalaSansLFCap"/>
              </a:rPr>
              <a:t> j </a:t>
            </a:r>
            <a:r>
              <a:rPr lang="es-CL" sz="1200" dirty="0" err="1">
                <a:latin typeface="OTNEJMScalaSansLFCap"/>
              </a:rPr>
              <a:t>med</a:t>
            </a:r>
            <a:r>
              <a:rPr lang="es-CL" sz="1200" dirty="0">
                <a:latin typeface="OTNEJMScalaSansLFCap"/>
              </a:rPr>
              <a:t> </a:t>
            </a:r>
            <a:r>
              <a:rPr lang="es-CL" sz="1200" dirty="0">
                <a:latin typeface="OTNEJMScalaSansOSF"/>
              </a:rPr>
              <a:t>374;1 </a:t>
            </a:r>
            <a:r>
              <a:rPr lang="es-CL" sz="1200" dirty="0">
                <a:latin typeface="OTNEJMScalaSansLFCap"/>
              </a:rPr>
              <a:t>nejm.org </a:t>
            </a:r>
            <a:r>
              <a:rPr lang="es-CL" sz="1200" dirty="0" err="1">
                <a:latin typeface="OTNEJMScalaSansLFSmallCap"/>
              </a:rPr>
              <a:t>January</a:t>
            </a:r>
            <a:r>
              <a:rPr lang="es-CL" sz="1200" dirty="0">
                <a:latin typeface="OTNEJMScalaSansLFSmallCap"/>
              </a:rPr>
              <a:t> 7, 2016</a:t>
            </a:r>
            <a:endParaRPr lang="es-CL" sz="1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FBB9A31-F720-419C-8432-90FC6E6D1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1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35"/>
    </mc:Choice>
    <mc:Fallback xmlns="">
      <p:transition spd="slow" advTm="47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42A0B-2DF0-41E7-BE63-664ADD2D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es-CL" sz="4000"/>
              <a:t>FISIOPATOLOGIA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8A2803-F7AB-4F37-8C93-B80B083042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78" t="41235" r="49999" b="11358"/>
          <a:stretch/>
        </p:blipFill>
        <p:spPr>
          <a:xfrm>
            <a:off x="4794742" y="775805"/>
            <a:ext cx="6909577" cy="530639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8CD4FDC-4D2B-4AE5-B5CC-6EEC71DABE4D}"/>
              </a:ext>
            </a:extLst>
          </p:cNvPr>
          <p:cNvSpPr txBox="1"/>
          <p:nvPr/>
        </p:nvSpPr>
        <p:spPr>
          <a:xfrm>
            <a:off x="719209" y="1775352"/>
            <a:ext cx="3361842" cy="3323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CL" sz="2400" dirty="0"/>
              <a:t>Necrosis del epitelio con pérdida integridad epitelial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sz="2400" dirty="0"/>
              <a:t>Tapones de detritus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sz="2400" dirty="0">
                <a:cs typeface="Calibri" panose="020F0502020204030204" pitchFamily="34" charset="0"/>
              </a:rPr>
              <a:t>↑ secreciones y </a:t>
            </a:r>
            <a:r>
              <a:rPr lang="es-CL" sz="2400" dirty="0" err="1">
                <a:cs typeface="Calibri" panose="020F0502020204030204" pitchFamily="34" charset="0"/>
              </a:rPr>
              <a:t>viscocidad</a:t>
            </a:r>
            <a:endParaRPr lang="es-CL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s-CL" sz="2400" dirty="0"/>
              <a:t>Edema de mucosa y adventicia</a:t>
            </a:r>
          </a:p>
          <a:p>
            <a:endParaRPr lang="es-CL" dirty="0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E3748AC2-1DFC-4EBD-AF4D-5497BF5C7164}"/>
              </a:ext>
            </a:extLst>
          </p:cNvPr>
          <p:cNvSpPr/>
          <p:nvPr/>
        </p:nvSpPr>
        <p:spPr>
          <a:xfrm>
            <a:off x="2256196" y="4937334"/>
            <a:ext cx="287867" cy="3240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A2D053-AFDD-4B90-AD46-03462BF0CF60}"/>
              </a:ext>
            </a:extLst>
          </p:cNvPr>
          <p:cNvSpPr txBox="1"/>
          <p:nvPr/>
        </p:nvSpPr>
        <p:spPr>
          <a:xfrm>
            <a:off x="247684" y="5620530"/>
            <a:ext cx="439465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2400" dirty="0"/>
              <a:t>Obstrucción y atrapamiento aéreo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9DA10C8-B03D-4FB4-82E4-CD21DCF78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7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4"/>
    </mc:Choice>
    <mc:Fallback xmlns="">
      <p:transition spd="slow" advTm="32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22D3749C-8B2F-43C4-B145-C6D4C6770E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2014" r="15139" b="30400"/>
          <a:stretch/>
        </p:blipFill>
        <p:spPr>
          <a:xfrm>
            <a:off x="775437" y="198679"/>
            <a:ext cx="4790295" cy="302822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8F2A38-0B29-4966-9715-7D98F4F46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9456" y="321734"/>
            <a:ext cx="5144704" cy="290517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6DC6CA0-6B7E-4C99-A6D2-230C449A7B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250" t="25679" r="15695" b="39259"/>
          <a:stretch/>
        </p:blipFill>
        <p:spPr>
          <a:xfrm>
            <a:off x="857214" y="3631096"/>
            <a:ext cx="4626739" cy="2979088"/>
          </a:xfrm>
          <a:prstGeom prst="rect">
            <a:avLst/>
          </a:prstGeom>
        </p:spPr>
      </p:pic>
      <p:pic>
        <p:nvPicPr>
          <p:cNvPr id="10" name="Imagen 9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B3E8DA9F-C7CE-417D-9C7E-F0CC634B96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0813" y="3631096"/>
            <a:ext cx="5083347" cy="311355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A5EBA1-5155-4F64-BEF4-D82D22B15822}"/>
              </a:ext>
            </a:extLst>
          </p:cNvPr>
          <p:cNvSpPr txBox="1"/>
          <p:nvPr/>
        </p:nvSpPr>
        <p:spPr>
          <a:xfrm>
            <a:off x="152400" y="474133"/>
            <a:ext cx="2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sz="3200" b="1"/>
              <a:t>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AD78BB3-334E-4FD0-B60F-DBAAD7459457}"/>
              </a:ext>
            </a:extLst>
          </p:cNvPr>
          <p:cNvSpPr txBox="1"/>
          <p:nvPr/>
        </p:nvSpPr>
        <p:spPr>
          <a:xfrm>
            <a:off x="147800" y="3646072"/>
            <a:ext cx="2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sz="3200" b="1"/>
              <a:t>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B2BBD70-58E0-4C56-A70C-28744D57D1E6}"/>
              </a:ext>
            </a:extLst>
          </p:cNvPr>
          <p:cNvSpPr txBox="1"/>
          <p:nvPr/>
        </p:nvSpPr>
        <p:spPr>
          <a:xfrm>
            <a:off x="6141720" y="3492213"/>
            <a:ext cx="2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sz="3200" b="1" dirty="0"/>
              <a:t>4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F076DD0-3D96-4226-9739-372A781180AC}"/>
              </a:ext>
            </a:extLst>
          </p:cNvPr>
          <p:cNvSpPr txBox="1"/>
          <p:nvPr/>
        </p:nvSpPr>
        <p:spPr>
          <a:xfrm>
            <a:off x="6209853" y="198679"/>
            <a:ext cx="2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sz="3200" b="1" dirty="0"/>
              <a:t>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90465E-AD61-4559-A68D-149F073FB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8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9"/>
    </mc:Choice>
    <mc:Fallback xmlns="">
      <p:transition spd="slow" advTm="45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24E67-AD07-45D0-8413-D5D4A99E9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s-CL" dirty="0"/>
              <a:t>CLÍNICA</a:t>
            </a:r>
          </a:p>
        </p:txBody>
      </p:sp>
      <p:sp>
        <p:nvSpPr>
          <p:cNvPr id="4102" name="Rectangle 72">
            <a:extLst>
              <a:ext uri="{FF2B5EF4-FFF2-40B4-BE49-F238E27FC236}">
                <a16:creationId xmlns:a16="http://schemas.microsoft.com/office/drawing/2014/main" id="{51CAEDA1-2D9E-4101-B553-8060F59F8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3" name="Rectangle 74">
            <a:extLst>
              <a:ext uri="{FF2B5EF4-FFF2-40B4-BE49-F238E27FC236}">
                <a16:creationId xmlns:a16="http://schemas.microsoft.com/office/drawing/2014/main" id="{D8AF0666-DC61-45FB-A7C3-3666814B1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oriza dentición. Dentición: cómo ayudar?">
            <a:extLst>
              <a:ext uri="{FF2B5EF4-FFF2-40B4-BE49-F238E27FC236}">
                <a16:creationId xmlns:a16="http://schemas.microsoft.com/office/drawing/2014/main" id="{7180DFF3-DEBE-419C-A15C-2CC94C7EB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9894" y="954120"/>
            <a:ext cx="3132906" cy="208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Rectangle 76">
            <a:extLst>
              <a:ext uri="{FF2B5EF4-FFF2-40B4-BE49-F238E27FC236}">
                <a16:creationId xmlns:a16="http://schemas.microsoft.com/office/drawing/2014/main" id="{EF8AA041-5690-47D3-93E9-B8DE194D7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78">
            <a:extLst>
              <a:ext uri="{FF2B5EF4-FFF2-40B4-BE49-F238E27FC236}">
                <a16:creationId xmlns:a16="http://schemas.microsoft.com/office/drawing/2014/main" id="{592E6D62-9EA0-4821-A9F1-919E480D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6" name="Rectangle 80">
            <a:extLst>
              <a:ext uri="{FF2B5EF4-FFF2-40B4-BE49-F238E27FC236}">
                <a16:creationId xmlns:a16="http://schemas.microsoft.com/office/drawing/2014/main" id="{939F7F10-4ADB-4678-918B-BC1498630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Cómo combatir la tos y la fiebre en niños y bebés">
            <a:extLst>
              <a:ext uri="{FF2B5EF4-FFF2-40B4-BE49-F238E27FC236}">
                <a16:creationId xmlns:a16="http://schemas.microsoft.com/office/drawing/2014/main" id="{C2D76583-82E1-47F4-B9E7-0192CE05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3799" y="4652236"/>
            <a:ext cx="2880360" cy="13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C47BB6B-29B3-44E3-9440-E7C19D3A16A4}"/>
              </a:ext>
            </a:extLst>
          </p:cNvPr>
          <p:cNvSpPr/>
          <p:nvPr/>
        </p:nvSpPr>
        <p:spPr>
          <a:xfrm>
            <a:off x="1420800" y="6309360"/>
            <a:ext cx="39388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/>
              <a:t>9% puede mantener tos a las 4ª semana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28B1B73-1D36-4D3A-A953-BEE2D4333F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1852714"/>
              </p:ext>
            </p:extLst>
          </p:nvPr>
        </p:nvGraphicFramePr>
        <p:xfrm>
          <a:off x="1024091" y="1879006"/>
          <a:ext cx="4656236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715AB5-2EB7-456F-85CB-E8796119F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32"/>
    </mc:Choice>
    <mc:Fallback xmlns="">
      <p:transition spd="slow" advTm="68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4F91A-415B-4C2B-8BD5-64BA3158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s-CL"/>
              <a:t>Examen físico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E1287-AFC5-4504-ABBC-331EDAD0B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rgbClr val="FFCC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ES" dirty="0"/>
              <a:t>Valoración inicial</a:t>
            </a:r>
          </a:p>
          <a:p>
            <a:pPr>
              <a:spcBef>
                <a:spcPts val="600"/>
              </a:spcBef>
              <a:buClr>
                <a:srgbClr val="FFCC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ES" dirty="0"/>
              <a:t>Evaluación hidratación </a:t>
            </a:r>
          </a:p>
          <a:p>
            <a:pPr>
              <a:spcBef>
                <a:spcPts val="600"/>
              </a:spcBef>
              <a:buClr>
                <a:srgbClr val="FFCC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ES" dirty="0"/>
              <a:t>Polipnea</a:t>
            </a:r>
          </a:p>
          <a:p>
            <a:pPr>
              <a:spcBef>
                <a:spcPts val="600"/>
              </a:spcBef>
              <a:buClr>
                <a:srgbClr val="FFCC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ES" dirty="0"/>
              <a:t>Uso musculatura accesoria + aleteo nasal </a:t>
            </a:r>
          </a:p>
          <a:p>
            <a:pPr>
              <a:spcBef>
                <a:spcPts val="600"/>
              </a:spcBef>
              <a:buClr>
                <a:srgbClr val="FFCC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ES" dirty="0" err="1"/>
              <a:t>Signología</a:t>
            </a:r>
            <a:r>
              <a:rPr lang="es-ES" dirty="0"/>
              <a:t> obstructiva variable</a:t>
            </a:r>
          </a:p>
          <a:p>
            <a:pPr>
              <a:spcBef>
                <a:spcPts val="600"/>
              </a:spcBef>
              <a:buClr>
                <a:srgbClr val="FFCC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ES" dirty="0"/>
              <a:t>Cianosis</a:t>
            </a:r>
          </a:p>
          <a:p>
            <a:pPr>
              <a:spcBef>
                <a:spcPts val="600"/>
              </a:spcBef>
              <a:buClr>
                <a:srgbClr val="FFCC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ES" dirty="0"/>
              <a:t>Apnea: prematuros y &lt; 2 meses. </a:t>
            </a:r>
          </a:p>
          <a:p>
            <a:pPr marL="0" indent="0">
              <a:spcBef>
                <a:spcPts val="600"/>
              </a:spcBef>
              <a:buClr>
                <a:srgbClr val="FFCC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s-ES" dirty="0">
              <a:latin typeface="Calibri" charset="0"/>
            </a:endParaRPr>
          </a:p>
          <a:p>
            <a:pPr>
              <a:spcBef>
                <a:spcPts val="600"/>
              </a:spcBef>
              <a:buClr>
                <a:srgbClr val="FFCC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s-ES" dirty="0">
              <a:latin typeface="Calibri" charset="0"/>
            </a:endParaRPr>
          </a:p>
          <a:p>
            <a:endParaRPr lang="es-CL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1CAEDA1-2D9E-4101-B553-8060F59F8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8AF0666-DC61-45FB-A7C3-3666814B1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índrome de Dificultad Respiratoria | Neonatolgía">
            <a:extLst>
              <a:ext uri="{FF2B5EF4-FFF2-40B4-BE49-F238E27FC236}">
                <a16:creationId xmlns:a16="http://schemas.microsoft.com/office/drawing/2014/main" id="{8024F6C9-CD61-4E4A-9C19-A0037A07A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6"/>
          <a:stretch/>
        </p:blipFill>
        <p:spPr bwMode="auto">
          <a:xfrm>
            <a:off x="6569894" y="1004146"/>
            <a:ext cx="3602736" cy="229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EF8AA041-5690-47D3-93E9-B8DE194D7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92E6D62-9EA0-4821-A9F1-919E480D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39F7F10-4ADB-4678-918B-BC1498630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Imagen que contiene dibujo, papalote, paraguas&#10;&#10;Descripción generada automáticamente">
            <a:extLst>
              <a:ext uri="{FF2B5EF4-FFF2-40B4-BE49-F238E27FC236}">
                <a16:creationId xmlns:a16="http://schemas.microsoft.com/office/drawing/2014/main" id="{2A1A97CE-D093-4A47-9A99-AAEFB1422C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95"/>
          <a:stretch/>
        </p:blipFill>
        <p:spPr>
          <a:xfrm>
            <a:off x="8833799" y="4543134"/>
            <a:ext cx="2880360" cy="154090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148FB1-BC2C-4760-8016-8D2653008458}"/>
              </a:ext>
            </a:extLst>
          </p:cNvPr>
          <p:cNvSpPr txBox="1"/>
          <p:nvPr/>
        </p:nvSpPr>
        <p:spPr>
          <a:xfrm>
            <a:off x="314666" y="5944074"/>
            <a:ext cx="2616998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/>
              <a:t>No olvidar: </a:t>
            </a:r>
            <a:r>
              <a:rPr lang="es-ES" dirty="0" err="1"/>
              <a:t>Peak</a:t>
            </a:r>
            <a:r>
              <a:rPr lang="es-ES" dirty="0"/>
              <a:t> 3-5º día.</a:t>
            </a:r>
          </a:p>
          <a:p>
            <a:pPr>
              <a:spcAft>
                <a:spcPts val="600"/>
              </a:spcAft>
            </a:pPr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5E9B3F-CC13-4F70-8AAD-45AB9EC07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9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37"/>
    </mc:Choice>
    <mc:Fallback xmlns="">
      <p:transition spd="slow" advTm="91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2DB37-EC2A-426A-A294-88ED1ABCC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diagnóstico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296C7E-B0E4-4387-9968-52580680C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1" cy="114300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1313" indent="-341313">
              <a:buClr>
                <a:srgbClr val="FFCC00"/>
              </a:buClr>
              <a:buFont typeface="Wingdings" charset="0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CL" b="1" dirty="0">
                <a:cs typeface="Tw Cen MT"/>
              </a:rPr>
              <a:t>El DIAGNÓSTICO ES CLÍNICO : HISTORIA + EXAMEN FÍSICO</a:t>
            </a:r>
          </a:p>
          <a:p>
            <a:pPr marL="0" indent="0">
              <a:buClr>
                <a:srgbClr val="FFCC00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CL" dirty="0">
                <a:cs typeface="Tw Cen MT"/>
              </a:rPr>
              <a:t>“ los exámenes de laboratorio no son imprescindibles”</a:t>
            </a: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884DC-8480-4151-B26D-77DFA3AD2E90}"/>
              </a:ext>
            </a:extLst>
          </p:cNvPr>
          <p:cNvSpPr txBox="1"/>
          <p:nvPr/>
        </p:nvSpPr>
        <p:spPr>
          <a:xfrm>
            <a:off x="1024127" y="3928533"/>
            <a:ext cx="9305206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1313" indent="-341313">
              <a:buClr>
                <a:srgbClr val="FFCC00"/>
              </a:buClr>
              <a:buFont typeface="Wingdings" charset="0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CL" dirty="0">
                <a:cs typeface="Tw Cen MT"/>
              </a:rPr>
              <a:t>Apoyo laboratorio e imágenes</a:t>
            </a:r>
          </a:p>
          <a:p>
            <a:pPr marL="341313" indent="-341313">
              <a:buClr>
                <a:srgbClr val="FFCC00"/>
              </a:buClr>
              <a:buFont typeface="Wingdings" charset="0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CL" dirty="0">
                <a:cs typeface="Tw Cen MT"/>
              </a:rPr>
              <a:t>Estudio Viral: IFD ( S 80%) - PCR ( S &gt; 95%) </a:t>
            </a:r>
          </a:p>
          <a:p>
            <a:pPr marL="341313" indent="-341313">
              <a:buClr>
                <a:srgbClr val="FFCC00"/>
              </a:buClr>
              <a:buFont typeface="Wingdings" charset="0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CL" dirty="0">
                <a:cs typeface="Tw Cen MT"/>
              </a:rPr>
              <a:t>Hemograma, PCR, GSV, ELP </a:t>
            </a:r>
            <a:r>
              <a:rPr lang="es-CL" dirty="0">
                <a:cs typeface="Tw Cen MT"/>
                <a:sym typeface="Wingdings" panose="05000000000000000000" pitchFamily="2" charset="2"/>
              </a:rPr>
              <a:t> pacientes graves / sospecha de sobreinfección bacteriana</a:t>
            </a:r>
            <a:endParaRPr lang="es-CL" dirty="0">
              <a:cs typeface="Tw Cen MT"/>
            </a:endParaRPr>
          </a:p>
          <a:p>
            <a:pPr marL="341313" indent="-341313">
              <a:buClr>
                <a:srgbClr val="FFCC00"/>
              </a:buClr>
              <a:buFont typeface="Wingdings" charset="0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CL" dirty="0">
                <a:cs typeface="Tw Cen MT"/>
              </a:rPr>
              <a:t>Radiografía tórax:  No recomendada de rutina por AAP </a:t>
            </a:r>
            <a:r>
              <a:rPr lang="es-CL" dirty="0">
                <a:cs typeface="Tw Cen MT"/>
                <a:sym typeface="Wingdings" panose="05000000000000000000" pitchFamily="2" charset="2"/>
              </a:rPr>
              <a:t> descartar complicaciones o en caso de </a:t>
            </a:r>
            <a:r>
              <a:rPr lang="es-CL" dirty="0" err="1">
                <a:cs typeface="Tw Cen MT"/>
                <a:sym typeface="Wingdings" panose="05000000000000000000" pitchFamily="2" charset="2"/>
              </a:rPr>
              <a:t>pcte</a:t>
            </a:r>
            <a:r>
              <a:rPr lang="es-CL" dirty="0">
                <a:cs typeface="Tw Cen MT"/>
                <a:sym typeface="Wingdings" panose="05000000000000000000" pitchFamily="2" charset="2"/>
              </a:rPr>
              <a:t> grave que requiere admisión en UCIP</a:t>
            </a:r>
            <a:endParaRPr lang="es-CL" dirty="0">
              <a:cs typeface="Tw Cen MT"/>
            </a:endParaRPr>
          </a:p>
          <a:p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8127C80-6D06-42C3-8B35-F4058001BC8D}"/>
              </a:ext>
            </a:extLst>
          </p:cNvPr>
          <p:cNvSpPr/>
          <p:nvPr/>
        </p:nvSpPr>
        <p:spPr>
          <a:xfrm>
            <a:off x="6722640" y="6375401"/>
            <a:ext cx="528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OTf011d512"/>
              </a:rPr>
              <a:t>FROM THE AMERICAN ACADEMY OF PEDIATRICS, 2014</a:t>
            </a:r>
            <a:endParaRPr lang="es-C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94E4B4-289E-4760-93E4-BB26F402D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8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48"/>
    </mc:Choice>
    <mc:Fallback xmlns="">
      <p:transition spd="slow" advTm="93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2F825-EACF-42EC-81C2-63CF8BCF7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s-CL" dirty="0"/>
              <a:t>radiología</a:t>
            </a:r>
          </a:p>
        </p:txBody>
      </p:sp>
      <p:pic>
        <p:nvPicPr>
          <p:cNvPr id="8" name="Imagen 7" descr="Imagen que contiene radiografía, hombre&#10;&#10;Descripción generada automáticamente">
            <a:extLst>
              <a:ext uri="{FF2B5EF4-FFF2-40B4-BE49-F238E27FC236}">
                <a16:creationId xmlns:a16="http://schemas.microsoft.com/office/drawing/2014/main" id="{8E92F18A-C147-4D17-AECB-A5126B280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060"/>
          <a:stretch/>
        </p:blipFill>
        <p:spPr>
          <a:xfrm>
            <a:off x="1389829" y="2386051"/>
            <a:ext cx="2884201" cy="3448851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AE9571E-7552-4C38-B37C-0FA110ABA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584" y="1574800"/>
            <a:ext cx="5680587" cy="4023360"/>
          </a:xfrm>
        </p:spPr>
        <p:txBody>
          <a:bodyPr>
            <a:noAutofit/>
          </a:bodyPr>
          <a:lstStyle/>
          <a:p>
            <a:pPr lvl="0"/>
            <a:r>
              <a:rPr lang="es-CL" sz="2400" b="1" dirty="0"/>
              <a:t>NO SE RECOMIENDA DE RUTINA POR AAP </a:t>
            </a:r>
            <a:r>
              <a:rPr lang="es-CL" sz="2400" b="1" dirty="0">
                <a:sym typeface="Wingdings" panose="05000000000000000000" pitchFamily="2" charset="2"/>
              </a:rPr>
              <a:t></a:t>
            </a:r>
            <a:r>
              <a:rPr lang="es-CL" sz="2400" b="1" dirty="0"/>
              <a:t> SOLICITAR EN CASOS DESCARTAR COMPLICACIONES </a:t>
            </a:r>
          </a:p>
          <a:p>
            <a:pPr lvl="1"/>
            <a:r>
              <a:rPr lang="es-CL" sz="2400" dirty="0"/>
              <a:t>NO EXISTEN IMÁGENES PATOGNOMÓNICAS</a:t>
            </a:r>
          </a:p>
          <a:p>
            <a:pPr lvl="1"/>
            <a:endParaRPr lang="es-CL" sz="2400" dirty="0"/>
          </a:p>
          <a:p>
            <a:pPr lvl="1"/>
            <a:r>
              <a:rPr lang="es-CL" sz="2400" dirty="0"/>
              <a:t>hiperinsuflación</a:t>
            </a:r>
          </a:p>
          <a:p>
            <a:pPr lvl="1"/>
            <a:r>
              <a:rPr lang="es-CL" sz="2400" dirty="0"/>
              <a:t>imágenes intersticiales </a:t>
            </a:r>
            <a:r>
              <a:rPr lang="es-CL" sz="2400" dirty="0" err="1"/>
              <a:t>peribroncovasculares</a:t>
            </a:r>
            <a:endParaRPr lang="es-CL" sz="2400" dirty="0"/>
          </a:p>
          <a:p>
            <a:pPr lvl="1"/>
            <a:r>
              <a:rPr lang="es-CL" sz="2400" dirty="0"/>
              <a:t>rellene alveolar</a:t>
            </a:r>
          </a:p>
          <a:p>
            <a:pPr lvl="1"/>
            <a:r>
              <a:rPr lang="es-CL" sz="2400" dirty="0" err="1"/>
              <a:t>pneumomediastino</a:t>
            </a:r>
            <a:endParaRPr lang="es-CL" sz="2400" dirty="0"/>
          </a:p>
          <a:p>
            <a:pPr lvl="1"/>
            <a:r>
              <a:rPr lang="es-CL" sz="2400" dirty="0" err="1"/>
              <a:t>pneumotórax</a:t>
            </a:r>
            <a:endParaRPr lang="es-CL" sz="24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FF9EEA3-17B7-443C-9143-07A73CF34D18}"/>
              </a:ext>
            </a:extLst>
          </p:cNvPr>
          <p:cNvSpPr/>
          <p:nvPr/>
        </p:nvSpPr>
        <p:spPr>
          <a:xfrm>
            <a:off x="6722640" y="6375401"/>
            <a:ext cx="528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dvOTf011d512"/>
              </a:rPr>
              <a:t>FROM THE AMERICAN ACADEMY OF PEDIATRICS, 2014</a:t>
            </a:r>
            <a:endParaRPr lang="es-C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68CE41-1E86-4340-B86C-89AD11A80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74"/>
    </mc:Choice>
    <mc:Fallback xmlns="">
      <p:transition spd="slow" advTm="39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CE8CA9-D6D2-4C46-8070-9566F894E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872D71B-54A4-4B6C-911B-F9560D68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s-CL" sz="4400">
                <a:solidFill>
                  <a:schemeClr val="tx1"/>
                </a:solidFill>
              </a:rPr>
              <a:t>Indicaciones de hospitalización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B31CF5-BEC2-457D-A52F-6A5CCB066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D7734D-BE5D-41D1-A9DB-C84B5FDF2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9154" y="775525"/>
            <a:ext cx="5250846" cy="5522976"/>
          </a:xfr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CL" sz="2800" dirty="0"/>
              <a:t>Edad &lt; 3 meses / Neumonía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/>
              <a:t>Dificultad respiratoria – Insuficiencia respiratoria  - Saturación O2 &lt; 93%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/>
              <a:t>Apnea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/>
              <a:t>Mala tolerancia oral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/>
              <a:t>Comorbilidad / FR </a:t>
            </a:r>
            <a:r>
              <a:rPr lang="es-CL" sz="2800" dirty="0">
                <a:sym typeface="Wingdings" panose="05000000000000000000" pitchFamily="2" charset="2"/>
              </a:rPr>
              <a:t> CC , EPC, </a:t>
            </a:r>
            <a:r>
              <a:rPr lang="es-CL" sz="2800" dirty="0" err="1">
                <a:sym typeface="Wingdings" panose="05000000000000000000" pitchFamily="2" charset="2"/>
              </a:rPr>
              <a:t>Prematurez</a:t>
            </a:r>
            <a:r>
              <a:rPr lang="es-CL" sz="2800" dirty="0">
                <a:sym typeface="Wingdings" panose="05000000000000000000" pitchFamily="2" charset="2"/>
              </a:rPr>
              <a:t>, 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>
                <a:sym typeface="Wingdings" panose="05000000000000000000" pitchFamily="2" charset="2"/>
              </a:rPr>
              <a:t>Difícil acceso a control / Sin posibilidad de manejo ambulatorio</a:t>
            </a:r>
            <a:endParaRPr lang="es-CL" sz="28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912E38B-1A71-42BF-8774-4CF5B4D49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273" y="2422515"/>
            <a:ext cx="3164435" cy="3164436"/>
          </a:xfrm>
          <a:prstGeom prst="rect">
            <a:avLst/>
          </a:prstGeom>
          <a:solidFill>
            <a:prstClr val="white"/>
          </a:solidFill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AEE619-4FEC-43B6-A3E7-3C3BB19E1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5"/>
    </mc:Choice>
    <mc:Fallback xmlns="">
      <p:transition spd="slow" advTm="36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75D9C90-9BC4-475D-882D-E5CE7282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37C234-4B7C-4B7B-A52C-906950AD2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872" y="643467"/>
            <a:ext cx="3473009" cy="5571066"/>
          </a:xfrm>
        </p:spPr>
        <p:txBody>
          <a:bodyPr>
            <a:normAutofit/>
          </a:bodyPr>
          <a:lstStyle/>
          <a:p>
            <a:r>
              <a:rPr lang="es-CL" sz="4600"/>
              <a:t>oxigenoterapia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9A992A-8032-4495-B8E1-DA5D87704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53463" y="2514600"/>
            <a:ext cx="0" cy="1828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47689A4-F8C9-456B-8988-5FD7C02275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447072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961BA03B-1D0F-4767-B3FD-36E4D08086B6}"/>
              </a:ext>
            </a:extLst>
          </p:cNvPr>
          <p:cNvSpPr/>
          <p:nvPr/>
        </p:nvSpPr>
        <p:spPr>
          <a:xfrm>
            <a:off x="6722640" y="6375401"/>
            <a:ext cx="528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OTf011d512"/>
              </a:rPr>
              <a:t>FROM THE AMERICAN ACADEMY OF PEDIATRICS, 2014</a:t>
            </a:r>
            <a:endParaRPr lang="es-CL" dirty="0"/>
          </a:p>
        </p:txBody>
      </p:sp>
      <p:pic>
        <p:nvPicPr>
          <p:cNvPr id="5122" name="Picture 2" descr="Ada Castillo Estigarribia Enfermera intensivista pediátrico">
            <a:extLst>
              <a:ext uri="{FF2B5EF4-FFF2-40B4-BE49-F238E27FC236}">
                <a16:creationId xmlns:a16="http://schemas.microsoft.com/office/drawing/2014/main" id="{4F2ED3CB-F0F4-4DE8-85C1-F3F0E350D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408" y="197640"/>
            <a:ext cx="156848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XIGENOTERAPIA CON CANULA NASAL DE ALTO FLUJO EN LACTANTES CON ...">
            <a:extLst>
              <a:ext uri="{FF2B5EF4-FFF2-40B4-BE49-F238E27FC236}">
                <a16:creationId xmlns:a16="http://schemas.microsoft.com/office/drawing/2014/main" id="{1F24CDD0-E13B-4CF5-A992-0CDFB861A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510" y="287092"/>
            <a:ext cx="19812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C974FC-3437-42BB-85D9-85AF146D2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8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00"/>
    </mc:Choice>
    <mc:Fallback xmlns="">
      <p:transition spd="slow" advTm="10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C05CA-0921-49AF-B539-BBA97AA8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introducción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8106C82-9CB4-47D9-97F5-69276F338C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3263886"/>
              </p:ext>
            </p:extLst>
          </p:nvPr>
        </p:nvGraphicFramePr>
        <p:xfrm>
          <a:off x="719328" y="2084832"/>
          <a:ext cx="10947739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C8D475-9CA3-4B72-9124-8B3A27F03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64"/>
    </mc:Choice>
    <mc:Fallback xmlns="">
      <p:transition spd="slow" advTm="4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794F5-D544-464D-90E4-C9A3C1719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69" y="1770549"/>
            <a:ext cx="9720072" cy="1499616"/>
          </a:xfrm>
        </p:spPr>
        <p:txBody>
          <a:bodyPr>
            <a:normAutofit/>
          </a:bodyPr>
          <a:lstStyle/>
          <a:p>
            <a:r>
              <a:rPr lang="es-CL" dirty="0"/>
              <a:t>pilares del tratamiento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92CCF422-D036-4EF1-AFA1-425DF1A53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371042"/>
              </p:ext>
            </p:extLst>
          </p:nvPr>
        </p:nvGraphicFramePr>
        <p:xfrm>
          <a:off x="613569" y="2520357"/>
          <a:ext cx="10964862" cy="4598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63755DCD-10A4-49E2-AC4D-6F9CD09113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81" t="28471" r="57322" b="60272"/>
          <a:stretch/>
        </p:blipFill>
        <p:spPr>
          <a:xfrm>
            <a:off x="202690" y="132758"/>
            <a:ext cx="7442540" cy="120226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665508E-1693-4FC2-B87B-1401E1FFCA13}"/>
              </a:ext>
            </a:extLst>
          </p:cNvPr>
          <p:cNvSpPr/>
          <p:nvPr/>
        </p:nvSpPr>
        <p:spPr>
          <a:xfrm>
            <a:off x="6722640" y="6375401"/>
            <a:ext cx="528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OTf011d512"/>
              </a:rPr>
              <a:t>FROM THE AMERICAN ACADEMY OF PEDIATRICS, 2014</a:t>
            </a:r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55EC0A-4795-48AA-AF4D-30A0F3214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0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84"/>
    </mc:Choice>
    <mc:Fallback xmlns="">
      <p:transition spd="slow" advTm="70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A3AD697-EC84-4ABA-A991-94701D5D2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1" t="28471" r="57322" b="60272"/>
          <a:stretch/>
        </p:blipFill>
        <p:spPr>
          <a:xfrm>
            <a:off x="880533" y="548640"/>
            <a:ext cx="7442540" cy="120226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1DE8823-C738-4813-B586-F092286B94BF}"/>
              </a:ext>
            </a:extLst>
          </p:cNvPr>
          <p:cNvSpPr/>
          <p:nvPr/>
        </p:nvSpPr>
        <p:spPr>
          <a:xfrm>
            <a:off x="6722640" y="6375401"/>
            <a:ext cx="528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OTf011d512"/>
              </a:rPr>
              <a:t>FROM THE AMERICAN ACADEMY OF PEDIATRICS, 2014</a:t>
            </a:r>
            <a:endParaRPr lang="es-CL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15658063-4C9C-4490-A761-A06B7C43F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353815"/>
              </p:ext>
            </p:extLst>
          </p:nvPr>
        </p:nvGraphicFramePr>
        <p:xfrm>
          <a:off x="1134532" y="2048933"/>
          <a:ext cx="9973736" cy="4170055"/>
        </p:xfrm>
        <a:graphic>
          <a:graphicData uri="http://schemas.openxmlformats.org/drawingml/2006/table">
            <a:tbl>
              <a:tblPr firstRow="1" bandCol="1">
                <a:tableStyleId>{69CF1AB2-1976-4502-BF36-3FF5EA218861}</a:tableStyleId>
              </a:tblPr>
              <a:tblGrid>
                <a:gridCol w="4986868">
                  <a:extLst>
                    <a:ext uri="{9D8B030D-6E8A-4147-A177-3AD203B41FA5}">
                      <a16:colId xmlns:a16="http://schemas.microsoft.com/office/drawing/2014/main" val="2465414572"/>
                    </a:ext>
                  </a:extLst>
                </a:gridCol>
                <a:gridCol w="4986868">
                  <a:extLst>
                    <a:ext uri="{9D8B030D-6E8A-4147-A177-3AD203B41FA5}">
                      <a16:colId xmlns:a16="http://schemas.microsoft.com/office/drawing/2014/main" val="970827001"/>
                    </a:ext>
                  </a:extLst>
                </a:gridCol>
              </a:tblGrid>
              <a:tr h="547236">
                <a:tc>
                  <a:txBody>
                    <a:bodyPr/>
                    <a:lstStyle/>
                    <a:p>
                      <a:r>
                        <a:rPr lang="es-ES" b="0" dirty="0"/>
                        <a:t>No se recomienda el uso rutinario de B2 agonistas</a:t>
                      </a:r>
                      <a:endParaRPr lang="es-C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 dirty="0"/>
                        <a:t>Calidad evidencia B </a:t>
                      </a:r>
                      <a:endParaRPr lang="es-C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766730"/>
                  </a:ext>
                </a:extLst>
              </a:tr>
              <a:tr h="593004">
                <a:tc>
                  <a:txBody>
                    <a:bodyPr/>
                    <a:lstStyle/>
                    <a:p>
                      <a:r>
                        <a:rPr lang="es-ES" dirty="0"/>
                        <a:t>No se recomienda el uso de NBZ adrenalina en niños hospitalizados *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Calidad evidencia B 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723415"/>
                  </a:ext>
                </a:extLst>
              </a:tr>
              <a:tr h="700951">
                <a:tc>
                  <a:txBody>
                    <a:bodyPr/>
                    <a:lstStyle/>
                    <a:p>
                      <a:r>
                        <a:rPr lang="es-ES" dirty="0"/>
                        <a:t>No se recomienda el uso de NBZ hipertónica en la urgencia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Calidad evidencia B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86801"/>
                  </a:ext>
                </a:extLst>
              </a:tr>
              <a:tr h="547236">
                <a:tc>
                  <a:txBody>
                    <a:bodyPr/>
                    <a:lstStyle/>
                    <a:p>
                      <a:r>
                        <a:rPr lang="es-ES" dirty="0"/>
                        <a:t>Evaluar uso de NBZ hipertónica en hospitalizados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Calidad evidencia B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78242"/>
                  </a:ext>
                </a:extLst>
              </a:tr>
              <a:tr h="547236">
                <a:tc>
                  <a:txBody>
                    <a:bodyPr/>
                    <a:lstStyle/>
                    <a:p>
                      <a:r>
                        <a:rPr lang="es-ES" dirty="0"/>
                        <a:t>No se recomienda usar corticoides sistémicos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Calidad evidencia A 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0122"/>
                  </a:ext>
                </a:extLst>
              </a:tr>
              <a:tr h="547236">
                <a:tc>
                  <a:txBody>
                    <a:bodyPr/>
                    <a:lstStyle/>
                    <a:p>
                      <a:r>
                        <a:rPr lang="es-ES" dirty="0"/>
                        <a:t>No se recomienda kinesiterapia en etapa aguda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Calidad evidencia B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727569"/>
                  </a:ext>
                </a:extLst>
              </a:tr>
              <a:tr h="547236">
                <a:tc>
                  <a:txBody>
                    <a:bodyPr/>
                    <a:lstStyle/>
                    <a:p>
                      <a:r>
                        <a:rPr lang="es-ES" dirty="0"/>
                        <a:t>No se recomienda administración sistemática de antibióticos, excepto sobreinfección bacteriana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Calidad evidencia B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90077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83371D-8C10-445F-BD80-6D4E8FFBF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29"/>
    </mc:Choice>
    <mc:Fallback xmlns="">
      <p:transition spd="slow" advTm="59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29BF87-051F-4FD4-98DD-B12B653D5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8333" y="1300022"/>
            <a:ext cx="7535333" cy="454197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s-CL" b="1" dirty="0"/>
              <a:t>B2 AGONISTAS: </a:t>
            </a:r>
            <a:r>
              <a:rPr lang="es-ES" dirty="0"/>
              <a:t>mayoría de los ensayos controlados aleatorios no han demostrado un beneficio consistente</a:t>
            </a:r>
          </a:p>
          <a:p>
            <a:pPr marL="341313" indent="-341313">
              <a:buClr>
                <a:srgbClr val="FFCC00"/>
              </a:buClr>
              <a:buFont typeface="Wingdings" charset="0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CL" sz="2400" dirty="0">
                <a:cs typeface="Tw Cen MT"/>
              </a:rPr>
              <a:t>No evitan las hospitalizaciones.</a:t>
            </a:r>
          </a:p>
          <a:p>
            <a:pPr marL="341313" indent="-341313">
              <a:buClr>
                <a:srgbClr val="FFCC00"/>
              </a:buClr>
              <a:buFont typeface="Wingdings" charset="0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CL" sz="2400" dirty="0">
                <a:cs typeface="Tw Cen MT"/>
              </a:rPr>
              <a:t>No acortan la estadía hospitalaria.</a:t>
            </a:r>
          </a:p>
          <a:p>
            <a:pPr marL="341313" indent="-341313">
              <a:buClr>
                <a:srgbClr val="FFCC00"/>
              </a:buClr>
              <a:buFont typeface="Wingdings" charset="0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CL" sz="2400" dirty="0">
                <a:cs typeface="Tw Cen MT"/>
              </a:rPr>
              <a:t>No mejora saturación </a:t>
            </a:r>
          </a:p>
          <a:p>
            <a:pPr marL="341313" indent="-341313">
              <a:buClr>
                <a:srgbClr val="FFCC00"/>
              </a:buClr>
              <a:buFont typeface="Wingdings" charset="0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CL" sz="2400" dirty="0">
                <a:cs typeface="Tw Cen MT"/>
              </a:rPr>
              <a:t>No acortan la duración de la enfermedad a nivel ambulatorio.</a:t>
            </a:r>
          </a:p>
          <a:p>
            <a:pPr marL="341313" indent="-341313">
              <a:buClr>
                <a:srgbClr val="FFCC00"/>
              </a:buClr>
              <a:buFont typeface="Wingdings" charset="0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CL" sz="2400" dirty="0">
                <a:cs typeface="Tw Cen MT"/>
              </a:rPr>
              <a:t>Efectos adversos → taquicardia, temblor.</a:t>
            </a:r>
          </a:p>
          <a:p>
            <a:endParaRPr lang="es-ES" dirty="0">
              <a:latin typeface="Calibri" charset="0"/>
            </a:endParaRPr>
          </a:p>
          <a:p>
            <a:r>
              <a:rPr lang="es-ES" dirty="0">
                <a:latin typeface="Calibri" charset="0"/>
              </a:rPr>
              <a:t>*</a:t>
            </a:r>
            <a:r>
              <a:rPr lang="es-CL" sz="2400" dirty="0">
                <a:solidFill>
                  <a:srgbClr val="000000"/>
                </a:solidFill>
                <a:cs typeface="Tw Cen MT"/>
              </a:rPr>
              <a:t>P</a:t>
            </a:r>
            <a:r>
              <a:rPr lang="es-ES" sz="2400" dirty="0" err="1">
                <a:solidFill>
                  <a:srgbClr val="000000"/>
                </a:solidFill>
                <a:cs typeface="Tw Cen MT"/>
              </a:rPr>
              <a:t>equeño</a:t>
            </a:r>
            <a:r>
              <a:rPr lang="es-ES" sz="2400" dirty="0">
                <a:solidFill>
                  <a:srgbClr val="000000"/>
                </a:solidFill>
                <a:cs typeface="Tw Cen MT"/>
              </a:rPr>
              <a:t> subgrupo de niños puede tener obstrucción reversible resultante de la constricción del músculo liso, pero los intentos por definir este grupo no han tenido éxito a la fecha. </a:t>
            </a:r>
            <a:endParaRPr lang="es-ES" dirty="0">
              <a:latin typeface="Calibri" charset="0"/>
            </a:endParaRPr>
          </a:p>
          <a:p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55FC547-5E0A-40B7-9E3C-05617451297A}"/>
              </a:ext>
            </a:extLst>
          </p:cNvPr>
          <p:cNvSpPr/>
          <p:nvPr/>
        </p:nvSpPr>
        <p:spPr>
          <a:xfrm>
            <a:off x="1713991" y="6488668"/>
            <a:ext cx="10478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s-CL" altLang="es-CL" dirty="0" err="1"/>
              <a:t>Gadomski</a:t>
            </a:r>
            <a:r>
              <a:rPr lang="es-CL" altLang="es-CL" dirty="0"/>
              <a:t> AM. </a:t>
            </a:r>
            <a:r>
              <a:rPr lang="es-CL" altLang="es-CL" dirty="0" err="1"/>
              <a:t>Bronchodilators</a:t>
            </a:r>
            <a:r>
              <a:rPr lang="es-CL" altLang="es-CL" dirty="0"/>
              <a:t> </a:t>
            </a:r>
            <a:r>
              <a:rPr lang="es-CL" altLang="es-CL" dirty="0" err="1"/>
              <a:t>for</a:t>
            </a:r>
            <a:r>
              <a:rPr lang="es-CL" altLang="es-CL" dirty="0"/>
              <a:t> </a:t>
            </a:r>
            <a:r>
              <a:rPr lang="es-CL" altLang="es-CL" dirty="0" err="1"/>
              <a:t>bronchiolitis</a:t>
            </a:r>
            <a:r>
              <a:rPr lang="es-CL" altLang="es-CL" dirty="0"/>
              <a:t>. </a:t>
            </a:r>
            <a:r>
              <a:rPr lang="es-CL" altLang="es-CL" b="1" dirty="0"/>
              <a:t>Cochrane </a:t>
            </a:r>
            <a:r>
              <a:rPr lang="es-CL" altLang="es-CL" b="1" dirty="0" err="1"/>
              <a:t>Database</a:t>
            </a:r>
            <a:r>
              <a:rPr lang="es-CL" altLang="es-CL" b="1" dirty="0"/>
              <a:t> </a:t>
            </a:r>
            <a:r>
              <a:rPr lang="es-CL" altLang="es-CL" b="1" dirty="0" err="1"/>
              <a:t>Syst</a:t>
            </a:r>
            <a:r>
              <a:rPr lang="es-CL" altLang="es-CL" b="1" dirty="0"/>
              <a:t> Rev. 2010 </a:t>
            </a:r>
            <a:r>
              <a:rPr lang="es-CL" altLang="es-CL" dirty="0"/>
              <a:t>Jun 17;6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33BCE78-62DD-48B7-B242-AF05DEC7F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6661" y="0"/>
            <a:ext cx="1365622" cy="12680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361F7B-EC13-44DF-AB7E-CBB30C33D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39"/>
    </mc:Choice>
    <mc:Fallback xmlns="">
      <p:transition spd="slow" advTm="57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5FB9AFE-754C-4637-8203-A84D48532E7C}"/>
              </a:ext>
            </a:extLst>
          </p:cNvPr>
          <p:cNvSpPr/>
          <p:nvPr/>
        </p:nvSpPr>
        <p:spPr>
          <a:xfrm>
            <a:off x="2729874" y="6211669"/>
            <a:ext cx="9254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dirty="0" err="1"/>
              <a:t>Skjerven</a:t>
            </a:r>
            <a:r>
              <a:rPr lang="es-ES" dirty="0"/>
              <a:t> HO, </a:t>
            </a:r>
            <a:r>
              <a:rPr lang="es-ES" dirty="0" err="1"/>
              <a:t>Hunderi</a:t>
            </a:r>
            <a:r>
              <a:rPr lang="es-ES" dirty="0"/>
              <a:t> JO, </a:t>
            </a:r>
            <a:r>
              <a:rPr lang="es-ES" dirty="0" err="1"/>
              <a:t>Brügmann</a:t>
            </a:r>
            <a:r>
              <a:rPr lang="es-ES" dirty="0"/>
              <a:t>- </a:t>
            </a:r>
            <a:r>
              <a:rPr lang="es-ES" dirty="0" err="1"/>
              <a:t>Pieper</a:t>
            </a:r>
            <a:r>
              <a:rPr lang="es-ES" dirty="0"/>
              <a:t> SK, et al. </a:t>
            </a:r>
            <a:r>
              <a:rPr lang="es-ES" dirty="0" err="1"/>
              <a:t>Racemic</a:t>
            </a:r>
            <a:r>
              <a:rPr lang="es-ES" dirty="0"/>
              <a:t> </a:t>
            </a:r>
            <a:r>
              <a:rPr lang="es-ES" dirty="0" err="1"/>
              <a:t>adrenaline</a:t>
            </a:r>
            <a:r>
              <a:rPr lang="es-ES" dirty="0"/>
              <a:t> and </a:t>
            </a:r>
            <a:r>
              <a:rPr lang="es-ES" dirty="0" err="1"/>
              <a:t>inhalation</a:t>
            </a:r>
            <a:r>
              <a:rPr lang="es-ES" dirty="0"/>
              <a:t> </a:t>
            </a:r>
            <a:r>
              <a:rPr lang="es-ES" dirty="0" err="1"/>
              <a:t>strategies</a:t>
            </a:r>
            <a:r>
              <a:rPr lang="es-ES" dirty="0"/>
              <a:t> in </a:t>
            </a:r>
            <a:r>
              <a:rPr lang="es-ES" dirty="0" err="1"/>
              <a:t>acute</a:t>
            </a:r>
            <a:r>
              <a:rPr lang="es-ES" dirty="0"/>
              <a:t> </a:t>
            </a:r>
            <a:r>
              <a:rPr lang="es-ES" dirty="0" err="1"/>
              <a:t>bronchiolitis</a:t>
            </a:r>
            <a:r>
              <a:rPr lang="es-ES" dirty="0"/>
              <a:t>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Med. 2013</a:t>
            </a:r>
            <a:endParaRPr lang="es-E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08EF8FB-870C-4B49-B6C5-43055FDC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08" y="262051"/>
            <a:ext cx="9254595" cy="2955282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>
                <a:srgbClr val="FFCC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ES" sz="2400" b="1" dirty="0"/>
              <a:t>ADRENALINA: </a:t>
            </a:r>
            <a:r>
              <a:rPr lang="es-ES" sz="2400" dirty="0"/>
              <a:t>Agonista alfa y beta</a:t>
            </a:r>
            <a:r>
              <a:rPr lang="es-ES" sz="2400" b="1" dirty="0"/>
              <a:t>. </a:t>
            </a:r>
            <a:r>
              <a:rPr lang="es-CL" sz="2400" dirty="0">
                <a:cs typeface="Tw Cen MT"/>
              </a:rPr>
              <a:t>Efecto vasoconstrictor alfa ( edema) + beta (broncodilatador). </a:t>
            </a:r>
            <a:r>
              <a:rPr lang="es-ES" sz="2400" dirty="0">
                <a:cs typeface="Tw Cen MT"/>
              </a:rPr>
              <a:t>   ( Administración NBZ) </a:t>
            </a:r>
          </a:p>
          <a:p>
            <a:pPr>
              <a:buClr>
                <a:srgbClr val="FFCC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ES" sz="2400" dirty="0">
                <a:cs typeface="Tw Cen MT"/>
              </a:rPr>
              <a:t>Uso en Hospitalizados: 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s-ES" sz="2400" b="1" dirty="0">
                <a:cs typeface="Tw Cen MT"/>
              </a:rPr>
              <a:t>&gt; estadía hospitalaria cuando se utilizó epinefrina en un horario fijo en comparación con uso según necesidad</a:t>
            </a:r>
            <a:r>
              <a:rPr lang="es-ES" sz="2400" dirty="0">
                <a:cs typeface="Tw Cen MT"/>
              </a:rPr>
              <a:t>. 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s-ES" sz="2400" b="1" dirty="0">
                <a:cs typeface="Tw Cen MT"/>
              </a:rPr>
              <a:t>Sugiere NO usar en niños hospitalizados</a:t>
            </a:r>
            <a:r>
              <a:rPr lang="es-ES" sz="2400" dirty="0">
                <a:cs typeface="Tw Cen MT"/>
              </a:rPr>
              <a:t>, excepto como potencial rescate en enfermedad grave. </a:t>
            </a:r>
            <a:endParaRPr lang="es-CL" sz="24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A79BBC7-67F5-4721-9FA8-1B27FFF71643}"/>
              </a:ext>
            </a:extLst>
          </p:cNvPr>
          <p:cNvSpPr/>
          <p:nvPr/>
        </p:nvSpPr>
        <p:spPr>
          <a:xfrm>
            <a:off x="2729874" y="3774109"/>
            <a:ext cx="9254594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400" dirty="0"/>
              <a:t>Uso en urgencia</a:t>
            </a:r>
          </a:p>
          <a:p>
            <a:r>
              <a:rPr lang="es-ES" sz="2400" dirty="0"/>
              <a:t>Metaanálisis </a:t>
            </a:r>
            <a:r>
              <a:rPr lang="es-ES" sz="2400" dirty="0">
                <a:sym typeface="Wingdings" panose="05000000000000000000" pitchFamily="2" charset="2"/>
              </a:rPr>
              <a:t> </a:t>
            </a:r>
            <a:r>
              <a:rPr lang="es-ES" sz="2400" dirty="0"/>
              <a:t>2011</a:t>
            </a:r>
            <a:r>
              <a:rPr lang="es-ES" sz="2400" dirty="0">
                <a:sym typeface="Wingdings" panose="05000000000000000000" pitchFamily="2" charset="2"/>
              </a:rPr>
              <a:t> </a:t>
            </a:r>
            <a:r>
              <a:rPr lang="es-ES" sz="2400" dirty="0"/>
              <a:t> 9 estudios </a:t>
            </a:r>
            <a:r>
              <a:rPr lang="es-ES" sz="2400" dirty="0">
                <a:sym typeface="Wingdings" panose="05000000000000000000" pitchFamily="2" charset="2"/>
              </a:rPr>
              <a:t></a:t>
            </a:r>
            <a:r>
              <a:rPr lang="es-ES" sz="2400" dirty="0"/>
              <a:t> 1870 pacientes. </a:t>
            </a:r>
          </a:p>
          <a:p>
            <a:r>
              <a:rPr lang="es-ES" sz="2400" dirty="0"/>
              <a:t>Disminuye tasa de hospitalización. </a:t>
            </a:r>
          </a:p>
          <a:p>
            <a:r>
              <a:rPr lang="es-ES" sz="2400" dirty="0"/>
              <a:t>Necesario reevaluar necesidad de hospitalización. </a:t>
            </a:r>
          </a:p>
          <a:p>
            <a:r>
              <a:rPr lang="es-ES" sz="2400" dirty="0"/>
              <a:t>El rol a nivel ambulatorio sigue siendo controversial</a:t>
            </a:r>
            <a:endParaRPr lang="es-CL" sz="2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1C8350A-8A2D-4BA7-A3C4-9B72D7F4F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2941" y="767673"/>
            <a:ext cx="1092260" cy="12680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6E6D4E-F93A-4B41-8A30-F6D157289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11"/>
    </mc:Choice>
    <mc:Fallback xmlns="">
      <p:transition spd="slow" advTm="55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6FE7D6-99B0-4211-A08C-EA7216FEA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0928" y="274319"/>
            <a:ext cx="4754880" cy="4771813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s-CL" b="1" dirty="0"/>
              <a:t>NBZ HIPERTÓNICA</a:t>
            </a:r>
          </a:p>
          <a:p>
            <a:r>
              <a:rPr lang="es-CL" sz="2600" dirty="0"/>
              <a:t>2014 AAP </a:t>
            </a:r>
          </a:p>
          <a:p>
            <a:pPr>
              <a:defRPr/>
            </a:pPr>
            <a:r>
              <a:rPr lang="es-ES" sz="2600" dirty="0">
                <a:cs typeface="Tw Cen MT"/>
              </a:rPr>
              <a:t>HT3% es seguro y eficaz en mejorar score de síntomas luego de 24 horas de uso</a:t>
            </a:r>
          </a:p>
          <a:p>
            <a:pPr>
              <a:defRPr/>
            </a:pPr>
            <a:r>
              <a:rPr lang="es-ES" sz="2600" dirty="0">
                <a:cs typeface="Tw Cen MT"/>
              </a:rPr>
              <a:t>Acorta la estadía hospitalaria si esta es &gt; 72 h</a:t>
            </a:r>
          </a:p>
          <a:p>
            <a:pPr>
              <a:defRPr/>
            </a:pPr>
            <a:r>
              <a:rPr lang="es-ES" sz="2600" dirty="0">
                <a:cs typeface="Tw Cen MT"/>
              </a:rPr>
              <a:t>Beneficios superan los daños para estancias hospitalarias más prolongadas</a:t>
            </a:r>
          </a:p>
          <a:p>
            <a:pPr>
              <a:defRPr/>
            </a:pPr>
            <a:r>
              <a:rPr lang="es-ES" sz="2600" dirty="0">
                <a:cs typeface="Tw Cen MT"/>
              </a:rPr>
              <a:t>No administrar a lactantes en servicio de urgencias </a:t>
            </a:r>
          </a:p>
          <a:p>
            <a:endParaRPr lang="es-CL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A6DC0C2-BE0F-46D3-99D0-25D675D2A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2920" y="3500361"/>
            <a:ext cx="4754880" cy="3018972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s-CL" b="1" dirty="0"/>
              <a:t>NBZ HIPERTÓNICA ( 2020)</a:t>
            </a:r>
          </a:p>
          <a:p>
            <a:r>
              <a:rPr lang="es-CL" dirty="0"/>
              <a:t>P</a:t>
            </a:r>
            <a:r>
              <a:rPr lang="es-ES" dirty="0" err="1"/>
              <a:t>uede</a:t>
            </a:r>
            <a:r>
              <a:rPr lang="es-ES" dirty="0"/>
              <a:t> ser un tratamiento activo en </a:t>
            </a:r>
            <a:r>
              <a:rPr lang="es-ES" dirty="0" err="1"/>
              <a:t>pctes</a:t>
            </a:r>
            <a:r>
              <a:rPr lang="es-ES" dirty="0"/>
              <a:t> hospitalizados, disminuye FR a los 60 min del </a:t>
            </a:r>
            <a:r>
              <a:rPr lang="es-ES" dirty="0" err="1"/>
              <a:t>tto</a:t>
            </a:r>
            <a:r>
              <a:rPr lang="es-ES" dirty="0"/>
              <a:t> </a:t>
            </a:r>
          </a:p>
          <a:p>
            <a:r>
              <a:rPr lang="en-US" dirty="0"/>
              <a:t>There were no differences in respiratory rate or oxygen saturation comparing nebulized NS with other placebo</a:t>
            </a:r>
            <a:endParaRPr lang="es-ES" dirty="0"/>
          </a:p>
          <a:p>
            <a:r>
              <a:rPr lang="es-ES" dirty="0"/>
              <a:t>Se debe realizar una evaluación adicional para establecer si es un verdadero placebo</a:t>
            </a:r>
            <a:r>
              <a:rPr lang="es-CL" dirty="0"/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57F80ED-114C-4273-8BD3-9A7A65C00881}"/>
              </a:ext>
            </a:extLst>
          </p:cNvPr>
          <p:cNvSpPr/>
          <p:nvPr/>
        </p:nvSpPr>
        <p:spPr>
          <a:xfrm>
            <a:off x="1380402" y="5214277"/>
            <a:ext cx="3635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FROM THE AMERICAN ACADEMY OF PEDIATRICS, 2014</a:t>
            </a:r>
            <a:endParaRPr lang="es-CL" sz="12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A2C38FD-7C14-4B6B-8E61-6BD6D0FB35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72" t="27161" r="40556" b="56790"/>
          <a:stretch/>
        </p:blipFill>
        <p:spPr>
          <a:xfrm>
            <a:off x="6200794" y="1903752"/>
            <a:ext cx="5919741" cy="159660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96D4CB-AAB3-48E6-9223-D8388B617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02"/>
    </mc:Choice>
    <mc:Fallback xmlns="">
      <p:transition spd="slow" advTm="69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F7E178-58DE-4892-ACF9-C8FD94BAB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328" y="778933"/>
            <a:ext cx="9720071" cy="2116667"/>
          </a:xfr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s-CL" b="1" dirty="0"/>
              <a:t>CORTICOIDES SISTÉMICOS: EVIDENCIA A</a:t>
            </a:r>
          </a:p>
          <a:p>
            <a:pPr>
              <a:defRPr/>
            </a:pPr>
            <a:r>
              <a:rPr lang="es-ES" sz="2400" dirty="0">
                <a:cs typeface="Tw Cen MT"/>
              </a:rPr>
              <a:t>No reducen las hospitalizaciones en comparación con placebo </a:t>
            </a:r>
          </a:p>
          <a:p>
            <a:pPr>
              <a:defRPr/>
            </a:pPr>
            <a:r>
              <a:rPr lang="es-ES" sz="2400" dirty="0">
                <a:cs typeface="Tw Cen MT"/>
              </a:rPr>
              <a:t>No reducen estadía hospitalaria, score clínico a las 24 horas ni </a:t>
            </a:r>
            <a:r>
              <a:rPr lang="es-ES" sz="2400" dirty="0" err="1">
                <a:cs typeface="Tw Cen MT"/>
              </a:rPr>
              <a:t>rehospitalizaciones</a:t>
            </a:r>
            <a:endParaRPr lang="es-ES" sz="2400" dirty="0">
              <a:cs typeface="Tw Cen MT"/>
            </a:endParaRPr>
          </a:p>
          <a:p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F679077-BA18-4EAC-97B7-42C5919C4EA1}"/>
              </a:ext>
            </a:extLst>
          </p:cNvPr>
          <p:cNvSpPr/>
          <p:nvPr/>
        </p:nvSpPr>
        <p:spPr>
          <a:xfrm>
            <a:off x="6722640" y="6375401"/>
            <a:ext cx="528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OTf011d512"/>
              </a:rPr>
              <a:t>FROM THE AMERICAN ACADEMY OF PEDIATRICS, 2014</a:t>
            </a:r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4E3E31-FB17-47AA-817B-A3A00FF8F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48"/>
    </mc:Choice>
    <mc:Fallback xmlns="">
      <p:transition spd="slow" advTm="17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B61C43-E637-4CA9-B7BC-579F2A82E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es-CL" sz="4400"/>
              <a:t>complicaciones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3B1F6F48-B57F-40AC-AA87-92679AE439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7581727"/>
              </p:ext>
            </p:extLst>
          </p:nvPr>
        </p:nvGraphicFramePr>
        <p:xfrm>
          <a:off x="1024128" y="2286000"/>
          <a:ext cx="4429615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4">
            <a:extLst>
              <a:ext uri="{FF2B5EF4-FFF2-40B4-BE49-F238E27FC236}">
                <a16:creationId xmlns:a16="http://schemas.microsoft.com/office/drawing/2014/main" id="{50759570-6522-40F8-8AF8-96B18F3EFE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686490"/>
            <a:ext cx="5455921" cy="548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47CF99-663B-4DCF-9B5C-F819B26C0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95"/>
    </mc:Choice>
    <mc:Fallback xmlns="">
      <p:transition spd="slow" advTm="41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695245-44E3-4A14-900A-D0603664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77D67F-B5CD-4FB3-8766-37D3F64BE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Prevención 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AA2A01B8-6D20-4850-8465-2D0450C1DF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801599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DA630AE0-CB24-4584-809B-4EC83C7E7DAC}"/>
              </a:ext>
            </a:extLst>
          </p:cNvPr>
          <p:cNvSpPr/>
          <p:nvPr/>
        </p:nvSpPr>
        <p:spPr>
          <a:xfrm>
            <a:off x="0" y="6488668"/>
            <a:ext cx="47257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dvOTf011d512"/>
              </a:rPr>
              <a:t>FROM THE AMERICAN ACADEMY OF PEDIATRICS, 2014</a:t>
            </a:r>
            <a:endParaRPr lang="es-CL" sz="16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944484-7950-42C8-9A4A-E4F60B4D0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4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3"/>
    </mc:Choice>
    <mc:Fallback xmlns="">
      <p:transition spd="slow" advTm="52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2F482A-DA9B-46F1-95C9-52DAB7B66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400">
                <a:solidFill>
                  <a:schemeClr val="tx1"/>
                </a:solidFill>
              </a:rPr>
              <a:t>Palivizumab</a:t>
            </a:r>
          </a:p>
        </p:txBody>
      </p:sp>
      <p:graphicFrame>
        <p:nvGraphicFramePr>
          <p:cNvPr id="11" name="Marcador de contenido 10">
            <a:extLst>
              <a:ext uri="{FF2B5EF4-FFF2-40B4-BE49-F238E27FC236}">
                <a16:creationId xmlns:a16="http://schemas.microsoft.com/office/drawing/2014/main" id="{23E78987-4DD0-4A2A-A9B3-7A05878BF7F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98521215"/>
              </p:ext>
            </p:extLst>
          </p:nvPr>
        </p:nvGraphicFramePr>
        <p:xfrm>
          <a:off x="787062" y="2084832"/>
          <a:ext cx="475488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id="{88A44918-8F27-49B6-ADC6-6C65A2C61DE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54349775"/>
              </p:ext>
            </p:extLst>
          </p:nvPr>
        </p:nvGraphicFramePr>
        <p:xfrm>
          <a:off x="5989319" y="1049867"/>
          <a:ext cx="5626947" cy="553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07BD41-4071-4FDF-A20B-EFA0DC893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9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36"/>
    </mc:Choice>
    <mc:Fallback xmlns="">
      <p:transition spd="slow" advTm="111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34F0D3-8267-4FCC-8AA2-0F987FB2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7CB69F-0CBD-4E11-AEF2-C69F4867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9A02AC-2C0C-4CF0-8468-C9F5E378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71088"/>
            <a:ext cx="9720072" cy="1499616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¿Vacunas – antivirales 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5AD06E-0FF5-4588-8D02-BA7D0539A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42273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65D9F76D-AD23-4B05-A311-D30761AF7E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285095"/>
              </p:ext>
            </p:extLst>
          </p:nvPr>
        </p:nvGraphicFramePr>
        <p:xfrm>
          <a:off x="642938" y="642938"/>
          <a:ext cx="10896600" cy="4081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8838D7-B452-49D5-B7D8-79FC8F048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46"/>
    </mc:Choice>
    <mc:Fallback xmlns="">
      <p:transition spd="slow" advTm="5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AE368B-745A-409C-A3D9-87B1206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A68A86-5546-4FAF-B761-27D4E321BA1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es-CL" sz="2400" b="1" dirty="0"/>
              <a:t>Principal etiología viral +/- 80%</a:t>
            </a:r>
          </a:p>
          <a:p>
            <a:r>
              <a:rPr lang="es-ES" sz="2400" dirty="0"/>
              <a:t>El virus respiratorio sincicial es el principal agente etiológico </a:t>
            </a:r>
            <a:r>
              <a:rPr lang="es-ES" sz="2400" dirty="0">
                <a:sym typeface="Wingdings" panose="05000000000000000000" pitchFamily="2" charset="2"/>
              </a:rPr>
              <a:t> brotes epidémicos durante el invierno</a:t>
            </a:r>
            <a:endParaRPr lang="es-ES" sz="2400" dirty="0"/>
          </a:p>
          <a:p>
            <a:r>
              <a:rPr lang="es-CL" sz="2400" dirty="0"/>
              <a:t>Rinovirus, </a:t>
            </a:r>
            <a:r>
              <a:rPr lang="es-CL" sz="2400" spc="150" dirty="0" err="1">
                <a:ln w="11430"/>
                <a:solidFill>
                  <a:srgbClr val="000000"/>
                </a:solidFill>
                <a:cs typeface="Tw Cen MT"/>
              </a:rPr>
              <a:t>Parainfluenza</a:t>
            </a:r>
            <a:r>
              <a:rPr lang="es-CL" sz="2400" spc="150" dirty="0">
                <a:ln w="11430"/>
                <a:solidFill>
                  <a:srgbClr val="000000"/>
                </a:solidFill>
                <a:cs typeface="Tw Cen MT"/>
              </a:rPr>
              <a:t>, Influenza,  Adenovirus, </a:t>
            </a:r>
            <a:r>
              <a:rPr lang="es-CL" sz="2400" spc="150" dirty="0" err="1">
                <a:ln w="11430"/>
                <a:solidFill>
                  <a:srgbClr val="000000"/>
                </a:solidFill>
                <a:cs typeface="Tw Cen MT"/>
              </a:rPr>
              <a:t>Metapneumovirus</a:t>
            </a:r>
            <a:r>
              <a:rPr lang="es-CL" sz="2400" spc="150" dirty="0">
                <a:ln w="11430"/>
                <a:solidFill>
                  <a:srgbClr val="000000"/>
                </a:solidFill>
                <a:cs typeface="Tw Cen MT"/>
              </a:rPr>
              <a:t> humano </a:t>
            </a:r>
          </a:p>
          <a:p>
            <a:r>
              <a:rPr lang="es-CL" sz="2400" dirty="0"/>
              <a:t>Mecanismo de transmisión directo</a:t>
            </a:r>
          </a:p>
          <a:p>
            <a:pPr lvl="1"/>
            <a:r>
              <a:rPr lang="es-CL" sz="2400" dirty="0"/>
              <a:t>Desde infectado sintomático o asintomático a susceptible</a:t>
            </a:r>
          </a:p>
          <a:p>
            <a:pPr lvl="1"/>
            <a:r>
              <a:rPr lang="es-CL" sz="2400" dirty="0"/>
              <a:t>Gotitas, secreción respiratorias o fómites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B463819-C8D8-4A5F-96CA-59252B07092F}"/>
              </a:ext>
            </a:extLst>
          </p:cNvPr>
          <p:cNvSpPr/>
          <p:nvPr/>
        </p:nvSpPr>
        <p:spPr>
          <a:xfrm>
            <a:off x="8765644" y="1335024"/>
            <a:ext cx="2962606" cy="369332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CL" b="1" dirty="0"/>
              <a:t>“ CAMPAÑA DE INVIERNO”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AE29F2-C93F-4D14-A812-6FD29CAE7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14"/>
    </mc:Choice>
    <mc:Fallback xmlns="">
      <p:transition spd="slow" advTm="37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E29D52A-FAFA-4371-9C01-5A3AE574F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es-CL"/>
              <a:t>ADENOVIRUS</a:t>
            </a:r>
          </a:p>
        </p:txBody>
      </p:sp>
      <p:pic>
        <p:nvPicPr>
          <p:cNvPr id="3074" name="Picture 2" descr="Adenovirus: todo lo que debes saber — Mejor con Salud">
            <a:extLst>
              <a:ext uri="{FF2B5EF4-FFF2-40B4-BE49-F238E27FC236}">
                <a16:creationId xmlns:a16="http://schemas.microsoft.com/office/drawing/2014/main" id="{86592A59-1093-43FB-95FA-E0B4D5715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7" b="11143"/>
          <a:stretch/>
        </p:blipFill>
        <p:spPr bwMode="auto">
          <a:xfrm>
            <a:off x="20" y="0"/>
            <a:ext cx="12191980" cy="45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BF4E91B-169F-42AC-BD8C-0A1D72A2728F}"/>
              </a:ext>
            </a:extLst>
          </p:cNvPr>
          <p:cNvSpPr/>
          <p:nvPr/>
        </p:nvSpPr>
        <p:spPr>
          <a:xfrm>
            <a:off x="8229600" y="6423177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err="1">
                <a:latin typeface="HelveticaNeue-LightCond"/>
              </a:rPr>
              <a:t>Neumol</a:t>
            </a:r>
            <a:r>
              <a:rPr lang="es-CL" dirty="0">
                <a:latin typeface="HelveticaNeue-LightCond"/>
              </a:rPr>
              <a:t> </a:t>
            </a:r>
            <a:r>
              <a:rPr lang="es-CL" dirty="0" err="1">
                <a:latin typeface="HelveticaNeue-LightCond"/>
              </a:rPr>
              <a:t>Pediatr</a:t>
            </a:r>
            <a:r>
              <a:rPr lang="es-CL" dirty="0">
                <a:latin typeface="HelveticaNeue-LightCond"/>
              </a:rPr>
              <a:t> 2019; 14 (1): 12 - 18</a:t>
            </a:r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09CFF6-2768-485E-A087-79D9FCE6D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1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8"/>
    </mc:Choice>
    <mc:Fallback xmlns="">
      <p:transition spd="slow" advTm="10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D0D0CC-7B12-44B6-BD9A-61B297EB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generalidades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ADDA20C-7454-455E-A2C3-242555303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87278"/>
              </p:ext>
            </p:extLst>
          </p:nvPr>
        </p:nvGraphicFramePr>
        <p:xfrm>
          <a:off x="1235964" y="2286000"/>
          <a:ext cx="9720071" cy="35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E0A611-506C-4FC4-98F5-8CCB19413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6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66"/>
    </mc:Choice>
    <mc:Fallback xmlns="">
      <p:transition spd="slow" advTm="35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CEA49-AD7D-4A53-B5E9-91672A5AC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adenovirus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43F2A8-9D9D-49F7-8C6C-D5FE7772A47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altLang="es-CL" sz="2000" dirty="0"/>
              <a:t>Familia </a:t>
            </a:r>
            <a:r>
              <a:rPr lang="es-ES" altLang="es-CL" sz="2000" dirty="0" err="1"/>
              <a:t>Adenoviridae</a:t>
            </a:r>
            <a:r>
              <a:rPr lang="es-ES" altLang="es-CL" sz="2000" dirty="0"/>
              <a:t>, Género </a:t>
            </a:r>
            <a:r>
              <a:rPr lang="es-ES" altLang="es-CL" sz="2000" dirty="0" err="1"/>
              <a:t>mastadenovirus</a:t>
            </a:r>
            <a:endParaRPr lang="es-ES" altLang="es-CL" sz="2000" dirty="0"/>
          </a:p>
          <a:p>
            <a:r>
              <a:rPr lang="es-ES" altLang="es-CL" sz="2000" dirty="0"/>
              <a:t>Doble hebra de DNA</a:t>
            </a:r>
          </a:p>
          <a:p>
            <a:r>
              <a:rPr lang="es-ES" altLang="es-CL" sz="2000" dirty="0"/>
              <a:t>Tamaño 70-100 nm </a:t>
            </a:r>
          </a:p>
          <a:p>
            <a:r>
              <a:rPr lang="es-ES" altLang="es-CL" sz="2000" dirty="0"/>
              <a:t>Cápside </a:t>
            </a:r>
            <a:r>
              <a:rPr lang="es-ES" altLang="es-CL" sz="2000" dirty="0" err="1"/>
              <a:t>icoesaédrica</a:t>
            </a:r>
            <a:r>
              <a:rPr lang="es-ES" altLang="es-CL" sz="2000" dirty="0"/>
              <a:t> desnuda – resistencia agentes externos </a:t>
            </a:r>
          </a:p>
          <a:p>
            <a:r>
              <a:rPr lang="es-ES" altLang="es-CL" sz="2000" dirty="0"/>
              <a:t>20 caras y 12 vértices ( </a:t>
            </a:r>
            <a:r>
              <a:rPr lang="es-ES" altLang="es-CL" sz="2000" dirty="0" err="1"/>
              <a:t>pentones</a:t>
            </a:r>
            <a:r>
              <a:rPr lang="es-ES" altLang="es-CL" sz="2000" dirty="0"/>
              <a:t>) </a:t>
            </a:r>
          </a:p>
          <a:p>
            <a:r>
              <a:rPr lang="es-ES" altLang="es-CL" sz="2000" dirty="0"/>
              <a:t>7 especies ( A – G) y 57 serotipos </a:t>
            </a:r>
          </a:p>
          <a:p>
            <a:r>
              <a:rPr lang="es-ES" altLang="es-CL" sz="2000" dirty="0"/>
              <a:t>El virus penetra por endocitosis y el ADN se trasfiere al núcleo celular para su replicación </a:t>
            </a:r>
          </a:p>
          <a:p>
            <a:endParaRPr lang="es-ES" altLang="es-CL" sz="2000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4FA3FF-8554-46B2-AE47-7D3B25F948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3" t="44638" r="53334" b="8533"/>
          <a:stretch/>
        </p:blipFill>
        <p:spPr>
          <a:xfrm>
            <a:off x="7552266" y="1086148"/>
            <a:ext cx="4047067" cy="32115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E66148-5579-42ED-9B7C-52C393885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80"/>
    </mc:Choice>
    <mc:Fallback xmlns="">
      <p:transition spd="slow" advTm="44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6860DE-E3E3-45C0-A61F-A6DE6F5CA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s-CL" dirty="0"/>
              <a:t>patogenia</a:t>
            </a:r>
            <a:endParaRPr lang="es-C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978F87-9C4A-4895-8CD9-99235D741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152401"/>
            <a:ext cx="6257721" cy="590126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Duración semanas en el ambiente y fómites (virus desnudo)</a:t>
            </a:r>
          </a:p>
          <a:p>
            <a:pPr marL="0" indent="0">
              <a:buNone/>
            </a:pPr>
            <a:r>
              <a:rPr lang="es-CL" dirty="0"/>
              <a:t>Fuente contagio: humano sintomático</a:t>
            </a:r>
          </a:p>
          <a:p>
            <a:pPr marL="0" indent="0">
              <a:buNone/>
            </a:pPr>
            <a:r>
              <a:rPr lang="es-CL" dirty="0"/>
              <a:t>Todos los adenovirus se replican a nivel intestinal sin producir síntomas, excepto ADV 40 y 41que se asocia a diarrea.</a:t>
            </a:r>
          </a:p>
          <a:p>
            <a:pPr marL="0" indent="0">
              <a:buNone/>
            </a:pPr>
            <a:r>
              <a:rPr lang="es-CL" dirty="0"/>
              <a:t>Excreción fecal por meses </a:t>
            </a:r>
          </a:p>
          <a:p>
            <a:pPr marL="0" indent="0">
              <a:buNone/>
            </a:pPr>
            <a:r>
              <a:rPr lang="es-CL" dirty="0"/>
              <a:t>Transmisión vía respiratoria o </a:t>
            </a:r>
            <a:r>
              <a:rPr lang="es-CL" b="1" dirty="0"/>
              <a:t>fecal-oral ( principal en niños)</a:t>
            </a:r>
          </a:p>
          <a:p>
            <a:pPr marL="0" indent="0">
              <a:buNone/>
            </a:pPr>
            <a:r>
              <a:rPr lang="es-CL" dirty="0"/>
              <a:t>Ingresa mucosa oral, nasofaringe y conjuntivas </a:t>
            </a:r>
            <a:r>
              <a:rPr lang="es-CL" dirty="0">
                <a:sym typeface="Wingdings" panose="05000000000000000000" pitchFamily="2" charset="2"/>
              </a:rPr>
              <a:t> virus se transmite por contigüidad</a:t>
            </a:r>
          </a:p>
          <a:p>
            <a:pPr marL="0" indent="0">
              <a:buNone/>
            </a:pPr>
            <a:r>
              <a:rPr lang="es-CL" dirty="0"/>
              <a:t>Células del epitelio respiratorio desarrollan grandes </a:t>
            </a:r>
            <a:r>
              <a:rPr lang="es-ES" dirty="0"/>
              <a:t>núcleos con cuerpos de inclusión </a:t>
            </a:r>
            <a:r>
              <a:rPr lang="es-CL" dirty="0" err="1"/>
              <a:t>basofílicos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D1E681-6DD4-4573-B8A0-300CE8CC2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08"/>
    </mc:Choice>
    <mc:Fallback xmlns="">
      <p:transition spd="slow" advTm="5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695245-44E3-4A14-900A-D0603664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5852CC-AD4A-49C9-80B2-D7C68BC3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adenovirus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32B517F4-5C42-48DB-A25A-76DC63BB4E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850732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3F7079-ECAE-4ECB-BDA1-D9C2B4F3F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2"/>
    </mc:Choice>
    <mc:Fallback xmlns="">
      <p:transition spd="slow" advTm="20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81F1572B-15A3-473D-97FB-FB8D80321F95}"/>
              </a:ext>
            </a:extLst>
          </p:cNvPr>
          <p:cNvGrpSpPr/>
          <p:nvPr/>
        </p:nvGrpSpPr>
        <p:grpSpPr>
          <a:xfrm>
            <a:off x="0" y="15256"/>
            <a:ext cx="10097083" cy="6164317"/>
            <a:chOff x="0" y="15256"/>
            <a:chExt cx="10097083" cy="6164317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45F2692-029C-4B87-8E41-857EF73A8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651" t="17971" r="22065" b="14782"/>
            <a:stretch/>
          </p:blipFill>
          <p:spPr>
            <a:xfrm>
              <a:off x="0" y="15256"/>
              <a:ext cx="10097083" cy="6164317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D6FF82D1-744D-4423-AFBB-E14B32E60B43}"/>
                </a:ext>
              </a:extLst>
            </p:cNvPr>
            <p:cNvSpPr/>
            <p:nvPr/>
          </p:nvSpPr>
          <p:spPr>
            <a:xfrm>
              <a:off x="468074" y="891252"/>
              <a:ext cx="9160933" cy="16204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C1066D0B-FD94-48B2-A6F9-205209676356}"/>
              </a:ext>
            </a:extLst>
          </p:cNvPr>
          <p:cNvSpPr/>
          <p:nvPr/>
        </p:nvSpPr>
        <p:spPr>
          <a:xfrm>
            <a:off x="3945466" y="6146329"/>
            <a:ext cx="799253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L" dirty="0"/>
              <a:t>Serotipos 3 y 7 son los más epidémicos y severidad </a:t>
            </a:r>
          </a:p>
        </p:txBody>
      </p:sp>
      <p:sp>
        <p:nvSpPr>
          <p:cNvPr id="7" name="Flecha: hacia la izquierda 6">
            <a:extLst>
              <a:ext uri="{FF2B5EF4-FFF2-40B4-BE49-F238E27FC236}">
                <a16:creationId xmlns:a16="http://schemas.microsoft.com/office/drawing/2014/main" id="{E6BE6191-D004-42D1-B427-68E3F2F9A93D}"/>
              </a:ext>
            </a:extLst>
          </p:cNvPr>
          <p:cNvSpPr/>
          <p:nvPr/>
        </p:nvSpPr>
        <p:spPr>
          <a:xfrm>
            <a:off x="9042400" y="4233333"/>
            <a:ext cx="406400" cy="287867"/>
          </a:xfrm>
          <a:prstGeom prst="lef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38558A5-EFE7-461D-936E-8D84092A4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61"/>
    </mc:Choice>
    <mc:Fallback xmlns="">
      <p:transition spd="slow" advTm="7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B1DD6D-06F7-4B8B-BBC0-6B6C2AAB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diagnóstico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5BF5BF0B-D7B3-4EA8-943E-0360F8ECDD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147791"/>
              </p:ext>
            </p:extLst>
          </p:nvPr>
        </p:nvGraphicFramePr>
        <p:xfrm>
          <a:off x="1024128" y="2286000"/>
          <a:ext cx="972007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F7B6613-5383-44D4-8154-843269D493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8097" y="384048"/>
            <a:ext cx="2859272" cy="139000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2B2F37-5BB9-4FDF-AC26-0F2D12654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21"/>
    </mc:Choice>
    <mc:Fallback xmlns="">
      <p:transition spd="slow" advTm="73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695245-44E3-4A14-900A-D0603664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B7D55A-ACDD-4154-B7A8-6C296AE1A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Prevención y tratamiento </a:t>
            </a:r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3AFAEDA4-4E9C-414F-8C31-4A4A6110CB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310597"/>
              </p:ext>
            </p:extLst>
          </p:nvPr>
        </p:nvGraphicFramePr>
        <p:xfrm>
          <a:off x="5095874" y="968375"/>
          <a:ext cx="6452658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86ECFB-006B-4733-954A-9A1466212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33"/>
    </mc:Choice>
    <mc:Fallback xmlns="">
      <p:transition spd="slow" advTm="53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A8D32-9216-427A-BED4-2F8B93827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secuelas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A6FAEA-79E6-47D8-AE20-E8A58532C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1" cy="2743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s-CL" dirty="0"/>
              <a:t>7 al 80% depende del serotipo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400" dirty="0"/>
              <a:t>Bronquiectasias		 	    7% - 64 %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400" dirty="0"/>
              <a:t>Atelectasia crónica			    6% - 35 %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400" dirty="0"/>
              <a:t>Bronquiolitis obliterante	               3% - 10 %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400" dirty="0"/>
              <a:t>Hiperreactividad bronquial	               8% - 44%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ES_tradnl" sz="2400" dirty="0" err="1"/>
              <a:t>Oxigenodependencia</a:t>
            </a:r>
            <a:r>
              <a:rPr lang="es-ES_tradnl" sz="2400" dirty="0"/>
              <a:t>                        1% - 10 %</a:t>
            </a:r>
          </a:p>
          <a:p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22AD8E-4621-4E3F-8E58-8103888D3E69}"/>
              </a:ext>
            </a:extLst>
          </p:cNvPr>
          <p:cNvSpPr txBox="1"/>
          <p:nvPr/>
        </p:nvSpPr>
        <p:spPr>
          <a:xfrm>
            <a:off x="8060267" y="6488668"/>
            <a:ext cx="400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/>
              <a:t>Gentileza diapositivas Dra. ML Boza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7F5A6F-D496-451B-BECE-508A9097D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4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9"/>
    </mc:Choice>
    <mc:Fallback xmlns="">
      <p:transition spd="slow" advTm="20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7B87E-1567-49EF-9CB9-7966BF03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018272" cy="1499616"/>
          </a:xfrm>
        </p:spPr>
        <p:txBody>
          <a:bodyPr>
            <a:normAutofit/>
          </a:bodyPr>
          <a:lstStyle/>
          <a:p>
            <a:br>
              <a:rPr lang="es-CL" dirty="0"/>
            </a:br>
            <a:r>
              <a:rPr lang="es-CL" dirty="0" err="1"/>
              <a:t>sindrome</a:t>
            </a:r>
            <a:r>
              <a:rPr lang="es-CL" dirty="0"/>
              <a:t> </a:t>
            </a:r>
            <a:r>
              <a:rPr lang="es-CL" dirty="0" err="1"/>
              <a:t>coqueluchoideo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8FA09E-EE5A-4605-8BD0-73110715A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209190" cy="402336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s-ES" sz="2000" dirty="0"/>
              <a:t>Cuadro clínico que similar coqueluche, cuya etiología NO es </a:t>
            </a:r>
            <a:r>
              <a:rPr lang="es-ES" sz="2000" dirty="0" err="1"/>
              <a:t>Bordetella</a:t>
            </a:r>
            <a:r>
              <a:rPr lang="es-ES" sz="2000" dirty="0"/>
              <a:t>. </a:t>
            </a:r>
          </a:p>
          <a:p>
            <a:pPr>
              <a:spcAft>
                <a:spcPts val="600"/>
              </a:spcAft>
            </a:pPr>
            <a:r>
              <a:rPr lang="es-ES" sz="2000" dirty="0"/>
              <a:t>Agentes virales o bacterianos. </a:t>
            </a:r>
          </a:p>
          <a:p>
            <a:pPr>
              <a:spcAft>
                <a:spcPts val="600"/>
              </a:spcAft>
            </a:pPr>
            <a:r>
              <a:rPr lang="es-ES" sz="2000" dirty="0"/>
              <a:t>Generalmente de evolución más benigna y corta.</a:t>
            </a:r>
          </a:p>
          <a:p>
            <a:pPr>
              <a:buNone/>
            </a:pPr>
            <a:r>
              <a:rPr lang="es-ES_tradnl" altLang="es-CL" sz="2000" dirty="0"/>
              <a:t> Identificación etiológica</a:t>
            </a:r>
          </a:p>
          <a:p>
            <a:pPr>
              <a:buNone/>
            </a:pPr>
            <a:r>
              <a:rPr lang="es-ES_tradnl" altLang="es-CL" sz="2000" dirty="0"/>
              <a:t>  No se consideran cuadros de coqueluche y no deben ser notificados.</a:t>
            </a:r>
          </a:p>
          <a:p>
            <a:pPr>
              <a:spcAft>
                <a:spcPts val="600"/>
              </a:spcAft>
            </a:pPr>
            <a:endParaRPr lang="es-ES" sz="1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D7B666-D5E6-48CE-B26A-FB5E5C34A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E670A-A41A-44AD-BC1C-2090365EB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1961BE9-EC7B-49A3-8701-A845B3C9A3BD}"/>
              </a:ext>
            </a:extLst>
          </p:cNvPr>
          <p:cNvSpPr/>
          <p:nvPr/>
        </p:nvSpPr>
        <p:spPr>
          <a:xfrm>
            <a:off x="5909734" y="2619740"/>
            <a:ext cx="3268133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L" dirty="0"/>
              <a:t>Virus respiratorio sincicial</a:t>
            </a:r>
          </a:p>
          <a:p>
            <a:r>
              <a:rPr lang="es-CL" dirty="0" err="1"/>
              <a:t>Parainfluenza</a:t>
            </a:r>
            <a:r>
              <a:rPr lang="es-CL" dirty="0"/>
              <a:t> 1, 2, 3</a:t>
            </a:r>
          </a:p>
          <a:p>
            <a:r>
              <a:rPr lang="es-CL" dirty="0"/>
              <a:t>Influenza A y B</a:t>
            </a:r>
          </a:p>
          <a:p>
            <a:r>
              <a:rPr lang="es-CL" dirty="0"/>
              <a:t>Adenovirus</a:t>
            </a:r>
          </a:p>
          <a:p>
            <a:r>
              <a:rPr lang="es-CL" dirty="0" err="1"/>
              <a:t>Metapneumovirus</a:t>
            </a:r>
            <a:endParaRPr lang="es-CL" dirty="0"/>
          </a:p>
          <a:p>
            <a:r>
              <a:rPr lang="es-CL" dirty="0" err="1"/>
              <a:t>Mycoplasma</a:t>
            </a:r>
            <a:r>
              <a:rPr lang="es-CL" dirty="0"/>
              <a:t> </a:t>
            </a:r>
            <a:r>
              <a:rPr lang="es-CL" dirty="0" err="1"/>
              <a:t>pneumoniae</a:t>
            </a:r>
            <a:endParaRPr lang="es-CL" dirty="0"/>
          </a:p>
          <a:p>
            <a:r>
              <a:rPr lang="es-CL" dirty="0"/>
              <a:t>Chlamydia </a:t>
            </a:r>
            <a:r>
              <a:rPr lang="es-CL" dirty="0" err="1"/>
              <a:t>pneumoniae,trachomatis</a:t>
            </a:r>
            <a:endParaRPr lang="es-C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8CB03C-045A-4B8B-8D68-F217DB931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9"/>
    </mc:Choice>
    <mc:Fallback xmlns="">
      <p:transition spd="slow" advTm="4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2A5BA-B063-4B33-AB08-86CF7D23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DFAF29-6BD8-4A93-A292-D6A8C6EFB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01913F-3FBD-4B62-92CF-D2B8A6741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719082-0DF8-4622-97DC-613E30A0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spc="200"/>
              <a:t>Epidemiología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B0A898-5387-4E99-A785-462A85DC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9897861F-8E5A-44E1-AFE5-A904092A5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88" t="19578" r="24146" b="11234"/>
          <a:stretch/>
        </p:blipFill>
        <p:spPr>
          <a:xfrm>
            <a:off x="4085465" y="556415"/>
            <a:ext cx="7755435" cy="588748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F6BC04F-48B8-4217-A0BB-1061A88B7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3"/>
    </mc:Choice>
    <mc:Fallback xmlns="">
      <p:transition spd="slow" advTm="30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6F6678C-B2FE-4328-BA7C-FA7A73072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Muchas gracias. 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1E4803F-6ACF-4024-9751-537E795DE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00DF0F-46EA-4A84-8C57-8E0302F0A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2"/>
    </mc:Choice>
    <mc:Fallback xmlns="">
      <p:transition spd="slow" advTm="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719082-0DF8-4622-97DC-613E30A0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es-CL" sz="4400"/>
              <a:t>Epidemiología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AD14B7-D140-425B-85D7-4D70204489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29" t="28186" r="31266" b="5485"/>
          <a:stretch/>
        </p:blipFill>
        <p:spPr>
          <a:xfrm>
            <a:off x="6377427" y="467948"/>
            <a:ext cx="5455921" cy="45331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9976D6-3769-42D3-920F-7A2A73CDD7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64" t="21266" r="24525" b="11223"/>
          <a:stretch/>
        </p:blipFill>
        <p:spPr>
          <a:xfrm>
            <a:off x="358652" y="2084832"/>
            <a:ext cx="5416219" cy="393192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2AFCFE-635C-4AAB-9141-42EDE7D7C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80"/>
    </mc:Choice>
    <mc:Fallback xmlns="">
      <p:transition spd="slow" advTm="51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0454E0-EF3E-4DCA-A0C5-E67255BD8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s-CL"/>
              <a:t>Virus respiratorio sincicial (vrs) </a:t>
            </a:r>
            <a:endParaRPr lang="es-CL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FDF3DEB-3030-42CB-8A4A-583E93D7F0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7966628"/>
              </p:ext>
            </p:extLst>
          </p:nvPr>
        </p:nvGraphicFramePr>
        <p:xfrm>
          <a:off x="1024128" y="2286000"/>
          <a:ext cx="606681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Imagen 4" descr="Imagen que contiene collar&#10;&#10;Descripción generada automáticamente">
            <a:extLst>
              <a:ext uri="{FF2B5EF4-FFF2-40B4-BE49-F238E27FC236}">
                <a16:creationId xmlns:a16="http://schemas.microsoft.com/office/drawing/2014/main" id="{73C70FE6-CBFB-4058-BBD5-440831E245A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29" t="3210" r="34619" b="-2"/>
          <a:stretch/>
        </p:blipFill>
        <p:spPr>
          <a:xfrm>
            <a:off x="7834172" y="535094"/>
            <a:ext cx="4036094" cy="57742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72B835-4FB2-4699-9B90-C55B9FF2D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5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00"/>
    </mc:Choice>
    <mc:Fallback xmlns="">
      <p:transition spd="slow" advTm="6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134F0D3-8267-4FCC-8AA2-0F987FB2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7CB69F-0CBD-4E11-AEF2-C69F4867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62A888-9B0D-41D2-8A55-09376EAF8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71088"/>
            <a:ext cx="9720072" cy="1499616"/>
          </a:xfrm>
        </p:spPr>
        <p:txBody>
          <a:bodyPr>
            <a:normAutofit/>
          </a:bodyPr>
          <a:lstStyle/>
          <a:p>
            <a:r>
              <a:rPr lang="es-CL" dirty="0" err="1">
                <a:solidFill>
                  <a:srgbClr val="FFFFFF"/>
                </a:solidFill>
              </a:rPr>
              <a:t>vrs</a:t>
            </a:r>
            <a:endParaRPr lang="es-CL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5AD06E-0FF5-4588-8D02-BA7D0539A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42273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3617D19C-A935-4487-9BE0-245B556017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431313"/>
              </p:ext>
            </p:extLst>
          </p:nvPr>
        </p:nvGraphicFramePr>
        <p:xfrm>
          <a:off x="642938" y="642938"/>
          <a:ext cx="10896600" cy="3355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74E0A1-5728-4245-A467-9474EB16E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74"/>
    </mc:Choice>
    <mc:Fallback xmlns="">
      <p:transition spd="slow" advTm="45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5141A7-9CC7-401D-BEDD-0E550D58A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s-CL"/>
              <a:t>vrs </a:t>
            </a:r>
            <a:endParaRPr lang="es-CL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97C41CB9-0871-4009-8E78-C0F583FE4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804333"/>
            <a:ext cx="6517475" cy="5249334"/>
          </a:xfrm>
        </p:spPr>
        <p:txBody>
          <a:bodyPr anchor="ctr">
            <a:normAutofit/>
          </a:bodyPr>
          <a:lstStyle/>
          <a:p>
            <a:r>
              <a:rPr lang="es-ES" sz="2800" dirty="0">
                <a:cs typeface="Tw Cen MT"/>
              </a:rPr>
              <a:t>Incubación: 2 a 8 días</a:t>
            </a:r>
          </a:p>
          <a:p>
            <a:r>
              <a:rPr lang="es-ES" sz="2800" dirty="0">
                <a:cs typeface="Tw Cen MT"/>
              </a:rPr>
              <a:t>Excreción viral: 5 - 7 días inmunocompetente y &gt; 21 días en inmunosuprimidos</a:t>
            </a:r>
          </a:p>
          <a:p>
            <a:r>
              <a:rPr lang="es-ES" sz="2800" dirty="0">
                <a:cs typeface="Tw Cen MT"/>
              </a:rPr>
              <a:t>Enfermedad: 7 - 12 días ( </a:t>
            </a:r>
            <a:r>
              <a:rPr lang="es-ES" sz="2800" dirty="0" err="1">
                <a:cs typeface="Tw Cen MT"/>
              </a:rPr>
              <a:t>peak</a:t>
            </a:r>
            <a:r>
              <a:rPr lang="es-ES" sz="2800" dirty="0">
                <a:cs typeface="Tw Cen MT"/>
              </a:rPr>
              <a:t> entre 4-5° día)</a:t>
            </a:r>
          </a:p>
          <a:p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8F0A974-855C-4D07-8E6E-0149A3DB3D4C}"/>
              </a:ext>
            </a:extLst>
          </p:cNvPr>
          <p:cNvSpPr/>
          <p:nvPr/>
        </p:nvSpPr>
        <p:spPr>
          <a:xfrm>
            <a:off x="3048000" y="5468772"/>
            <a:ext cx="6096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CL" sz="2000" dirty="0">
                <a:cs typeface="Tw Cen MT"/>
              </a:rPr>
              <a:t>La infección NO produce una inmunidad </a:t>
            </a:r>
            <a:r>
              <a:rPr lang="es-CL" sz="2000" dirty="0">
                <a:cs typeface="Tw Cen MT"/>
                <a:sym typeface="Wingdings" panose="05000000000000000000" pitchFamily="2" charset="2"/>
              </a:rPr>
              <a:t> r</a:t>
            </a:r>
            <a:r>
              <a:rPr lang="es-CL" sz="2000" dirty="0">
                <a:cs typeface="Tw Cen MT"/>
              </a:rPr>
              <a:t>einfecciones son muy comunes, aunque la gravedad de los cuadros subsiguientes suele ser menor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7B1855-C018-4845-8348-8914D2344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2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52"/>
    </mc:Choice>
    <mc:Fallback xmlns="">
      <p:transition spd="slow" advTm="34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B09440-E3F7-428F-A84F-CBC17555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018272" cy="1499616"/>
          </a:xfrm>
        </p:spPr>
        <p:txBody>
          <a:bodyPr>
            <a:normAutofit/>
          </a:bodyPr>
          <a:lstStyle/>
          <a:p>
            <a:r>
              <a:rPr lang="es-CL"/>
              <a:t>bronquiolitis</a:t>
            </a:r>
            <a:endParaRPr lang="es-CL" dirty="0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9C336BFB-DBFA-4FD2-98BC-323E13A86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8018271" cy="1143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/>
            </a:pPr>
            <a:r>
              <a:rPr lang="es-CL" sz="2800" dirty="0">
                <a:cs typeface="Tw Cen MT"/>
              </a:rPr>
              <a:t>Inflamación aguda de la vía aérea fina, edema y necrosis de células epiteliales , con el aumento producción mucus. </a:t>
            </a:r>
          </a:p>
          <a:p>
            <a:pPr marL="0" indent="0">
              <a:buNone/>
              <a:defRPr/>
            </a:pPr>
            <a:r>
              <a:rPr lang="es-CL" sz="2800" dirty="0">
                <a:cs typeface="Tw Cen MT"/>
              </a:rPr>
              <a:t>1° episodio de sibilancias generalmente por VRS, en &lt; de 1 año sin enfermedad previa</a:t>
            </a:r>
          </a:p>
          <a:p>
            <a:endParaRPr lang="es-C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D7B666-D5E6-48CE-B26A-FB5E5C34A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F6EE670A-A41A-44AD-BC1C-2090365EB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D53C6D1-AEDB-4FBD-98E6-FCA3416EAA07}"/>
              </a:ext>
            </a:extLst>
          </p:cNvPr>
          <p:cNvSpPr/>
          <p:nvPr/>
        </p:nvSpPr>
        <p:spPr>
          <a:xfrm>
            <a:off x="1024128" y="4151569"/>
            <a:ext cx="3599591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lvl="0">
              <a:spcAft>
                <a:spcPts val="600"/>
              </a:spcAft>
            </a:pPr>
            <a:r>
              <a:rPr lang="es-CL" dirty="0"/>
              <a:t>USA: Infección respiratoria aguda baja de causa viral en &lt; 24 meses asociado a sibilancias y dificultad respiratoria. Preferentemente en el &lt; 12 meses. 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4100CA-6B89-458B-B572-2571505F9F02}"/>
              </a:ext>
            </a:extLst>
          </p:cNvPr>
          <p:cNvSpPr txBox="1"/>
          <p:nvPr/>
        </p:nvSpPr>
        <p:spPr>
          <a:xfrm>
            <a:off x="5367867" y="4151569"/>
            <a:ext cx="3471333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/>
              <a:t>UK: 1° infección respiratoria baja en el &lt; 12 meses cuyo signo cardinal son las crepitaciones difusas.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C6B72F8-7000-49A9-8393-72E599E4F067}"/>
              </a:ext>
            </a:extLst>
          </p:cNvPr>
          <p:cNvSpPr/>
          <p:nvPr/>
        </p:nvSpPr>
        <p:spPr>
          <a:xfrm>
            <a:off x="987787" y="6213344"/>
            <a:ext cx="3635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FROM THE AMERICAN ACADEMY OF PEDIATRICS, 2014</a:t>
            </a:r>
            <a:endParaRPr lang="es-CL" sz="12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E8AE3D1-7AA8-4E09-A2D0-2480CAECB03E}"/>
              </a:ext>
            </a:extLst>
          </p:cNvPr>
          <p:cNvSpPr/>
          <p:nvPr/>
        </p:nvSpPr>
        <p:spPr>
          <a:xfrm>
            <a:off x="5367867" y="6182894"/>
            <a:ext cx="39357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i="1" dirty="0"/>
              <a:t>BMJ </a:t>
            </a:r>
            <a:r>
              <a:rPr lang="es-CL" sz="1200" dirty="0"/>
              <a:t>2015;350:h2305 NICE </a:t>
            </a:r>
            <a:r>
              <a:rPr lang="es-CL" sz="1200" dirty="0" err="1"/>
              <a:t>guidelines</a:t>
            </a:r>
            <a:endParaRPr lang="es-CL" sz="1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7C4C18A-CB98-420E-9028-359E38CD9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99"/>
    </mc:Choice>
    <mc:Fallback xmlns="">
      <p:transition spd="slow" advTm="6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2678</Words>
  <Application>Microsoft Office PowerPoint</Application>
  <PresentationFormat>Panorámica</PresentationFormat>
  <Paragraphs>365</Paragraphs>
  <Slides>40</Slides>
  <Notes>28</Notes>
  <HiddenSlides>0</HiddenSlides>
  <MMClips>40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2" baseType="lpstr">
      <vt:lpstr>AdvOTf011d512</vt:lpstr>
      <vt:lpstr>Arial</vt:lpstr>
      <vt:lpstr>Calibri</vt:lpstr>
      <vt:lpstr>HelveticaNeue-LightCond</vt:lpstr>
      <vt:lpstr>OTNEJMScalaSansLFCap</vt:lpstr>
      <vt:lpstr>OTNEJMScalaSansLFSmallCap</vt:lpstr>
      <vt:lpstr>OTNEJMScalaSansOSF</vt:lpstr>
      <vt:lpstr>Tw Cen MT</vt:lpstr>
      <vt:lpstr>Tw Cen MT Condensed</vt:lpstr>
      <vt:lpstr>Wingdings</vt:lpstr>
      <vt:lpstr>Wingdings 3</vt:lpstr>
      <vt:lpstr>Integral</vt:lpstr>
      <vt:lpstr>Infección por vrs- adenovirus y síndrome coqueluchoideo</vt:lpstr>
      <vt:lpstr>introducción</vt:lpstr>
      <vt:lpstr>introducción</vt:lpstr>
      <vt:lpstr>Epidemiología</vt:lpstr>
      <vt:lpstr>Epidemiología</vt:lpstr>
      <vt:lpstr>Virus respiratorio sincicial (vrs) </vt:lpstr>
      <vt:lpstr>vrs</vt:lpstr>
      <vt:lpstr>vrs </vt:lpstr>
      <vt:lpstr>bronquiolitis</vt:lpstr>
      <vt:lpstr>Factores de riesgo</vt:lpstr>
      <vt:lpstr>FISIOPATOLOGIA</vt:lpstr>
      <vt:lpstr>FISIOPATOLOGIA</vt:lpstr>
      <vt:lpstr>Presentación de PowerPoint</vt:lpstr>
      <vt:lpstr>CLÍNICA</vt:lpstr>
      <vt:lpstr>Examen físico</vt:lpstr>
      <vt:lpstr>diagnóstico</vt:lpstr>
      <vt:lpstr>radiología</vt:lpstr>
      <vt:lpstr>Indicaciones de hospitalización</vt:lpstr>
      <vt:lpstr>oxigenoterapia</vt:lpstr>
      <vt:lpstr>pilares del tratamiento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complicaciones</vt:lpstr>
      <vt:lpstr>Prevención </vt:lpstr>
      <vt:lpstr>Palivizumab</vt:lpstr>
      <vt:lpstr>¿Vacunas – antivirales ?</vt:lpstr>
      <vt:lpstr>ADENOVIRUS</vt:lpstr>
      <vt:lpstr>generalidades</vt:lpstr>
      <vt:lpstr>adenovirus</vt:lpstr>
      <vt:lpstr>patogenia</vt:lpstr>
      <vt:lpstr>adenovirus</vt:lpstr>
      <vt:lpstr>Presentación de PowerPoint</vt:lpstr>
      <vt:lpstr>diagnóstico</vt:lpstr>
      <vt:lpstr>Prevención y tratamiento </vt:lpstr>
      <vt:lpstr>secuelas</vt:lpstr>
      <vt:lpstr> sindrome coqueluchoideo</vt:lpstr>
      <vt:lpstr>Muchas gracias.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Infección por vrs- adenovirus y síndrome coqueluchoideo</dc:title>
  <dc:creator>valeria oviedo cifuentes</dc:creator>
  <cp:lastModifiedBy>AIDA RAYEN SOLIS ÑANCUCHEO</cp:lastModifiedBy>
  <cp:revision>10</cp:revision>
  <dcterms:created xsi:type="dcterms:W3CDTF">2020-04-11T17:58:22Z</dcterms:created>
  <dcterms:modified xsi:type="dcterms:W3CDTF">2021-04-26T13:18:18Z</dcterms:modified>
</cp:coreProperties>
</file>