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41"/>
  </p:notesMasterIdLst>
  <p:handoutMasterIdLst>
    <p:handoutMasterId r:id="rId42"/>
  </p:handoutMasterIdLst>
  <p:sldIdLst>
    <p:sldId id="257" r:id="rId2"/>
    <p:sldId id="349" r:id="rId3"/>
    <p:sldId id="350" r:id="rId4"/>
    <p:sldId id="352" r:id="rId5"/>
    <p:sldId id="361" r:id="rId6"/>
    <p:sldId id="362" r:id="rId7"/>
    <p:sldId id="363" r:id="rId8"/>
    <p:sldId id="364" r:id="rId9"/>
    <p:sldId id="365" r:id="rId10"/>
    <p:sldId id="366" r:id="rId11"/>
    <p:sldId id="384" r:id="rId12"/>
    <p:sldId id="400" r:id="rId13"/>
    <p:sldId id="401" r:id="rId14"/>
    <p:sldId id="402" r:id="rId15"/>
    <p:sldId id="442" r:id="rId16"/>
    <p:sldId id="443" r:id="rId17"/>
    <p:sldId id="404" r:id="rId18"/>
    <p:sldId id="403" r:id="rId19"/>
    <p:sldId id="405" r:id="rId20"/>
    <p:sldId id="418" r:id="rId21"/>
    <p:sldId id="406" r:id="rId22"/>
    <p:sldId id="424" r:id="rId23"/>
    <p:sldId id="407" r:id="rId24"/>
    <p:sldId id="419" r:id="rId25"/>
    <p:sldId id="408" r:id="rId26"/>
    <p:sldId id="420" r:id="rId27"/>
    <p:sldId id="427" r:id="rId28"/>
    <p:sldId id="425" r:id="rId29"/>
    <p:sldId id="444" r:id="rId30"/>
    <p:sldId id="422" r:id="rId31"/>
    <p:sldId id="423" r:id="rId32"/>
    <p:sldId id="428" r:id="rId33"/>
    <p:sldId id="430" r:id="rId34"/>
    <p:sldId id="445" r:id="rId35"/>
    <p:sldId id="431" r:id="rId36"/>
    <p:sldId id="432" r:id="rId37"/>
    <p:sldId id="434" r:id="rId38"/>
    <p:sldId id="439" r:id="rId39"/>
    <p:sldId id="446" r:id="rId40"/>
  </p:sldIdLst>
  <p:sldSz cx="9144000" cy="6858000" type="screen4x3"/>
  <p:notesSz cx="6858000" cy="9144000"/>
  <p:defaultTextStyle>
    <a:defPPr>
      <a:defRPr lang="es-E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C00"/>
    <a:srgbClr val="FF40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1"/>
    <p:restoredTop sz="94721"/>
  </p:normalViewPr>
  <p:slideViewPr>
    <p:cSldViewPr snapToGrid="0" snapToObjects="1">
      <p:cViewPr varScale="1">
        <p:scale>
          <a:sx n="108" d="100"/>
          <a:sy n="108" d="100"/>
        </p:scale>
        <p:origin x="203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iagrams/_rels/drawing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A5CBF-1086-4096-8B87-6CB0051328BC}" type="doc">
      <dgm:prSet loTypeId="urn:microsoft.com/office/officeart/2005/8/layout/vList2" loCatId="list" qsTypeId="urn:microsoft.com/office/officeart/2005/8/quickstyle/3d1" qsCatId="3D" csTypeId="urn:microsoft.com/office/officeart/2005/8/colors/accent1_2" csCatId="accent1"/>
      <dgm:spPr/>
      <dgm:t>
        <a:bodyPr/>
        <a:lstStyle/>
        <a:p>
          <a:endParaRPr lang="es-CL"/>
        </a:p>
      </dgm:t>
    </dgm:pt>
    <dgm:pt modelId="{A1994587-F722-41AD-877E-49C4AC4D0142}" type="pres">
      <dgm:prSet presAssocID="{FD7A5CBF-1086-4096-8B87-6CB0051328BC}" presName="linear" presStyleCnt="0">
        <dgm:presLayoutVars>
          <dgm:animLvl val="lvl"/>
          <dgm:resizeHandles val="exact"/>
        </dgm:presLayoutVars>
      </dgm:prSet>
      <dgm:spPr/>
    </dgm:pt>
  </dgm:ptLst>
  <dgm:cxnLst>
    <dgm:cxn modelId="{8AC82483-2187-7949-89D0-61DCDB49C478}" type="presOf" srcId="{FD7A5CBF-1086-4096-8B87-6CB0051328BC}" destId="{A1994587-F722-41AD-877E-49C4AC4D014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2DBCD6-254D-4498-A458-85F315E91943}"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A657A990-8A55-4B41-AF76-23C9AE13E26F}">
      <dgm:prSet/>
      <dgm:spPr>
        <a:solidFill>
          <a:srgbClr val="00B0F0"/>
        </a:solidFill>
      </dgm:spPr>
      <dgm:t>
        <a:bodyPr/>
        <a:lstStyle/>
        <a:p>
          <a:pPr rtl="0"/>
          <a:r>
            <a:rPr lang="es-ES_tradnl" dirty="0"/>
            <a:t>Evaluación DSM</a:t>
          </a:r>
          <a:endParaRPr lang="es-ES" dirty="0"/>
        </a:p>
      </dgm:t>
    </dgm:pt>
    <dgm:pt modelId="{4FE86604-EFC6-488A-97F1-B1796B5C9B0C}" type="parTrans" cxnId="{41A2EEAB-B7F5-4515-89E7-B21A8F92C377}">
      <dgm:prSet/>
      <dgm:spPr/>
      <dgm:t>
        <a:bodyPr/>
        <a:lstStyle/>
        <a:p>
          <a:endParaRPr lang="es-CL"/>
        </a:p>
      </dgm:t>
    </dgm:pt>
    <dgm:pt modelId="{E5A77747-E36F-4B6E-83AD-B1BC53B865FE}" type="sibTrans" cxnId="{41A2EEAB-B7F5-4515-89E7-B21A8F92C377}">
      <dgm:prSet/>
      <dgm:spPr/>
      <dgm:t>
        <a:bodyPr/>
        <a:lstStyle/>
        <a:p>
          <a:endParaRPr lang="es-CL"/>
        </a:p>
      </dgm:t>
    </dgm:pt>
    <dgm:pt modelId="{70F7F9C6-15A9-47C9-B876-6EA1E7AF718A}" type="pres">
      <dgm:prSet presAssocID="{102DBCD6-254D-4498-A458-85F315E91943}" presName="linear" presStyleCnt="0">
        <dgm:presLayoutVars>
          <dgm:animLvl val="lvl"/>
          <dgm:resizeHandles val="exact"/>
        </dgm:presLayoutVars>
      </dgm:prSet>
      <dgm:spPr/>
    </dgm:pt>
    <dgm:pt modelId="{D99DEC3F-BCA6-42AD-91B0-8161B5BB56D3}" type="pres">
      <dgm:prSet presAssocID="{A657A990-8A55-4B41-AF76-23C9AE13E26F}" presName="parentText" presStyleLbl="node1" presStyleIdx="0" presStyleCnt="1">
        <dgm:presLayoutVars>
          <dgm:chMax val="0"/>
          <dgm:bulletEnabled val="1"/>
        </dgm:presLayoutVars>
      </dgm:prSet>
      <dgm:spPr/>
    </dgm:pt>
  </dgm:ptLst>
  <dgm:cxnLst>
    <dgm:cxn modelId="{3DCA6B78-897F-F740-8244-BFDED3AAB9BE}" type="presOf" srcId="{102DBCD6-254D-4498-A458-85F315E91943}" destId="{70F7F9C6-15A9-47C9-B876-6EA1E7AF718A}" srcOrd="0" destOrd="0" presId="urn:microsoft.com/office/officeart/2005/8/layout/vList2"/>
    <dgm:cxn modelId="{41A2EEAB-B7F5-4515-89E7-B21A8F92C377}" srcId="{102DBCD6-254D-4498-A458-85F315E91943}" destId="{A657A990-8A55-4B41-AF76-23C9AE13E26F}" srcOrd="0" destOrd="0" parTransId="{4FE86604-EFC6-488A-97F1-B1796B5C9B0C}" sibTransId="{E5A77747-E36F-4B6E-83AD-B1BC53B865FE}"/>
    <dgm:cxn modelId="{AE29B9B8-2459-FB4D-A44F-FCD37C9513A3}" type="presOf" srcId="{A657A990-8A55-4B41-AF76-23C9AE13E26F}" destId="{D99DEC3F-BCA6-42AD-91B0-8161B5BB56D3}" srcOrd="0" destOrd="0" presId="urn:microsoft.com/office/officeart/2005/8/layout/vList2"/>
    <dgm:cxn modelId="{46DE9555-EFDE-7E4B-B934-054D76696B90}" type="presParOf" srcId="{70F7F9C6-15A9-47C9-B876-6EA1E7AF718A}" destId="{D99DEC3F-BCA6-42AD-91B0-8161B5BB56D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B962A7-0662-41F2-B21C-2CB00E4DABE7}"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s-CL"/>
        </a:p>
      </dgm:t>
    </dgm:pt>
    <dgm:pt modelId="{1CC14584-72FA-4EE3-90C8-75B2A80D148C}">
      <dgm:prSet/>
      <dgm:spPr/>
      <dgm:t>
        <a:bodyPr/>
        <a:lstStyle/>
        <a:p>
          <a:pPr rtl="0"/>
          <a:r>
            <a:rPr lang="es-ES_tradnl" dirty="0"/>
            <a:t>A. Motora: </a:t>
          </a:r>
          <a:endParaRPr lang="es-CL" dirty="0"/>
        </a:p>
      </dgm:t>
    </dgm:pt>
    <dgm:pt modelId="{FD53C5B7-4D94-49A1-8252-B04E97EA772D}" type="parTrans" cxnId="{71414CF1-BC15-4C6B-A345-22FC56AC2BBC}">
      <dgm:prSet/>
      <dgm:spPr/>
      <dgm:t>
        <a:bodyPr/>
        <a:lstStyle/>
        <a:p>
          <a:endParaRPr lang="es-CL"/>
        </a:p>
      </dgm:t>
    </dgm:pt>
    <dgm:pt modelId="{B798AFCF-871F-495C-BDC7-5094516770D0}" type="sibTrans" cxnId="{71414CF1-BC15-4C6B-A345-22FC56AC2BBC}">
      <dgm:prSet/>
      <dgm:spPr/>
      <dgm:t>
        <a:bodyPr/>
        <a:lstStyle/>
        <a:p>
          <a:endParaRPr lang="es-CL"/>
        </a:p>
      </dgm:t>
    </dgm:pt>
    <dgm:pt modelId="{0A79C181-A17D-46FB-8448-DFA8363812B9}">
      <dgm:prSet/>
      <dgm:spPr/>
      <dgm:t>
        <a:bodyPr/>
        <a:lstStyle/>
        <a:p>
          <a:pPr rtl="0"/>
          <a:r>
            <a:rPr lang="es-ES_tradnl" dirty="0"/>
            <a:t>Motricidad Fina.</a:t>
          </a:r>
          <a:endParaRPr lang="es-CL" dirty="0"/>
        </a:p>
      </dgm:t>
    </dgm:pt>
    <dgm:pt modelId="{A062C2CC-F5F1-41B5-BC7D-1CEC20C35F7A}" type="parTrans" cxnId="{33FDB3D8-9847-4983-9583-CD01C546675D}">
      <dgm:prSet/>
      <dgm:spPr/>
      <dgm:t>
        <a:bodyPr/>
        <a:lstStyle/>
        <a:p>
          <a:endParaRPr lang="es-CL"/>
        </a:p>
      </dgm:t>
    </dgm:pt>
    <dgm:pt modelId="{F0E4961D-6AC9-427E-8B6F-144E1177A291}" type="sibTrans" cxnId="{33FDB3D8-9847-4983-9583-CD01C546675D}">
      <dgm:prSet/>
      <dgm:spPr/>
      <dgm:t>
        <a:bodyPr/>
        <a:lstStyle/>
        <a:p>
          <a:endParaRPr lang="es-CL"/>
        </a:p>
      </dgm:t>
    </dgm:pt>
    <dgm:pt modelId="{B7B8A7A6-EED7-4341-B564-E4A024AC28A3}">
      <dgm:prSet/>
      <dgm:spPr/>
      <dgm:t>
        <a:bodyPr/>
        <a:lstStyle/>
        <a:p>
          <a:pPr rtl="0"/>
          <a:r>
            <a:rPr lang="es-ES_tradnl" dirty="0"/>
            <a:t>Motricidad Gruesa.</a:t>
          </a:r>
          <a:endParaRPr lang="es-CL" dirty="0"/>
        </a:p>
      </dgm:t>
    </dgm:pt>
    <dgm:pt modelId="{D55A7346-25CB-4DF8-A4A6-B0FC112E0FC6}" type="parTrans" cxnId="{5DD86F0F-4CFA-4C46-B2AD-42026B565BE8}">
      <dgm:prSet/>
      <dgm:spPr/>
      <dgm:t>
        <a:bodyPr/>
        <a:lstStyle/>
        <a:p>
          <a:endParaRPr lang="es-CL"/>
        </a:p>
      </dgm:t>
    </dgm:pt>
    <dgm:pt modelId="{889987FE-B75C-4F5A-A374-CDEB53E448F3}" type="sibTrans" cxnId="{5DD86F0F-4CFA-4C46-B2AD-42026B565BE8}">
      <dgm:prSet/>
      <dgm:spPr/>
      <dgm:t>
        <a:bodyPr/>
        <a:lstStyle/>
        <a:p>
          <a:endParaRPr lang="es-CL"/>
        </a:p>
      </dgm:t>
    </dgm:pt>
    <dgm:pt modelId="{A24719CF-46FC-446B-A202-751C577178FF}">
      <dgm:prSet/>
      <dgm:spPr/>
      <dgm:t>
        <a:bodyPr/>
        <a:lstStyle/>
        <a:p>
          <a:pPr rtl="0"/>
          <a:r>
            <a:rPr lang="es-ES_tradnl" dirty="0"/>
            <a:t>A. Lenguaje</a:t>
          </a:r>
          <a:endParaRPr lang="es-CL" dirty="0"/>
        </a:p>
      </dgm:t>
    </dgm:pt>
    <dgm:pt modelId="{C3DF1794-6B56-400D-9645-1BEA0F9B369F}" type="parTrans" cxnId="{177C4386-8270-4F9D-9C13-DC9534718F33}">
      <dgm:prSet/>
      <dgm:spPr/>
      <dgm:t>
        <a:bodyPr/>
        <a:lstStyle/>
        <a:p>
          <a:endParaRPr lang="es-CL"/>
        </a:p>
      </dgm:t>
    </dgm:pt>
    <dgm:pt modelId="{A86F452E-863A-40B7-8979-A25A56C8D76B}" type="sibTrans" cxnId="{177C4386-8270-4F9D-9C13-DC9534718F33}">
      <dgm:prSet/>
      <dgm:spPr/>
      <dgm:t>
        <a:bodyPr/>
        <a:lstStyle/>
        <a:p>
          <a:endParaRPr lang="es-CL"/>
        </a:p>
      </dgm:t>
    </dgm:pt>
    <dgm:pt modelId="{7AD82826-EAE1-4EBB-A9FB-86DF6E86BABB}">
      <dgm:prSet/>
      <dgm:spPr/>
      <dgm:t>
        <a:bodyPr/>
        <a:lstStyle/>
        <a:p>
          <a:pPr rtl="0"/>
          <a:r>
            <a:rPr lang="es-ES_tradnl" dirty="0"/>
            <a:t>A. Psicosocial</a:t>
          </a:r>
          <a:endParaRPr lang="es-CL" dirty="0"/>
        </a:p>
      </dgm:t>
    </dgm:pt>
    <dgm:pt modelId="{EB8A23C1-E0D8-4137-9418-F6357F39A6E5}" type="parTrans" cxnId="{AD56C703-8808-434B-81BD-89A2C5F312EB}">
      <dgm:prSet/>
      <dgm:spPr/>
      <dgm:t>
        <a:bodyPr/>
        <a:lstStyle/>
        <a:p>
          <a:endParaRPr lang="es-CL"/>
        </a:p>
      </dgm:t>
    </dgm:pt>
    <dgm:pt modelId="{63BCB35E-BA12-47F9-96F0-78B0589A6F5D}" type="sibTrans" cxnId="{AD56C703-8808-434B-81BD-89A2C5F312EB}">
      <dgm:prSet/>
      <dgm:spPr/>
      <dgm:t>
        <a:bodyPr/>
        <a:lstStyle/>
        <a:p>
          <a:endParaRPr lang="es-CL"/>
        </a:p>
      </dgm:t>
    </dgm:pt>
    <dgm:pt modelId="{98586CE3-CEE3-4643-810C-331BFEF497B3}" type="pres">
      <dgm:prSet presAssocID="{60B962A7-0662-41F2-B21C-2CB00E4DABE7}" presName="hierChild1" presStyleCnt="0">
        <dgm:presLayoutVars>
          <dgm:chPref val="1"/>
          <dgm:dir/>
          <dgm:animOne val="branch"/>
          <dgm:animLvl val="lvl"/>
          <dgm:resizeHandles/>
        </dgm:presLayoutVars>
      </dgm:prSet>
      <dgm:spPr/>
    </dgm:pt>
    <dgm:pt modelId="{02B0B56A-34F1-4D16-8F34-B324D5998F9B}" type="pres">
      <dgm:prSet presAssocID="{1CC14584-72FA-4EE3-90C8-75B2A80D148C}" presName="hierRoot1" presStyleCnt="0"/>
      <dgm:spPr/>
    </dgm:pt>
    <dgm:pt modelId="{DFB123B8-12C0-4AA7-B0EF-A02C136C1FBD}" type="pres">
      <dgm:prSet presAssocID="{1CC14584-72FA-4EE3-90C8-75B2A80D148C}" presName="composite" presStyleCnt="0"/>
      <dgm:spPr/>
    </dgm:pt>
    <dgm:pt modelId="{3EDDF039-819F-4EC8-8250-611424F551C2}" type="pres">
      <dgm:prSet presAssocID="{1CC14584-72FA-4EE3-90C8-75B2A80D148C}" presName="background" presStyleLbl="node0" presStyleIdx="0" presStyleCnt="3"/>
      <dgm:spPr>
        <a:solidFill>
          <a:srgbClr val="FF66CC"/>
        </a:solidFill>
      </dgm:spPr>
    </dgm:pt>
    <dgm:pt modelId="{9F0C81D3-FC37-4479-A718-6E9F39B41924}" type="pres">
      <dgm:prSet presAssocID="{1CC14584-72FA-4EE3-90C8-75B2A80D148C}" presName="text" presStyleLbl="fgAcc0" presStyleIdx="0" presStyleCnt="3">
        <dgm:presLayoutVars>
          <dgm:chPref val="3"/>
        </dgm:presLayoutVars>
      </dgm:prSet>
      <dgm:spPr/>
    </dgm:pt>
    <dgm:pt modelId="{910DAE25-BBC5-4B44-A127-D8AF27380F9D}" type="pres">
      <dgm:prSet presAssocID="{1CC14584-72FA-4EE3-90C8-75B2A80D148C}" presName="hierChild2" presStyleCnt="0"/>
      <dgm:spPr/>
    </dgm:pt>
    <dgm:pt modelId="{34E148B5-5A72-4E75-9E15-8DAF78DAF78E}" type="pres">
      <dgm:prSet presAssocID="{A062C2CC-F5F1-41B5-BC7D-1CEC20C35F7A}" presName="Name10" presStyleLbl="parChTrans1D2" presStyleIdx="0" presStyleCnt="2"/>
      <dgm:spPr/>
    </dgm:pt>
    <dgm:pt modelId="{7D17D39F-DFC7-47E7-8469-5B5699145731}" type="pres">
      <dgm:prSet presAssocID="{0A79C181-A17D-46FB-8448-DFA8363812B9}" presName="hierRoot2" presStyleCnt="0"/>
      <dgm:spPr/>
    </dgm:pt>
    <dgm:pt modelId="{8943B5BA-364B-4990-964F-11163F8E0EC0}" type="pres">
      <dgm:prSet presAssocID="{0A79C181-A17D-46FB-8448-DFA8363812B9}" presName="composite2" presStyleCnt="0"/>
      <dgm:spPr/>
    </dgm:pt>
    <dgm:pt modelId="{2F353F95-DF57-40F6-BA96-79BEEBD1FC9F}" type="pres">
      <dgm:prSet presAssocID="{0A79C181-A17D-46FB-8448-DFA8363812B9}" presName="background2" presStyleLbl="node2" presStyleIdx="0" presStyleCnt="2"/>
      <dgm:spPr>
        <a:solidFill>
          <a:srgbClr val="00B0F0"/>
        </a:solidFill>
      </dgm:spPr>
    </dgm:pt>
    <dgm:pt modelId="{34ADFA8D-94B4-4F24-9192-77767B79AC42}" type="pres">
      <dgm:prSet presAssocID="{0A79C181-A17D-46FB-8448-DFA8363812B9}" presName="text2" presStyleLbl="fgAcc2" presStyleIdx="0" presStyleCnt="2">
        <dgm:presLayoutVars>
          <dgm:chPref val="3"/>
        </dgm:presLayoutVars>
      </dgm:prSet>
      <dgm:spPr/>
    </dgm:pt>
    <dgm:pt modelId="{41A4038E-E660-4AB9-BDE2-2E2512BAED5B}" type="pres">
      <dgm:prSet presAssocID="{0A79C181-A17D-46FB-8448-DFA8363812B9}" presName="hierChild3" presStyleCnt="0"/>
      <dgm:spPr/>
    </dgm:pt>
    <dgm:pt modelId="{8234FD3A-A130-41AE-9734-463D52D9717B}" type="pres">
      <dgm:prSet presAssocID="{D55A7346-25CB-4DF8-A4A6-B0FC112E0FC6}" presName="Name10" presStyleLbl="parChTrans1D2" presStyleIdx="1" presStyleCnt="2"/>
      <dgm:spPr/>
    </dgm:pt>
    <dgm:pt modelId="{81A7B61A-4794-411C-A569-1BCC25D168BD}" type="pres">
      <dgm:prSet presAssocID="{B7B8A7A6-EED7-4341-B564-E4A024AC28A3}" presName="hierRoot2" presStyleCnt="0"/>
      <dgm:spPr/>
    </dgm:pt>
    <dgm:pt modelId="{5CB071E7-D32B-46FB-8C6B-7D3AEE503C72}" type="pres">
      <dgm:prSet presAssocID="{B7B8A7A6-EED7-4341-B564-E4A024AC28A3}" presName="composite2" presStyleCnt="0"/>
      <dgm:spPr/>
    </dgm:pt>
    <dgm:pt modelId="{CA0CF4D8-2B50-4FCB-ADD6-46EBE053B492}" type="pres">
      <dgm:prSet presAssocID="{B7B8A7A6-EED7-4341-B564-E4A024AC28A3}" presName="background2" presStyleLbl="node2" presStyleIdx="1" presStyleCnt="2"/>
      <dgm:spPr>
        <a:solidFill>
          <a:srgbClr val="00B0F0"/>
        </a:solidFill>
      </dgm:spPr>
    </dgm:pt>
    <dgm:pt modelId="{44628AF1-C325-46D5-9B3A-69CD08A66B01}" type="pres">
      <dgm:prSet presAssocID="{B7B8A7A6-EED7-4341-B564-E4A024AC28A3}" presName="text2" presStyleLbl="fgAcc2" presStyleIdx="1" presStyleCnt="2">
        <dgm:presLayoutVars>
          <dgm:chPref val="3"/>
        </dgm:presLayoutVars>
      </dgm:prSet>
      <dgm:spPr/>
    </dgm:pt>
    <dgm:pt modelId="{70CB34F4-E4DD-4947-B63B-C81C3B0C08B7}" type="pres">
      <dgm:prSet presAssocID="{B7B8A7A6-EED7-4341-B564-E4A024AC28A3}" presName="hierChild3" presStyleCnt="0"/>
      <dgm:spPr/>
    </dgm:pt>
    <dgm:pt modelId="{7868D367-4EB3-47DF-907D-7619B913F035}" type="pres">
      <dgm:prSet presAssocID="{A24719CF-46FC-446B-A202-751C577178FF}" presName="hierRoot1" presStyleCnt="0"/>
      <dgm:spPr/>
    </dgm:pt>
    <dgm:pt modelId="{FD109AC3-1F99-4B31-B1B2-EC55EE11F502}" type="pres">
      <dgm:prSet presAssocID="{A24719CF-46FC-446B-A202-751C577178FF}" presName="composite" presStyleCnt="0"/>
      <dgm:spPr/>
    </dgm:pt>
    <dgm:pt modelId="{F59E16C9-9B7C-4DE6-BE34-889533807756}" type="pres">
      <dgm:prSet presAssocID="{A24719CF-46FC-446B-A202-751C577178FF}" presName="background" presStyleLbl="node0" presStyleIdx="1" presStyleCnt="3"/>
      <dgm:spPr>
        <a:solidFill>
          <a:srgbClr val="FFFF00"/>
        </a:solidFill>
      </dgm:spPr>
    </dgm:pt>
    <dgm:pt modelId="{A7753CE0-9DA7-4FD0-98DB-9CCFC2BBF640}" type="pres">
      <dgm:prSet presAssocID="{A24719CF-46FC-446B-A202-751C577178FF}" presName="text" presStyleLbl="fgAcc0" presStyleIdx="1" presStyleCnt="3">
        <dgm:presLayoutVars>
          <dgm:chPref val="3"/>
        </dgm:presLayoutVars>
      </dgm:prSet>
      <dgm:spPr/>
    </dgm:pt>
    <dgm:pt modelId="{0005D904-83DB-4831-9A8D-AFE73A952E57}" type="pres">
      <dgm:prSet presAssocID="{A24719CF-46FC-446B-A202-751C577178FF}" presName="hierChild2" presStyleCnt="0"/>
      <dgm:spPr/>
    </dgm:pt>
    <dgm:pt modelId="{F245A0B7-8AAE-4E6B-A7E6-A3C525697F18}" type="pres">
      <dgm:prSet presAssocID="{7AD82826-EAE1-4EBB-A9FB-86DF6E86BABB}" presName="hierRoot1" presStyleCnt="0"/>
      <dgm:spPr/>
    </dgm:pt>
    <dgm:pt modelId="{B795410D-94F6-4CA3-B67A-69511C7C9187}" type="pres">
      <dgm:prSet presAssocID="{7AD82826-EAE1-4EBB-A9FB-86DF6E86BABB}" presName="composite" presStyleCnt="0"/>
      <dgm:spPr/>
    </dgm:pt>
    <dgm:pt modelId="{C5C42950-B86D-447E-BF5C-0F4486F0A714}" type="pres">
      <dgm:prSet presAssocID="{7AD82826-EAE1-4EBB-A9FB-86DF6E86BABB}" presName="background" presStyleLbl="node0" presStyleIdx="2" presStyleCnt="3"/>
      <dgm:spPr>
        <a:solidFill>
          <a:srgbClr val="92D050"/>
        </a:solidFill>
      </dgm:spPr>
    </dgm:pt>
    <dgm:pt modelId="{08CAC188-7BCB-4656-A359-ED2135F61F5C}" type="pres">
      <dgm:prSet presAssocID="{7AD82826-EAE1-4EBB-A9FB-86DF6E86BABB}" presName="text" presStyleLbl="fgAcc0" presStyleIdx="2" presStyleCnt="3">
        <dgm:presLayoutVars>
          <dgm:chPref val="3"/>
        </dgm:presLayoutVars>
      </dgm:prSet>
      <dgm:spPr/>
    </dgm:pt>
    <dgm:pt modelId="{E780B939-B53B-4B11-B426-3F2DC2622DC2}" type="pres">
      <dgm:prSet presAssocID="{7AD82826-EAE1-4EBB-A9FB-86DF6E86BABB}" presName="hierChild2" presStyleCnt="0"/>
      <dgm:spPr/>
    </dgm:pt>
  </dgm:ptLst>
  <dgm:cxnLst>
    <dgm:cxn modelId="{AD56C703-8808-434B-81BD-89A2C5F312EB}" srcId="{60B962A7-0662-41F2-B21C-2CB00E4DABE7}" destId="{7AD82826-EAE1-4EBB-A9FB-86DF6E86BABB}" srcOrd="2" destOrd="0" parTransId="{EB8A23C1-E0D8-4137-9418-F6357F39A6E5}" sibTransId="{63BCB35E-BA12-47F9-96F0-78B0589A6F5D}"/>
    <dgm:cxn modelId="{5DD86F0F-4CFA-4C46-B2AD-42026B565BE8}" srcId="{1CC14584-72FA-4EE3-90C8-75B2A80D148C}" destId="{B7B8A7A6-EED7-4341-B564-E4A024AC28A3}" srcOrd="1" destOrd="0" parTransId="{D55A7346-25CB-4DF8-A4A6-B0FC112E0FC6}" sibTransId="{889987FE-B75C-4F5A-A374-CDEB53E448F3}"/>
    <dgm:cxn modelId="{BB74732E-18FA-6E4F-962C-9BB3707F8344}" type="presOf" srcId="{0A79C181-A17D-46FB-8448-DFA8363812B9}" destId="{34ADFA8D-94B4-4F24-9192-77767B79AC42}" srcOrd="0" destOrd="0" presId="urn:microsoft.com/office/officeart/2005/8/layout/hierarchy1"/>
    <dgm:cxn modelId="{FB44C636-CB98-E44C-90B1-8DB35DD3FD5A}" type="presOf" srcId="{B7B8A7A6-EED7-4341-B564-E4A024AC28A3}" destId="{44628AF1-C325-46D5-9B3A-69CD08A66B01}" srcOrd="0" destOrd="0" presId="urn:microsoft.com/office/officeart/2005/8/layout/hierarchy1"/>
    <dgm:cxn modelId="{1BB39C63-9B65-9F4A-A39C-E56164EA9B69}" type="presOf" srcId="{A24719CF-46FC-446B-A202-751C577178FF}" destId="{A7753CE0-9DA7-4FD0-98DB-9CCFC2BBF640}" srcOrd="0" destOrd="0" presId="urn:microsoft.com/office/officeart/2005/8/layout/hierarchy1"/>
    <dgm:cxn modelId="{E6E85F64-387E-6F4A-B52C-5D39A4347253}" type="presOf" srcId="{7AD82826-EAE1-4EBB-A9FB-86DF6E86BABB}" destId="{08CAC188-7BCB-4656-A359-ED2135F61F5C}" srcOrd="0" destOrd="0" presId="urn:microsoft.com/office/officeart/2005/8/layout/hierarchy1"/>
    <dgm:cxn modelId="{177C4386-8270-4F9D-9C13-DC9534718F33}" srcId="{60B962A7-0662-41F2-B21C-2CB00E4DABE7}" destId="{A24719CF-46FC-446B-A202-751C577178FF}" srcOrd="1" destOrd="0" parTransId="{C3DF1794-6B56-400D-9645-1BEA0F9B369F}" sibTransId="{A86F452E-863A-40B7-8979-A25A56C8D76B}"/>
    <dgm:cxn modelId="{E0CA3B94-44E8-9443-8611-BEB0886B3AB6}" type="presOf" srcId="{1CC14584-72FA-4EE3-90C8-75B2A80D148C}" destId="{9F0C81D3-FC37-4479-A718-6E9F39B41924}" srcOrd="0" destOrd="0" presId="urn:microsoft.com/office/officeart/2005/8/layout/hierarchy1"/>
    <dgm:cxn modelId="{0F1AEDBE-D5AB-AB4A-B9B6-081A1EC99DAE}" type="presOf" srcId="{D55A7346-25CB-4DF8-A4A6-B0FC112E0FC6}" destId="{8234FD3A-A130-41AE-9734-463D52D9717B}" srcOrd="0" destOrd="0" presId="urn:microsoft.com/office/officeart/2005/8/layout/hierarchy1"/>
    <dgm:cxn modelId="{33FDB3D8-9847-4983-9583-CD01C546675D}" srcId="{1CC14584-72FA-4EE3-90C8-75B2A80D148C}" destId="{0A79C181-A17D-46FB-8448-DFA8363812B9}" srcOrd="0" destOrd="0" parTransId="{A062C2CC-F5F1-41B5-BC7D-1CEC20C35F7A}" sibTransId="{F0E4961D-6AC9-427E-8B6F-144E1177A291}"/>
    <dgm:cxn modelId="{71414CF1-BC15-4C6B-A345-22FC56AC2BBC}" srcId="{60B962A7-0662-41F2-B21C-2CB00E4DABE7}" destId="{1CC14584-72FA-4EE3-90C8-75B2A80D148C}" srcOrd="0" destOrd="0" parTransId="{FD53C5B7-4D94-49A1-8252-B04E97EA772D}" sibTransId="{B798AFCF-871F-495C-BDC7-5094516770D0}"/>
    <dgm:cxn modelId="{DCF7A0F7-EE7A-4A41-ABD2-B14BD69B66CB}" type="presOf" srcId="{A062C2CC-F5F1-41B5-BC7D-1CEC20C35F7A}" destId="{34E148B5-5A72-4E75-9E15-8DAF78DAF78E}" srcOrd="0" destOrd="0" presId="urn:microsoft.com/office/officeart/2005/8/layout/hierarchy1"/>
    <dgm:cxn modelId="{7C9DF6F7-8C0C-CE4A-9152-99D19CBB77DC}" type="presOf" srcId="{60B962A7-0662-41F2-B21C-2CB00E4DABE7}" destId="{98586CE3-CEE3-4643-810C-331BFEF497B3}" srcOrd="0" destOrd="0" presId="urn:microsoft.com/office/officeart/2005/8/layout/hierarchy1"/>
    <dgm:cxn modelId="{61101E1F-A13E-2243-87DA-A0115C8AC0B4}" type="presParOf" srcId="{98586CE3-CEE3-4643-810C-331BFEF497B3}" destId="{02B0B56A-34F1-4D16-8F34-B324D5998F9B}" srcOrd="0" destOrd="0" presId="urn:microsoft.com/office/officeart/2005/8/layout/hierarchy1"/>
    <dgm:cxn modelId="{F1DD7F79-85B3-9241-947A-1B6516FEECC9}" type="presParOf" srcId="{02B0B56A-34F1-4D16-8F34-B324D5998F9B}" destId="{DFB123B8-12C0-4AA7-B0EF-A02C136C1FBD}" srcOrd="0" destOrd="0" presId="urn:microsoft.com/office/officeart/2005/8/layout/hierarchy1"/>
    <dgm:cxn modelId="{C9EB4155-3AF8-D247-A613-A50EA63BCAA0}" type="presParOf" srcId="{DFB123B8-12C0-4AA7-B0EF-A02C136C1FBD}" destId="{3EDDF039-819F-4EC8-8250-611424F551C2}" srcOrd="0" destOrd="0" presId="urn:microsoft.com/office/officeart/2005/8/layout/hierarchy1"/>
    <dgm:cxn modelId="{85DBD057-6394-1D42-BF39-774415428693}" type="presParOf" srcId="{DFB123B8-12C0-4AA7-B0EF-A02C136C1FBD}" destId="{9F0C81D3-FC37-4479-A718-6E9F39B41924}" srcOrd="1" destOrd="0" presId="urn:microsoft.com/office/officeart/2005/8/layout/hierarchy1"/>
    <dgm:cxn modelId="{6B5DADDE-F6FE-A048-8261-BF712AB4D0B4}" type="presParOf" srcId="{02B0B56A-34F1-4D16-8F34-B324D5998F9B}" destId="{910DAE25-BBC5-4B44-A127-D8AF27380F9D}" srcOrd="1" destOrd="0" presId="urn:microsoft.com/office/officeart/2005/8/layout/hierarchy1"/>
    <dgm:cxn modelId="{54AB22CB-243C-7041-ADA6-B70849310E4E}" type="presParOf" srcId="{910DAE25-BBC5-4B44-A127-D8AF27380F9D}" destId="{34E148B5-5A72-4E75-9E15-8DAF78DAF78E}" srcOrd="0" destOrd="0" presId="urn:microsoft.com/office/officeart/2005/8/layout/hierarchy1"/>
    <dgm:cxn modelId="{193534FC-68CA-5C47-8052-16F9C3A975B5}" type="presParOf" srcId="{910DAE25-BBC5-4B44-A127-D8AF27380F9D}" destId="{7D17D39F-DFC7-47E7-8469-5B5699145731}" srcOrd="1" destOrd="0" presId="urn:microsoft.com/office/officeart/2005/8/layout/hierarchy1"/>
    <dgm:cxn modelId="{EF3DF9CD-5C02-244E-838A-7BCBD3B978AF}" type="presParOf" srcId="{7D17D39F-DFC7-47E7-8469-5B5699145731}" destId="{8943B5BA-364B-4990-964F-11163F8E0EC0}" srcOrd="0" destOrd="0" presId="urn:microsoft.com/office/officeart/2005/8/layout/hierarchy1"/>
    <dgm:cxn modelId="{0099685C-56F8-D04F-A725-927F7169245A}" type="presParOf" srcId="{8943B5BA-364B-4990-964F-11163F8E0EC0}" destId="{2F353F95-DF57-40F6-BA96-79BEEBD1FC9F}" srcOrd="0" destOrd="0" presId="urn:microsoft.com/office/officeart/2005/8/layout/hierarchy1"/>
    <dgm:cxn modelId="{BC15F297-F57D-C94E-B008-6F8B3FE32C75}" type="presParOf" srcId="{8943B5BA-364B-4990-964F-11163F8E0EC0}" destId="{34ADFA8D-94B4-4F24-9192-77767B79AC42}" srcOrd="1" destOrd="0" presId="urn:microsoft.com/office/officeart/2005/8/layout/hierarchy1"/>
    <dgm:cxn modelId="{3306DF7B-81ED-8F4F-BC95-8ADB211EA71E}" type="presParOf" srcId="{7D17D39F-DFC7-47E7-8469-5B5699145731}" destId="{41A4038E-E660-4AB9-BDE2-2E2512BAED5B}" srcOrd="1" destOrd="0" presId="urn:microsoft.com/office/officeart/2005/8/layout/hierarchy1"/>
    <dgm:cxn modelId="{2B9A51C0-8073-3442-BC2A-B348DB3549F6}" type="presParOf" srcId="{910DAE25-BBC5-4B44-A127-D8AF27380F9D}" destId="{8234FD3A-A130-41AE-9734-463D52D9717B}" srcOrd="2" destOrd="0" presId="urn:microsoft.com/office/officeart/2005/8/layout/hierarchy1"/>
    <dgm:cxn modelId="{21B5453D-4886-2C43-AE4C-9A59D11EAF45}" type="presParOf" srcId="{910DAE25-BBC5-4B44-A127-D8AF27380F9D}" destId="{81A7B61A-4794-411C-A569-1BCC25D168BD}" srcOrd="3" destOrd="0" presId="urn:microsoft.com/office/officeart/2005/8/layout/hierarchy1"/>
    <dgm:cxn modelId="{60D964D1-B1E0-E744-A4F2-574FBCD52993}" type="presParOf" srcId="{81A7B61A-4794-411C-A569-1BCC25D168BD}" destId="{5CB071E7-D32B-46FB-8C6B-7D3AEE503C72}" srcOrd="0" destOrd="0" presId="urn:microsoft.com/office/officeart/2005/8/layout/hierarchy1"/>
    <dgm:cxn modelId="{98B7B8E4-8FEF-FC4B-8063-CB34C59D4054}" type="presParOf" srcId="{5CB071E7-D32B-46FB-8C6B-7D3AEE503C72}" destId="{CA0CF4D8-2B50-4FCB-ADD6-46EBE053B492}" srcOrd="0" destOrd="0" presId="urn:microsoft.com/office/officeart/2005/8/layout/hierarchy1"/>
    <dgm:cxn modelId="{4CA9330E-0F57-2740-B120-328FDE9CFEDA}" type="presParOf" srcId="{5CB071E7-D32B-46FB-8C6B-7D3AEE503C72}" destId="{44628AF1-C325-46D5-9B3A-69CD08A66B01}" srcOrd="1" destOrd="0" presId="urn:microsoft.com/office/officeart/2005/8/layout/hierarchy1"/>
    <dgm:cxn modelId="{B5B2BE6E-2936-354C-B0AE-C068236FF6D6}" type="presParOf" srcId="{81A7B61A-4794-411C-A569-1BCC25D168BD}" destId="{70CB34F4-E4DD-4947-B63B-C81C3B0C08B7}" srcOrd="1" destOrd="0" presId="urn:microsoft.com/office/officeart/2005/8/layout/hierarchy1"/>
    <dgm:cxn modelId="{5D719AAB-DA57-4946-A068-FF85FE3B52A2}" type="presParOf" srcId="{98586CE3-CEE3-4643-810C-331BFEF497B3}" destId="{7868D367-4EB3-47DF-907D-7619B913F035}" srcOrd="1" destOrd="0" presId="urn:microsoft.com/office/officeart/2005/8/layout/hierarchy1"/>
    <dgm:cxn modelId="{1CECD2E6-24DB-8947-AD8A-02AE42CFA024}" type="presParOf" srcId="{7868D367-4EB3-47DF-907D-7619B913F035}" destId="{FD109AC3-1F99-4B31-B1B2-EC55EE11F502}" srcOrd="0" destOrd="0" presId="urn:microsoft.com/office/officeart/2005/8/layout/hierarchy1"/>
    <dgm:cxn modelId="{01944F0B-C7A7-1242-8ED5-359D5879DCE7}" type="presParOf" srcId="{FD109AC3-1F99-4B31-B1B2-EC55EE11F502}" destId="{F59E16C9-9B7C-4DE6-BE34-889533807756}" srcOrd="0" destOrd="0" presId="urn:microsoft.com/office/officeart/2005/8/layout/hierarchy1"/>
    <dgm:cxn modelId="{CD8D9FFF-4F9D-D041-AF68-03ECF6214269}" type="presParOf" srcId="{FD109AC3-1F99-4B31-B1B2-EC55EE11F502}" destId="{A7753CE0-9DA7-4FD0-98DB-9CCFC2BBF640}" srcOrd="1" destOrd="0" presId="urn:microsoft.com/office/officeart/2005/8/layout/hierarchy1"/>
    <dgm:cxn modelId="{DFE33AF0-D30C-EA43-A57E-DEF62E823AD7}" type="presParOf" srcId="{7868D367-4EB3-47DF-907D-7619B913F035}" destId="{0005D904-83DB-4831-9A8D-AFE73A952E57}" srcOrd="1" destOrd="0" presId="urn:microsoft.com/office/officeart/2005/8/layout/hierarchy1"/>
    <dgm:cxn modelId="{05C65A6B-2DD2-CD4B-8F6B-79733CB4866A}" type="presParOf" srcId="{98586CE3-CEE3-4643-810C-331BFEF497B3}" destId="{F245A0B7-8AAE-4E6B-A7E6-A3C525697F18}" srcOrd="2" destOrd="0" presId="urn:microsoft.com/office/officeart/2005/8/layout/hierarchy1"/>
    <dgm:cxn modelId="{CFAE680F-BD6E-D44E-BAF5-BFDF5BEDC38A}" type="presParOf" srcId="{F245A0B7-8AAE-4E6B-A7E6-A3C525697F18}" destId="{B795410D-94F6-4CA3-B67A-69511C7C9187}" srcOrd="0" destOrd="0" presId="urn:microsoft.com/office/officeart/2005/8/layout/hierarchy1"/>
    <dgm:cxn modelId="{72D04AC4-3A0D-F34B-9388-32025D109FE1}" type="presParOf" srcId="{B795410D-94F6-4CA3-B67A-69511C7C9187}" destId="{C5C42950-B86D-447E-BF5C-0F4486F0A714}" srcOrd="0" destOrd="0" presId="urn:microsoft.com/office/officeart/2005/8/layout/hierarchy1"/>
    <dgm:cxn modelId="{1EE98248-1544-A640-A15D-53CBFCB70CEB}" type="presParOf" srcId="{B795410D-94F6-4CA3-B67A-69511C7C9187}" destId="{08CAC188-7BCB-4656-A359-ED2135F61F5C}" srcOrd="1" destOrd="0" presId="urn:microsoft.com/office/officeart/2005/8/layout/hierarchy1"/>
    <dgm:cxn modelId="{B1A8A28F-969F-6E48-BFB5-72EA9EFACBEA}" type="presParOf" srcId="{F245A0B7-8AAE-4E6B-A7E6-A3C525697F18}" destId="{E780B939-B53B-4B11-B426-3F2DC2622DC2}"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E111953-7174-44C0-9227-A5D42A6A8929}"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5AE38587-CD5E-49D8-807A-F798AC0ACFE8}">
      <dgm:prSet/>
      <dgm:spPr>
        <a:solidFill>
          <a:srgbClr val="92D050"/>
        </a:solidFill>
      </dgm:spPr>
      <dgm:t>
        <a:bodyPr/>
        <a:lstStyle/>
        <a:p>
          <a:pPr rtl="0"/>
          <a:r>
            <a:rPr lang="es-ES" dirty="0"/>
            <a:t>Trastornos del  desarrollo psicomotor:</a:t>
          </a:r>
          <a:endParaRPr lang="es-CL" dirty="0"/>
        </a:p>
      </dgm:t>
    </dgm:pt>
    <dgm:pt modelId="{A9BCB76D-014B-4FE3-A302-0D5907C4FB50}" type="parTrans" cxnId="{E0D09E3E-D4FD-4560-A889-4D19E151E4EE}">
      <dgm:prSet/>
      <dgm:spPr/>
      <dgm:t>
        <a:bodyPr/>
        <a:lstStyle/>
        <a:p>
          <a:endParaRPr lang="es-CL"/>
        </a:p>
      </dgm:t>
    </dgm:pt>
    <dgm:pt modelId="{E073F9E2-A086-4F20-A8F1-E6E43E4959C0}" type="sibTrans" cxnId="{E0D09E3E-D4FD-4560-A889-4D19E151E4EE}">
      <dgm:prSet/>
      <dgm:spPr/>
      <dgm:t>
        <a:bodyPr/>
        <a:lstStyle/>
        <a:p>
          <a:endParaRPr lang="es-CL"/>
        </a:p>
      </dgm:t>
    </dgm:pt>
    <dgm:pt modelId="{82E6BBDB-0D09-4471-9FDC-B9156AC2C511}" type="pres">
      <dgm:prSet presAssocID="{1E111953-7174-44C0-9227-A5D42A6A8929}" presName="linear" presStyleCnt="0">
        <dgm:presLayoutVars>
          <dgm:animLvl val="lvl"/>
          <dgm:resizeHandles val="exact"/>
        </dgm:presLayoutVars>
      </dgm:prSet>
      <dgm:spPr/>
    </dgm:pt>
    <dgm:pt modelId="{8CC59131-5422-4870-A486-0FB496CA72A7}" type="pres">
      <dgm:prSet presAssocID="{5AE38587-CD5E-49D8-807A-F798AC0ACFE8}" presName="parentText" presStyleLbl="node1" presStyleIdx="0" presStyleCnt="1" custLinFactNeighborX="-17675" custLinFactNeighborY="73438">
        <dgm:presLayoutVars>
          <dgm:chMax val="0"/>
          <dgm:bulletEnabled val="1"/>
        </dgm:presLayoutVars>
      </dgm:prSet>
      <dgm:spPr/>
    </dgm:pt>
  </dgm:ptLst>
  <dgm:cxnLst>
    <dgm:cxn modelId="{0428DD36-199B-5D44-BF74-EECEDFEF34CA}" type="presOf" srcId="{5AE38587-CD5E-49D8-807A-F798AC0ACFE8}" destId="{8CC59131-5422-4870-A486-0FB496CA72A7}" srcOrd="0" destOrd="0" presId="urn:microsoft.com/office/officeart/2005/8/layout/vList2"/>
    <dgm:cxn modelId="{E0D09E3E-D4FD-4560-A889-4D19E151E4EE}" srcId="{1E111953-7174-44C0-9227-A5D42A6A8929}" destId="{5AE38587-CD5E-49D8-807A-F798AC0ACFE8}" srcOrd="0" destOrd="0" parTransId="{A9BCB76D-014B-4FE3-A302-0D5907C4FB50}" sibTransId="{E073F9E2-A086-4F20-A8F1-E6E43E4959C0}"/>
    <dgm:cxn modelId="{72ED73DB-E0D3-D743-A48B-85D272F68D0F}" type="presOf" srcId="{1E111953-7174-44C0-9227-A5D42A6A8929}" destId="{82E6BBDB-0D09-4471-9FDC-B9156AC2C511}" srcOrd="0" destOrd="0" presId="urn:microsoft.com/office/officeart/2005/8/layout/vList2"/>
    <dgm:cxn modelId="{71D2B5DA-B73C-6B41-825E-3A0BDF123CE2}" type="presParOf" srcId="{82E6BBDB-0D09-4471-9FDC-B9156AC2C511}" destId="{8CC59131-5422-4870-A486-0FB496CA72A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1B8107-E92C-4205-9AE2-497DD12EABF0}"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s-CL"/>
        </a:p>
      </dgm:t>
    </dgm:pt>
    <dgm:pt modelId="{37395A44-6C3C-4301-B50C-7343F2B15563}">
      <dgm:prSet/>
      <dgm:spPr/>
      <dgm:t>
        <a:bodyPr/>
        <a:lstStyle/>
        <a:p>
          <a:pPr rtl="0"/>
          <a:r>
            <a:rPr lang="es-ES" dirty="0"/>
            <a:t>La anamnesis completa y un examen físico que incluya medición de CC y detección de anomalías asociadas  permite una aproximación diagnóstica</a:t>
          </a:r>
          <a:endParaRPr lang="es-CL" dirty="0"/>
        </a:p>
      </dgm:t>
    </dgm:pt>
    <dgm:pt modelId="{C4B5FCDD-3467-42D1-BAC6-2685F4FAFC72}" type="parTrans" cxnId="{6C7AF8E4-BC61-4731-8304-C6DFD1F480FF}">
      <dgm:prSet/>
      <dgm:spPr/>
      <dgm:t>
        <a:bodyPr/>
        <a:lstStyle/>
        <a:p>
          <a:endParaRPr lang="es-CL"/>
        </a:p>
      </dgm:t>
    </dgm:pt>
    <dgm:pt modelId="{BE1CCB98-2DCD-44CD-9816-662F1F0AEB5A}" type="sibTrans" cxnId="{6C7AF8E4-BC61-4731-8304-C6DFD1F480FF}">
      <dgm:prSet/>
      <dgm:spPr/>
      <dgm:t>
        <a:bodyPr/>
        <a:lstStyle/>
        <a:p>
          <a:endParaRPr lang="es-CL"/>
        </a:p>
      </dgm:t>
    </dgm:pt>
    <dgm:pt modelId="{9B82C3B8-863F-4D10-AA6C-FF5AAFB368F5}">
      <dgm:prSet/>
      <dgm:spPr/>
      <dgm:t>
        <a:bodyPr/>
        <a:lstStyle/>
        <a:p>
          <a:pPr rtl="0"/>
          <a:r>
            <a:rPr lang="es-ES" dirty="0"/>
            <a:t>El contacto cercano con la familia permite orientar hacia las intervenciones más adecuadas para cada niño</a:t>
          </a:r>
          <a:endParaRPr lang="es-CL" dirty="0"/>
        </a:p>
      </dgm:t>
    </dgm:pt>
    <dgm:pt modelId="{4A48E714-8C5C-4C04-8AF4-D54D84322B50}" type="parTrans" cxnId="{D99FD4F8-390D-4E82-8594-683E64EE6321}">
      <dgm:prSet/>
      <dgm:spPr/>
      <dgm:t>
        <a:bodyPr/>
        <a:lstStyle/>
        <a:p>
          <a:endParaRPr lang="es-CL"/>
        </a:p>
      </dgm:t>
    </dgm:pt>
    <dgm:pt modelId="{A401B79E-55C3-48D0-9ABC-015712F47F8C}" type="sibTrans" cxnId="{D99FD4F8-390D-4E82-8594-683E64EE6321}">
      <dgm:prSet/>
      <dgm:spPr/>
      <dgm:t>
        <a:bodyPr/>
        <a:lstStyle/>
        <a:p>
          <a:endParaRPr lang="es-CL"/>
        </a:p>
      </dgm:t>
    </dgm:pt>
    <dgm:pt modelId="{93498018-F1D2-4A5E-B8B4-CB14586ECE71}" type="pres">
      <dgm:prSet presAssocID="{491B8107-E92C-4205-9AE2-497DD12EABF0}" presName="hierChild1" presStyleCnt="0">
        <dgm:presLayoutVars>
          <dgm:chPref val="1"/>
          <dgm:dir/>
          <dgm:animOne val="branch"/>
          <dgm:animLvl val="lvl"/>
          <dgm:resizeHandles/>
        </dgm:presLayoutVars>
      </dgm:prSet>
      <dgm:spPr/>
    </dgm:pt>
    <dgm:pt modelId="{C25551DC-C1B3-47B2-8C19-7FD34F8DA698}" type="pres">
      <dgm:prSet presAssocID="{37395A44-6C3C-4301-B50C-7343F2B15563}" presName="hierRoot1" presStyleCnt="0"/>
      <dgm:spPr/>
    </dgm:pt>
    <dgm:pt modelId="{68D8836A-2024-4697-950E-D734E2504B31}" type="pres">
      <dgm:prSet presAssocID="{37395A44-6C3C-4301-B50C-7343F2B15563}" presName="composite" presStyleCnt="0"/>
      <dgm:spPr/>
    </dgm:pt>
    <dgm:pt modelId="{686A5CEB-E863-4D48-BE6B-785B63B416AC}" type="pres">
      <dgm:prSet presAssocID="{37395A44-6C3C-4301-B50C-7343F2B15563}" presName="background" presStyleLbl="node0" presStyleIdx="0" presStyleCnt="2"/>
      <dgm:spPr>
        <a:solidFill>
          <a:srgbClr val="FF66CC"/>
        </a:solidFill>
      </dgm:spPr>
    </dgm:pt>
    <dgm:pt modelId="{DA467226-1428-490E-9099-A0FB011EAF9A}" type="pres">
      <dgm:prSet presAssocID="{37395A44-6C3C-4301-B50C-7343F2B15563}" presName="text" presStyleLbl="fgAcc0" presStyleIdx="0" presStyleCnt="2">
        <dgm:presLayoutVars>
          <dgm:chPref val="3"/>
        </dgm:presLayoutVars>
      </dgm:prSet>
      <dgm:spPr/>
    </dgm:pt>
    <dgm:pt modelId="{88385EA8-EBA6-4406-A673-8C9A71F7AAFF}" type="pres">
      <dgm:prSet presAssocID="{37395A44-6C3C-4301-B50C-7343F2B15563}" presName="hierChild2" presStyleCnt="0"/>
      <dgm:spPr/>
    </dgm:pt>
    <dgm:pt modelId="{FF1186DF-B1E0-44DB-BA12-384E82AF905E}" type="pres">
      <dgm:prSet presAssocID="{9B82C3B8-863F-4D10-AA6C-FF5AAFB368F5}" presName="hierRoot1" presStyleCnt="0"/>
      <dgm:spPr/>
    </dgm:pt>
    <dgm:pt modelId="{22616DC6-7530-4C88-8FEF-5CD71D0829EE}" type="pres">
      <dgm:prSet presAssocID="{9B82C3B8-863F-4D10-AA6C-FF5AAFB368F5}" presName="composite" presStyleCnt="0"/>
      <dgm:spPr/>
    </dgm:pt>
    <dgm:pt modelId="{302FA7C1-AA4E-43A0-A0E2-B75AFAB309D6}" type="pres">
      <dgm:prSet presAssocID="{9B82C3B8-863F-4D10-AA6C-FF5AAFB368F5}" presName="background" presStyleLbl="node0" presStyleIdx="1" presStyleCnt="2"/>
      <dgm:spPr>
        <a:solidFill>
          <a:srgbClr val="00B0F0"/>
        </a:solidFill>
      </dgm:spPr>
    </dgm:pt>
    <dgm:pt modelId="{AFED43C7-73DB-4F84-BD22-2192D26F57BE}" type="pres">
      <dgm:prSet presAssocID="{9B82C3B8-863F-4D10-AA6C-FF5AAFB368F5}" presName="text" presStyleLbl="fgAcc0" presStyleIdx="1" presStyleCnt="2">
        <dgm:presLayoutVars>
          <dgm:chPref val="3"/>
        </dgm:presLayoutVars>
      </dgm:prSet>
      <dgm:spPr/>
    </dgm:pt>
    <dgm:pt modelId="{4FEC18F6-8A29-4294-B4B2-6B6AC0248176}" type="pres">
      <dgm:prSet presAssocID="{9B82C3B8-863F-4D10-AA6C-FF5AAFB368F5}" presName="hierChild2" presStyleCnt="0"/>
      <dgm:spPr/>
    </dgm:pt>
  </dgm:ptLst>
  <dgm:cxnLst>
    <dgm:cxn modelId="{E8A7FA6E-D82C-174F-9EE5-8206D85B1ECB}" type="presOf" srcId="{9B82C3B8-863F-4D10-AA6C-FF5AAFB368F5}" destId="{AFED43C7-73DB-4F84-BD22-2192D26F57BE}" srcOrd="0" destOrd="0" presId="urn:microsoft.com/office/officeart/2005/8/layout/hierarchy1"/>
    <dgm:cxn modelId="{C39D7C8E-BF26-3C46-B12A-CFBAB392C650}" type="presOf" srcId="{37395A44-6C3C-4301-B50C-7343F2B15563}" destId="{DA467226-1428-490E-9099-A0FB011EAF9A}" srcOrd="0" destOrd="0" presId="urn:microsoft.com/office/officeart/2005/8/layout/hierarchy1"/>
    <dgm:cxn modelId="{270AC7D7-558C-594F-9FFA-175D0064B219}" type="presOf" srcId="{491B8107-E92C-4205-9AE2-497DD12EABF0}" destId="{93498018-F1D2-4A5E-B8B4-CB14586ECE71}" srcOrd="0" destOrd="0" presId="urn:microsoft.com/office/officeart/2005/8/layout/hierarchy1"/>
    <dgm:cxn modelId="{6C7AF8E4-BC61-4731-8304-C6DFD1F480FF}" srcId="{491B8107-E92C-4205-9AE2-497DD12EABF0}" destId="{37395A44-6C3C-4301-B50C-7343F2B15563}" srcOrd="0" destOrd="0" parTransId="{C4B5FCDD-3467-42D1-BAC6-2685F4FAFC72}" sibTransId="{BE1CCB98-2DCD-44CD-9816-662F1F0AEB5A}"/>
    <dgm:cxn modelId="{D99FD4F8-390D-4E82-8594-683E64EE6321}" srcId="{491B8107-E92C-4205-9AE2-497DD12EABF0}" destId="{9B82C3B8-863F-4D10-AA6C-FF5AAFB368F5}" srcOrd="1" destOrd="0" parTransId="{4A48E714-8C5C-4C04-8AF4-D54D84322B50}" sibTransId="{A401B79E-55C3-48D0-9ABC-015712F47F8C}"/>
    <dgm:cxn modelId="{AE27D557-39A9-384B-9C6C-F351DE94DD11}" type="presParOf" srcId="{93498018-F1D2-4A5E-B8B4-CB14586ECE71}" destId="{C25551DC-C1B3-47B2-8C19-7FD34F8DA698}" srcOrd="0" destOrd="0" presId="urn:microsoft.com/office/officeart/2005/8/layout/hierarchy1"/>
    <dgm:cxn modelId="{6476A1B2-03E3-E045-A0F5-AEE949FBC5DA}" type="presParOf" srcId="{C25551DC-C1B3-47B2-8C19-7FD34F8DA698}" destId="{68D8836A-2024-4697-950E-D734E2504B31}" srcOrd="0" destOrd="0" presId="urn:microsoft.com/office/officeart/2005/8/layout/hierarchy1"/>
    <dgm:cxn modelId="{1CCF16A8-7636-C548-83DA-FDA2E4065EB8}" type="presParOf" srcId="{68D8836A-2024-4697-950E-D734E2504B31}" destId="{686A5CEB-E863-4D48-BE6B-785B63B416AC}" srcOrd="0" destOrd="0" presId="urn:microsoft.com/office/officeart/2005/8/layout/hierarchy1"/>
    <dgm:cxn modelId="{D46DACD5-585E-5347-8C7A-384594659A7A}" type="presParOf" srcId="{68D8836A-2024-4697-950E-D734E2504B31}" destId="{DA467226-1428-490E-9099-A0FB011EAF9A}" srcOrd="1" destOrd="0" presId="urn:microsoft.com/office/officeart/2005/8/layout/hierarchy1"/>
    <dgm:cxn modelId="{24D00961-7D6C-1E46-91DD-D33119417AA1}" type="presParOf" srcId="{C25551DC-C1B3-47B2-8C19-7FD34F8DA698}" destId="{88385EA8-EBA6-4406-A673-8C9A71F7AAFF}" srcOrd="1" destOrd="0" presId="urn:microsoft.com/office/officeart/2005/8/layout/hierarchy1"/>
    <dgm:cxn modelId="{03F26B3E-C980-E64F-BB69-D7EE69444213}" type="presParOf" srcId="{93498018-F1D2-4A5E-B8B4-CB14586ECE71}" destId="{FF1186DF-B1E0-44DB-BA12-384E82AF905E}" srcOrd="1" destOrd="0" presId="urn:microsoft.com/office/officeart/2005/8/layout/hierarchy1"/>
    <dgm:cxn modelId="{946F37C8-113C-4849-942D-1EDE0816764F}" type="presParOf" srcId="{FF1186DF-B1E0-44DB-BA12-384E82AF905E}" destId="{22616DC6-7530-4C88-8FEF-5CD71D0829EE}" srcOrd="0" destOrd="0" presId="urn:microsoft.com/office/officeart/2005/8/layout/hierarchy1"/>
    <dgm:cxn modelId="{26B24C37-98E6-F041-9395-DD34C5E3DD0E}" type="presParOf" srcId="{22616DC6-7530-4C88-8FEF-5CD71D0829EE}" destId="{302FA7C1-AA4E-43A0-A0E2-B75AFAB309D6}" srcOrd="0" destOrd="0" presId="urn:microsoft.com/office/officeart/2005/8/layout/hierarchy1"/>
    <dgm:cxn modelId="{D17DBBE8-5635-C148-96E8-54FAF9E4E473}" type="presParOf" srcId="{22616DC6-7530-4C88-8FEF-5CD71D0829EE}" destId="{AFED43C7-73DB-4F84-BD22-2192D26F57BE}" srcOrd="1" destOrd="0" presId="urn:microsoft.com/office/officeart/2005/8/layout/hierarchy1"/>
    <dgm:cxn modelId="{18A76924-21EB-8A48-98C4-69F12608C2F8}" type="presParOf" srcId="{FF1186DF-B1E0-44DB-BA12-384E82AF905E}" destId="{4FEC18F6-8A29-4294-B4B2-6B6AC0248176}" srcOrd="1" destOrd="0" presId="urn:microsoft.com/office/officeart/2005/8/layout/hierarchy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766DA8-5896-478F-8C14-9AF54648F71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DD37D0C0-7B8B-4218-96F2-4A0B41F2CDE6}">
      <dgm:prSet/>
      <dgm:spPr>
        <a:solidFill>
          <a:srgbClr val="00B0F0"/>
        </a:solidFill>
      </dgm:spPr>
      <dgm:t>
        <a:bodyPr/>
        <a:lstStyle/>
        <a:p>
          <a:pPr rtl="0"/>
          <a:r>
            <a:rPr lang="es-ES" dirty="0"/>
            <a:t>Trastornos del  desarrollo psicomotor:</a:t>
          </a:r>
          <a:endParaRPr lang="es-CL" dirty="0"/>
        </a:p>
      </dgm:t>
    </dgm:pt>
    <dgm:pt modelId="{8EAEBCE4-1ADF-489D-B2BA-962E6569E777}" type="parTrans" cxnId="{2FB549DF-390B-4A0B-9E01-A33AB2D350DB}">
      <dgm:prSet/>
      <dgm:spPr/>
      <dgm:t>
        <a:bodyPr/>
        <a:lstStyle/>
        <a:p>
          <a:endParaRPr lang="es-CL"/>
        </a:p>
      </dgm:t>
    </dgm:pt>
    <dgm:pt modelId="{AB95D3AE-C718-415C-8190-215A7C0591A7}" type="sibTrans" cxnId="{2FB549DF-390B-4A0B-9E01-A33AB2D350DB}">
      <dgm:prSet/>
      <dgm:spPr/>
      <dgm:t>
        <a:bodyPr/>
        <a:lstStyle/>
        <a:p>
          <a:endParaRPr lang="es-CL"/>
        </a:p>
      </dgm:t>
    </dgm:pt>
    <dgm:pt modelId="{E0D01EF1-4EE3-4ABA-B896-AE6420C1FA30}" type="pres">
      <dgm:prSet presAssocID="{DE766DA8-5896-478F-8C14-9AF54648F71A}" presName="linear" presStyleCnt="0">
        <dgm:presLayoutVars>
          <dgm:animLvl val="lvl"/>
          <dgm:resizeHandles val="exact"/>
        </dgm:presLayoutVars>
      </dgm:prSet>
      <dgm:spPr/>
    </dgm:pt>
    <dgm:pt modelId="{E7825FEA-4ACE-4FE2-A288-F0F3EF29FA20}" type="pres">
      <dgm:prSet presAssocID="{DD37D0C0-7B8B-4218-96F2-4A0B41F2CDE6}" presName="parentText" presStyleLbl="node1" presStyleIdx="0" presStyleCnt="1" custLinFactNeighborX="-28306" custLinFactNeighborY="80504">
        <dgm:presLayoutVars>
          <dgm:chMax val="0"/>
          <dgm:bulletEnabled val="1"/>
        </dgm:presLayoutVars>
      </dgm:prSet>
      <dgm:spPr/>
    </dgm:pt>
  </dgm:ptLst>
  <dgm:cxnLst>
    <dgm:cxn modelId="{8D0C252A-3343-AC4E-A5D9-DF84B109567E}" type="presOf" srcId="{DD37D0C0-7B8B-4218-96F2-4A0B41F2CDE6}" destId="{E7825FEA-4ACE-4FE2-A288-F0F3EF29FA20}" srcOrd="0" destOrd="0" presId="urn:microsoft.com/office/officeart/2005/8/layout/vList2"/>
    <dgm:cxn modelId="{2FB549DF-390B-4A0B-9E01-A33AB2D350DB}" srcId="{DE766DA8-5896-478F-8C14-9AF54648F71A}" destId="{DD37D0C0-7B8B-4218-96F2-4A0B41F2CDE6}" srcOrd="0" destOrd="0" parTransId="{8EAEBCE4-1ADF-489D-B2BA-962E6569E777}" sibTransId="{AB95D3AE-C718-415C-8190-215A7C0591A7}"/>
    <dgm:cxn modelId="{E63162FE-DE56-7145-A0A3-358C07B3005F}" type="presOf" srcId="{DE766DA8-5896-478F-8C14-9AF54648F71A}" destId="{E0D01EF1-4EE3-4ABA-B896-AE6420C1FA30}" srcOrd="0" destOrd="0" presId="urn:microsoft.com/office/officeart/2005/8/layout/vList2"/>
    <dgm:cxn modelId="{FFBE82CB-AA1C-FC48-A439-8596F6CCC3B3}" type="presParOf" srcId="{E0D01EF1-4EE3-4ABA-B896-AE6420C1FA30}" destId="{E7825FEA-4ACE-4FE2-A288-F0F3EF29FA2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051FBD-E572-4331-BF7E-107643F2FBB9}" type="doc">
      <dgm:prSet loTypeId="urn:microsoft.com/office/officeart/2005/8/layout/hProcess9" loCatId="process" qsTypeId="urn:microsoft.com/office/officeart/2005/8/quickstyle/3d1" qsCatId="3D" csTypeId="urn:microsoft.com/office/officeart/2005/8/colors/accent1_2" csCatId="accent1" phldr="1"/>
      <dgm:spPr/>
      <dgm:t>
        <a:bodyPr/>
        <a:lstStyle/>
        <a:p>
          <a:endParaRPr lang="es-CL"/>
        </a:p>
      </dgm:t>
    </dgm:pt>
    <dgm:pt modelId="{0EC0AF8E-A46B-4037-89E6-7911A157A467}">
      <dgm:prSet/>
      <dgm:spPr>
        <a:solidFill>
          <a:srgbClr val="00B0F0"/>
        </a:solidFill>
      </dgm:spPr>
      <dgm:t>
        <a:bodyPr/>
        <a:lstStyle/>
        <a:p>
          <a:pPr rtl="0"/>
          <a:r>
            <a:rPr lang="es-ES" dirty="0"/>
            <a:t>La evaluación del DSM debe estar incluido en los controles periódicos del niño sano.</a:t>
          </a:r>
          <a:endParaRPr lang="es-CL" dirty="0"/>
        </a:p>
      </dgm:t>
    </dgm:pt>
    <dgm:pt modelId="{6145FE93-CAB9-4F92-91CF-AEFB3346F7B1}" type="parTrans" cxnId="{CF351C6C-12CA-4473-A9EF-3E5B228CA9AC}">
      <dgm:prSet/>
      <dgm:spPr/>
      <dgm:t>
        <a:bodyPr/>
        <a:lstStyle/>
        <a:p>
          <a:endParaRPr lang="es-CL"/>
        </a:p>
      </dgm:t>
    </dgm:pt>
    <dgm:pt modelId="{6EC7637B-ECFB-4C4B-B477-C3D48152AA65}" type="sibTrans" cxnId="{CF351C6C-12CA-4473-A9EF-3E5B228CA9AC}">
      <dgm:prSet/>
      <dgm:spPr/>
      <dgm:t>
        <a:bodyPr/>
        <a:lstStyle/>
        <a:p>
          <a:endParaRPr lang="es-CL"/>
        </a:p>
      </dgm:t>
    </dgm:pt>
    <dgm:pt modelId="{AA98E308-8170-4E0B-97A5-2A6AB1D00238}">
      <dgm:prSet/>
      <dgm:spPr>
        <a:solidFill>
          <a:srgbClr val="FF66CC"/>
        </a:solidFill>
      </dgm:spPr>
      <dgm:t>
        <a:bodyPr/>
        <a:lstStyle/>
        <a:p>
          <a:pPr rtl="0"/>
          <a:r>
            <a:rPr lang="es-ES" dirty="0"/>
            <a:t>Requiere alto grado de sospecha y conocimiento de edades máximas aceptables de adquisición de hitos del DSM.</a:t>
          </a:r>
          <a:endParaRPr lang="es-CL" dirty="0"/>
        </a:p>
      </dgm:t>
    </dgm:pt>
    <dgm:pt modelId="{99C87708-0AA7-4CF9-8064-C655C1398134}" type="parTrans" cxnId="{B438DCCD-0734-46AC-AB2A-5166D7AC5B17}">
      <dgm:prSet/>
      <dgm:spPr/>
      <dgm:t>
        <a:bodyPr/>
        <a:lstStyle/>
        <a:p>
          <a:endParaRPr lang="es-CL"/>
        </a:p>
      </dgm:t>
    </dgm:pt>
    <dgm:pt modelId="{692693FD-2048-420A-A53F-8D52D90F0D89}" type="sibTrans" cxnId="{B438DCCD-0734-46AC-AB2A-5166D7AC5B17}">
      <dgm:prSet/>
      <dgm:spPr/>
      <dgm:t>
        <a:bodyPr/>
        <a:lstStyle/>
        <a:p>
          <a:endParaRPr lang="es-CL"/>
        </a:p>
      </dgm:t>
    </dgm:pt>
    <dgm:pt modelId="{4322270B-F0F5-45AA-9143-44C8A13032DA}" type="pres">
      <dgm:prSet presAssocID="{14051FBD-E572-4331-BF7E-107643F2FBB9}" presName="CompostProcess" presStyleCnt="0">
        <dgm:presLayoutVars>
          <dgm:dir/>
          <dgm:resizeHandles val="exact"/>
        </dgm:presLayoutVars>
      </dgm:prSet>
      <dgm:spPr/>
    </dgm:pt>
    <dgm:pt modelId="{7AAABD85-A955-4D2F-8EAA-DF7D36C6E565}" type="pres">
      <dgm:prSet presAssocID="{14051FBD-E572-4331-BF7E-107643F2FBB9}" presName="arrow" presStyleLbl="bgShp" presStyleIdx="0" presStyleCnt="1"/>
      <dgm:spPr>
        <a:solidFill>
          <a:srgbClr val="FFFC00"/>
        </a:solidFill>
      </dgm:spPr>
    </dgm:pt>
    <dgm:pt modelId="{B4D22FA6-CB63-4554-8A76-9BE419284794}" type="pres">
      <dgm:prSet presAssocID="{14051FBD-E572-4331-BF7E-107643F2FBB9}" presName="linearProcess" presStyleCnt="0"/>
      <dgm:spPr/>
    </dgm:pt>
    <dgm:pt modelId="{6E2434D3-382D-491B-9887-F752669DB43A}" type="pres">
      <dgm:prSet presAssocID="{0EC0AF8E-A46B-4037-89E6-7911A157A467}" presName="textNode" presStyleLbl="node1" presStyleIdx="0" presStyleCnt="2">
        <dgm:presLayoutVars>
          <dgm:bulletEnabled val="1"/>
        </dgm:presLayoutVars>
      </dgm:prSet>
      <dgm:spPr/>
    </dgm:pt>
    <dgm:pt modelId="{88985CE6-9FC5-4D54-8C7D-72BEE1C01CB0}" type="pres">
      <dgm:prSet presAssocID="{6EC7637B-ECFB-4C4B-B477-C3D48152AA65}" presName="sibTrans" presStyleCnt="0"/>
      <dgm:spPr/>
    </dgm:pt>
    <dgm:pt modelId="{9CD97427-B162-4A28-B75C-982A9B983A70}" type="pres">
      <dgm:prSet presAssocID="{AA98E308-8170-4E0B-97A5-2A6AB1D00238}" presName="textNode" presStyleLbl="node1" presStyleIdx="1" presStyleCnt="2">
        <dgm:presLayoutVars>
          <dgm:bulletEnabled val="1"/>
        </dgm:presLayoutVars>
      </dgm:prSet>
      <dgm:spPr/>
    </dgm:pt>
  </dgm:ptLst>
  <dgm:cxnLst>
    <dgm:cxn modelId="{23468E21-0D62-554A-9D92-16D23A1C1A79}" type="presOf" srcId="{14051FBD-E572-4331-BF7E-107643F2FBB9}" destId="{4322270B-F0F5-45AA-9143-44C8A13032DA}" srcOrd="0" destOrd="0" presId="urn:microsoft.com/office/officeart/2005/8/layout/hProcess9"/>
    <dgm:cxn modelId="{CF351C6C-12CA-4473-A9EF-3E5B228CA9AC}" srcId="{14051FBD-E572-4331-BF7E-107643F2FBB9}" destId="{0EC0AF8E-A46B-4037-89E6-7911A157A467}" srcOrd="0" destOrd="0" parTransId="{6145FE93-CAB9-4F92-91CF-AEFB3346F7B1}" sibTransId="{6EC7637B-ECFB-4C4B-B477-C3D48152AA65}"/>
    <dgm:cxn modelId="{1D1A6E8A-CF2D-824E-848D-BD6C7BF3EC57}" type="presOf" srcId="{0EC0AF8E-A46B-4037-89E6-7911A157A467}" destId="{6E2434D3-382D-491B-9887-F752669DB43A}" srcOrd="0" destOrd="0" presId="urn:microsoft.com/office/officeart/2005/8/layout/hProcess9"/>
    <dgm:cxn modelId="{94303197-7178-674B-8C12-1C6C4C275301}" type="presOf" srcId="{AA98E308-8170-4E0B-97A5-2A6AB1D00238}" destId="{9CD97427-B162-4A28-B75C-982A9B983A70}" srcOrd="0" destOrd="0" presId="urn:microsoft.com/office/officeart/2005/8/layout/hProcess9"/>
    <dgm:cxn modelId="{B438DCCD-0734-46AC-AB2A-5166D7AC5B17}" srcId="{14051FBD-E572-4331-BF7E-107643F2FBB9}" destId="{AA98E308-8170-4E0B-97A5-2A6AB1D00238}" srcOrd="1" destOrd="0" parTransId="{99C87708-0AA7-4CF9-8064-C655C1398134}" sibTransId="{692693FD-2048-420A-A53F-8D52D90F0D89}"/>
    <dgm:cxn modelId="{AECF9F08-EAC2-4B4E-9732-BF2A8E34A640}" type="presParOf" srcId="{4322270B-F0F5-45AA-9143-44C8A13032DA}" destId="{7AAABD85-A955-4D2F-8EAA-DF7D36C6E565}" srcOrd="0" destOrd="0" presId="urn:microsoft.com/office/officeart/2005/8/layout/hProcess9"/>
    <dgm:cxn modelId="{E066BC42-3CFB-5748-9088-89F3120F8D9C}" type="presParOf" srcId="{4322270B-F0F5-45AA-9143-44C8A13032DA}" destId="{B4D22FA6-CB63-4554-8A76-9BE419284794}" srcOrd="1" destOrd="0" presId="urn:microsoft.com/office/officeart/2005/8/layout/hProcess9"/>
    <dgm:cxn modelId="{4EF27B48-DCAE-844F-88E2-79910C9B7382}" type="presParOf" srcId="{B4D22FA6-CB63-4554-8A76-9BE419284794}" destId="{6E2434D3-382D-491B-9887-F752669DB43A}" srcOrd="0" destOrd="0" presId="urn:microsoft.com/office/officeart/2005/8/layout/hProcess9"/>
    <dgm:cxn modelId="{E8AD50D8-1D45-EC48-B490-EBEC9EDCC939}" type="presParOf" srcId="{B4D22FA6-CB63-4554-8A76-9BE419284794}" destId="{88985CE6-9FC5-4D54-8C7D-72BEE1C01CB0}" srcOrd="1" destOrd="0" presId="urn:microsoft.com/office/officeart/2005/8/layout/hProcess9"/>
    <dgm:cxn modelId="{BB042C04-DE53-7645-B77C-56AD849F12AB}" type="presParOf" srcId="{B4D22FA6-CB63-4554-8A76-9BE419284794}" destId="{9CD97427-B162-4A28-B75C-982A9B983A70}" srcOrd="2" destOrd="0" presId="urn:microsoft.com/office/officeart/2005/8/layout/hProcess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B8C39C5-D079-4083-ADC2-1967B79D3FD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76050E1A-F38E-4035-A8D8-6069F5D71959}">
      <dgm:prSet/>
      <dgm:spPr>
        <a:solidFill>
          <a:srgbClr val="00B0F0"/>
        </a:solidFill>
      </dgm:spPr>
      <dgm:t>
        <a:bodyPr/>
        <a:lstStyle/>
        <a:p>
          <a:pPr rtl="0"/>
          <a:r>
            <a:rPr lang="es-ES_tradnl" dirty="0"/>
            <a:t>O</a:t>
          </a:r>
          <a:r>
            <a:rPr lang="es-ES" dirty="0" err="1"/>
            <a:t>bjetivos</a:t>
          </a:r>
          <a:r>
            <a:rPr lang="es-ES" dirty="0"/>
            <a:t> del diagnóstico precoz </a:t>
          </a:r>
          <a:r>
            <a:rPr lang="es-ES_tradnl" dirty="0"/>
            <a:t>de los </a:t>
          </a:r>
          <a:r>
            <a:rPr lang="es-ES" dirty="0"/>
            <a:t> trastornos</a:t>
          </a:r>
          <a:r>
            <a:rPr lang="es-ES_tradnl" dirty="0"/>
            <a:t> del DSM</a:t>
          </a:r>
          <a:endParaRPr lang="es-ES" dirty="0"/>
        </a:p>
      </dgm:t>
    </dgm:pt>
    <dgm:pt modelId="{B602C79A-F369-4D9D-BBB1-50A37D2ABB0E}" type="parTrans" cxnId="{222C0438-F1B8-4544-98B1-7097012C6E1D}">
      <dgm:prSet/>
      <dgm:spPr/>
      <dgm:t>
        <a:bodyPr/>
        <a:lstStyle/>
        <a:p>
          <a:endParaRPr lang="es-CL"/>
        </a:p>
      </dgm:t>
    </dgm:pt>
    <dgm:pt modelId="{6408BED7-F440-40AC-9ACB-84D1864E16F8}" type="sibTrans" cxnId="{222C0438-F1B8-4544-98B1-7097012C6E1D}">
      <dgm:prSet/>
      <dgm:spPr/>
      <dgm:t>
        <a:bodyPr/>
        <a:lstStyle/>
        <a:p>
          <a:endParaRPr lang="es-CL"/>
        </a:p>
      </dgm:t>
    </dgm:pt>
    <dgm:pt modelId="{92F175D0-4DD5-407D-AD57-DFFC9E666A66}" type="pres">
      <dgm:prSet presAssocID="{EB8C39C5-D079-4083-ADC2-1967B79D3FD0}" presName="linear" presStyleCnt="0">
        <dgm:presLayoutVars>
          <dgm:animLvl val="lvl"/>
          <dgm:resizeHandles val="exact"/>
        </dgm:presLayoutVars>
      </dgm:prSet>
      <dgm:spPr/>
    </dgm:pt>
    <dgm:pt modelId="{306C2D97-0015-48A5-B117-83DE3FFBCAA5}" type="pres">
      <dgm:prSet presAssocID="{76050E1A-F38E-4035-A8D8-6069F5D71959}" presName="parentText" presStyleLbl="node1" presStyleIdx="0" presStyleCnt="1">
        <dgm:presLayoutVars>
          <dgm:chMax val="0"/>
          <dgm:bulletEnabled val="1"/>
        </dgm:presLayoutVars>
      </dgm:prSet>
      <dgm:spPr/>
    </dgm:pt>
  </dgm:ptLst>
  <dgm:cxnLst>
    <dgm:cxn modelId="{222C0438-F1B8-4544-98B1-7097012C6E1D}" srcId="{EB8C39C5-D079-4083-ADC2-1967B79D3FD0}" destId="{76050E1A-F38E-4035-A8D8-6069F5D71959}" srcOrd="0" destOrd="0" parTransId="{B602C79A-F369-4D9D-BBB1-50A37D2ABB0E}" sibTransId="{6408BED7-F440-40AC-9ACB-84D1864E16F8}"/>
    <dgm:cxn modelId="{FEEFED95-2FD5-094C-BFB4-BAF86949E1EF}" type="presOf" srcId="{76050E1A-F38E-4035-A8D8-6069F5D71959}" destId="{306C2D97-0015-48A5-B117-83DE3FFBCAA5}" srcOrd="0" destOrd="0" presId="urn:microsoft.com/office/officeart/2005/8/layout/vList2"/>
    <dgm:cxn modelId="{18A6A6F2-1DB3-F040-99A8-50B0FF287A35}" type="presOf" srcId="{EB8C39C5-D079-4083-ADC2-1967B79D3FD0}" destId="{92F175D0-4DD5-407D-AD57-DFFC9E666A66}" srcOrd="0" destOrd="0" presId="urn:microsoft.com/office/officeart/2005/8/layout/vList2"/>
    <dgm:cxn modelId="{BD0946E3-670F-3647-8C3B-C19ED9942A81}" type="presParOf" srcId="{92F175D0-4DD5-407D-AD57-DFFC9E666A66}" destId="{306C2D97-0015-48A5-B117-83DE3FFBCAA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C7A2E9E-1F9D-4DB4-A62F-69EF366599C4}" type="doc">
      <dgm:prSet loTypeId="urn:microsoft.com/office/officeart/2005/8/layout/vProcess5" loCatId="process" qsTypeId="urn:microsoft.com/office/officeart/2005/8/quickstyle/3d1" qsCatId="3D" csTypeId="urn:microsoft.com/office/officeart/2005/8/colors/colorful1#8" csCatId="colorful" phldr="1"/>
      <dgm:spPr/>
      <dgm:t>
        <a:bodyPr/>
        <a:lstStyle/>
        <a:p>
          <a:endParaRPr lang="es-CL"/>
        </a:p>
      </dgm:t>
    </dgm:pt>
    <dgm:pt modelId="{9BAEE542-E299-41D6-9CC0-21B973A9C1FC}">
      <dgm:prSet/>
      <dgm:spPr>
        <a:solidFill>
          <a:srgbClr val="FF66CC"/>
        </a:solidFill>
      </dgm:spPr>
      <dgm:t>
        <a:bodyPr/>
        <a:lstStyle/>
        <a:p>
          <a:pPr rtl="0"/>
          <a:r>
            <a:rPr lang="es-ES" dirty="0"/>
            <a:t>Detectar causas tratables (</a:t>
          </a:r>
          <a:r>
            <a:rPr lang="es-ES" dirty="0" err="1"/>
            <a:t>ej</a:t>
          </a:r>
          <a:r>
            <a:rPr lang="es-ES" dirty="0"/>
            <a:t>: hipotiroidismo)</a:t>
          </a:r>
          <a:endParaRPr lang="es-CL" dirty="0"/>
        </a:p>
      </dgm:t>
    </dgm:pt>
    <dgm:pt modelId="{1432DD99-2E9C-4609-ADB4-707545DE7830}" type="parTrans" cxnId="{B4E095F1-662F-444D-B8D3-E3DE3A555C97}">
      <dgm:prSet/>
      <dgm:spPr/>
      <dgm:t>
        <a:bodyPr/>
        <a:lstStyle/>
        <a:p>
          <a:endParaRPr lang="es-CL"/>
        </a:p>
      </dgm:t>
    </dgm:pt>
    <dgm:pt modelId="{17392F7C-4F7C-4A43-8336-ECFD1DC51D1E}" type="sibTrans" cxnId="{B4E095F1-662F-444D-B8D3-E3DE3A555C97}">
      <dgm:prSet/>
      <dgm:spPr>
        <a:solidFill>
          <a:srgbClr val="9966FF">
            <a:alpha val="90000"/>
          </a:srgbClr>
        </a:solidFill>
      </dgm:spPr>
      <dgm:t>
        <a:bodyPr/>
        <a:lstStyle/>
        <a:p>
          <a:endParaRPr lang="es-CL"/>
        </a:p>
      </dgm:t>
    </dgm:pt>
    <dgm:pt modelId="{5F922BEC-8E65-4BEF-BDCD-B8D597529324}">
      <dgm:prSet/>
      <dgm:spPr>
        <a:solidFill>
          <a:srgbClr val="92D050"/>
        </a:solidFill>
      </dgm:spPr>
      <dgm:t>
        <a:bodyPr/>
        <a:lstStyle/>
        <a:p>
          <a:pPr rtl="0"/>
          <a:r>
            <a:rPr lang="es-ES" dirty="0"/>
            <a:t>Efectuar terapia rehabilitadora (</a:t>
          </a:r>
          <a:r>
            <a:rPr lang="es-ES" dirty="0" err="1"/>
            <a:t>ej</a:t>
          </a:r>
          <a:r>
            <a:rPr lang="es-ES" dirty="0"/>
            <a:t>: sordera)</a:t>
          </a:r>
          <a:endParaRPr lang="es-CL" dirty="0"/>
        </a:p>
      </dgm:t>
    </dgm:pt>
    <dgm:pt modelId="{9F608DF4-A0D1-49EF-9998-C03A84899C38}" type="parTrans" cxnId="{38F2ADE2-D07B-49D3-96A9-DF6A9D73EB6F}">
      <dgm:prSet/>
      <dgm:spPr/>
      <dgm:t>
        <a:bodyPr/>
        <a:lstStyle/>
        <a:p>
          <a:endParaRPr lang="es-CL"/>
        </a:p>
      </dgm:t>
    </dgm:pt>
    <dgm:pt modelId="{7D979938-CE6D-49FA-A96F-129E8FE693CF}" type="sibTrans" cxnId="{38F2ADE2-D07B-49D3-96A9-DF6A9D73EB6F}">
      <dgm:prSet/>
      <dgm:spPr>
        <a:solidFill>
          <a:srgbClr val="FF66CC">
            <a:alpha val="90000"/>
          </a:srgbClr>
        </a:solidFill>
      </dgm:spPr>
      <dgm:t>
        <a:bodyPr/>
        <a:lstStyle/>
        <a:p>
          <a:endParaRPr lang="es-CL"/>
        </a:p>
      </dgm:t>
    </dgm:pt>
    <dgm:pt modelId="{C8DF4633-F04F-42DD-A262-B5B05F02CDF9}">
      <dgm:prSet/>
      <dgm:spPr>
        <a:solidFill>
          <a:srgbClr val="9966FF"/>
        </a:solidFill>
      </dgm:spPr>
      <dgm:t>
        <a:bodyPr/>
        <a:lstStyle/>
        <a:p>
          <a:pPr rtl="0"/>
          <a:r>
            <a:rPr lang="es-ES" dirty="0"/>
            <a:t>Instaurar tratamiento a una edad en que mejore el pronóstico (</a:t>
          </a:r>
          <a:r>
            <a:rPr lang="es-ES" dirty="0" err="1"/>
            <a:t>ej</a:t>
          </a:r>
          <a:r>
            <a:rPr lang="es-ES" dirty="0"/>
            <a:t>: </a:t>
          </a:r>
          <a:r>
            <a:rPr lang="es-ES" dirty="0" err="1"/>
            <a:t>fenilketonuria</a:t>
          </a:r>
          <a:r>
            <a:rPr lang="es-ES" dirty="0"/>
            <a:t>)</a:t>
          </a:r>
          <a:endParaRPr lang="es-CL" dirty="0"/>
        </a:p>
      </dgm:t>
    </dgm:pt>
    <dgm:pt modelId="{059B5D04-ECF1-4E86-98B8-6ABB74A84B94}" type="parTrans" cxnId="{B05065AD-E642-4C02-B363-FC8D19C531F0}">
      <dgm:prSet/>
      <dgm:spPr/>
      <dgm:t>
        <a:bodyPr/>
        <a:lstStyle/>
        <a:p>
          <a:endParaRPr lang="es-CL"/>
        </a:p>
      </dgm:t>
    </dgm:pt>
    <dgm:pt modelId="{3B35816B-D649-48FE-B066-095B6ADC25AA}" type="sibTrans" cxnId="{B05065AD-E642-4C02-B363-FC8D19C531F0}">
      <dgm:prSet/>
      <dgm:spPr>
        <a:solidFill>
          <a:srgbClr val="FF9900">
            <a:alpha val="90000"/>
          </a:srgbClr>
        </a:solidFill>
      </dgm:spPr>
      <dgm:t>
        <a:bodyPr/>
        <a:lstStyle/>
        <a:p>
          <a:endParaRPr lang="es-CL"/>
        </a:p>
      </dgm:t>
    </dgm:pt>
    <dgm:pt modelId="{C88E41D6-45B4-4A11-B921-0E474BDA169E}">
      <dgm:prSet/>
      <dgm:spPr>
        <a:solidFill>
          <a:srgbClr val="00B0F0"/>
        </a:solidFill>
      </dgm:spPr>
      <dgm:t>
        <a:bodyPr/>
        <a:lstStyle/>
        <a:p>
          <a:pPr rtl="0"/>
          <a:r>
            <a:rPr lang="es-ES" dirty="0"/>
            <a:t>Pesquisar precozmente  complicaciones asociadas a síndromes específicos (</a:t>
          </a:r>
          <a:r>
            <a:rPr lang="es-ES" dirty="0" err="1"/>
            <a:t>ej</a:t>
          </a:r>
          <a:r>
            <a:rPr lang="es-ES" dirty="0"/>
            <a:t>: luxación </a:t>
          </a:r>
          <a:r>
            <a:rPr lang="es-ES" dirty="0" err="1"/>
            <a:t>atlantoaxoídea</a:t>
          </a:r>
          <a:r>
            <a:rPr lang="es-ES" dirty="0"/>
            <a:t> en Down)</a:t>
          </a:r>
          <a:endParaRPr lang="es-CL" dirty="0"/>
        </a:p>
      </dgm:t>
    </dgm:pt>
    <dgm:pt modelId="{46933521-F31C-4A83-8D17-F2715BB0FC6A}" type="parTrans" cxnId="{2CD82F8F-5BAE-4C14-9211-26C51DE34C13}">
      <dgm:prSet/>
      <dgm:spPr/>
      <dgm:t>
        <a:bodyPr/>
        <a:lstStyle/>
        <a:p>
          <a:endParaRPr lang="es-CL"/>
        </a:p>
      </dgm:t>
    </dgm:pt>
    <dgm:pt modelId="{08E2A618-2805-4800-89FB-7779D5AFAEBA}" type="sibTrans" cxnId="{2CD82F8F-5BAE-4C14-9211-26C51DE34C13}">
      <dgm:prSet/>
      <dgm:spPr>
        <a:solidFill>
          <a:srgbClr val="92D050">
            <a:alpha val="90000"/>
          </a:srgbClr>
        </a:solidFill>
      </dgm:spPr>
      <dgm:t>
        <a:bodyPr/>
        <a:lstStyle/>
        <a:p>
          <a:endParaRPr lang="es-CL"/>
        </a:p>
      </dgm:t>
    </dgm:pt>
    <dgm:pt modelId="{4D439796-DEAB-4C98-83D0-4D15AA06A993}">
      <dgm:prSet/>
      <dgm:spPr>
        <a:solidFill>
          <a:srgbClr val="FF9900"/>
        </a:solidFill>
      </dgm:spPr>
      <dgm:t>
        <a:bodyPr/>
        <a:lstStyle/>
        <a:p>
          <a:pPr rtl="0"/>
          <a:r>
            <a:rPr lang="es-ES" dirty="0"/>
            <a:t>Consejo genético (</a:t>
          </a:r>
          <a:r>
            <a:rPr lang="es-ES" dirty="0" err="1"/>
            <a:t>ej</a:t>
          </a:r>
          <a:r>
            <a:rPr lang="es-ES" dirty="0"/>
            <a:t>: </a:t>
          </a:r>
          <a:r>
            <a:rPr lang="es-ES" dirty="0" err="1"/>
            <a:t>Duchenne</a:t>
          </a:r>
          <a:r>
            <a:rPr lang="es-ES" dirty="0"/>
            <a:t>)</a:t>
          </a:r>
          <a:endParaRPr lang="es-CL" dirty="0"/>
        </a:p>
      </dgm:t>
    </dgm:pt>
    <dgm:pt modelId="{E6487E09-E8D3-4C26-881B-4A254BCD406B}" type="parTrans" cxnId="{666BB164-4A3B-4EA5-869C-67775B361E77}">
      <dgm:prSet/>
      <dgm:spPr/>
      <dgm:t>
        <a:bodyPr/>
        <a:lstStyle/>
        <a:p>
          <a:endParaRPr lang="es-CL"/>
        </a:p>
      </dgm:t>
    </dgm:pt>
    <dgm:pt modelId="{11B14D13-B333-4E7B-B1AE-9147C8E82181}" type="sibTrans" cxnId="{666BB164-4A3B-4EA5-869C-67775B361E77}">
      <dgm:prSet/>
      <dgm:spPr/>
      <dgm:t>
        <a:bodyPr/>
        <a:lstStyle/>
        <a:p>
          <a:endParaRPr lang="es-CL"/>
        </a:p>
      </dgm:t>
    </dgm:pt>
    <dgm:pt modelId="{A0243A22-C105-4F21-9C69-A5E088503459}" type="pres">
      <dgm:prSet presAssocID="{BC7A2E9E-1F9D-4DB4-A62F-69EF366599C4}" presName="outerComposite" presStyleCnt="0">
        <dgm:presLayoutVars>
          <dgm:chMax val="5"/>
          <dgm:dir/>
          <dgm:resizeHandles val="exact"/>
        </dgm:presLayoutVars>
      </dgm:prSet>
      <dgm:spPr/>
    </dgm:pt>
    <dgm:pt modelId="{4291CAA4-CC9F-4F83-B051-1520335EC4C7}" type="pres">
      <dgm:prSet presAssocID="{BC7A2E9E-1F9D-4DB4-A62F-69EF366599C4}" presName="dummyMaxCanvas" presStyleCnt="0">
        <dgm:presLayoutVars/>
      </dgm:prSet>
      <dgm:spPr/>
    </dgm:pt>
    <dgm:pt modelId="{0F277934-EA4E-442D-9921-51C9709BB324}" type="pres">
      <dgm:prSet presAssocID="{BC7A2E9E-1F9D-4DB4-A62F-69EF366599C4}" presName="FiveNodes_1" presStyleLbl="node1" presStyleIdx="0" presStyleCnt="5">
        <dgm:presLayoutVars>
          <dgm:bulletEnabled val="1"/>
        </dgm:presLayoutVars>
      </dgm:prSet>
      <dgm:spPr/>
    </dgm:pt>
    <dgm:pt modelId="{D1AF8C28-8EF8-403F-BA0C-173F7A9D8248}" type="pres">
      <dgm:prSet presAssocID="{BC7A2E9E-1F9D-4DB4-A62F-69EF366599C4}" presName="FiveNodes_2" presStyleLbl="node1" presStyleIdx="1" presStyleCnt="5">
        <dgm:presLayoutVars>
          <dgm:bulletEnabled val="1"/>
        </dgm:presLayoutVars>
      </dgm:prSet>
      <dgm:spPr/>
    </dgm:pt>
    <dgm:pt modelId="{6813BBA5-5E49-4C92-B5CF-68412454AC6D}" type="pres">
      <dgm:prSet presAssocID="{BC7A2E9E-1F9D-4DB4-A62F-69EF366599C4}" presName="FiveNodes_3" presStyleLbl="node1" presStyleIdx="2" presStyleCnt="5">
        <dgm:presLayoutVars>
          <dgm:bulletEnabled val="1"/>
        </dgm:presLayoutVars>
      </dgm:prSet>
      <dgm:spPr/>
    </dgm:pt>
    <dgm:pt modelId="{95477109-A437-4E0F-84C2-6F95B571806A}" type="pres">
      <dgm:prSet presAssocID="{BC7A2E9E-1F9D-4DB4-A62F-69EF366599C4}" presName="FiveNodes_4" presStyleLbl="node1" presStyleIdx="3" presStyleCnt="5">
        <dgm:presLayoutVars>
          <dgm:bulletEnabled val="1"/>
        </dgm:presLayoutVars>
      </dgm:prSet>
      <dgm:spPr/>
    </dgm:pt>
    <dgm:pt modelId="{884CD2BC-65DB-4515-BDF3-3CDEE8D512EC}" type="pres">
      <dgm:prSet presAssocID="{BC7A2E9E-1F9D-4DB4-A62F-69EF366599C4}" presName="FiveNodes_5" presStyleLbl="node1" presStyleIdx="4" presStyleCnt="5">
        <dgm:presLayoutVars>
          <dgm:bulletEnabled val="1"/>
        </dgm:presLayoutVars>
      </dgm:prSet>
      <dgm:spPr/>
    </dgm:pt>
    <dgm:pt modelId="{E55C9E37-B834-40B9-860F-576CEFCB2946}" type="pres">
      <dgm:prSet presAssocID="{BC7A2E9E-1F9D-4DB4-A62F-69EF366599C4}" presName="FiveConn_1-2" presStyleLbl="fgAccFollowNode1" presStyleIdx="0" presStyleCnt="4">
        <dgm:presLayoutVars>
          <dgm:bulletEnabled val="1"/>
        </dgm:presLayoutVars>
      </dgm:prSet>
      <dgm:spPr/>
    </dgm:pt>
    <dgm:pt modelId="{0F18E979-88BD-4A48-AAD2-648D0AF91829}" type="pres">
      <dgm:prSet presAssocID="{BC7A2E9E-1F9D-4DB4-A62F-69EF366599C4}" presName="FiveConn_2-3" presStyleLbl="fgAccFollowNode1" presStyleIdx="1" presStyleCnt="4">
        <dgm:presLayoutVars>
          <dgm:bulletEnabled val="1"/>
        </dgm:presLayoutVars>
      </dgm:prSet>
      <dgm:spPr/>
    </dgm:pt>
    <dgm:pt modelId="{17E9E403-B851-41E6-B04C-EB0FF2096545}" type="pres">
      <dgm:prSet presAssocID="{BC7A2E9E-1F9D-4DB4-A62F-69EF366599C4}" presName="FiveConn_3-4" presStyleLbl="fgAccFollowNode1" presStyleIdx="2" presStyleCnt="4">
        <dgm:presLayoutVars>
          <dgm:bulletEnabled val="1"/>
        </dgm:presLayoutVars>
      </dgm:prSet>
      <dgm:spPr/>
    </dgm:pt>
    <dgm:pt modelId="{BF20A23D-2E9F-4382-9708-EB76C7C3AD34}" type="pres">
      <dgm:prSet presAssocID="{BC7A2E9E-1F9D-4DB4-A62F-69EF366599C4}" presName="FiveConn_4-5" presStyleLbl="fgAccFollowNode1" presStyleIdx="3" presStyleCnt="4">
        <dgm:presLayoutVars>
          <dgm:bulletEnabled val="1"/>
        </dgm:presLayoutVars>
      </dgm:prSet>
      <dgm:spPr/>
    </dgm:pt>
    <dgm:pt modelId="{6B54DC0E-6C92-45E9-A619-7108703ED895}" type="pres">
      <dgm:prSet presAssocID="{BC7A2E9E-1F9D-4DB4-A62F-69EF366599C4}" presName="FiveNodes_1_text" presStyleLbl="node1" presStyleIdx="4" presStyleCnt="5">
        <dgm:presLayoutVars>
          <dgm:bulletEnabled val="1"/>
        </dgm:presLayoutVars>
      </dgm:prSet>
      <dgm:spPr/>
    </dgm:pt>
    <dgm:pt modelId="{9B9C5304-E2E8-4FFA-AA10-40A6FED348BA}" type="pres">
      <dgm:prSet presAssocID="{BC7A2E9E-1F9D-4DB4-A62F-69EF366599C4}" presName="FiveNodes_2_text" presStyleLbl="node1" presStyleIdx="4" presStyleCnt="5">
        <dgm:presLayoutVars>
          <dgm:bulletEnabled val="1"/>
        </dgm:presLayoutVars>
      </dgm:prSet>
      <dgm:spPr/>
    </dgm:pt>
    <dgm:pt modelId="{8CA3CCB7-A929-4197-899E-9B6F445C661F}" type="pres">
      <dgm:prSet presAssocID="{BC7A2E9E-1F9D-4DB4-A62F-69EF366599C4}" presName="FiveNodes_3_text" presStyleLbl="node1" presStyleIdx="4" presStyleCnt="5">
        <dgm:presLayoutVars>
          <dgm:bulletEnabled val="1"/>
        </dgm:presLayoutVars>
      </dgm:prSet>
      <dgm:spPr/>
    </dgm:pt>
    <dgm:pt modelId="{A58966AA-9AAA-49FC-8857-AB0D3C4D1BC0}" type="pres">
      <dgm:prSet presAssocID="{BC7A2E9E-1F9D-4DB4-A62F-69EF366599C4}" presName="FiveNodes_4_text" presStyleLbl="node1" presStyleIdx="4" presStyleCnt="5">
        <dgm:presLayoutVars>
          <dgm:bulletEnabled val="1"/>
        </dgm:presLayoutVars>
      </dgm:prSet>
      <dgm:spPr/>
    </dgm:pt>
    <dgm:pt modelId="{2068A0A6-F520-4C54-8891-28101F5E4C58}" type="pres">
      <dgm:prSet presAssocID="{BC7A2E9E-1F9D-4DB4-A62F-69EF366599C4}" presName="FiveNodes_5_text" presStyleLbl="node1" presStyleIdx="4" presStyleCnt="5">
        <dgm:presLayoutVars>
          <dgm:bulletEnabled val="1"/>
        </dgm:presLayoutVars>
      </dgm:prSet>
      <dgm:spPr/>
    </dgm:pt>
  </dgm:ptLst>
  <dgm:cxnLst>
    <dgm:cxn modelId="{6E2B2704-0F40-4C46-A19D-2CD4DB9F6B36}" type="presOf" srcId="{5F922BEC-8E65-4BEF-BDCD-B8D597529324}" destId="{D1AF8C28-8EF8-403F-BA0C-173F7A9D8248}" srcOrd="0" destOrd="0" presId="urn:microsoft.com/office/officeart/2005/8/layout/vProcess5"/>
    <dgm:cxn modelId="{66D30C20-E9E4-4346-898A-4FCFFE46414B}" type="presOf" srcId="{4D439796-DEAB-4C98-83D0-4D15AA06A993}" destId="{884CD2BC-65DB-4515-BDF3-3CDEE8D512EC}" srcOrd="0" destOrd="0" presId="urn:microsoft.com/office/officeart/2005/8/layout/vProcess5"/>
    <dgm:cxn modelId="{9FF48D22-D9EF-BF42-963E-4E622901FBA3}" type="presOf" srcId="{C88E41D6-45B4-4A11-B921-0E474BDA169E}" destId="{A58966AA-9AAA-49FC-8857-AB0D3C4D1BC0}" srcOrd="1" destOrd="0" presId="urn:microsoft.com/office/officeart/2005/8/layout/vProcess5"/>
    <dgm:cxn modelId="{C42E9349-F3BB-D845-BC00-21E5D68362A4}" type="presOf" srcId="{C88E41D6-45B4-4A11-B921-0E474BDA169E}" destId="{95477109-A437-4E0F-84C2-6F95B571806A}" srcOrd="0" destOrd="0" presId="urn:microsoft.com/office/officeart/2005/8/layout/vProcess5"/>
    <dgm:cxn modelId="{666BB164-4A3B-4EA5-869C-67775B361E77}" srcId="{BC7A2E9E-1F9D-4DB4-A62F-69EF366599C4}" destId="{4D439796-DEAB-4C98-83D0-4D15AA06A993}" srcOrd="4" destOrd="0" parTransId="{E6487E09-E8D3-4C26-881B-4A254BCD406B}" sibTransId="{11B14D13-B333-4E7B-B1AE-9147C8E82181}"/>
    <dgm:cxn modelId="{7E6C0870-4FAA-8447-822F-DB0B5B0A9FB0}" type="presOf" srcId="{9BAEE542-E299-41D6-9CC0-21B973A9C1FC}" destId="{6B54DC0E-6C92-45E9-A619-7108703ED895}" srcOrd="1" destOrd="0" presId="urn:microsoft.com/office/officeart/2005/8/layout/vProcess5"/>
    <dgm:cxn modelId="{1FC49485-81EB-8F45-A39F-1249981495F5}" type="presOf" srcId="{3B35816B-D649-48FE-B066-095B6ADC25AA}" destId="{17E9E403-B851-41E6-B04C-EB0FF2096545}" srcOrd="0" destOrd="0" presId="urn:microsoft.com/office/officeart/2005/8/layout/vProcess5"/>
    <dgm:cxn modelId="{BA50368D-5B60-AA42-94F5-3B3EC9770DB0}" type="presOf" srcId="{4D439796-DEAB-4C98-83D0-4D15AA06A993}" destId="{2068A0A6-F520-4C54-8891-28101F5E4C58}" srcOrd="1" destOrd="0" presId="urn:microsoft.com/office/officeart/2005/8/layout/vProcess5"/>
    <dgm:cxn modelId="{2CD82F8F-5BAE-4C14-9211-26C51DE34C13}" srcId="{BC7A2E9E-1F9D-4DB4-A62F-69EF366599C4}" destId="{C88E41D6-45B4-4A11-B921-0E474BDA169E}" srcOrd="3" destOrd="0" parTransId="{46933521-F31C-4A83-8D17-F2715BB0FC6A}" sibTransId="{08E2A618-2805-4800-89FB-7779D5AFAEBA}"/>
    <dgm:cxn modelId="{CE9C0692-C744-6E44-874F-A9005039943D}" type="presOf" srcId="{5F922BEC-8E65-4BEF-BDCD-B8D597529324}" destId="{9B9C5304-E2E8-4FFA-AA10-40A6FED348BA}" srcOrd="1" destOrd="0" presId="urn:microsoft.com/office/officeart/2005/8/layout/vProcess5"/>
    <dgm:cxn modelId="{B05065AD-E642-4C02-B363-FC8D19C531F0}" srcId="{BC7A2E9E-1F9D-4DB4-A62F-69EF366599C4}" destId="{C8DF4633-F04F-42DD-A262-B5B05F02CDF9}" srcOrd="2" destOrd="0" parTransId="{059B5D04-ECF1-4E86-98B8-6ABB74A84B94}" sibTransId="{3B35816B-D649-48FE-B066-095B6ADC25AA}"/>
    <dgm:cxn modelId="{8EEE5ABA-9204-234C-8AF7-AB01C902CA47}" type="presOf" srcId="{C8DF4633-F04F-42DD-A262-B5B05F02CDF9}" destId="{8CA3CCB7-A929-4197-899E-9B6F445C661F}" srcOrd="1" destOrd="0" presId="urn:microsoft.com/office/officeart/2005/8/layout/vProcess5"/>
    <dgm:cxn modelId="{929FDAC3-1248-674B-B4E0-BD4F74DCC614}" type="presOf" srcId="{BC7A2E9E-1F9D-4DB4-A62F-69EF366599C4}" destId="{A0243A22-C105-4F21-9C69-A5E088503459}" srcOrd="0" destOrd="0" presId="urn:microsoft.com/office/officeart/2005/8/layout/vProcess5"/>
    <dgm:cxn modelId="{1DCE61CB-D932-1F40-A9AC-BC163059CBA6}" type="presOf" srcId="{C8DF4633-F04F-42DD-A262-B5B05F02CDF9}" destId="{6813BBA5-5E49-4C92-B5CF-68412454AC6D}" srcOrd="0" destOrd="0" presId="urn:microsoft.com/office/officeart/2005/8/layout/vProcess5"/>
    <dgm:cxn modelId="{38F2ADE2-D07B-49D3-96A9-DF6A9D73EB6F}" srcId="{BC7A2E9E-1F9D-4DB4-A62F-69EF366599C4}" destId="{5F922BEC-8E65-4BEF-BDCD-B8D597529324}" srcOrd="1" destOrd="0" parTransId="{9F608DF4-A0D1-49EF-9998-C03A84899C38}" sibTransId="{7D979938-CE6D-49FA-A96F-129E8FE693CF}"/>
    <dgm:cxn modelId="{263D2AE5-9ADA-2648-AAE1-7B222B03C659}" type="presOf" srcId="{7D979938-CE6D-49FA-A96F-129E8FE693CF}" destId="{0F18E979-88BD-4A48-AAD2-648D0AF91829}" srcOrd="0" destOrd="0" presId="urn:microsoft.com/office/officeart/2005/8/layout/vProcess5"/>
    <dgm:cxn modelId="{B4E095F1-662F-444D-B8D3-E3DE3A555C97}" srcId="{BC7A2E9E-1F9D-4DB4-A62F-69EF366599C4}" destId="{9BAEE542-E299-41D6-9CC0-21B973A9C1FC}" srcOrd="0" destOrd="0" parTransId="{1432DD99-2E9C-4609-ADB4-707545DE7830}" sibTransId="{17392F7C-4F7C-4A43-8336-ECFD1DC51D1E}"/>
    <dgm:cxn modelId="{66D37FF4-4622-1842-A597-5B58B7540DC2}" type="presOf" srcId="{08E2A618-2805-4800-89FB-7779D5AFAEBA}" destId="{BF20A23D-2E9F-4382-9708-EB76C7C3AD34}" srcOrd="0" destOrd="0" presId="urn:microsoft.com/office/officeart/2005/8/layout/vProcess5"/>
    <dgm:cxn modelId="{2B737EF8-CDA7-AA44-8FB2-C875C66D3FB9}" type="presOf" srcId="{17392F7C-4F7C-4A43-8336-ECFD1DC51D1E}" destId="{E55C9E37-B834-40B9-860F-576CEFCB2946}" srcOrd="0" destOrd="0" presId="urn:microsoft.com/office/officeart/2005/8/layout/vProcess5"/>
    <dgm:cxn modelId="{226C2AFC-B27D-5047-A7C3-15655FA3DF76}" type="presOf" srcId="{9BAEE542-E299-41D6-9CC0-21B973A9C1FC}" destId="{0F277934-EA4E-442D-9921-51C9709BB324}" srcOrd="0" destOrd="0" presId="urn:microsoft.com/office/officeart/2005/8/layout/vProcess5"/>
    <dgm:cxn modelId="{FB6B3B34-A61C-0843-A594-11BC1B4243E1}" type="presParOf" srcId="{A0243A22-C105-4F21-9C69-A5E088503459}" destId="{4291CAA4-CC9F-4F83-B051-1520335EC4C7}" srcOrd="0" destOrd="0" presId="urn:microsoft.com/office/officeart/2005/8/layout/vProcess5"/>
    <dgm:cxn modelId="{456C250D-C824-1B40-8F7B-3D2E962A42B4}" type="presParOf" srcId="{A0243A22-C105-4F21-9C69-A5E088503459}" destId="{0F277934-EA4E-442D-9921-51C9709BB324}" srcOrd="1" destOrd="0" presId="urn:microsoft.com/office/officeart/2005/8/layout/vProcess5"/>
    <dgm:cxn modelId="{D727DC26-3681-3840-A518-4931164AF1F2}" type="presParOf" srcId="{A0243A22-C105-4F21-9C69-A5E088503459}" destId="{D1AF8C28-8EF8-403F-BA0C-173F7A9D8248}" srcOrd="2" destOrd="0" presId="urn:microsoft.com/office/officeart/2005/8/layout/vProcess5"/>
    <dgm:cxn modelId="{8309E4B9-F85F-0745-91FE-04B117D7BCE4}" type="presParOf" srcId="{A0243A22-C105-4F21-9C69-A5E088503459}" destId="{6813BBA5-5E49-4C92-B5CF-68412454AC6D}" srcOrd="3" destOrd="0" presId="urn:microsoft.com/office/officeart/2005/8/layout/vProcess5"/>
    <dgm:cxn modelId="{8E22F306-4D73-BB42-A7EC-2C91D9C1D060}" type="presParOf" srcId="{A0243A22-C105-4F21-9C69-A5E088503459}" destId="{95477109-A437-4E0F-84C2-6F95B571806A}" srcOrd="4" destOrd="0" presId="urn:microsoft.com/office/officeart/2005/8/layout/vProcess5"/>
    <dgm:cxn modelId="{0B557D2C-F845-3E4A-8476-A37F327C5389}" type="presParOf" srcId="{A0243A22-C105-4F21-9C69-A5E088503459}" destId="{884CD2BC-65DB-4515-BDF3-3CDEE8D512EC}" srcOrd="5" destOrd="0" presId="urn:microsoft.com/office/officeart/2005/8/layout/vProcess5"/>
    <dgm:cxn modelId="{E9E78B78-9388-4941-8359-3CA0ADBD277E}" type="presParOf" srcId="{A0243A22-C105-4F21-9C69-A5E088503459}" destId="{E55C9E37-B834-40B9-860F-576CEFCB2946}" srcOrd="6" destOrd="0" presId="urn:microsoft.com/office/officeart/2005/8/layout/vProcess5"/>
    <dgm:cxn modelId="{EB0C3AD2-A862-2E45-AAE1-AF0C8EE4C884}" type="presParOf" srcId="{A0243A22-C105-4F21-9C69-A5E088503459}" destId="{0F18E979-88BD-4A48-AAD2-648D0AF91829}" srcOrd="7" destOrd="0" presId="urn:microsoft.com/office/officeart/2005/8/layout/vProcess5"/>
    <dgm:cxn modelId="{B28E46EB-000E-7A49-B9C9-210B1950B4C4}" type="presParOf" srcId="{A0243A22-C105-4F21-9C69-A5E088503459}" destId="{17E9E403-B851-41E6-B04C-EB0FF2096545}" srcOrd="8" destOrd="0" presId="urn:microsoft.com/office/officeart/2005/8/layout/vProcess5"/>
    <dgm:cxn modelId="{4BF21F38-CB74-DD4B-AF32-FB06A9C847D2}" type="presParOf" srcId="{A0243A22-C105-4F21-9C69-A5E088503459}" destId="{BF20A23D-2E9F-4382-9708-EB76C7C3AD34}" srcOrd="9" destOrd="0" presId="urn:microsoft.com/office/officeart/2005/8/layout/vProcess5"/>
    <dgm:cxn modelId="{30404D81-8F5C-144B-8AEC-BE81852B6468}" type="presParOf" srcId="{A0243A22-C105-4F21-9C69-A5E088503459}" destId="{6B54DC0E-6C92-45E9-A619-7108703ED895}" srcOrd="10" destOrd="0" presId="urn:microsoft.com/office/officeart/2005/8/layout/vProcess5"/>
    <dgm:cxn modelId="{13E2096D-A2BE-6F47-8539-375D83CDA5F4}" type="presParOf" srcId="{A0243A22-C105-4F21-9C69-A5E088503459}" destId="{9B9C5304-E2E8-4FFA-AA10-40A6FED348BA}" srcOrd="11" destOrd="0" presId="urn:microsoft.com/office/officeart/2005/8/layout/vProcess5"/>
    <dgm:cxn modelId="{F9456AAC-F4F7-8244-9B04-E11D3A3A3617}" type="presParOf" srcId="{A0243A22-C105-4F21-9C69-A5E088503459}" destId="{8CA3CCB7-A929-4197-899E-9B6F445C661F}" srcOrd="12" destOrd="0" presId="urn:microsoft.com/office/officeart/2005/8/layout/vProcess5"/>
    <dgm:cxn modelId="{43EDB2DE-FABE-9545-955B-4CCFBD752BC9}" type="presParOf" srcId="{A0243A22-C105-4F21-9C69-A5E088503459}" destId="{A58966AA-9AAA-49FC-8857-AB0D3C4D1BC0}" srcOrd="13" destOrd="0" presId="urn:microsoft.com/office/officeart/2005/8/layout/vProcess5"/>
    <dgm:cxn modelId="{3965D939-F98F-654E-82C7-04BEE285D493}" type="presParOf" srcId="{A0243A22-C105-4F21-9C69-A5E088503459}" destId="{2068A0A6-F520-4C54-8891-28101F5E4C58}" srcOrd="14" destOrd="0" presId="urn:microsoft.com/office/officeart/2005/8/layout/v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6873143-0C28-4C7C-B8DC-BD4F6256FE0E}"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8A149C77-C7E5-431C-962F-3015DBED8620}">
      <dgm:prSet custT="1"/>
      <dgm:spPr>
        <a:solidFill>
          <a:srgbClr val="00B0F0"/>
        </a:solidFill>
      </dgm:spPr>
      <dgm:t>
        <a:bodyPr/>
        <a:lstStyle/>
        <a:p>
          <a:pPr rtl="0"/>
          <a:r>
            <a:rPr lang="es-ES" sz="2800" dirty="0"/>
            <a:t>Evaluación del niño con RDSM:</a:t>
          </a:r>
          <a:endParaRPr lang="es-CL" sz="2800" dirty="0"/>
        </a:p>
      </dgm:t>
    </dgm:pt>
    <dgm:pt modelId="{924E8CB1-84AB-4811-8C41-F45092E661CD}" type="parTrans" cxnId="{D4A2C4AF-64DB-4342-A050-9592B322304F}">
      <dgm:prSet/>
      <dgm:spPr/>
      <dgm:t>
        <a:bodyPr/>
        <a:lstStyle/>
        <a:p>
          <a:endParaRPr lang="es-CL"/>
        </a:p>
      </dgm:t>
    </dgm:pt>
    <dgm:pt modelId="{BA1BDBFA-9597-47F3-8EC1-DE552B8B96B2}" type="sibTrans" cxnId="{D4A2C4AF-64DB-4342-A050-9592B322304F}">
      <dgm:prSet/>
      <dgm:spPr/>
      <dgm:t>
        <a:bodyPr/>
        <a:lstStyle/>
        <a:p>
          <a:endParaRPr lang="es-CL"/>
        </a:p>
      </dgm:t>
    </dgm:pt>
    <dgm:pt modelId="{4293E8EE-D3B4-4B22-9D90-761D87FF13BD}" type="pres">
      <dgm:prSet presAssocID="{46873143-0C28-4C7C-B8DC-BD4F6256FE0E}" presName="linear" presStyleCnt="0">
        <dgm:presLayoutVars>
          <dgm:animLvl val="lvl"/>
          <dgm:resizeHandles val="exact"/>
        </dgm:presLayoutVars>
      </dgm:prSet>
      <dgm:spPr/>
    </dgm:pt>
    <dgm:pt modelId="{19C5E35C-4365-4EA4-8076-156680F97FA4}" type="pres">
      <dgm:prSet presAssocID="{8A149C77-C7E5-431C-962F-3015DBED8620}" presName="parentText" presStyleLbl="node1" presStyleIdx="0" presStyleCnt="1" custScaleY="52645" custLinFactNeighborY="-36882">
        <dgm:presLayoutVars>
          <dgm:chMax val="0"/>
          <dgm:bulletEnabled val="1"/>
        </dgm:presLayoutVars>
      </dgm:prSet>
      <dgm:spPr/>
    </dgm:pt>
  </dgm:ptLst>
  <dgm:cxnLst>
    <dgm:cxn modelId="{B02AED45-FA1E-F746-B17E-8DF7BF355F0D}" type="presOf" srcId="{46873143-0C28-4C7C-B8DC-BD4F6256FE0E}" destId="{4293E8EE-D3B4-4B22-9D90-761D87FF13BD}" srcOrd="0" destOrd="0" presId="urn:microsoft.com/office/officeart/2005/8/layout/vList2"/>
    <dgm:cxn modelId="{42A8C484-1A8D-5545-8C8B-4B9C60E8EA19}" type="presOf" srcId="{8A149C77-C7E5-431C-962F-3015DBED8620}" destId="{19C5E35C-4365-4EA4-8076-156680F97FA4}" srcOrd="0" destOrd="0" presId="urn:microsoft.com/office/officeart/2005/8/layout/vList2"/>
    <dgm:cxn modelId="{D4A2C4AF-64DB-4342-A050-9592B322304F}" srcId="{46873143-0C28-4C7C-B8DC-BD4F6256FE0E}" destId="{8A149C77-C7E5-431C-962F-3015DBED8620}" srcOrd="0" destOrd="0" parTransId="{924E8CB1-84AB-4811-8C41-F45092E661CD}" sibTransId="{BA1BDBFA-9597-47F3-8EC1-DE552B8B96B2}"/>
    <dgm:cxn modelId="{E4A07788-438E-CD42-9E22-E4D151A98B7C}" type="presParOf" srcId="{4293E8EE-D3B4-4B22-9D90-761D87FF13BD}" destId="{19C5E35C-4365-4EA4-8076-156680F97FA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13D306F-F460-4399-845B-8F692474C2C6}" type="doc">
      <dgm:prSet loTypeId="urn:microsoft.com/office/officeart/2005/8/layout/hierarchy1" loCatId="hierarchy" qsTypeId="urn:microsoft.com/office/officeart/2005/8/quickstyle/3d1" qsCatId="3D" csTypeId="urn:microsoft.com/office/officeart/2005/8/colors/accent1_2" csCatId="accent1" phldr="1"/>
      <dgm:spPr/>
      <dgm:t>
        <a:bodyPr/>
        <a:lstStyle/>
        <a:p>
          <a:endParaRPr lang="es-CL"/>
        </a:p>
      </dgm:t>
    </dgm:pt>
    <dgm:pt modelId="{AA761E24-7BF4-4DA0-B222-A8FC67DD039C}">
      <dgm:prSet/>
      <dgm:spPr/>
      <dgm:t>
        <a:bodyPr/>
        <a:lstStyle/>
        <a:p>
          <a:pPr rtl="0"/>
          <a:r>
            <a:rPr lang="es-ES" dirty="0"/>
            <a:t>1.  Diferenciar:</a:t>
          </a:r>
          <a:endParaRPr lang="es-CL" dirty="0"/>
        </a:p>
      </dgm:t>
    </dgm:pt>
    <dgm:pt modelId="{4307374F-D9A6-4460-8325-C3EC76918256}" type="parTrans" cxnId="{9AD7C4FA-9511-4586-949C-B0ADEBCFDA32}">
      <dgm:prSet/>
      <dgm:spPr/>
      <dgm:t>
        <a:bodyPr/>
        <a:lstStyle/>
        <a:p>
          <a:endParaRPr lang="es-CL"/>
        </a:p>
      </dgm:t>
    </dgm:pt>
    <dgm:pt modelId="{A0EEBD5B-F3A1-4BEE-B6FE-B26146FDFCEC}" type="sibTrans" cxnId="{9AD7C4FA-9511-4586-949C-B0ADEBCFDA32}">
      <dgm:prSet/>
      <dgm:spPr/>
      <dgm:t>
        <a:bodyPr/>
        <a:lstStyle/>
        <a:p>
          <a:endParaRPr lang="es-CL"/>
        </a:p>
      </dgm:t>
    </dgm:pt>
    <dgm:pt modelId="{111CBBF6-C7D2-48E0-99EC-835C1B9C197F}">
      <dgm:prSet/>
      <dgm:spPr/>
      <dgm:t>
        <a:bodyPr/>
        <a:lstStyle/>
        <a:p>
          <a:pPr rtl="0"/>
          <a:r>
            <a:rPr lang="es-ES" dirty="0"/>
            <a:t>lentitud en adquisición de habilidades (retraso)</a:t>
          </a:r>
          <a:endParaRPr lang="es-CL" dirty="0"/>
        </a:p>
      </dgm:t>
    </dgm:pt>
    <dgm:pt modelId="{9AFE48AC-3EB7-4312-9F55-2EDFE0D43E85}" type="parTrans" cxnId="{6D42D970-BA3E-4A5C-AE5D-26279AAC6FCA}">
      <dgm:prSet/>
      <dgm:spPr/>
      <dgm:t>
        <a:bodyPr/>
        <a:lstStyle/>
        <a:p>
          <a:endParaRPr lang="es-CL"/>
        </a:p>
      </dgm:t>
    </dgm:pt>
    <dgm:pt modelId="{682ECC25-97AC-4430-8B20-6388B48A475A}" type="sibTrans" cxnId="{6D42D970-BA3E-4A5C-AE5D-26279AAC6FCA}">
      <dgm:prSet/>
      <dgm:spPr/>
      <dgm:t>
        <a:bodyPr/>
        <a:lstStyle/>
        <a:p>
          <a:endParaRPr lang="es-CL"/>
        </a:p>
      </dgm:t>
    </dgm:pt>
    <dgm:pt modelId="{71CEC1D7-9C45-4923-8D21-8F9143A8A87A}">
      <dgm:prSet/>
      <dgm:spPr/>
      <dgm:t>
        <a:bodyPr/>
        <a:lstStyle/>
        <a:p>
          <a:pPr rtl="0"/>
          <a:r>
            <a:rPr lang="es-ES" dirty="0"/>
            <a:t>desviación anormal </a:t>
          </a:r>
        </a:p>
        <a:p>
          <a:pPr rtl="0"/>
          <a:r>
            <a:rPr lang="es-ES" dirty="0"/>
            <a:t>(</a:t>
          </a:r>
          <a:r>
            <a:rPr lang="es-ES" dirty="0" err="1"/>
            <a:t>ej</a:t>
          </a:r>
          <a:r>
            <a:rPr lang="es-ES" dirty="0"/>
            <a:t> :autismo)</a:t>
          </a:r>
          <a:endParaRPr lang="es-CL" dirty="0"/>
        </a:p>
      </dgm:t>
    </dgm:pt>
    <dgm:pt modelId="{127E6E76-374F-438B-A8FC-0674B0A37318}" type="parTrans" cxnId="{94CA5564-93AE-44FE-8A4C-E9BBC953F726}">
      <dgm:prSet/>
      <dgm:spPr/>
      <dgm:t>
        <a:bodyPr/>
        <a:lstStyle/>
        <a:p>
          <a:endParaRPr lang="es-CL"/>
        </a:p>
      </dgm:t>
    </dgm:pt>
    <dgm:pt modelId="{D0FAD011-5868-43B7-AE21-C0C17FF7AE1F}" type="sibTrans" cxnId="{94CA5564-93AE-44FE-8A4C-E9BBC953F726}">
      <dgm:prSet/>
      <dgm:spPr/>
      <dgm:t>
        <a:bodyPr/>
        <a:lstStyle/>
        <a:p>
          <a:endParaRPr lang="es-CL"/>
        </a:p>
      </dgm:t>
    </dgm:pt>
    <dgm:pt modelId="{3A08D82B-785E-4031-8A47-84701548883E}">
      <dgm:prSet/>
      <dgm:spPr/>
      <dgm:t>
        <a:bodyPr/>
        <a:lstStyle/>
        <a:p>
          <a:pPr rtl="0"/>
          <a:r>
            <a:rPr lang="es-ES" dirty="0"/>
            <a:t>pérdida o no adquisición de hitos del desarrollo debido a enfermedad progresiva del SNC</a:t>
          </a:r>
          <a:endParaRPr lang="es-CL" dirty="0"/>
        </a:p>
      </dgm:t>
    </dgm:pt>
    <dgm:pt modelId="{28126201-3140-43FA-8452-5C6F81990BA9}" type="parTrans" cxnId="{38B3E9AC-C471-4F2F-A85F-A9054A574CDB}">
      <dgm:prSet/>
      <dgm:spPr/>
      <dgm:t>
        <a:bodyPr/>
        <a:lstStyle/>
        <a:p>
          <a:endParaRPr lang="es-CL"/>
        </a:p>
      </dgm:t>
    </dgm:pt>
    <dgm:pt modelId="{C2399C52-8586-476F-AB15-802D534A8134}" type="sibTrans" cxnId="{38B3E9AC-C471-4F2F-A85F-A9054A574CDB}">
      <dgm:prSet/>
      <dgm:spPr/>
      <dgm:t>
        <a:bodyPr/>
        <a:lstStyle/>
        <a:p>
          <a:endParaRPr lang="es-CL"/>
        </a:p>
      </dgm:t>
    </dgm:pt>
    <dgm:pt modelId="{E23B3CEF-1139-4A4D-83F3-872B1BB3F61D}" type="pres">
      <dgm:prSet presAssocID="{813D306F-F460-4399-845B-8F692474C2C6}" presName="hierChild1" presStyleCnt="0">
        <dgm:presLayoutVars>
          <dgm:chPref val="1"/>
          <dgm:dir/>
          <dgm:animOne val="branch"/>
          <dgm:animLvl val="lvl"/>
          <dgm:resizeHandles/>
        </dgm:presLayoutVars>
      </dgm:prSet>
      <dgm:spPr/>
    </dgm:pt>
    <dgm:pt modelId="{F13AA296-25EB-48FA-9665-2F4C1E12826F}" type="pres">
      <dgm:prSet presAssocID="{AA761E24-7BF4-4DA0-B222-A8FC67DD039C}" presName="hierRoot1" presStyleCnt="0"/>
      <dgm:spPr/>
    </dgm:pt>
    <dgm:pt modelId="{2EA09222-A74B-43C9-BA88-722BB8740218}" type="pres">
      <dgm:prSet presAssocID="{AA761E24-7BF4-4DA0-B222-A8FC67DD039C}" presName="composite" presStyleCnt="0"/>
      <dgm:spPr/>
    </dgm:pt>
    <dgm:pt modelId="{4819F9FA-DF75-4D25-9824-9D8D017516A3}" type="pres">
      <dgm:prSet presAssocID="{AA761E24-7BF4-4DA0-B222-A8FC67DD039C}" presName="background" presStyleLbl="node0" presStyleIdx="0" presStyleCnt="1"/>
      <dgm:spPr>
        <a:solidFill>
          <a:srgbClr val="00B0F0"/>
        </a:solidFill>
      </dgm:spPr>
    </dgm:pt>
    <dgm:pt modelId="{4E5D09B9-2D75-4C1A-973B-DBAFA2176DCB}" type="pres">
      <dgm:prSet presAssocID="{AA761E24-7BF4-4DA0-B222-A8FC67DD039C}" presName="text" presStyleLbl="fgAcc0" presStyleIdx="0" presStyleCnt="1">
        <dgm:presLayoutVars>
          <dgm:chPref val="3"/>
        </dgm:presLayoutVars>
      </dgm:prSet>
      <dgm:spPr/>
    </dgm:pt>
    <dgm:pt modelId="{3DC6B896-67B0-4CD8-961A-5C9C2D48B8E4}" type="pres">
      <dgm:prSet presAssocID="{AA761E24-7BF4-4DA0-B222-A8FC67DD039C}" presName="hierChild2" presStyleCnt="0"/>
      <dgm:spPr/>
    </dgm:pt>
    <dgm:pt modelId="{8D986697-8D4F-4A68-B8ED-F6E5BF070A91}" type="pres">
      <dgm:prSet presAssocID="{9AFE48AC-3EB7-4312-9F55-2EDFE0D43E85}" presName="Name10" presStyleLbl="parChTrans1D2" presStyleIdx="0" presStyleCnt="3"/>
      <dgm:spPr/>
    </dgm:pt>
    <dgm:pt modelId="{62015C24-9267-4CB4-9B84-D84486A9A681}" type="pres">
      <dgm:prSet presAssocID="{111CBBF6-C7D2-48E0-99EC-835C1B9C197F}" presName="hierRoot2" presStyleCnt="0"/>
      <dgm:spPr/>
    </dgm:pt>
    <dgm:pt modelId="{5BFE583C-48E8-4D57-9C17-FE405454B6F3}" type="pres">
      <dgm:prSet presAssocID="{111CBBF6-C7D2-48E0-99EC-835C1B9C197F}" presName="composite2" presStyleCnt="0"/>
      <dgm:spPr/>
    </dgm:pt>
    <dgm:pt modelId="{CAEAE031-6F3C-4623-AEE3-519D1FD7ACFC}" type="pres">
      <dgm:prSet presAssocID="{111CBBF6-C7D2-48E0-99EC-835C1B9C197F}" presName="background2" presStyleLbl="node2" presStyleIdx="0" presStyleCnt="3"/>
      <dgm:spPr>
        <a:solidFill>
          <a:srgbClr val="66FF66"/>
        </a:solidFill>
      </dgm:spPr>
    </dgm:pt>
    <dgm:pt modelId="{50E542D7-EFBB-4F21-B607-33BAB8F2292E}" type="pres">
      <dgm:prSet presAssocID="{111CBBF6-C7D2-48E0-99EC-835C1B9C197F}" presName="text2" presStyleLbl="fgAcc2" presStyleIdx="0" presStyleCnt="3">
        <dgm:presLayoutVars>
          <dgm:chPref val="3"/>
        </dgm:presLayoutVars>
      </dgm:prSet>
      <dgm:spPr/>
    </dgm:pt>
    <dgm:pt modelId="{C56D9E05-973F-4340-B2A5-C5213DEB2862}" type="pres">
      <dgm:prSet presAssocID="{111CBBF6-C7D2-48E0-99EC-835C1B9C197F}" presName="hierChild3" presStyleCnt="0"/>
      <dgm:spPr/>
    </dgm:pt>
    <dgm:pt modelId="{9B1237C3-6736-4C20-83FB-219727AFDA46}" type="pres">
      <dgm:prSet presAssocID="{127E6E76-374F-438B-A8FC-0674B0A37318}" presName="Name10" presStyleLbl="parChTrans1D2" presStyleIdx="1" presStyleCnt="3"/>
      <dgm:spPr/>
    </dgm:pt>
    <dgm:pt modelId="{4EF7B341-FEE6-4B17-B7D3-28A8D73B4461}" type="pres">
      <dgm:prSet presAssocID="{71CEC1D7-9C45-4923-8D21-8F9143A8A87A}" presName="hierRoot2" presStyleCnt="0"/>
      <dgm:spPr/>
    </dgm:pt>
    <dgm:pt modelId="{88267DCC-EE1E-43F9-B0C5-6DF9CE809E79}" type="pres">
      <dgm:prSet presAssocID="{71CEC1D7-9C45-4923-8D21-8F9143A8A87A}" presName="composite2" presStyleCnt="0"/>
      <dgm:spPr/>
    </dgm:pt>
    <dgm:pt modelId="{4A053480-20FB-41C0-9A8D-FA76BEAEB403}" type="pres">
      <dgm:prSet presAssocID="{71CEC1D7-9C45-4923-8D21-8F9143A8A87A}" presName="background2" presStyleLbl="node2" presStyleIdx="1" presStyleCnt="3"/>
      <dgm:spPr>
        <a:solidFill>
          <a:srgbClr val="FFFF00"/>
        </a:solidFill>
      </dgm:spPr>
    </dgm:pt>
    <dgm:pt modelId="{8FBD2F35-7D99-4DB3-871E-9EB3BBB93F2C}" type="pres">
      <dgm:prSet presAssocID="{71CEC1D7-9C45-4923-8D21-8F9143A8A87A}" presName="text2" presStyleLbl="fgAcc2" presStyleIdx="1" presStyleCnt="3">
        <dgm:presLayoutVars>
          <dgm:chPref val="3"/>
        </dgm:presLayoutVars>
      </dgm:prSet>
      <dgm:spPr/>
    </dgm:pt>
    <dgm:pt modelId="{C4DC2DC0-772A-4EDC-A573-F1648B7A8134}" type="pres">
      <dgm:prSet presAssocID="{71CEC1D7-9C45-4923-8D21-8F9143A8A87A}" presName="hierChild3" presStyleCnt="0"/>
      <dgm:spPr/>
    </dgm:pt>
    <dgm:pt modelId="{29200439-7EDA-4268-84F6-4BA62BC4CB29}" type="pres">
      <dgm:prSet presAssocID="{28126201-3140-43FA-8452-5C6F81990BA9}" presName="Name10" presStyleLbl="parChTrans1D2" presStyleIdx="2" presStyleCnt="3"/>
      <dgm:spPr/>
    </dgm:pt>
    <dgm:pt modelId="{A7E6DA64-BF78-4706-A74C-5499D3D935A7}" type="pres">
      <dgm:prSet presAssocID="{3A08D82B-785E-4031-8A47-84701548883E}" presName="hierRoot2" presStyleCnt="0"/>
      <dgm:spPr/>
    </dgm:pt>
    <dgm:pt modelId="{D225CDFA-65F7-40F4-8656-8BEE63B0FD0A}" type="pres">
      <dgm:prSet presAssocID="{3A08D82B-785E-4031-8A47-84701548883E}" presName="composite2" presStyleCnt="0"/>
      <dgm:spPr/>
    </dgm:pt>
    <dgm:pt modelId="{B10BA773-8011-4D86-B062-A0D9F639C136}" type="pres">
      <dgm:prSet presAssocID="{3A08D82B-785E-4031-8A47-84701548883E}" presName="background2" presStyleLbl="node2" presStyleIdx="2" presStyleCnt="3"/>
      <dgm:spPr>
        <a:solidFill>
          <a:srgbClr val="FF66CC"/>
        </a:solidFill>
      </dgm:spPr>
    </dgm:pt>
    <dgm:pt modelId="{97AE20E3-7B73-4F13-877B-B80309D8F6CB}" type="pres">
      <dgm:prSet presAssocID="{3A08D82B-785E-4031-8A47-84701548883E}" presName="text2" presStyleLbl="fgAcc2" presStyleIdx="2" presStyleCnt="3">
        <dgm:presLayoutVars>
          <dgm:chPref val="3"/>
        </dgm:presLayoutVars>
      </dgm:prSet>
      <dgm:spPr/>
    </dgm:pt>
    <dgm:pt modelId="{570CA133-F6A4-43EB-A29E-033C85C4E571}" type="pres">
      <dgm:prSet presAssocID="{3A08D82B-785E-4031-8A47-84701548883E}" presName="hierChild3" presStyleCnt="0"/>
      <dgm:spPr/>
    </dgm:pt>
  </dgm:ptLst>
  <dgm:cxnLst>
    <dgm:cxn modelId="{B9DE6363-D964-1043-B405-C8C431B66876}" type="presOf" srcId="{127E6E76-374F-438B-A8FC-0674B0A37318}" destId="{9B1237C3-6736-4C20-83FB-219727AFDA46}" srcOrd="0" destOrd="0" presId="urn:microsoft.com/office/officeart/2005/8/layout/hierarchy1"/>
    <dgm:cxn modelId="{94CA5564-93AE-44FE-8A4C-E9BBC953F726}" srcId="{AA761E24-7BF4-4DA0-B222-A8FC67DD039C}" destId="{71CEC1D7-9C45-4923-8D21-8F9143A8A87A}" srcOrd="1" destOrd="0" parTransId="{127E6E76-374F-438B-A8FC-0674B0A37318}" sibTransId="{D0FAD011-5868-43B7-AE21-C0C17FF7AE1F}"/>
    <dgm:cxn modelId="{100A9C70-BCCF-DC4C-9B03-DEC47A4B7BDA}" type="presOf" srcId="{111CBBF6-C7D2-48E0-99EC-835C1B9C197F}" destId="{50E542D7-EFBB-4F21-B607-33BAB8F2292E}" srcOrd="0" destOrd="0" presId="urn:microsoft.com/office/officeart/2005/8/layout/hierarchy1"/>
    <dgm:cxn modelId="{6D42D970-BA3E-4A5C-AE5D-26279AAC6FCA}" srcId="{AA761E24-7BF4-4DA0-B222-A8FC67DD039C}" destId="{111CBBF6-C7D2-48E0-99EC-835C1B9C197F}" srcOrd="0" destOrd="0" parTransId="{9AFE48AC-3EB7-4312-9F55-2EDFE0D43E85}" sibTransId="{682ECC25-97AC-4430-8B20-6388B48A475A}"/>
    <dgm:cxn modelId="{1CB2EE81-8723-3E4B-B4EF-F2973F08A71A}" type="presOf" srcId="{9AFE48AC-3EB7-4312-9F55-2EDFE0D43E85}" destId="{8D986697-8D4F-4A68-B8ED-F6E5BF070A91}" srcOrd="0" destOrd="0" presId="urn:microsoft.com/office/officeart/2005/8/layout/hierarchy1"/>
    <dgm:cxn modelId="{0EBC3B83-CB07-DB40-A5F9-859F4AA807C5}" type="presOf" srcId="{28126201-3140-43FA-8452-5C6F81990BA9}" destId="{29200439-7EDA-4268-84F6-4BA62BC4CB29}" srcOrd="0" destOrd="0" presId="urn:microsoft.com/office/officeart/2005/8/layout/hierarchy1"/>
    <dgm:cxn modelId="{38B3E9AC-C471-4F2F-A85F-A9054A574CDB}" srcId="{AA761E24-7BF4-4DA0-B222-A8FC67DD039C}" destId="{3A08D82B-785E-4031-8A47-84701548883E}" srcOrd="2" destOrd="0" parTransId="{28126201-3140-43FA-8452-5C6F81990BA9}" sibTransId="{C2399C52-8586-476F-AB15-802D534A8134}"/>
    <dgm:cxn modelId="{D16735CD-922C-7245-B1EF-CFE52B550294}" type="presOf" srcId="{AA761E24-7BF4-4DA0-B222-A8FC67DD039C}" destId="{4E5D09B9-2D75-4C1A-973B-DBAFA2176DCB}" srcOrd="0" destOrd="0" presId="urn:microsoft.com/office/officeart/2005/8/layout/hierarchy1"/>
    <dgm:cxn modelId="{52DE17EF-F070-804B-840F-776F882CB93F}" type="presOf" srcId="{71CEC1D7-9C45-4923-8D21-8F9143A8A87A}" destId="{8FBD2F35-7D99-4DB3-871E-9EB3BBB93F2C}" srcOrd="0" destOrd="0" presId="urn:microsoft.com/office/officeart/2005/8/layout/hierarchy1"/>
    <dgm:cxn modelId="{895506F0-8397-FA45-928A-71ADEB7830FF}" type="presOf" srcId="{3A08D82B-785E-4031-8A47-84701548883E}" destId="{97AE20E3-7B73-4F13-877B-B80309D8F6CB}" srcOrd="0" destOrd="0" presId="urn:microsoft.com/office/officeart/2005/8/layout/hierarchy1"/>
    <dgm:cxn modelId="{D0E934F8-8503-1244-9ADE-BE3B7D78DB20}" type="presOf" srcId="{813D306F-F460-4399-845B-8F692474C2C6}" destId="{E23B3CEF-1139-4A4D-83F3-872B1BB3F61D}" srcOrd="0" destOrd="0" presId="urn:microsoft.com/office/officeart/2005/8/layout/hierarchy1"/>
    <dgm:cxn modelId="{9AD7C4FA-9511-4586-949C-B0ADEBCFDA32}" srcId="{813D306F-F460-4399-845B-8F692474C2C6}" destId="{AA761E24-7BF4-4DA0-B222-A8FC67DD039C}" srcOrd="0" destOrd="0" parTransId="{4307374F-D9A6-4460-8325-C3EC76918256}" sibTransId="{A0EEBD5B-F3A1-4BEE-B6FE-B26146FDFCEC}"/>
    <dgm:cxn modelId="{9BC2CC78-E603-E14D-B00A-416807B9B8C9}" type="presParOf" srcId="{E23B3CEF-1139-4A4D-83F3-872B1BB3F61D}" destId="{F13AA296-25EB-48FA-9665-2F4C1E12826F}" srcOrd="0" destOrd="0" presId="urn:microsoft.com/office/officeart/2005/8/layout/hierarchy1"/>
    <dgm:cxn modelId="{5FC9CC5B-2B59-544A-8885-42432D804609}" type="presParOf" srcId="{F13AA296-25EB-48FA-9665-2F4C1E12826F}" destId="{2EA09222-A74B-43C9-BA88-722BB8740218}" srcOrd="0" destOrd="0" presId="urn:microsoft.com/office/officeart/2005/8/layout/hierarchy1"/>
    <dgm:cxn modelId="{DE5EB233-D604-144B-8083-03CAE2DEBF95}" type="presParOf" srcId="{2EA09222-A74B-43C9-BA88-722BB8740218}" destId="{4819F9FA-DF75-4D25-9824-9D8D017516A3}" srcOrd="0" destOrd="0" presId="urn:microsoft.com/office/officeart/2005/8/layout/hierarchy1"/>
    <dgm:cxn modelId="{A475B827-13E2-0149-A155-77DC6B0A5255}" type="presParOf" srcId="{2EA09222-A74B-43C9-BA88-722BB8740218}" destId="{4E5D09B9-2D75-4C1A-973B-DBAFA2176DCB}" srcOrd="1" destOrd="0" presId="urn:microsoft.com/office/officeart/2005/8/layout/hierarchy1"/>
    <dgm:cxn modelId="{AA36C6A0-D4D9-614F-9F5E-140C1E7022E0}" type="presParOf" srcId="{F13AA296-25EB-48FA-9665-2F4C1E12826F}" destId="{3DC6B896-67B0-4CD8-961A-5C9C2D48B8E4}" srcOrd="1" destOrd="0" presId="urn:microsoft.com/office/officeart/2005/8/layout/hierarchy1"/>
    <dgm:cxn modelId="{C8062A61-20AF-2C40-BE97-4FDE0D75B2F6}" type="presParOf" srcId="{3DC6B896-67B0-4CD8-961A-5C9C2D48B8E4}" destId="{8D986697-8D4F-4A68-B8ED-F6E5BF070A91}" srcOrd="0" destOrd="0" presId="urn:microsoft.com/office/officeart/2005/8/layout/hierarchy1"/>
    <dgm:cxn modelId="{21BD5857-0235-3E4C-B67C-66B9CBEDF4D0}" type="presParOf" srcId="{3DC6B896-67B0-4CD8-961A-5C9C2D48B8E4}" destId="{62015C24-9267-4CB4-9B84-D84486A9A681}" srcOrd="1" destOrd="0" presId="urn:microsoft.com/office/officeart/2005/8/layout/hierarchy1"/>
    <dgm:cxn modelId="{FEFAC53D-8C3F-814E-AB5A-77D110D1700B}" type="presParOf" srcId="{62015C24-9267-4CB4-9B84-D84486A9A681}" destId="{5BFE583C-48E8-4D57-9C17-FE405454B6F3}" srcOrd="0" destOrd="0" presId="urn:microsoft.com/office/officeart/2005/8/layout/hierarchy1"/>
    <dgm:cxn modelId="{A9C24810-D45F-9849-BDC1-24FCCEB7B835}" type="presParOf" srcId="{5BFE583C-48E8-4D57-9C17-FE405454B6F3}" destId="{CAEAE031-6F3C-4623-AEE3-519D1FD7ACFC}" srcOrd="0" destOrd="0" presId="urn:microsoft.com/office/officeart/2005/8/layout/hierarchy1"/>
    <dgm:cxn modelId="{BA320506-897F-5942-A5DA-6DCF2582A647}" type="presParOf" srcId="{5BFE583C-48E8-4D57-9C17-FE405454B6F3}" destId="{50E542D7-EFBB-4F21-B607-33BAB8F2292E}" srcOrd="1" destOrd="0" presId="urn:microsoft.com/office/officeart/2005/8/layout/hierarchy1"/>
    <dgm:cxn modelId="{F598A71A-F839-7942-9565-AD73B58117A1}" type="presParOf" srcId="{62015C24-9267-4CB4-9B84-D84486A9A681}" destId="{C56D9E05-973F-4340-B2A5-C5213DEB2862}" srcOrd="1" destOrd="0" presId="urn:microsoft.com/office/officeart/2005/8/layout/hierarchy1"/>
    <dgm:cxn modelId="{6F2B47CB-7113-7B47-9BCD-2B91A516AC29}" type="presParOf" srcId="{3DC6B896-67B0-4CD8-961A-5C9C2D48B8E4}" destId="{9B1237C3-6736-4C20-83FB-219727AFDA46}" srcOrd="2" destOrd="0" presId="urn:microsoft.com/office/officeart/2005/8/layout/hierarchy1"/>
    <dgm:cxn modelId="{E5B34CC9-44DD-8847-B488-C4748D2287A8}" type="presParOf" srcId="{3DC6B896-67B0-4CD8-961A-5C9C2D48B8E4}" destId="{4EF7B341-FEE6-4B17-B7D3-28A8D73B4461}" srcOrd="3" destOrd="0" presId="urn:microsoft.com/office/officeart/2005/8/layout/hierarchy1"/>
    <dgm:cxn modelId="{195EB29A-AFDA-2A45-8BE0-23DD7825DECC}" type="presParOf" srcId="{4EF7B341-FEE6-4B17-B7D3-28A8D73B4461}" destId="{88267DCC-EE1E-43F9-B0C5-6DF9CE809E79}" srcOrd="0" destOrd="0" presId="urn:microsoft.com/office/officeart/2005/8/layout/hierarchy1"/>
    <dgm:cxn modelId="{34226D7C-1B79-7F44-99BA-D0042C916DE3}" type="presParOf" srcId="{88267DCC-EE1E-43F9-B0C5-6DF9CE809E79}" destId="{4A053480-20FB-41C0-9A8D-FA76BEAEB403}" srcOrd="0" destOrd="0" presId="urn:microsoft.com/office/officeart/2005/8/layout/hierarchy1"/>
    <dgm:cxn modelId="{DE38D80D-675F-9C43-B200-CA9047B1C05D}" type="presParOf" srcId="{88267DCC-EE1E-43F9-B0C5-6DF9CE809E79}" destId="{8FBD2F35-7D99-4DB3-871E-9EB3BBB93F2C}" srcOrd="1" destOrd="0" presId="urn:microsoft.com/office/officeart/2005/8/layout/hierarchy1"/>
    <dgm:cxn modelId="{32A6FD7C-D366-E342-B459-F187699E0098}" type="presParOf" srcId="{4EF7B341-FEE6-4B17-B7D3-28A8D73B4461}" destId="{C4DC2DC0-772A-4EDC-A573-F1648B7A8134}" srcOrd="1" destOrd="0" presId="urn:microsoft.com/office/officeart/2005/8/layout/hierarchy1"/>
    <dgm:cxn modelId="{7AA8CD3A-DBCB-B24F-98F6-412560242457}" type="presParOf" srcId="{3DC6B896-67B0-4CD8-961A-5C9C2D48B8E4}" destId="{29200439-7EDA-4268-84F6-4BA62BC4CB29}" srcOrd="4" destOrd="0" presId="urn:microsoft.com/office/officeart/2005/8/layout/hierarchy1"/>
    <dgm:cxn modelId="{5DAF0299-1053-954A-A135-487EB380132F}" type="presParOf" srcId="{3DC6B896-67B0-4CD8-961A-5C9C2D48B8E4}" destId="{A7E6DA64-BF78-4706-A74C-5499D3D935A7}" srcOrd="5" destOrd="0" presId="urn:microsoft.com/office/officeart/2005/8/layout/hierarchy1"/>
    <dgm:cxn modelId="{4E522FE2-2271-DB40-8A29-FF75BEADA971}" type="presParOf" srcId="{A7E6DA64-BF78-4706-A74C-5499D3D935A7}" destId="{D225CDFA-65F7-40F4-8656-8BEE63B0FD0A}" srcOrd="0" destOrd="0" presId="urn:microsoft.com/office/officeart/2005/8/layout/hierarchy1"/>
    <dgm:cxn modelId="{92073048-4205-A64B-89BB-1F7F4FAA083D}" type="presParOf" srcId="{D225CDFA-65F7-40F4-8656-8BEE63B0FD0A}" destId="{B10BA773-8011-4D86-B062-A0D9F639C136}" srcOrd="0" destOrd="0" presId="urn:microsoft.com/office/officeart/2005/8/layout/hierarchy1"/>
    <dgm:cxn modelId="{59F727E7-8514-D341-B769-CC353F58BEDC}" type="presParOf" srcId="{D225CDFA-65F7-40F4-8656-8BEE63B0FD0A}" destId="{97AE20E3-7B73-4F13-877B-B80309D8F6CB}" srcOrd="1" destOrd="0" presId="urn:microsoft.com/office/officeart/2005/8/layout/hierarchy1"/>
    <dgm:cxn modelId="{5A7972B8-A5A1-6B40-B8C4-1D888A5905E4}" type="presParOf" srcId="{A7E6DA64-BF78-4706-A74C-5499D3D935A7}" destId="{570CA133-F6A4-43EB-A29E-033C85C4E571}" srcOrd="1" destOrd="0" presId="urn:microsoft.com/office/officeart/2005/8/layout/hierarchy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2779EF-B263-4143-B1C3-DD474590304B}" type="doc">
      <dgm:prSet loTypeId="urn:microsoft.com/office/officeart/2005/8/layout/venn1" loCatId="relationship" qsTypeId="urn:microsoft.com/office/officeart/2005/8/quickstyle/3d3" qsCatId="3D" csTypeId="urn:microsoft.com/office/officeart/2005/8/colors/accent1_2" csCatId="accent1"/>
      <dgm:spPr/>
      <dgm:t>
        <a:bodyPr/>
        <a:lstStyle/>
        <a:p>
          <a:endParaRPr lang="es-CL"/>
        </a:p>
      </dgm:t>
    </dgm:pt>
    <dgm:pt modelId="{4EF5877C-8459-4596-B43D-CAF8E0E4E7D7}">
      <dgm:prSet/>
      <dgm:spPr/>
      <dgm:t>
        <a:bodyPr/>
        <a:lstStyle/>
        <a:p>
          <a:pPr rtl="0"/>
          <a:r>
            <a:rPr lang="es-CL" dirty="0"/>
            <a:t>Es el proceso de cambios en el tiempo por los cuales un individuo adquiere las capacidades esenciales para la vida humana como son lenguaje, motricidad, y pensamiento, que permiten la comunicación, movimiento y en general adaptación al medioambiente.</a:t>
          </a:r>
          <a:br>
            <a:rPr lang="es-CL" dirty="0"/>
          </a:br>
          <a:endParaRPr lang="es-CL" dirty="0"/>
        </a:p>
      </dgm:t>
    </dgm:pt>
    <dgm:pt modelId="{F7861559-53D5-44F8-856A-5612C2393104}" type="parTrans" cxnId="{AB81B8E2-F2C8-4EB2-9C66-CF4F468E3B7F}">
      <dgm:prSet/>
      <dgm:spPr/>
      <dgm:t>
        <a:bodyPr/>
        <a:lstStyle/>
        <a:p>
          <a:endParaRPr lang="es-CL"/>
        </a:p>
      </dgm:t>
    </dgm:pt>
    <dgm:pt modelId="{C19F3958-88B0-45AB-87F8-E12F6C3F4D13}" type="sibTrans" cxnId="{AB81B8E2-F2C8-4EB2-9C66-CF4F468E3B7F}">
      <dgm:prSet/>
      <dgm:spPr/>
      <dgm:t>
        <a:bodyPr/>
        <a:lstStyle/>
        <a:p>
          <a:endParaRPr lang="es-CL"/>
        </a:p>
      </dgm:t>
    </dgm:pt>
    <dgm:pt modelId="{DBEA84D3-6863-4D01-8E20-A3FE9CD2F78F}" type="pres">
      <dgm:prSet presAssocID="{152779EF-B263-4143-B1C3-DD474590304B}" presName="compositeShape" presStyleCnt="0">
        <dgm:presLayoutVars>
          <dgm:chMax val="7"/>
          <dgm:dir/>
          <dgm:resizeHandles val="exact"/>
        </dgm:presLayoutVars>
      </dgm:prSet>
      <dgm:spPr/>
    </dgm:pt>
    <dgm:pt modelId="{52F30B4D-8A66-4671-AEC9-E8E8D8266D27}" type="pres">
      <dgm:prSet presAssocID="{4EF5877C-8459-4596-B43D-CAF8E0E4E7D7}" presName="circ1TxSh" presStyleLbl="vennNode1" presStyleIdx="0" presStyleCnt="1" custLinFactNeighborX="41894" custLinFactNeighborY="2736"/>
      <dgm:spPr/>
    </dgm:pt>
  </dgm:ptLst>
  <dgm:cxnLst>
    <dgm:cxn modelId="{FDF7919E-DB93-EC4E-878B-E88F3CDF5CF6}" type="presOf" srcId="{4EF5877C-8459-4596-B43D-CAF8E0E4E7D7}" destId="{52F30B4D-8A66-4671-AEC9-E8E8D8266D27}" srcOrd="0" destOrd="0" presId="urn:microsoft.com/office/officeart/2005/8/layout/venn1"/>
    <dgm:cxn modelId="{AB81B8E2-F2C8-4EB2-9C66-CF4F468E3B7F}" srcId="{152779EF-B263-4143-B1C3-DD474590304B}" destId="{4EF5877C-8459-4596-B43D-CAF8E0E4E7D7}" srcOrd="0" destOrd="0" parTransId="{F7861559-53D5-44F8-856A-5612C2393104}" sibTransId="{C19F3958-88B0-45AB-87F8-E12F6C3F4D13}"/>
    <dgm:cxn modelId="{021068F0-C951-6E48-9BC0-66F5508CDCEC}" type="presOf" srcId="{152779EF-B263-4143-B1C3-DD474590304B}" destId="{DBEA84D3-6863-4D01-8E20-A3FE9CD2F78F}" srcOrd="0" destOrd="0" presId="urn:microsoft.com/office/officeart/2005/8/layout/venn1"/>
    <dgm:cxn modelId="{49F7FB4D-33DB-4344-8591-AED17CEC9371}" type="presParOf" srcId="{DBEA84D3-6863-4D01-8E20-A3FE9CD2F78F}" destId="{52F30B4D-8A66-4671-AEC9-E8E8D8266D27}" srcOrd="0"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846BFB0-C47B-D341-86F8-197B3DCABE71}" type="doc">
      <dgm:prSet loTypeId="urn:microsoft.com/office/officeart/2005/8/layout/vList2" loCatId="process" qsTypeId="urn:microsoft.com/office/officeart/2005/8/quickstyle/simple4" qsCatId="simple" csTypeId="urn:microsoft.com/office/officeart/2005/8/colors/colorful5" csCatId="colorful" phldr="1"/>
      <dgm:spPr/>
      <dgm:t>
        <a:bodyPr/>
        <a:lstStyle/>
        <a:p>
          <a:endParaRPr lang="es-ES_tradnl"/>
        </a:p>
      </dgm:t>
    </dgm:pt>
    <dgm:pt modelId="{EF0ED097-A550-7F4B-80D8-F80C3F0A74F4}">
      <dgm:prSet/>
      <dgm:spPr/>
      <dgm:t>
        <a:bodyPr/>
        <a:lstStyle/>
        <a:p>
          <a:pPr rtl="0"/>
          <a:r>
            <a:rPr lang="es-ES_tradnl" dirty="0">
              <a:solidFill>
                <a:schemeClr val="tx1"/>
              </a:solidFill>
            </a:rPr>
            <a:t>Retraso psicomotor:</a:t>
          </a:r>
          <a:r>
            <a:rPr lang="es-ES_tradnl" baseline="0" dirty="0">
              <a:solidFill>
                <a:schemeClr val="tx1"/>
              </a:solidFill>
            </a:rPr>
            <a:t> </a:t>
          </a:r>
          <a:r>
            <a:rPr lang="es-ES_tradnl" dirty="0">
              <a:solidFill>
                <a:schemeClr val="tx1"/>
              </a:solidFill>
            </a:rPr>
            <a:t>desarrollo psicomotor más lento, en el cual el niño alcanza más tardíamente los hitos del desarrollo. </a:t>
          </a:r>
        </a:p>
      </dgm:t>
    </dgm:pt>
    <dgm:pt modelId="{05AF3B92-AF1A-E64E-8827-B6C51016A829}" type="parTrans" cxnId="{1CE82732-1EFE-AB4F-8BD2-0EAAD0D9FBE3}">
      <dgm:prSet/>
      <dgm:spPr/>
      <dgm:t>
        <a:bodyPr/>
        <a:lstStyle/>
        <a:p>
          <a:endParaRPr lang="es-ES_tradnl">
            <a:solidFill>
              <a:schemeClr val="tx1"/>
            </a:solidFill>
          </a:endParaRPr>
        </a:p>
      </dgm:t>
    </dgm:pt>
    <dgm:pt modelId="{8CC1B404-47BD-3240-A020-AFB3B5C652E5}" type="sibTrans" cxnId="{1CE82732-1EFE-AB4F-8BD2-0EAAD0D9FBE3}">
      <dgm:prSet/>
      <dgm:spPr/>
      <dgm:t>
        <a:bodyPr/>
        <a:lstStyle/>
        <a:p>
          <a:endParaRPr lang="es-ES_tradnl">
            <a:solidFill>
              <a:schemeClr val="tx1"/>
            </a:solidFill>
          </a:endParaRPr>
        </a:p>
      </dgm:t>
    </dgm:pt>
    <dgm:pt modelId="{EDD387C3-C1F4-E448-B4A0-42DE1C955D69}">
      <dgm:prSet/>
      <dgm:spPr/>
      <dgm:t>
        <a:bodyPr/>
        <a:lstStyle/>
        <a:p>
          <a:pPr rtl="0"/>
          <a:r>
            <a:rPr lang="es-ES_tradnl" dirty="0">
              <a:solidFill>
                <a:schemeClr val="tx1"/>
              </a:solidFill>
            </a:rPr>
            <a:t>Regresión psicomotriz:</a:t>
          </a:r>
          <a:r>
            <a:rPr lang="es-ES_tradnl" baseline="0" dirty="0">
              <a:solidFill>
                <a:schemeClr val="tx1"/>
              </a:solidFill>
            </a:rPr>
            <a:t> </a:t>
          </a:r>
          <a:r>
            <a:rPr lang="es-ES_tradnl" dirty="0">
              <a:solidFill>
                <a:schemeClr val="tx1"/>
              </a:solidFill>
            </a:rPr>
            <a:t>se refiere al niño que ha mostrado previamente un DSM normal, apareciendo posteriormente una pérdida evidente de adquisiciones ya alcanzadas, frecuentemente acompañada de nuevos signos neurológicos, deficitarios o anormales. </a:t>
          </a:r>
        </a:p>
      </dgm:t>
    </dgm:pt>
    <dgm:pt modelId="{4E1439DA-5531-A14B-A34E-1D11CD654E8A}" type="parTrans" cxnId="{ABA22383-1D9C-E247-A332-379F00EFC977}">
      <dgm:prSet/>
      <dgm:spPr/>
      <dgm:t>
        <a:bodyPr/>
        <a:lstStyle/>
        <a:p>
          <a:endParaRPr lang="es-ES_tradnl">
            <a:solidFill>
              <a:schemeClr val="tx1"/>
            </a:solidFill>
          </a:endParaRPr>
        </a:p>
      </dgm:t>
    </dgm:pt>
    <dgm:pt modelId="{076D65C9-AE11-5444-A437-F612C1F3B2A8}" type="sibTrans" cxnId="{ABA22383-1D9C-E247-A332-379F00EFC977}">
      <dgm:prSet/>
      <dgm:spPr/>
      <dgm:t>
        <a:bodyPr/>
        <a:lstStyle/>
        <a:p>
          <a:endParaRPr lang="es-ES_tradnl">
            <a:solidFill>
              <a:schemeClr val="tx1"/>
            </a:solidFill>
          </a:endParaRPr>
        </a:p>
      </dgm:t>
    </dgm:pt>
    <dgm:pt modelId="{9BC00E55-2377-324C-A344-B938F23BB081}">
      <dgm:prSet/>
      <dgm:spPr>
        <a:solidFill>
          <a:srgbClr val="FF40FF"/>
        </a:solidFill>
      </dgm:spPr>
      <dgm:t>
        <a:bodyPr/>
        <a:lstStyle/>
        <a:p>
          <a:pPr rtl="0"/>
          <a:r>
            <a:rPr lang="es-ES_tradnl" dirty="0">
              <a:solidFill>
                <a:schemeClr val="tx1"/>
              </a:solidFill>
            </a:rPr>
            <a:t>La regresión del desarrollo psicomotor tiene diferentes etiologías y constituyen un gran capítulo de la neurología pediátrica, su gravedad y pronóstico difieren de las causas de retraso psicomotriz.</a:t>
          </a:r>
        </a:p>
      </dgm:t>
    </dgm:pt>
    <dgm:pt modelId="{4FF1441B-E6EA-EF44-9524-3E1C4A2A8089}" type="parTrans" cxnId="{F2A97410-2204-854C-9EF0-C3559988933D}">
      <dgm:prSet/>
      <dgm:spPr/>
      <dgm:t>
        <a:bodyPr/>
        <a:lstStyle/>
        <a:p>
          <a:endParaRPr lang="es-ES_tradnl">
            <a:solidFill>
              <a:schemeClr val="tx1"/>
            </a:solidFill>
          </a:endParaRPr>
        </a:p>
      </dgm:t>
    </dgm:pt>
    <dgm:pt modelId="{60ABB1EB-B432-F046-96CC-3097DDD2CE71}" type="sibTrans" cxnId="{F2A97410-2204-854C-9EF0-C3559988933D}">
      <dgm:prSet/>
      <dgm:spPr/>
      <dgm:t>
        <a:bodyPr/>
        <a:lstStyle/>
        <a:p>
          <a:endParaRPr lang="es-ES_tradnl">
            <a:solidFill>
              <a:schemeClr val="tx1"/>
            </a:solidFill>
          </a:endParaRPr>
        </a:p>
      </dgm:t>
    </dgm:pt>
    <dgm:pt modelId="{09CE8AF4-514D-0E4D-9D09-D08BA600E95F}" type="pres">
      <dgm:prSet presAssocID="{1846BFB0-C47B-D341-86F8-197B3DCABE71}" presName="linear" presStyleCnt="0">
        <dgm:presLayoutVars>
          <dgm:animLvl val="lvl"/>
          <dgm:resizeHandles val="exact"/>
        </dgm:presLayoutVars>
      </dgm:prSet>
      <dgm:spPr/>
    </dgm:pt>
    <dgm:pt modelId="{8F27CEAD-5535-674A-9F9E-D94E76B0A605}" type="pres">
      <dgm:prSet presAssocID="{EF0ED097-A550-7F4B-80D8-F80C3F0A74F4}" presName="parentText" presStyleLbl="node1" presStyleIdx="0" presStyleCnt="3" custLinFactY="-1829" custLinFactNeighborX="-151" custLinFactNeighborY="-100000">
        <dgm:presLayoutVars>
          <dgm:chMax val="0"/>
          <dgm:bulletEnabled val="1"/>
        </dgm:presLayoutVars>
      </dgm:prSet>
      <dgm:spPr/>
    </dgm:pt>
    <dgm:pt modelId="{9DEA8EF9-5581-CD41-BE6B-C744F292C5B0}" type="pres">
      <dgm:prSet presAssocID="{8CC1B404-47BD-3240-A020-AFB3B5C652E5}" presName="spacer" presStyleCnt="0"/>
      <dgm:spPr/>
    </dgm:pt>
    <dgm:pt modelId="{4DCE1A0D-8AA8-5344-B7FE-C315B94130DC}" type="pres">
      <dgm:prSet presAssocID="{EDD387C3-C1F4-E448-B4A0-42DE1C955D69}" presName="parentText" presStyleLbl="node1" presStyleIdx="1" presStyleCnt="3" custLinFactNeighborX="-151" custLinFactNeighborY="-32433">
        <dgm:presLayoutVars>
          <dgm:chMax val="0"/>
          <dgm:bulletEnabled val="1"/>
        </dgm:presLayoutVars>
      </dgm:prSet>
      <dgm:spPr/>
    </dgm:pt>
    <dgm:pt modelId="{0494FCA8-3BC4-6B40-89D8-9D653ECC97FF}" type="pres">
      <dgm:prSet presAssocID="{076D65C9-AE11-5444-A437-F612C1F3B2A8}" presName="spacer" presStyleCnt="0"/>
      <dgm:spPr/>
    </dgm:pt>
    <dgm:pt modelId="{A009B56F-881E-FD4B-89EC-6BB594BC498F}" type="pres">
      <dgm:prSet presAssocID="{9BC00E55-2377-324C-A344-B938F23BB081}" presName="parentText" presStyleLbl="node1" presStyleIdx="2" presStyleCnt="3" custLinFactY="53612" custLinFactNeighborX="-151" custLinFactNeighborY="100000">
        <dgm:presLayoutVars>
          <dgm:chMax val="0"/>
          <dgm:bulletEnabled val="1"/>
        </dgm:presLayoutVars>
      </dgm:prSet>
      <dgm:spPr/>
    </dgm:pt>
  </dgm:ptLst>
  <dgm:cxnLst>
    <dgm:cxn modelId="{F2A97410-2204-854C-9EF0-C3559988933D}" srcId="{1846BFB0-C47B-D341-86F8-197B3DCABE71}" destId="{9BC00E55-2377-324C-A344-B938F23BB081}" srcOrd="2" destOrd="0" parTransId="{4FF1441B-E6EA-EF44-9524-3E1C4A2A8089}" sibTransId="{60ABB1EB-B432-F046-96CC-3097DDD2CE71}"/>
    <dgm:cxn modelId="{65F4421A-1EE5-6D4D-8EF2-2DEC6F4F7E23}" type="presOf" srcId="{1846BFB0-C47B-D341-86F8-197B3DCABE71}" destId="{09CE8AF4-514D-0E4D-9D09-D08BA600E95F}" srcOrd="0" destOrd="0" presId="urn:microsoft.com/office/officeart/2005/8/layout/vList2"/>
    <dgm:cxn modelId="{D6F54425-AA97-B448-9833-5A6A9FD457AC}" type="presOf" srcId="{EDD387C3-C1F4-E448-B4A0-42DE1C955D69}" destId="{4DCE1A0D-8AA8-5344-B7FE-C315B94130DC}" srcOrd="0" destOrd="0" presId="urn:microsoft.com/office/officeart/2005/8/layout/vList2"/>
    <dgm:cxn modelId="{1CE82732-1EFE-AB4F-8BD2-0EAAD0D9FBE3}" srcId="{1846BFB0-C47B-D341-86F8-197B3DCABE71}" destId="{EF0ED097-A550-7F4B-80D8-F80C3F0A74F4}" srcOrd="0" destOrd="0" parTransId="{05AF3B92-AF1A-E64E-8827-B6C51016A829}" sibTransId="{8CC1B404-47BD-3240-A020-AFB3B5C652E5}"/>
    <dgm:cxn modelId="{FE1D5B5B-7885-5942-9261-6E1CEE7F6543}" type="presOf" srcId="{EF0ED097-A550-7F4B-80D8-F80C3F0A74F4}" destId="{8F27CEAD-5535-674A-9F9E-D94E76B0A605}" srcOrd="0" destOrd="0" presId="urn:microsoft.com/office/officeart/2005/8/layout/vList2"/>
    <dgm:cxn modelId="{ABA22383-1D9C-E247-A332-379F00EFC977}" srcId="{1846BFB0-C47B-D341-86F8-197B3DCABE71}" destId="{EDD387C3-C1F4-E448-B4A0-42DE1C955D69}" srcOrd="1" destOrd="0" parTransId="{4E1439DA-5531-A14B-A34E-1D11CD654E8A}" sibTransId="{076D65C9-AE11-5444-A437-F612C1F3B2A8}"/>
    <dgm:cxn modelId="{CC1424C5-3230-7D4F-BF69-FD5B6F694383}" type="presOf" srcId="{9BC00E55-2377-324C-A344-B938F23BB081}" destId="{A009B56F-881E-FD4B-89EC-6BB594BC498F}" srcOrd="0" destOrd="0" presId="urn:microsoft.com/office/officeart/2005/8/layout/vList2"/>
    <dgm:cxn modelId="{E644C510-F0E8-9047-B308-A7F054B23C04}" type="presParOf" srcId="{09CE8AF4-514D-0E4D-9D09-D08BA600E95F}" destId="{8F27CEAD-5535-674A-9F9E-D94E76B0A605}" srcOrd="0" destOrd="0" presId="urn:microsoft.com/office/officeart/2005/8/layout/vList2"/>
    <dgm:cxn modelId="{34971CBE-16C5-D34D-8BC0-8172A37042C7}" type="presParOf" srcId="{09CE8AF4-514D-0E4D-9D09-D08BA600E95F}" destId="{9DEA8EF9-5581-CD41-BE6B-C744F292C5B0}" srcOrd="1" destOrd="0" presId="urn:microsoft.com/office/officeart/2005/8/layout/vList2"/>
    <dgm:cxn modelId="{BEC970BA-15AF-824D-AB4F-7A116EE228FA}" type="presParOf" srcId="{09CE8AF4-514D-0E4D-9D09-D08BA600E95F}" destId="{4DCE1A0D-8AA8-5344-B7FE-C315B94130DC}" srcOrd="2" destOrd="0" presId="urn:microsoft.com/office/officeart/2005/8/layout/vList2"/>
    <dgm:cxn modelId="{3887F76B-B693-D348-ADFE-D6D51485A4DE}" type="presParOf" srcId="{09CE8AF4-514D-0E4D-9D09-D08BA600E95F}" destId="{0494FCA8-3BC4-6B40-89D8-9D653ECC97FF}" srcOrd="3" destOrd="0" presId="urn:microsoft.com/office/officeart/2005/8/layout/vList2"/>
    <dgm:cxn modelId="{F32B9354-B3E3-364B-961B-0BBF4A3E4CBD}" type="presParOf" srcId="{09CE8AF4-514D-0E4D-9D09-D08BA600E95F}" destId="{A009B56F-881E-FD4B-89EC-6BB594BC498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B88701C-9A6C-DE40-9805-F95F32B892D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s-ES_tradnl"/>
        </a:p>
      </dgm:t>
    </dgm:pt>
    <dgm:pt modelId="{BEF5834E-9778-C747-B8DB-699DDF03208C}">
      <dgm:prSet custT="1"/>
      <dgm:spPr>
        <a:solidFill>
          <a:schemeClr val="accent4">
            <a:lumMod val="40000"/>
            <a:lumOff val="60000"/>
          </a:schemeClr>
        </a:solidFill>
      </dgm:spPr>
      <dgm:t>
        <a:bodyPr/>
        <a:lstStyle/>
        <a:p>
          <a:pPr algn="ctr" rtl="0"/>
          <a:r>
            <a:rPr lang="es-ES_tradnl" sz="1600" b="1" dirty="0">
              <a:solidFill>
                <a:schemeClr val="tx1"/>
              </a:solidFill>
            </a:rPr>
            <a:t>DIFERENCIAR ENTRE RETRASO V/S REGRESIÓN DEL DESARROLLO PSICOMOTOR</a:t>
          </a:r>
        </a:p>
        <a:p>
          <a:pPr algn="ctr" rtl="0"/>
          <a:r>
            <a:rPr lang="es-ES_tradnl" sz="1600" b="1" dirty="0">
              <a:solidFill>
                <a:schemeClr val="tx1"/>
              </a:solidFill>
            </a:rPr>
            <a:t>(ESTÁTICO VS REGRESIVO) </a:t>
          </a:r>
        </a:p>
      </dgm:t>
    </dgm:pt>
    <dgm:pt modelId="{66C85684-C683-6647-940D-1648ECFDD04D}" type="parTrans" cxnId="{D9E12483-5FF0-0243-B2A5-56E0475A1856}">
      <dgm:prSet/>
      <dgm:spPr/>
      <dgm:t>
        <a:bodyPr/>
        <a:lstStyle/>
        <a:p>
          <a:endParaRPr lang="es-ES_tradnl"/>
        </a:p>
      </dgm:t>
    </dgm:pt>
    <dgm:pt modelId="{7E5A9139-A75E-CF48-A646-C2A5E0B9353B}" type="sibTrans" cxnId="{D9E12483-5FF0-0243-B2A5-56E0475A1856}">
      <dgm:prSet/>
      <dgm:spPr/>
      <dgm:t>
        <a:bodyPr/>
        <a:lstStyle/>
        <a:p>
          <a:endParaRPr lang="es-ES_tradnl"/>
        </a:p>
      </dgm:t>
    </dgm:pt>
    <dgm:pt modelId="{579CAAA6-564D-B942-89D0-1FCF368AFB81}" type="pres">
      <dgm:prSet presAssocID="{8B88701C-9A6C-DE40-9805-F95F32B892D9}" presName="linear" presStyleCnt="0">
        <dgm:presLayoutVars>
          <dgm:animLvl val="lvl"/>
          <dgm:resizeHandles val="exact"/>
        </dgm:presLayoutVars>
      </dgm:prSet>
      <dgm:spPr/>
    </dgm:pt>
    <dgm:pt modelId="{DEADE22C-1C72-0244-8A6E-1BFDC88D98BF}" type="pres">
      <dgm:prSet presAssocID="{BEF5834E-9778-C747-B8DB-699DDF03208C}" presName="parentText" presStyleLbl="node1" presStyleIdx="0" presStyleCnt="1" custLinFactNeighborX="-146" custLinFactNeighborY="54604">
        <dgm:presLayoutVars>
          <dgm:chMax val="0"/>
          <dgm:bulletEnabled val="1"/>
        </dgm:presLayoutVars>
      </dgm:prSet>
      <dgm:spPr/>
    </dgm:pt>
  </dgm:ptLst>
  <dgm:cxnLst>
    <dgm:cxn modelId="{60720271-E649-1549-B6D3-0319E63625DB}" type="presOf" srcId="{BEF5834E-9778-C747-B8DB-699DDF03208C}" destId="{DEADE22C-1C72-0244-8A6E-1BFDC88D98BF}" srcOrd="0" destOrd="0" presId="urn:microsoft.com/office/officeart/2005/8/layout/vList2"/>
    <dgm:cxn modelId="{D9E12483-5FF0-0243-B2A5-56E0475A1856}" srcId="{8B88701C-9A6C-DE40-9805-F95F32B892D9}" destId="{BEF5834E-9778-C747-B8DB-699DDF03208C}" srcOrd="0" destOrd="0" parTransId="{66C85684-C683-6647-940D-1648ECFDD04D}" sibTransId="{7E5A9139-A75E-CF48-A646-C2A5E0B9353B}"/>
    <dgm:cxn modelId="{04C2CA89-D8F8-4D44-AC00-5879E5748189}" type="presOf" srcId="{8B88701C-9A6C-DE40-9805-F95F32B892D9}" destId="{579CAAA6-564D-B942-89D0-1FCF368AFB81}" srcOrd="0" destOrd="0" presId="urn:microsoft.com/office/officeart/2005/8/layout/vList2"/>
    <dgm:cxn modelId="{788444D8-0B17-AD46-AC64-D76529ED474B}" type="presParOf" srcId="{579CAAA6-564D-B942-89D0-1FCF368AFB81}" destId="{DEADE22C-1C72-0244-8A6E-1BFDC88D98BF}"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6873143-0C28-4C7C-B8DC-BD4F6256FE0E}"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8A149C77-C7E5-431C-962F-3015DBED8620}">
      <dgm:prSet custT="1"/>
      <dgm:spPr>
        <a:solidFill>
          <a:srgbClr val="00B0F0"/>
        </a:solidFill>
      </dgm:spPr>
      <dgm:t>
        <a:bodyPr/>
        <a:lstStyle/>
        <a:p>
          <a:pPr rtl="0"/>
          <a:r>
            <a:rPr lang="es-ES" sz="2800" dirty="0"/>
            <a:t>Evaluación del niño con trastorno del  DSM:</a:t>
          </a:r>
          <a:endParaRPr lang="es-CL" sz="2800" dirty="0"/>
        </a:p>
      </dgm:t>
    </dgm:pt>
    <dgm:pt modelId="{924E8CB1-84AB-4811-8C41-F45092E661CD}" type="parTrans" cxnId="{D4A2C4AF-64DB-4342-A050-9592B322304F}">
      <dgm:prSet/>
      <dgm:spPr/>
      <dgm:t>
        <a:bodyPr/>
        <a:lstStyle/>
        <a:p>
          <a:endParaRPr lang="es-CL"/>
        </a:p>
      </dgm:t>
    </dgm:pt>
    <dgm:pt modelId="{BA1BDBFA-9597-47F3-8EC1-DE552B8B96B2}" type="sibTrans" cxnId="{D4A2C4AF-64DB-4342-A050-9592B322304F}">
      <dgm:prSet/>
      <dgm:spPr/>
      <dgm:t>
        <a:bodyPr/>
        <a:lstStyle/>
        <a:p>
          <a:endParaRPr lang="es-CL"/>
        </a:p>
      </dgm:t>
    </dgm:pt>
    <dgm:pt modelId="{4293E8EE-D3B4-4B22-9D90-761D87FF13BD}" type="pres">
      <dgm:prSet presAssocID="{46873143-0C28-4C7C-B8DC-BD4F6256FE0E}" presName="linear" presStyleCnt="0">
        <dgm:presLayoutVars>
          <dgm:animLvl val="lvl"/>
          <dgm:resizeHandles val="exact"/>
        </dgm:presLayoutVars>
      </dgm:prSet>
      <dgm:spPr/>
    </dgm:pt>
    <dgm:pt modelId="{19C5E35C-4365-4EA4-8076-156680F97FA4}" type="pres">
      <dgm:prSet presAssocID="{8A149C77-C7E5-431C-962F-3015DBED8620}" presName="parentText" presStyleLbl="node1" presStyleIdx="0" presStyleCnt="1" custLinFactNeighborX="450" custLinFactNeighborY="20420">
        <dgm:presLayoutVars>
          <dgm:chMax val="0"/>
          <dgm:bulletEnabled val="1"/>
        </dgm:presLayoutVars>
      </dgm:prSet>
      <dgm:spPr/>
    </dgm:pt>
  </dgm:ptLst>
  <dgm:cxnLst>
    <dgm:cxn modelId="{5643DB32-0FC4-CD41-9C95-AA62F3DD8E18}" type="presOf" srcId="{46873143-0C28-4C7C-B8DC-BD4F6256FE0E}" destId="{4293E8EE-D3B4-4B22-9D90-761D87FF13BD}" srcOrd="0" destOrd="0" presId="urn:microsoft.com/office/officeart/2005/8/layout/vList2"/>
    <dgm:cxn modelId="{D4A2C4AF-64DB-4342-A050-9592B322304F}" srcId="{46873143-0C28-4C7C-B8DC-BD4F6256FE0E}" destId="{8A149C77-C7E5-431C-962F-3015DBED8620}" srcOrd="0" destOrd="0" parTransId="{924E8CB1-84AB-4811-8C41-F45092E661CD}" sibTransId="{BA1BDBFA-9597-47F3-8EC1-DE552B8B96B2}"/>
    <dgm:cxn modelId="{571DDECE-8BB7-2449-926B-A9E110CB20A8}" type="presOf" srcId="{8A149C77-C7E5-431C-962F-3015DBED8620}" destId="{19C5E35C-4365-4EA4-8076-156680F97FA4}" srcOrd="0" destOrd="0" presId="urn:microsoft.com/office/officeart/2005/8/layout/vList2"/>
    <dgm:cxn modelId="{03A6B0ED-CE4D-494F-97B6-D44F7E81EB43}" type="presParOf" srcId="{4293E8EE-D3B4-4B22-9D90-761D87FF13BD}" destId="{19C5E35C-4365-4EA4-8076-156680F97FA4}"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109A1E0-9808-4B82-8AB7-7FC3BAA0D6E8}" type="doc">
      <dgm:prSet loTypeId="urn:microsoft.com/office/officeart/2005/8/layout/hierarchy1" loCatId="hierarchy" qsTypeId="urn:microsoft.com/office/officeart/2005/8/quickstyle/3d1" qsCatId="3D" csTypeId="urn:microsoft.com/office/officeart/2005/8/colors/accent1_2" csCatId="accent1" phldr="1"/>
      <dgm:spPr/>
      <dgm:t>
        <a:bodyPr/>
        <a:lstStyle/>
        <a:p>
          <a:endParaRPr lang="es-CL"/>
        </a:p>
      </dgm:t>
    </dgm:pt>
    <dgm:pt modelId="{BF1BE6DC-DA34-422A-9F3C-6A31EF5B1B6A}">
      <dgm:prSet/>
      <dgm:spPr/>
      <dgm:t>
        <a:bodyPr/>
        <a:lstStyle/>
        <a:p>
          <a:pPr rtl="0"/>
          <a:r>
            <a:rPr lang="es-ES" dirty="0"/>
            <a:t>Definir si se trata de:</a:t>
          </a:r>
          <a:endParaRPr lang="es-CL" dirty="0"/>
        </a:p>
      </dgm:t>
    </dgm:pt>
    <dgm:pt modelId="{015C0FBF-B923-4C80-9C1B-DC8A36EFB4F3}" type="parTrans" cxnId="{9F8AF9D2-03CD-4FA7-8990-7461EA8F15FD}">
      <dgm:prSet/>
      <dgm:spPr/>
      <dgm:t>
        <a:bodyPr/>
        <a:lstStyle/>
        <a:p>
          <a:endParaRPr lang="es-CL"/>
        </a:p>
      </dgm:t>
    </dgm:pt>
    <dgm:pt modelId="{B5FA2DAA-0C2B-454D-A463-857A4DE8EA86}" type="sibTrans" cxnId="{9F8AF9D2-03CD-4FA7-8990-7461EA8F15FD}">
      <dgm:prSet/>
      <dgm:spPr/>
      <dgm:t>
        <a:bodyPr/>
        <a:lstStyle/>
        <a:p>
          <a:endParaRPr lang="es-CL"/>
        </a:p>
      </dgm:t>
    </dgm:pt>
    <dgm:pt modelId="{7E9C1A15-A338-46F5-BEC5-A1726195E06D}">
      <dgm:prSet/>
      <dgm:spPr/>
      <dgm:t>
        <a:bodyPr/>
        <a:lstStyle/>
        <a:p>
          <a:pPr rtl="0"/>
          <a:r>
            <a:rPr lang="es-ES" dirty="0"/>
            <a:t>un retraso global del desarrollo o</a:t>
          </a:r>
          <a:endParaRPr lang="es-CL" dirty="0"/>
        </a:p>
      </dgm:t>
    </dgm:pt>
    <dgm:pt modelId="{A428D585-2785-40E3-9605-D1F489B60D6D}" type="parTrans" cxnId="{D835D37B-3C4A-4D03-A84D-DC4C02F2E429}">
      <dgm:prSet/>
      <dgm:spPr/>
      <dgm:t>
        <a:bodyPr/>
        <a:lstStyle/>
        <a:p>
          <a:endParaRPr lang="es-CL"/>
        </a:p>
      </dgm:t>
    </dgm:pt>
    <dgm:pt modelId="{DD461905-00CC-4E04-B4E2-43861828D214}" type="sibTrans" cxnId="{D835D37B-3C4A-4D03-A84D-DC4C02F2E429}">
      <dgm:prSet/>
      <dgm:spPr/>
      <dgm:t>
        <a:bodyPr/>
        <a:lstStyle/>
        <a:p>
          <a:endParaRPr lang="es-CL"/>
        </a:p>
      </dgm:t>
    </dgm:pt>
    <dgm:pt modelId="{17411804-A10A-4808-9762-08F23AE23483}">
      <dgm:prSet/>
      <dgm:spPr/>
      <dgm:t>
        <a:bodyPr/>
        <a:lstStyle/>
        <a:p>
          <a:pPr rtl="0"/>
          <a:r>
            <a:rPr lang="es-ES" dirty="0"/>
            <a:t>Retraso de un área específica de éste</a:t>
          </a:r>
          <a:endParaRPr lang="es-CL" dirty="0"/>
        </a:p>
      </dgm:t>
    </dgm:pt>
    <dgm:pt modelId="{8F3E5C68-544B-43F8-83E7-CE9A2A6EE5C7}" type="sibTrans" cxnId="{CA4EC469-9641-457E-A91B-6D1B03A50912}">
      <dgm:prSet/>
      <dgm:spPr/>
      <dgm:t>
        <a:bodyPr/>
        <a:lstStyle/>
        <a:p>
          <a:endParaRPr lang="es-CL"/>
        </a:p>
      </dgm:t>
    </dgm:pt>
    <dgm:pt modelId="{A65A23D9-7802-4A47-9362-829C68DB9457}" type="parTrans" cxnId="{CA4EC469-9641-457E-A91B-6D1B03A50912}">
      <dgm:prSet/>
      <dgm:spPr/>
      <dgm:t>
        <a:bodyPr/>
        <a:lstStyle/>
        <a:p>
          <a:endParaRPr lang="es-CL"/>
        </a:p>
      </dgm:t>
    </dgm:pt>
    <dgm:pt modelId="{BE86B348-A9CA-48A3-8365-25B6680234FE}">
      <dgm:prSet/>
      <dgm:spPr/>
      <dgm:t>
        <a:bodyPr/>
        <a:lstStyle/>
        <a:p>
          <a:pPr rtl="0"/>
          <a:r>
            <a:rPr lang="es-ES" dirty="0"/>
            <a:t>Porque el enfoque diagnóstico y </a:t>
          </a:r>
          <a:r>
            <a:rPr lang="es-ES" dirty="0" err="1"/>
            <a:t>terapeútico</a:t>
          </a:r>
          <a:r>
            <a:rPr lang="es-ES" dirty="0"/>
            <a:t> es diferente.</a:t>
          </a:r>
          <a:endParaRPr lang="es-CL" dirty="0"/>
        </a:p>
      </dgm:t>
    </dgm:pt>
    <dgm:pt modelId="{40523AF4-32E5-4454-A0D8-D914CA0E2B49}" type="sibTrans" cxnId="{DF71A02F-2E1F-4A18-8CF4-D966AC2FE51B}">
      <dgm:prSet/>
      <dgm:spPr/>
      <dgm:t>
        <a:bodyPr/>
        <a:lstStyle/>
        <a:p>
          <a:endParaRPr lang="es-CL"/>
        </a:p>
      </dgm:t>
    </dgm:pt>
    <dgm:pt modelId="{9DC6D0A2-3B22-4DD6-A545-A705C9937253}" type="parTrans" cxnId="{DF71A02F-2E1F-4A18-8CF4-D966AC2FE51B}">
      <dgm:prSet/>
      <dgm:spPr/>
      <dgm:t>
        <a:bodyPr/>
        <a:lstStyle/>
        <a:p>
          <a:endParaRPr lang="es-CL"/>
        </a:p>
      </dgm:t>
    </dgm:pt>
    <dgm:pt modelId="{5F20E1B0-60EA-432E-8AFC-C287E83AF717}" type="pres">
      <dgm:prSet presAssocID="{6109A1E0-9808-4B82-8AB7-7FC3BAA0D6E8}" presName="hierChild1" presStyleCnt="0">
        <dgm:presLayoutVars>
          <dgm:chPref val="1"/>
          <dgm:dir/>
          <dgm:animOne val="branch"/>
          <dgm:animLvl val="lvl"/>
          <dgm:resizeHandles/>
        </dgm:presLayoutVars>
      </dgm:prSet>
      <dgm:spPr/>
    </dgm:pt>
    <dgm:pt modelId="{9A8F60F9-09DB-49F3-A87D-846600250831}" type="pres">
      <dgm:prSet presAssocID="{BF1BE6DC-DA34-422A-9F3C-6A31EF5B1B6A}" presName="hierRoot1" presStyleCnt="0"/>
      <dgm:spPr/>
    </dgm:pt>
    <dgm:pt modelId="{4C679295-477A-423E-9072-B02DA782B823}" type="pres">
      <dgm:prSet presAssocID="{BF1BE6DC-DA34-422A-9F3C-6A31EF5B1B6A}" presName="composite" presStyleCnt="0"/>
      <dgm:spPr/>
    </dgm:pt>
    <dgm:pt modelId="{D4C74E81-E405-4719-9E8B-C765A0ECA9DB}" type="pres">
      <dgm:prSet presAssocID="{BF1BE6DC-DA34-422A-9F3C-6A31EF5B1B6A}" presName="background" presStyleLbl="node0" presStyleIdx="0" presStyleCnt="1"/>
      <dgm:spPr>
        <a:solidFill>
          <a:srgbClr val="FF9900"/>
        </a:solidFill>
      </dgm:spPr>
    </dgm:pt>
    <dgm:pt modelId="{A9FCC138-D1C0-4A4A-9AF4-710D4159448F}" type="pres">
      <dgm:prSet presAssocID="{BF1BE6DC-DA34-422A-9F3C-6A31EF5B1B6A}" presName="text" presStyleLbl="fgAcc0" presStyleIdx="0" presStyleCnt="1">
        <dgm:presLayoutVars>
          <dgm:chPref val="3"/>
        </dgm:presLayoutVars>
      </dgm:prSet>
      <dgm:spPr/>
    </dgm:pt>
    <dgm:pt modelId="{0C6C8F60-6D76-459C-8459-EDBA32D90EF6}" type="pres">
      <dgm:prSet presAssocID="{BF1BE6DC-DA34-422A-9F3C-6A31EF5B1B6A}" presName="hierChild2" presStyleCnt="0"/>
      <dgm:spPr/>
    </dgm:pt>
    <dgm:pt modelId="{96112E00-9309-4E83-BEF3-F19C0302D562}" type="pres">
      <dgm:prSet presAssocID="{A428D585-2785-40E3-9605-D1F489B60D6D}" presName="Name10" presStyleLbl="parChTrans1D2" presStyleIdx="0" presStyleCnt="2"/>
      <dgm:spPr/>
    </dgm:pt>
    <dgm:pt modelId="{4FC95574-5479-484B-BF37-49A10DCA3C9A}" type="pres">
      <dgm:prSet presAssocID="{7E9C1A15-A338-46F5-BEC5-A1726195E06D}" presName="hierRoot2" presStyleCnt="0"/>
      <dgm:spPr/>
    </dgm:pt>
    <dgm:pt modelId="{F1082A54-3155-4A24-9A55-24165D45152E}" type="pres">
      <dgm:prSet presAssocID="{7E9C1A15-A338-46F5-BEC5-A1726195E06D}" presName="composite2" presStyleCnt="0"/>
      <dgm:spPr/>
    </dgm:pt>
    <dgm:pt modelId="{A27A0089-0A5C-45C9-82B3-C9CA68B69E47}" type="pres">
      <dgm:prSet presAssocID="{7E9C1A15-A338-46F5-BEC5-A1726195E06D}" presName="background2" presStyleLbl="node2" presStyleIdx="0" presStyleCnt="2"/>
      <dgm:spPr>
        <a:solidFill>
          <a:srgbClr val="FFFF00"/>
        </a:solidFill>
      </dgm:spPr>
    </dgm:pt>
    <dgm:pt modelId="{A49C9FD6-369C-4B52-9187-9389C752CD84}" type="pres">
      <dgm:prSet presAssocID="{7E9C1A15-A338-46F5-BEC5-A1726195E06D}" presName="text2" presStyleLbl="fgAcc2" presStyleIdx="0" presStyleCnt="2">
        <dgm:presLayoutVars>
          <dgm:chPref val="3"/>
        </dgm:presLayoutVars>
      </dgm:prSet>
      <dgm:spPr/>
    </dgm:pt>
    <dgm:pt modelId="{B9644104-E75E-4228-BDBF-CFDDDEE71AFC}" type="pres">
      <dgm:prSet presAssocID="{7E9C1A15-A338-46F5-BEC5-A1726195E06D}" presName="hierChild3" presStyleCnt="0"/>
      <dgm:spPr/>
    </dgm:pt>
    <dgm:pt modelId="{FCB84A91-73DB-4C43-9C52-6355A3645526}" type="pres">
      <dgm:prSet presAssocID="{A65A23D9-7802-4A47-9362-829C68DB9457}" presName="Name10" presStyleLbl="parChTrans1D2" presStyleIdx="1" presStyleCnt="2"/>
      <dgm:spPr/>
    </dgm:pt>
    <dgm:pt modelId="{953B9CC2-5E92-45CE-A6A1-F268CB7D9E38}" type="pres">
      <dgm:prSet presAssocID="{17411804-A10A-4808-9762-08F23AE23483}" presName="hierRoot2" presStyleCnt="0"/>
      <dgm:spPr/>
    </dgm:pt>
    <dgm:pt modelId="{7F98179A-2B08-4DAF-A66F-2B6B5E69DCC6}" type="pres">
      <dgm:prSet presAssocID="{17411804-A10A-4808-9762-08F23AE23483}" presName="composite2" presStyleCnt="0"/>
      <dgm:spPr/>
    </dgm:pt>
    <dgm:pt modelId="{D988F405-90A7-426F-A88E-D04521253B9B}" type="pres">
      <dgm:prSet presAssocID="{17411804-A10A-4808-9762-08F23AE23483}" presName="background2" presStyleLbl="node2" presStyleIdx="1" presStyleCnt="2"/>
      <dgm:spPr>
        <a:solidFill>
          <a:srgbClr val="66FF66"/>
        </a:solidFill>
      </dgm:spPr>
    </dgm:pt>
    <dgm:pt modelId="{78397BFB-1536-4948-8B47-CDB62030A719}" type="pres">
      <dgm:prSet presAssocID="{17411804-A10A-4808-9762-08F23AE23483}" presName="text2" presStyleLbl="fgAcc2" presStyleIdx="1" presStyleCnt="2">
        <dgm:presLayoutVars>
          <dgm:chPref val="3"/>
        </dgm:presLayoutVars>
      </dgm:prSet>
      <dgm:spPr/>
    </dgm:pt>
    <dgm:pt modelId="{B9CE834F-C5F0-4F2C-A00B-ADA4A58B66F1}" type="pres">
      <dgm:prSet presAssocID="{17411804-A10A-4808-9762-08F23AE23483}" presName="hierChild3" presStyleCnt="0"/>
      <dgm:spPr/>
    </dgm:pt>
    <dgm:pt modelId="{2A6E550A-BD19-41EE-8A63-8BABEEDACA53}" type="pres">
      <dgm:prSet presAssocID="{9DC6D0A2-3B22-4DD6-A545-A705C9937253}" presName="Name17" presStyleLbl="parChTrans1D3" presStyleIdx="0" presStyleCnt="1"/>
      <dgm:spPr/>
    </dgm:pt>
    <dgm:pt modelId="{8046F44E-EC6B-4388-9759-D1CC97545D20}" type="pres">
      <dgm:prSet presAssocID="{BE86B348-A9CA-48A3-8365-25B6680234FE}" presName="hierRoot3" presStyleCnt="0"/>
      <dgm:spPr/>
    </dgm:pt>
    <dgm:pt modelId="{ECCEDA8A-002D-4BAB-9EAC-AB6199F2D341}" type="pres">
      <dgm:prSet presAssocID="{BE86B348-A9CA-48A3-8365-25B6680234FE}" presName="composite3" presStyleCnt="0"/>
      <dgm:spPr/>
    </dgm:pt>
    <dgm:pt modelId="{B1C1A3F8-0D61-48C0-948A-742E441A5840}" type="pres">
      <dgm:prSet presAssocID="{BE86B348-A9CA-48A3-8365-25B6680234FE}" presName="background3" presStyleLbl="node3" presStyleIdx="0" presStyleCnt="1"/>
      <dgm:spPr>
        <a:solidFill>
          <a:srgbClr val="FF66CC"/>
        </a:solidFill>
      </dgm:spPr>
    </dgm:pt>
    <dgm:pt modelId="{04328EAB-AEB6-402C-80CC-D68910299FDE}" type="pres">
      <dgm:prSet presAssocID="{BE86B348-A9CA-48A3-8365-25B6680234FE}" presName="text3" presStyleLbl="fgAcc3" presStyleIdx="0" presStyleCnt="1">
        <dgm:presLayoutVars>
          <dgm:chPref val="3"/>
        </dgm:presLayoutVars>
      </dgm:prSet>
      <dgm:spPr/>
    </dgm:pt>
    <dgm:pt modelId="{F5A91133-B0F1-44DF-87A4-6A4D4D7920AA}" type="pres">
      <dgm:prSet presAssocID="{BE86B348-A9CA-48A3-8365-25B6680234FE}" presName="hierChild4" presStyleCnt="0"/>
      <dgm:spPr/>
    </dgm:pt>
  </dgm:ptLst>
  <dgm:cxnLst>
    <dgm:cxn modelId="{81B07504-AD0B-2947-B96B-2D123BAB317E}" type="presOf" srcId="{17411804-A10A-4808-9762-08F23AE23483}" destId="{78397BFB-1536-4948-8B47-CDB62030A719}" srcOrd="0" destOrd="0" presId="urn:microsoft.com/office/officeart/2005/8/layout/hierarchy1"/>
    <dgm:cxn modelId="{6E282E11-ABBF-F241-A971-060B9BA15C37}" type="presOf" srcId="{A65A23D9-7802-4A47-9362-829C68DB9457}" destId="{FCB84A91-73DB-4C43-9C52-6355A3645526}" srcOrd="0" destOrd="0" presId="urn:microsoft.com/office/officeart/2005/8/layout/hierarchy1"/>
    <dgm:cxn modelId="{DF71A02F-2E1F-4A18-8CF4-D966AC2FE51B}" srcId="{17411804-A10A-4808-9762-08F23AE23483}" destId="{BE86B348-A9CA-48A3-8365-25B6680234FE}" srcOrd="0" destOrd="0" parTransId="{9DC6D0A2-3B22-4DD6-A545-A705C9937253}" sibTransId="{40523AF4-32E5-4454-A0D8-D914CA0E2B49}"/>
    <dgm:cxn modelId="{B849C232-924E-414A-8ED6-A008A228432F}" type="presOf" srcId="{BF1BE6DC-DA34-422A-9F3C-6A31EF5B1B6A}" destId="{A9FCC138-D1C0-4A4A-9AF4-710D4159448F}" srcOrd="0" destOrd="0" presId="urn:microsoft.com/office/officeart/2005/8/layout/hierarchy1"/>
    <dgm:cxn modelId="{BAFD4367-C841-544B-8C2D-04A3DC6F67DF}" type="presOf" srcId="{7E9C1A15-A338-46F5-BEC5-A1726195E06D}" destId="{A49C9FD6-369C-4B52-9187-9389C752CD84}" srcOrd="0" destOrd="0" presId="urn:microsoft.com/office/officeart/2005/8/layout/hierarchy1"/>
    <dgm:cxn modelId="{CA4EC469-9641-457E-A91B-6D1B03A50912}" srcId="{BF1BE6DC-DA34-422A-9F3C-6A31EF5B1B6A}" destId="{17411804-A10A-4808-9762-08F23AE23483}" srcOrd="1" destOrd="0" parTransId="{A65A23D9-7802-4A47-9362-829C68DB9457}" sibTransId="{8F3E5C68-544B-43F8-83E7-CE9A2A6EE5C7}"/>
    <dgm:cxn modelId="{73E2EB79-3B6E-6D4A-BBA3-DE574972A373}" type="presOf" srcId="{6109A1E0-9808-4B82-8AB7-7FC3BAA0D6E8}" destId="{5F20E1B0-60EA-432E-8AFC-C287E83AF717}" srcOrd="0" destOrd="0" presId="urn:microsoft.com/office/officeart/2005/8/layout/hierarchy1"/>
    <dgm:cxn modelId="{D835D37B-3C4A-4D03-A84D-DC4C02F2E429}" srcId="{BF1BE6DC-DA34-422A-9F3C-6A31EF5B1B6A}" destId="{7E9C1A15-A338-46F5-BEC5-A1726195E06D}" srcOrd="0" destOrd="0" parTransId="{A428D585-2785-40E3-9605-D1F489B60D6D}" sibTransId="{DD461905-00CC-4E04-B4E2-43861828D214}"/>
    <dgm:cxn modelId="{9F8AF9D2-03CD-4FA7-8990-7461EA8F15FD}" srcId="{6109A1E0-9808-4B82-8AB7-7FC3BAA0D6E8}" destId="{BF1BE6DC-DA34-422A-9F3C-6A31EF5B1B6A}" srcOrd="0" destOrd="0" parTransId="{015C0FBF-B923-4C80-9C1B-DC8A36EFB4F3}" sibTransId="{B5FA2DAA-0C2B-454D-A463-857A4DE8EA86}"/>
    <dgm:cxn modelId="{7A73B6D7-6D2C-6D44-BA63-331A1207C095}" type="presOf" srcId="{9DC6D0A2-3B22-4DD6-A545-A705C9937253}" destId="{2A6E550A-BD19-41EE-8A63-8BABEEDACA53}" srcOrd="0" destOrd="0" presId="urn:microsoft.com/office/officeart/2005/8/layout/hierarchy1"/>
    <dgm:cxn modelId="{E5769FED-A6D4-654C-B13C-5CCD1013D891}" type="presOf" srcId="{BE86B348-A9CA-48A3-8365-25B6680234FE}" destId="{04328EAB-AEB6-402C-80CC-D68910299FDE}" srcOrd="0" destOrd="0" presId="urn:microsoft.com/office/officeart/2005/8/layout/hierarchy1"/>
    <dgm:cxn modelId="{F92140FA-FA99-B14C-8315-3AF3EB73C2A0}" type="presOf" srcId="{A428D585-2785-40E3-9605-D1F489B60D6D}" destId="{96112E00-9309-4E83-BEF3-F19C0302D562}" srcOrd="0" destOrd="0" presId="urn:microsoft.com/office/officeart/2005/8/layout/hierarchy1"/>
    <dgm:cxn modelId="{62565A65-274E-9F46-AA46-BBFE23BDA9BB}" type="presParOf" srcId="{5F20E1B0-60EA-432E-8AFC-C287E83AF717}" destId="{9A8F60F9-09DB-49F3-A87D-846600250831}" srcOrd="0" destOrd="0" presId="urn:microsoft.com/office/officeart/2005/8/layout/hierarchy1"/>
    <dgm:cxn modelId="{693C098E-D7D8-B441-85AC-28CB6493A028}" type="presParOf" srcId="{9A8F60F9-09DB-49F3-A87D-846600250831}" destId="{4C679295-477A-423E-9072-B02DA782B823}" srcOrd="0" destOrd="0" presId="urn:microsoft.com/office/officeart/2005/8/layout/hierarchy1"/>
    <dgm:cxn modelId="{4FF42F27-E2B7-954A-A99E-FBC7E097342B}" type="presParOf" srcId="{4C679295-477A-423E-9072-B02DA782B823}" destId="{D4C74E81-E405-4719-9E8B-C765A0ECA9DB}" srcOrd="0" destOrd="0" presId="urn:microsoft.com/office/officeart/2005/8/layout/hierarchy1"/>
    <dgm:cxn modelId="{3C7C4E41-55CD-B14C-843D-31ACFE81EAA5}" type="presParOf" srcId="{4C679295-477A-423E-9072-B02DA782B823}" destId="{A9FCC138-D1C0-4A4A-9AF4-710D4159448F}" srcOrd="1" destOrd="0" presId="urn:microsoft.com/office/officeart/2005/8/layout/hierarchy1"/>
    <dgm:cxn modelId="{DF89F474-FCB7-7940-942D-726936B01BFE}" type="presParOf" srcId="{9A8F60F9-09DB-49F3-A87D-846600250831}" destId="{0C6C8F60-6D76-459C-8459-EDBA32D90EF6}" srcOrd="1" destOrd="0" presId="urn:microsoft.com/office/officeart/2005/8/layout/hierarchy1"/>
    <dgm:cxn modelId="{915E7BAF-4CB0-564C-9112-F26A00E2140B}" type="presParOf" srcId="{0C6C8F60-6D76-459C-8459-EDBA32D90EF6}" destId="{96112E00-9309-4E83-BEF3-F19C0302D562}" srcOrd="0" destOrd="0" presId="urn:microsoft.com/office/officeart/2005/8/layout/hierarchy1"/>
    <dgm:cxn modelId="{EE98C032-89A0-8C41-B6DD-D4408843F907}" type="presParOf" srcId="{0C6C8F60-6D76-459C-8459-EDBA32D90EF6}" destId="{4FC95574-5479-484B-BF37-49A10DCA3C9A}" srcOrd="1" destOrd="0" presId="urn:microsoft.com/office/officeart/2005/8/layout/hierarchy1"/>
    <dgm:cxn modelId="{D72DEDF1-05DE-8A4C-83A2-BD1EBF382192}" type="presParOf" srcId="{4FC95574-5479-484B-BF37-49A10DCA3C9A}" destId="{F1082A54-3155-4A24-9A55-24165D45152E}" srcOrd="0" destOrd="0" presId="urn:microsoft.com/office/officeart/2005/8/layout/hierarchy1"/>
    <dgm:cxn modelId="{D758ACEE-466E-7E46-ACC5-8B275984C98C}" type="presParOf" srcId="{F1082A54-3155-4A24-9A55-24165D45152E}" destId="{A27A0089-0A5C-45C9-82B3-C9CA68B69E47}" srcOrd="0" destOrd="0" presId="urn:microsoft.com/office/officeart/2005/8/layout/hierarchy1"/>
    <dgm:cxn modelId="{930DF756-5280-7A4A-AB8D-F7131880350B}" type="presParOf" srcId="{F1082A54-3155-4A24-9A55-24165D45152E}" destId="{A49C9FD6-369C-4B52-9187-9389C752CD84}" srcOrd="1" destOrd="0" presId="urn:microsoft.com/office/officeart/2005/8/layout/hierarchy1"/>
    <dgm:cxn modelId="{3B110DA5-7137-7E40-A5DD-C62538CC7AF9}" type="presParOf" srcId="{4FC95574-5479-484B-BF37-49A10DCA3C9A}" destId="{B9644104-E75E-4228-BDBF-CFDDDEE71AFC}" srcOrd="1" destOrd="0" presId="urn:microsoft.com/office/officeart/2005/8/layout/hierarchy1"/>
    <dgm:cxn modelId="{0D6E33C0-74B6-794D-B050-34AACF4E7AA7}" type="presParOf" srcId="{0C6C8F60-6D76-459C-8459-EDBA32D90EF6}" destId="{FCB84A91-73DB-4C43-9C52-6355A3645526}" srcOrd="2" destOrd="0" presId="urn:microsoft.com/office/officeart/2005/8/layout/hierarchy1"/>
    <dgm:cxn modelId="{09E75730-5ED4-B24C-B2DF-6C17C710CE3D}" type="presParOf" srcId="{0C6C8F60-6D76-459C-8459-EDBA32D90EF6}" destId="{953B9CC2-5E92-45CE-A6A1-F268CB7D9E38}" srcOrd="3" destOrd="0" presId="urn:microsoft.com/office/officeart/2005/8/layout/hierarchy1"/>
    <dgm:cxn modelId="{A17D45D9-F4F4-FE4E-AFFB-729280C77138}" type="presParOf" srcId="{953B9CC2-5E92-45CE-A6A1-F268CB7D9E38}" destId="{7F98179A-2B08-4DAF-A66F-2B6B5E69DCC6}" srcOrd="0" destOrd="0" presId="urn:microsoft.com/office/officeart/2005/8/layout/hierarchy1"/>
    <dgm:cxn modelId="{975E60CE-7434-2F47-B719-26BD37540D73}" type="presParOf" srcId="{7F98179A-2B08-4DAF-A66F-2B6B5E69DCC6}" destId="{D988F405-90A7-426F-A88E-D04521253B9B}" srcOrd="0" destOrd="0" presId="urn:microsoft.com/office/officeart/2005/8/layout/hierarchy1"/>
    <dgm:cxn modelId="{B0CF1164-618D-3D4D-93A4-E72F4FFD1DB5}" type="presParOf" srcId="{7F98179A-2B08-4DAF-A66F-2B6B5E69DCC6}" destId="{78397BFB-1536-4948-8B47-CDB62030A719}" srcOrd="1" destOrd="0" presId="urn:microsoft.com/office/officeart/2005/8/layout/hierarchy1"/>
    <dgm:cxn modelId="{B803A9C7-7352-8C49-B171-393D4D4E7CCD}" type="presParOf" srcId="{953B9CC2-5E92-45CE-A6A1-F268CB7D9E38}" destId="{B9CE834F-C5F0-4F2C-A00B-ADA4A58B66F1}" srcOrd="1" destOrd="0" presId="urn:microsoft.com/office/officeart/2005/8/layout/hierarchy1"/>
    <dgm:cxn modelId="{DE087B5E-C9C7-A247-849A-C28266717C68}" type="presParOf" srcId="{B9CE834F-C5F0-4F2C-A00B-ADA4A58B66F1}" destId="{2A6E550A-BD19-41EE-8A63-8BABEEDACA53}" srcOrd="0" destOrd="0" presId="urn:microsoft.com/office/officeart/2005/8/layout/hierarchy1"/>
    <dgm:cxn modelId="{5019843C-4224-3C40-B9E4-10CC596232E0}" type="presParOf" srcId="{B9CE834F-C5F0-4F2C-A00B-ADA4A58B66F1}" destId="{8046F44E-EC6B-4388-9759-D1CC97545D20}" srcOrd="1" destOrd="0" presId="urn:microsoft.com/office/officeart/2005/8/layout/hierarchy1"/>
    <dgm:cxn modelId="{BC1BADEA-4572-1F47-8081-0220D1F5F50B}" type="presParOf" srcId="{8046F44E-EC6B-4388-9759-D1CC97545D20}" destId="{ECCEDA8A-002D-4BAB-9EAC-AB6199F2D341}" srcOrd="0" destOrd="0" presId="urn:microsoft.com/office/officeart/2005/8/layout/hierarchy1"/>
    <dgm:cxn modelId="{2BE85690-EE36-0F4D-AFF9-A21EAF45B07A}" type="presParOf" srcId="{ECCEDA8A-002D-4BAB-9EAC-AB6199F2D341}" destId="{B1C1A3F8-0D61-48C0-948A-742E441A5840}" srcOrd="0" destOrd="0" presId="urn:microsoft.com/office/officeart/2005/8/layout/hierarchy1"/>
    <dgm:cxn modelId="{812084C8-A53C-034E-A4F7-D4AEE9F3402A}" type="presParOf" srcId="{ECCEDA8A-002D-4BAB-9EAC-AB6199F2D341}" destId="{04328EAB-AEB6-402C-80CC-D68910299FDE}" srcOrd="1" destOrd="0" presId="urn:microsoft.com/office/officeart/2005/8/layout/hierarchy1"/>
    <dgm:cxn modelId="{C10DA88D-DD64-8844-A080-5A1E003C4B98}" type="presParOf" srcId="{8046F44E-EC6B-4388-9759-D1CC97545D20}" destId="{F5A91133-B0F1-44DF-87A4-6A4D4D7920AA}" srcOrd="1" destOrd="0" presId="urn:microsoft.com/office/officeart/2005/8/layout/hierarchy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846BFB0-C47B-D341-86F8-197B3DCABE71}" type="doc">
      <dgm:prSet loTypeId="urn:microsoft.com/office/officeart/2005/8/layout/vList2" loCatId="process" qsTypeId="urn:microsoft.com/office/officeart/2005/8/quickstyle/simple4" qsCatId="simple" csTypeId="urn:microsoft.com/office/officeart/2005/8/colors/colorful5" csCatId="colorful" phldr="1"/>
      <dgm:spPr/>
      <dgm:t>
        <a:bodyPr/>
        <a:lstStyle/>
        <a:p>
          <a:endParaRPr lang="es-ES_tradnl"/>
        </a:p>
      </dgm:t>
    </dgm:pt>
    <dgm:pt modelId="{0B369F2D-1B18-6847-BC1E-07400B664EEC}">
      <dgm:prSet/>
      <dgm:spPr/>
      <dgm:t>
        <a:bodyPr/>
        <a:lstStyle/>
        <a:p>
          <a:r>
            <a:rPr lang="es-ES_tradnl" dirty="0">
              <a:solidFill>
                <a:schemeClr val="tx1"/>
              </a:solidFill>
            </a:rPr>
            <a:t>El RDSM global, como su propio nombre indica, se trata de un DSM enlentecido o anormal en todas las áreas del desarrollo. El RDSM parcial, se refiere particularmente a un área específica del desarrollo afectada ya sea motora o lenguaje o social. Su distinción puede dirigir el diagnóstico del problema de base. </a:t>
          </a:r>
        </a:p>
      </dgm:t>
    </dgm:pt>
    <dgm:pt modelId="{F223E003-3DB4-2B40-99BC-EF67399D94E8}" type="parTrans" cxnId="{4BB2CD5D-EA0A-594D-9E3E-FB8A277DCE1A}">
      <dgm:prSet/>
      <dgm:spPr/>
      <dgm:t>
        <a:bodyPr/>
        <a:lstStyle/>
        <a:p>
          <a:endParaRPr lang="es-ES_tradnl"/>
        </a:p>
      </dgm:t>
    </dgm:pt>
    <dgm:pt modelId="{0B31EE0C-1AFB-A74F-8A90-09866E4EF8BC}" type="sibTrans" cxnId="{4BB2CD5D-EA0A-594D-9E3E-FB8A277DCE1A}">
      <dgm:prSet/>
      <dgm:spPr/>
      <dgm:t>
        <a:bodyPr/>
        <a:lstStyle/>
        <a:p>
          <a:endParaRPr lang="es-ES_tradnl"/>
        </a:p>
      </dgm:t>
    </dgm:pt>
    <dgm:pt modelId="{933F4D8A-EEE9-0C4C-93FD-029C1D3D2B1C}">
      <dgm:prSet/>
      <dgm:spPr/>
      <dgm:t>
        <a:bodyPr/>
        <a:lstStyle/>
        <a:p>
          <a:r>
            <a:rPr lang="es-ES_tradnl" dirty="0">
              <a:solidFill>
                <a:schemeClr val="tx1"/>
              </a:solidFill>
            </a:rPr>
            <a:t>Esta separación en ocasiones no es tan sencilla. No es infrecuente que exista un RDSM global, pero una de las áreas evaluadas está claramente más afectada que las restantes.</a:t>
          </a:r>
        </a:p>
      </dgm:t>
    </dgm:pt>
    <dgm:pt modelId="{3CE7160A-592F-1247-9FAB-579720C85BD3}" type="parTrans" cxnId="{89B96F38-9ADD-DA4A-98BE-D40FC02A46C0}">
      <dgm:prSet/>
      <dgm:spPr/>
      <dgm:t>
        <a:bodyPr/>
        <a:lstStyle/>
        <a:p>
          <a:endParaRPr lang="es-ES_tradnl"/>
        </a:p>
      </dgm:t>
    </dgm:pt>
    <dgm:pt modelId="{4BD9BE21-4739-5540-8CC9-EDE24A8DB020}" type="sibTrans" cxnId="{89B96F38-9ADD-DA4A-98BE-D40FC02A46C0}">
      <dgm:prSet/>
      <dgm:spPr/>
      <dgm:t>
        <a:bodyPr/>
        <a:lstStyle/>
        <a:p>
          <a:endParaRPr lang="es-ES_tradnl"/>
        </a:p>
      </dgm:t>
    </dgm:pt>
    <dgm:pt modelId="{ACF4EAC1-0D60-5A4B-A9F3-6F4DB0F0D053}">
      <dgm:prSet/>
      <dgm:spPr>
        <a:solidFill>
          <a:srgbClr val="FF40FF"/>
        </a:solidFill>
      </dgm:spPr>
      <dgm:t>
        <a:bodyPr/>
        <a:lstStyle/>
        <a:p>
          <a:r>
            <a:rPr lang="es-ES_tradnl" dirty="0">
              <a:solidFill>
                <a:schemeClr val="tx1"/>
              </a:solidFill>
            </a:rPr>
            <a:t>En ocasiones cuando un área del desarrollo está intensamente más afectada que el resto, es mejor referirnos a dicha área como retraso predominante y hablar de RDSM global de predominio del área más afectada. </a:t>
          </a:r>
        </a:p>
      </dgm:t>
    </dgm:pt>
    <dgm:pt modelId="{AEE98436-1BE2-E64D-93D6-62C52C46A7B7}" type="parTrans" cxnId="{86F02DC9-B0C2-1D4F-BA7A-3F1BF451FE11}">
      <dgm:prSet/>
      <dgm:spPr/>
      <dgm:t>
        <a:bodyPr/>
        <a:lstStyle/>
        <a:p>
          <a:endParaRPr lang="es-ES_tradnl"/>
        </a:p>
      </dgm:t>
    </dgm:pt>
    <dgm:pt modelId="{BDAEEDD6-34B4-9F4C-AE64-48D730EAABFD}" type="sibTrans" cxnId="{86F02DC9-B0C2-1D4F-BA7A-3F1BF451FE11}">
      <dgm:prSet/>
      <dgm:spPr/>
      <dgm:t>
        <a:bodyPr/>
        <a:lstStyle/>
        <a:p>
          <a:endParaRPr lang="es-ES_tradnl"/>
        </a:p>
      </dgm:t>
    </dgm:pt>
    <dgm:pt modelId="{09CE8AF4-514D-0E4D-9D09-D08BA600E95F}" type="pres">
      <dgm:prSet presAssocID="{1846BFB0-C47B-D341-86F8-197B3DCABE71}" presName="linear" presStyleCnt="0">
        <dgm:presLayoutVars>
          <dgm:animLvl val="lvl"/>
          <dgm:resizeHandles val="exact"/>
        </dgm:presLayoutVars>
      </dgm:prSet>
      <dgm:spPr/>
    </dgm:pt>
    <dgm:pt modelId="{EFEBE990-0DB0-4C45-8A4E-802FDD7D17E3}" type="pres">
      <dgm:prSet presAssocID="{0B369F2D-1B18-6847-BC1E-07400B664EEC}" presName="parentText" presStyleLbl="node1" presStyleIdx="0" presStyleCnt="3">
        <dgm:presLayoutVars>
          <dgm:chMax val="0"/>
          <dgm:bulletEnabled val="1"/>
        </dgm:presLayoutVars>
      </dgm:prSet>
      <dgm:spPr/>
    </dgm:pt>
    <dgm:pt modelId="{01DBB967-00DE-934A-8622-7AFA7194897B}" type="pres">
      <dgm:prSet presAssocID="{0B31EE0C-1AFB-A74F-8A90-09866E4EF8BC}" presName="spacer" presStyleCnt="0"/>
      <dgm:spPr/>
    </dgm:pt>
    <dgm:pt modelId="{8C97FB8D-877C-E444-B00F-845C8A96E4C4}" type="pres">
      <dgm:prSet presAssocID="{933F4D8A-EEE9-0C4C-93FD-029C1D3D2B1C}" presName="parentText" presStyleLbl="node1" presStyleIdx="1" presStyleCnt="3" custLinFactY="12098" custLinFactNeighborX="-302" custLinFactNeighborY="100000">
        <dgm:presLayoutVars>
          <dgm:chMax val="0"/>
          <dgm:bulletEnabled val="1"/>
        </dgm:presLayoutVars>
      </dgm:prSet>
      <dgm:spPr/>
    </dgm:pt>
    <dgm:pt modelId="{3CD33E88-5751-5E48-8020-A91A16F9497A}" type="pres">
      <dgm:prSet presAssocID="{4BD9BE21-4739-5540-8CC9-EDE24A8DB020}" presName="spacer" presStyleCnt="0"/>
      <dgm:spPr/>
    </dgm:pt>
    <dgm:pt modelId="{82782140-AB67-5D4F-9D1C-746594109300}" type="pres">
      <dgm:prSet presAssocID="{ACF4EAC1-0D60-5A4B-A9F3-6F4DB0F0D053}" presName="parentText" presStyleLbl="node1" presStyleIdx="2" presStyleCnt="3" custLinFactY="27137" custLinFactNeighborX="-302" custLinFactNeighborY="100000">
        <dgm:presLayoutVars>
          <dgm:chMax val="0"/>
          <dgm:bulletEnabled val="1"/>
        </dgm:presLayoutVars>
      </dgm:prSet>
      <dgm:spPr/>
    </dgm:pt>
  </dgm:ptLst>
  <dgm:cxnLst>
    <dgm:cxn modelId="{89B96F38-9ADD-DA4A-98BE-D40FC02A46C0}" srcId="{1846BFB0-C47B-D341-86F8-197B3DCABE71}" destId="{933F4D8A-EEE9-0C4C-93FD-029C1D3D2B1C}" srcOrd="1" destOrd="0" parTransId="{3CE7160A-592F-1247-9FAB-579720C85BD3}" sibTransId="{4BD9BE21-4739-5540-8CC9-EDE24A8DB020}"/>
    <dgm:cxn modelId="{4BB2CD5D-EA0A-594D-9E3E-FB8A277DCE1A}" srcId="{1846BFB0-C47B-D341-86F8-197B3DCABE71}" destId="{0B369F2D-1B18-6847-BC1E-07400B664EEC}" srcOrd="0" destOrd="0" parTransId="{F223E003-3DB4-2B40-99BC-EF67399D94E8}" sibTransId="{0B31EE0C-1AFB-A74F-8A90-09866E4EF8BC}"/>
    <dgm:cxn modelId="{AF202067-F6F1-FA40-A828-89284E0E2065}" type="presOf" srcId="{0B369F2D-1B18-6847-BC1E-07400B664EEC}" destId="{EFEBE990-0DB0-4C45-8A4E-802FDD7D17E3}" srcOrd="0" destOrd="0" presId="urn:microsoft.com/office/officeart/2005/8/layout/vList2"/>
    <dgm:cxn modelId="{07EBA0A8-ECD4-684A-BB2C-B6CF67BAA5EC}" type="presOf" srcId="{933F4D8A-EEE9-0C4C-93FD-029C1D3D2B1C}" destId="{8C97FB8D-877C-E444-B00F-845C8A96E4C4}" srcOrd="0" destOrd="0" presId="urn:microsoft.com/office/officeart/2005/8/layout/vList2"/>
    <dgm:cxn modelId="{B96E76B5-E86B-634E-AF28-6656572A2E4F}" type="presOf" srcId="{1846BFB0-C47B-D341-86F8-197B3DCABE71}" destId="{09CE8AF4-514D-0E4D-9D09-D08BA600E95F}" srcOrd="0" destOrd="0" presId="urn:microsoft.com/office/officeart/2005/8/layout/vList2"/>
    <dgm:cxn modelId="{699642C4-9803-4049-8BB2-9BBF9D4F001D}" type="presOf" srcId="{ACF4EAC1-0D60-5A4B-A9F3-6F4DB0F0D053}" destId="{82782140-AB67-5D4F-9D1C-746594109300}" srcOrd="0" destOrd="0" presId="urn:microsoft.com/office/officeart/2005/8/layout/vList2"/>
    <dgm:cxn modelId="{86F02DC9-B0C2-1D4F-BA7A-3F1BF451FE11}" srcId="{1846BFB0-C47B-D341-86F8-197B3DCABE71}" destId="{ACF4EAC1-0D60-5A4B-A9F3-6F4DB0F0D053}" srcOrd="2" destOrd="0" parTransId="{AEE98436-1BE2-E64D-93D6-62C52C46A7B7}" sibTransId="{BDAEEDD6-34B4-9F4C-AE64-48D730EAABFD}"/>
    <dgm:cxn modelId="{7FECF042-1693-8C48-A0BE-9E14371FC7EF}" type="presParOf" srcId="{09CE8AF4-514D-0E4D-9D09-D08BA600E95F}" destId="{EFEBE990-0DB0-4C45-8A4E-802FDD7D17E3}" srcOrd="0" destOrd="0" presId="urn:microsoft.com/office/officeart/2005/8/layout/vList2"/>
    <dgm:cxn modelId="{6E5EE2F8-61AB-444F-9F2A-16FBB801D875}" type="presParOf" srcId="{09CE8AF4-514D-0E4D-9D09-D08BA600E95F}" destId="{01DBB967-00DE-934A-8622-7AFA7194897B}" srcOrd="1" destOrd="0" presId="urn:microsoft.com/office/officeart/2005/8/layout/vList2"/>
    <dgm:cxn modelId="{04CF3747-02BD-CF41-B15B-D0CAC0A56DAB}" type="presParOf" srcId="{09CE8AF4-514D-0E4D-9D09-D08BA600E95F}" destId="{8C97FB8D-877C-E444-B00F-845C8A96E4C4}" srcOrd="2" destOrd="0" presId="urn:microsoft.com/office/officeart/2005/8/layout/vList2"/>
    <dgm:cxn modelId="{BDEA76DC-B1CA-C146-81A3-577CA0F25D8B}" type="presParOf" srcId="{09CE8AF4-514D-0E4D-9D09-D08BA600E95F}" destId="{3CD33E88-5751-5E48-8020-A91A16F9497A}" srcOrd="3" destOrd="0" presId="urn:microsoft.com/office/officeart/2005/8/layout/vList2"/>
    <dgm:cxn modelId="{8BD5B8BA-1A09-2B42-9D38-95E8DA08728D}" type="presParOf" srcId="{09CE8AF4-514D-0E4D-9D09-D08BA600E95F}" destId="{82782140-AB67-5D4F-9D1C-74659410930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B88701C-9A6C-DE40-9805-F95F32B892D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s-ES_tradnl"/>
        </a:p>
      </dgm:t>
    </dgm:pt>
    <dgm:pt modelId="{BEF5834E-9778-C747-B8DB-699DDF03208C}">
      <dgm:prSet custT="1"/>
      <dgm:spPr>
        <a:solidFill>
          <a:schemeClr val="accent4">
            <a:lumMod val="40000"/>
            <a:lumOff val="60000"/>
          </a:schemeClr>
        </a:solidFill>
      </dgm:spPr>
      <dgm:t>
        <a:bodyPr/>
        <a:lstStyle/>
        <a:p>
          <a:pPr algn="ctr" rtl="0"/>
          <a:r>
            <a:rPr lang="es-ES_tradnl" sz="1600" b="1" dirty="0">
              <a:solidFill>
                <a:schemeClr val="tx1"/>
              </a:solidFill>
            </a:rPr>
            <a:t>DIFERENCIAR ENTRE RETRASO PSICOMOTOR</a:t>
          </a:r>
          <a:r>
            <a:rPr lang="es-ES_tradnl" sz="1600" b="1" baseline="0" dirty="0">
              <a:solidFill>
                <a:schemeClr val="tx1"/>
              </a:solidFill>
            </a:rPr>
            <a:t> GLOBAL Y PARCIAL  </a:t>
          </a:r>
          <a:endParaRPr lang="es-ES_tradnl" sz="1600" b="1" dirty="0">
            <a:solidFill>
              <a:schemeClr val="tx1"/>
            </a:solidFill>
          </a:endParaRPr>
        </a:p>
      </dgm:t>
    </dgm:pt>
    <dgm:pt modelId="{66C85684-C683-6647-940D-1648ECFDD04D}" type="parTrans" cxnId="{D9E12483-5FF0-0243-B2A5-56E0475A1856}">
      <dgm:prSet/>
      <dgm:spPr/>
      <dgm:t>
        <a:bodyPr/>
        <a:lstStyle/>
        <a:p>
          <a:endParaRPr lang="es-ES_tradnl"/>
        </a:p>
      </dgm:t>
    </dgm:pt>
    <dgm:pt modelId="{7E5A9139-A75E-CF48-A646-C2A5E0B9353B}" type="sibTrans" cxnId="{D9E12483-5FF0-0243-B2A5-56E0475A1856}">
      <dgm:prSet/>
      <dgm:spPr/>
      <dgm:t>
        <a:bodyPr/>
        <a:lstStyle/>
        <a:p>
          <a:endParaRPr lang="es-ES_tradnl"/>
        </a:p>
      </dgm:t>
    </dgm:pt>
    <dgm:pt modelId="{579CAAA6-564D-B942-89D0-1FCF368AFB81}" type="pres">
      <dgm:prSet presAssocID="{8B88701C-9A6C-DE40-9805-F95F32B892D9}" presName="linear" presStyleCnt="0">
        <dgm:presLayoutVars>
          <dgm:animLvl val="lvl"/>
          <dgm:resizeHandles val="exact"/>
        </dgm:presLayoutVars>
      </dgm:prSet>
      <dgm:spPr/>
    </dgm:pt>
    <dgm:pt modelId="{DEADE22C-1C72-0244-8A6E-1BFDC88D98BF}" type="pres">
      <dgm:prSet presAssocID="{BEF5834E-9778-C747-B8DB-699DDF03208C}" presName="parentText" presStyleLbl="node1" presStyleIdx="0" presStyleCnt="1" custLinFactNeighborX="319" custLinFactNeighborY="62463">
        <dgm:presLayoutVars>
          <dgm:chMax val="0"/>
          <dgm:bulletEnabled val="1"/>
        </dgm:presLayoutVars>
      </dgm:prSet>
      <dgm:spPr/>
    </dgm:pt>
  </dgm:ptLst>
  <dgm:cxnLst>
    <dgm:cxn modelId="{42861C7A-5C86-B047-9301-E193FF2590CB}" type="presOf" srcId="{BEF5834E-9778-C747-B8DB-699DDF03208C}" destId="{DEADE22C-1C72-0244-8A6E-1BFDC88D98BF}" srcOrd="0" destOrd="0" presId="urn:microsoft.com/office/officeart/2005/8/layout/vList2"/>
    <dgm:cxn modelId="{D9E12483-5FF0-0243-B2A5-56E0475A1856}" srcId="{8B88701C-9A6C-DE40-9805-F95F32B892D9}" destId="{BEF5834E-9778-C747-B8DB-699DDF03208C}" srcOrd="0" destOrd="0" parTransId="{66C85684-C683-6647-940D-1648ECFDD04D}" sibTransId="{7E5A9139-A75E-CF48-A646-C2A5E0B9353B}"/>
    <dgm:cxn modelId="{B9E081B3-4B51-F248-AB35-91CD0D1A0823}" type="presOf" srcId="{8B88701C-9A6C-DE40-9805-F95F32B892D9}" destId="{579CAAA6-564D-B942-89D0-1FCF368AFB81}" srcOrd="0" destOrd="0" presId="urn:microsoft.com/office/officeart/2005/8/layout/vList2"/>
    <dgm:cxn modelId="{5AE0DCAB-C9D6-B24A-8D35-54B44C95F6DC}" type="presParOf" srcId="{579CAAA6-564D-B942-89D0-1FCF368AFB81}" destId="{DEADE22C-1C72-0244-8A6E-1BFDC88D98BF}"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23F3AAE-58BC-4C0B-A200-6A1A632A71BD}"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F5C6B4A1-8B7B-4866-83CD-C0D6F5904912}">
      <dgm:prSet custT="1"/>
      <dgm:spPr>
        <a:solidFill>
          <a:srgbClr val="00B0F0"/>
        </a:solidFill>
      </dgm:spPr>
      <dgm:t>
        <a:bodyPr/>
        <a:lstStyle/>
        <a:p>
          <a:pPr rtl="0"/>
          <a:r>
            <a:rPr lang="es-ES" sz="2800" dirty="0"/>
            <a:t>Retardo del  desarrollo motor:</a:t>
          </a:r>
          <a:endParaRPr lang="es-CL" sz="2800" dirty="0"/>
        </a:p>
      </dgm:t>
    </dgm:pt>
    <dgm:pt modelId="{9C1A1E6B-6532-422C-8CEF-085EE452A7D0}" type="parTrans" cxnId="{DF8BCBBB-ED21-42E9-A2EC-7F78F6963664}">
      <dgm:prSet/>
      <dgm:spPr/>
      <dgm:t>
        <a:bodyPr/>
        <a:lstStyle/>
        <a:p>
          <a:endParaRPr lang="es-CL"/>
        </a:p>
      </dgm:t>
    </dgm:pt>
    <dgm:pt modelId="{F9843FC1-708D-4704-829E-FF7645BD85D1}" type="sibTrans" cxnId="{DF8BCBBB-ED21-42E9-A2EC-7F78F6963664}">
      <dgm:prSet/>
      <dgm:spPr/>
      <dgm:t>
        <a:bodyPr/>
        <a:lstStyle/>
        <a:p>
          <a:endParaRPr lang="es-CL"/>
        </a:p>
      </dgm:t>
    </dgm:pt>
    <dgm:pt modelId="{D1586B57-4ECB-41E0-A40B-66A6CA758586}" type="pres">
      <dgm:prSet presAssocID="{B23F3AAE-58BC-4C0B-A200-6A1A632A71BD}" presName="linear" presStyleCnt="0">
        <dgm:presLayoutVars>
          <dgm:animLvl val="lvl"/>
          <dgm:resizeHandles val="exact"/>
        </dgm:presLayoutVars>
      </dgm:prSet>
      <dgm:spPr/>
    </dgm:pt>
    <dgm:pt modelId="{DC542D74-BBF9-4DFD-B64E-59D6895B4690}" type="pres">
      <dgm:prSet presAssocID="{F5C6B4A1-8B7B-4866-83CD-C0D6F5904912}" presName="parentText" presStyleLbl="node1" presStyleIdx="0" presStyleCnt="1">
        <dgm:presLayoutVars>
          <dgm:chMax val="0"/>
          <dgm:bulletEnabled val="1"/>
        </dgm:presLayoutVars>
      </dgm:prSet>
      <dgm:spPr/>
    </dgm:pt>
  </dgm:ptLst>
  <dgm:cxnLst>
    <dgm:cxn modelId="{01598300-4E84-B644-AF1F-CB391BB2CA83}" type="presOf" srcId="{F5C6B4A1-8B7B-4866-83CD-C0D6F5904912}" destId="{DC542D74-BBF9-4DFD-B64E-59D6895B4690}" srcOrd="0" destOrd="0" presId="urn:microsoft.com/office/officeart/2005/8/layout/vList2"/>
    <dgm:cxn modelId="{DF8BCBBB-ED21-42E9-A2EC-7F78F6963664}" srcId="{B23F3AAE-58BC-4C0B-A200-6A1A632A71BD}" destId="{F5C6B4A1-8B7B-4866-83CD-C0D6F5904912}" srcOrd="0" destOrd="0" parTransId="{9C1A1E6B-6532-422C-8CEF-085EE452A7D0}" sibTransId="{F9843FC1-708D-4704-829E-FF7645BD85D1}"/>
    <dgm:cxn modelId="{4E6323E4-2CAB-6F4B-887E-9F967A7CFE7F}" type="presOf" srcId="{B23F3AAE-58BC-4C0B-A200-6A1A632A71BD}" destId="{D1586B57-4ECB-41E0-A40B-66A6CA758586}" srcOrd="0" destOrd="0" presId="urn:microsoft.com/office/officeart/2005/8/layout/vList2"/>
    <dgm:cxn modelId="{D8516E64-C127-C945-80CD-8FFCF8E4A52C}" type="presParOf" srcId="{D1586B57-4ECB-41E0-A40B-66A6CA758586}" destId="{DC542D74-BBF9-4DFD-B64E-59D6895B4690}" srcOrd="0" destOrd="0" presId="urn:microsoft.com/office/officeart/2005/8/layout/vList2"/>
  </dgm:cxnLst>
  <dgm:bg>
    <a:solidFill>
      <a:srgbClr val="00B0F0"/>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9CB329D-AAF4-4202-8371-D25F408E8B58}" type="doc">
      <dgm:prSet loTypeId="urn:microsoft.com/office/officeart/2005/8/layout/hierarchy1" loCatId="hierarchy" qsTypeId="urn:microsoft.com/office/officeart/2005/8/quickstyle/3d1" qsCatId="3D" csTypeId="urn:microsoft.com/office/officeart/2005/8/colors/accent1_2" csCatId="accent1" phldr="1"/>
      <dgm:spPr/>
      <dgm:t>
        <a:bodyPr/>
        <a:lstStyle/>
        <a:p>
          <a:endParaRPr lang="es-CL"/>
        </a:p>
      </dgm:t>
    </dgm:pt>
    <dgm:pt modelId="{A8D52005-B741-4198-991E-490D760446AE}">
      <dgm:prSet/>
      <dgm:spPr/>
      <dgm:t>
        <a:bodyPr/>
        <a:lstStyle/>
        <a:p>
          <a:pPr rtl="0"/>
          <a:r>
            <a:rPr lang="es-ES" dirty="0"/>
            <a:t>RDSM predominio motor</a:t>
          </a:r>
        </a:p>
      </dgm:t>
    </dgm:pt>
    <dgm:pt modelId="{A2CEEB16-BCF8-4A91-BD95-DA0AB112ECC9}" type="parTrans" cxnId="{43187AC9-EA15-4209-8176-2363DEA72C0D}">
      <dgm:prSet/>
      <dgm:spPr/>
      <dgm:t>
        <a:bodyPr/>
        <a:lstStyle/>
        <a:p>
          <a:endParaRPr lang="es-CL"/>
        </a:p>
      </dgm:t>
    </dgm:pt>
    <dgm:pt modelId="{1363EEB3-98DC-4079-B029-F89631FC2A46}" type="sibTrans" cxnId="{43187AC9-EA15-4209-8176-2363DEA72C0D}">
      <dgm:prSet/>
      <dgm:spPr/>
      <dgm:t>
        <a:bodyPr/>
        <a:lstStyle/>
        <a:p>
          <a:endParaRPr lang="es-CL"/>
        </a:p>
      </dgm:t>
    </dgm:pt>
    <dgm:pt modelId="{5218C42D-CD86-44A9-A797-DBB73A2AD597}">
      <dgm:prSet/>
      <dgm:spPr/>
      <dgm:t>
        <a:bodyPr/>
        <a:lstStyle/>
        <a:p>
          <a:pPr rtl="0"/>
          <a:r>
            <a:rPr lang="es-ES" dirty="0"/>
            <a:t>Parálisis cerebrales</a:t>
          </a:r>
          <a:endParaRPr lang="es-CL" dirty="0"/>
        </a:p>
      </dgm:t>
    </dgm:pt>
    <dgm:pt modelId="{F839A86C-FCAB-4CF1-BAEF-C459E05324C8}" type="parTrans" cxnId="{EC818C4F-5037-466C-B414-12199E7B23C0}">
      <dgm:prSet/>
      <dgm:spPr/>
      <dgm:t>
        <a:bodyPr/>
        <a:lstStyle/>
        <a:p>
          <a:endParaRPr lang="es-CL"/>
        </a:p>
      </dgm:t>
    </dgm:pt>
    <dgm:pt modelId="{FAA7A2B5-4AFF-4BCA-9F6F-8B66E40137E9}" type="sibTrans" cxnId="{EC818C4F-5037-466C-B414-12199E7B23C0}">
      <dgm:prSet/>
      <dgm:spPr/>
      <dgm:t>
        <a:bodyPr/>
        <a:lstStyle/>
        <a:p>
          <a:endParaRPr lang="es-CL"/>
        </a:p>
      </dgm:t>
    </dgm:pt>
    <dgm:pt modelId="{A1814C93-7A74-4D18-89A7-D52FDC329F94}">
      <dgm:prSet/>
      <dgm:spPr/>
      <dgm:t>
        <a:bodyPr/>
        <a:lstStyle/>
        <a:p>
          <a:pPr rtl="0"/>
          <a:r>
            <a:rPr lang="es-ES" dirty="0"/>
            <a:t>- déficit cognitivos o sensoriales asociados</a:t>
          </a:r>
          <a:endParaRPr lang="es-CL" dirty="0"/>
        </a:p>
      </dgm:t>
    </dgm:pt>
    <dgm:pt modelId="{DB7A776F-3145-4B89-9E80-B0235831C318}" type="parTrans" cxnId="{488950E1-52BA-4D71-BB63-0B7C965FCB35}">
      <dgm:prSet/>
      <dgm:spPr/>
      <dgm:t>
        <a:bodyPr/>
        <a:lstStyle/>
        <a:p>
          <a:endParaRPr lang="es-CL"/>
        </a:p>
      </dgm:t>
    </dgm:pt>
    <dgm:pt modelId="{92E631AD-1E99-4CB2-BA35-B6DB3942955D}" type="sibTrans" cxnId="{488950E1-52BA-4D71-BB63-0B7C965FCB35}">
      <dgm:prSet/>
      <dgm:spPr/>
      <dgm:t>
        <a:bodyPr/>
        <a:lstStyle/>
        <a:p>
          <a:endParaRPr lang="es-CL"/>
        </a:p>
      </dgm:t>
    </dgm:pt>
    <dgm:pt modelId="{4254C0AE-0793-48E1-891B-5B52AA451360}">
      <dgm:prSet/>
      <dgm:spPr/>
      <dgm:t>
        <a:bodyPr/>
        <a:lstStyle/>
        <a:p>
          <a:pPr rtl="0"/>
          <a:r>
            <a:rPr lang="es-ES" dirty="0"/>
            <a:t>- compromete motricidad gruesa y fina</a:t>
          </a:r>
          <a:endParaRPr lang="es-CL" dirty="0"/>
        </a:p>
      </dgm:t>
    </dgm:pt>
    <dgm:pt modelId="{6FA45011-FE9A-42A0-993B-5AE6CD9041DA}" type="parTrans" cxnId="{B1338B72-BDFF-4D3E-91DB-7169AA61BAD0}">
      <dgm:prSet/>
      <dgm:spPr/>
      <dgm:t>
        <a:bodyPr/>
        <a:lstStyle/>
        <a:p>
          <a:endParaRPr lang="es-CL"/>
        </a:p>
      </dgm:t>
    </dgm:pt>
    <dgm:pt modelId="{165EB60A-D278-48E8-8479-C15AE4F65030}" type="sibTrans" cxnId="{B1338B72-BDFF-4D3E-91DB-7169AA61BAD0}">
      <dgm:prSet/>
      <dgm:spPr/>
      <dgm:t>
        <a:bodyPr/>
        <a:lstStyle/>
        <a:p>
          <a:endParaRPr lang="es-CL"/>
        </a:p>
      </dgm:t>
    </dgm:pt>
    <dgm:pt modelId="{60BE9C25-7033-42A8-AFB9-3AB57BBF75A4}">
      <dgm:prSet/>
      <dgm:spPr/>
      <dgm:t>
        <a:bodyPr/>
        <a:lstStyle/>
        <a:p>
          <a:pPr rtl="0"/>
          <a:r>
            <a:rPr lang="es-ES" dirty="0"/>
            <a:t>Enfermedades Neuromusculares</a:t>
          </a:r>
          <a:endParaRPr lang="es-CL" dirty="0"/>
        </a:p>
      </dgm:t>
    </dgm:pt>
    <dgm:pt modelId="{BFF21D35-142D-49A4-8F2B-B75DEE278D30}" type="parTrans" cxnId="{ACDBC08A-7F46-48B8-B9D8-1A0BB57C65A4}">
      <dgm:prSet/>
      <dgm:spPr/>
      <dgm:t>
        <a:bodyPr/>
        <a:lstStyle/>
        <a:p>
          <a:endParaRPr lang="es-CL"/>
        </a:p>
      </dgm:t>
    </dgm:pt>
    <dgm:pt modelId="{9EE205EC-9933-496D-930B-DECEA5A1C398}" type="sibTrans" cxnId="{ACDBC08A-7F46-48B8-B9D8-1A0BB57C65A4}">
      <dgm:prSet/>
      <dgm:spPr/>
      <dgm:t>
        <a:bodyPr/>
        <a:lstStyle/>
        <a:p>
          <a:endParaRPr lang="es-CL"/>
        </a:p>
      </dgm:t>
    </dgm:pt>
    <dgm:pt modelId="{73F9E510-9D68-40E8-ABF2-18FB9A6C962C}">
      <dgm:prSet/>
      <dgm:spPr/>
      <dgm:t>
        <a:bodyPr/>
        <a:lstStyle/>
        <a:p>
          <a:pPr rtl="0"/>
          <a:r>
            <a:rPr lang="es-ES" dirty="0"/>
            <a:t>- debilidad</a:t>
          </a:r>
          <a:endParaRPr lang="es-CL" dirty="0"/>
        </a:p>
      </dgm:t>
    </dgm:pt>
    <dgm:pt modelId="{54C80A01-600E-4930-B24E-F3056B838F39}" type="parTrans" cxnId="{CEE9D502-72FE-4E07-AFFF-F6FEAA91017B}">
      <dgm:prSet/>
      <dgm:spPr/>
      <dgm:t>
        <a:bodyPr/>
        <a:lstStyle/>
        <a:p>
          <a:endParaRPr lang="es-CL"/>
        </a:p>
      </dgm:t>
    </dgm:pt>
    <dgm:pt modelId="{1FC200CA-4D6B-416C-9F14-DDCD3DD6A84A}" type="sibTrans" cxnId="{CEE9D502-72FE-4E07-AFFF-F6FEAA91017B}">
      <dgm:prSet/>
      <dgm:spPr/>
      <dgm:t>
        <a:bodyPr/>
        <a:lstStyle/>
        <a:p>
          <a:endParaRPr lang="es-CL"/>
        </a:p>
      </dgm:t>
    </dgm:pt>
    <dgm:pt modelId="{335F01E6-2EFE-4E8A-9570-CDFE6DBB1D10}">
      <dgm:prSet/>
      <dgm:spPr/>
      <dgm:t>
        <a:bodyPr/>
        <a:lstStyle/>
        <a:p>
          <a:pPr rtl="0"/>
          <a:r>
            <a:rPr lang="es-ES" dirty="0"/>
            <a:t>- mejor manipulación de objetos</a:t>
          </a:r>
          <a:endParaRPr lang="es-CL" dirty="0"/>
        </a:p>
      </dgm:t>
    </dgm:pt>
    <dgm:pt modelId="{73B74959-8B2E-4C5A-ACD6-32694434D87B}" type="parTrans" cxnId="{9EC4DEAC-D76F-41DD-930B-C5CF2CC258BE}">
      <dgm:prSet/>
      <dgm:spPr/>
      <dgm:t>
        <a:bodyPr/>
        <a:lstStyle/>
        <a:p>
          <a:endParaRPr lang="es-CL"/>
        </a:p>
      </dgm:t>
    </dgm:pt>
    <dgm:pt modelId="{C626B726-7397-4794-BF9D-6A974D551C90}" type="sibTrans" cxnId="{9EC4DEAC-D76F-41DD-930B-C5CF2CC258BE}">
      <dgm:prSet/>
      <dgm:spPr/>
      <dgm:t>
        <a:bodyPr/>
        <a:lstStyle/>
        <a:p>
          <a:endParaRPr lang="es-CL"/>
        </a:p>
      </dgm:t>
    </dgm:pt>
    <dgm:pt modelId="{06FD5487-FE04-4697-BB44-6E47E1313E2C}">
      <dgm:prSet/>
      <dgm:spPr/>
      <dgm:t>
        <a:bodyPr/>
        <a:lstStyle/>
        <a:p>
          <a:pPr rtl="0"/>
          <a:r>
            <a:rPr lang="es-ES" dirty="0"/>
            <a:t>- mayores dificultades en motricidad gruesa</a:t>
          </a:r>
          <a:endParaRPr lang="es-CL" dirty="0"/>
        </a:p>
      </dgm:t>
    </dgm:pt>
    <dgm:pt modelId="{9F94D011-729B-41BC-B4BA-556D95819419}" type="parTrans" cxnId="{F2847F8D-8B85-4A56-B1D9-10514F64C305}">
      <dgm:prSet/>
      <dgm:spPr/>
      <dgm:t>
        <a:bodyPr/>
        <a:lstStyle/>
        <a:p>
          <a:endParaRPr lang="es-CL"/>
        </a:p>
      </dgm:t>
    </dgm:pt>
    <dgm:pt modelId="{50861AF8-DBEA-4526-A6CB-4612ECEE0D31}" type="sibTrans" cxnId="{F2847F8D-8B85-4A56-B1D9-10514F64C305}">
      <dgm:prSet/>
      <dgm:spPr/>
      <dgm:t>
        <a:bodyPr/>
        <a:lstStyle/>
        <a:p>
          <a:endParaRPr lang="es-CL"/>
        </a:p>
      </dgm:t>
    </dgm:pt>
    <dgm:pt modelId="{5A84F38D-5612-40F4-8812-90D03F0CED22}" type="pres">
      <dgm:prSet presAssocID="{59CB329D-AAF4-4202-8371-D25F408E8B58}" presName="hierChild1" presStyleCnt="0">
        <dgm:presLayoutVars>
          <dgm:chPref val="1"/>
          <dgm:dir/>
          <dgm:animOne val="branch"/>
          <dgm:animLvl val="lvl"/>
          <dgm:resizeHandles/>
        </dgm:presLayoutVars>
      </dgm:prSet>
      <dgm:spPr/>
    </dgm:pt>
    <dgm:pt modelId="{137260D7-D216-4093-835A-247B0BD3C22A}" type="pres">
      <dgm:prSet presAssocID="{A8D52005-B741-4198-991E-490D760446AE}" presName="hierRoot1" presStyleCnt="0"/>
      <dgm:spPr/>
    </dgm:pt>
    <dgm:pt modelId="{D8A77198-C6CC-4B36-A451-53F7B31A3D11}" type="pres">
      <dgm:prSet presAssocID="{A8D52005-B741-4198-991E-490D760446AE}" presName="composite" presStyleCnt="0"/>
      <dgm:spPr/>
    </dgm:pt>
    <dgm:pt modelId="{0C12E4F2-7241-41D8-94B1-AF7D8D956A07}" type="pres">
      <dgm:prSet presAssocID="{A8D52005-B741-4198-991E-490D760446AE}" presName="background" presStyleLbl="node0" presStyleIdx="0" presStyleCnt="1"/>
      <dgm:spPr>
        <a:solidFill>
          <a:srgbClr val="9966FF"/>
        </a:solidFill>
      </dgm:spPr>
    </dgm:pt>
    <dgm:pt modelId="{43C45587-7B9C-4D54-8CDF-CE61B7AC05C0}" type="pres">
      <dgm:prSet presAssocID="{A8D52005-B741-4198-991E-490D760446AE}" presName="text" presStyleLbl="fgAcc0" presStyleIdx="0" presStyleCnt="1">
        <dgm:presLayoutVars>
          <dgm:chPref val="3"/>
        </dgm:presLayoutVars>
      </dgm:prSet>
      <dgm:spPr/>
    </dgm:pt>
    <dgm:pt modelId="{50FA945D-041A-473A-A06D-A34DAC39665B}" type="pres">
      <dgm:prSet presAssocID="{A8D52005-B741-4198-991E-490D760446AE}" presName="hierChild2" presStyleCnt="0"/>
      <dgm:spPr/>
    </dgm:pt>
    <dgm:pt modelId="{02D3529D-FCEB-436E-8FC1-5C62AA7FDC5F}" type="pres">
      <dgm:prSet presAssocID="{F839A86C-FCAB-4CF1-BAEF-C459E05324C8}" presName="Name10" presStyleLbl="parChTrans1D2" presStyleIdx="0" presStyleCnt="2"/>
      <dgm:spPr/>
    </dgm:pt>
    <dgm:pt modelId="{9E63C143-E94A-465D-8360-F673DE8E5184}" type="pres">
      <dgm:prSet presAssocID="{5218C42D-CD86-44A9-A797-DBB73A2AD597}" presName="hierRoot2" presStyleCnt="0"/>
      <dgm:spPr/>
    </dgm:pt>
    <dgm:pt modelId="{68D9B607-E308-4AC2-8EF1-D9A87F4A7106}" type="pres">
      <dgm:prSet presAssocID="{5218C42D-CD86-44A9-A797-DBB73A2AD597}" presName="composite2" presStyleCnt="0"/>
      <dgm:spPr/>
    </dgm:pt>
    <dgm:pt modelId="{EF7D8C37-551D-454A-9405-F0E86D1DCC3F}" type="pres">
      <dgm:prSet presAssocID="{5218C42D-CD86-44A9-A797-DBB73A2AD597}" presName="background2" presStyleLbl="node2" presStyleIdx="0" presStyleCnt="2"/>
      <dgm:spPr>
        <a:solidFill>
          <a:srgbClr val="FF9900"/>
        </a:solidFill>
      </dgm:spPr>
    </dgm:pt>
    <dgm:pt modelId="{6258BC76-E35D-4569-8952-EBF86C613092}" type="pres">
      <dgm:prSet presAssocID="{5218C42D-CD86-44A9-A797-DBB73A2AD597}" presName="text2" presStyleLbl="fgAcc2" presStyleIdx="0" presStyleCnt="2">
        <dgm:presLayoutVars>
          <dgm:chPref val="3"/>
        </dgm:presLayoutVars>
      </dgm:prSet>
      <dgm:spPr/>
    </dgm:pt>
    <dgm:pt modelId="{89D2A272-91C1-47A2-B59E-6E59CD334757}" type="pres">
      <dgm:prSet presAssocID="{5218C42D-CD86-44A9-A797-DBB73A2AD597}" presName="hierChild3" presStyleCnt="0"/>
      <dgm:spPr/>
    </dgm:pt>
    <dgm:pt modelId="{DFDB9B6F-E6DB-4531-AF57-C5481E52163F}" type="pres">
      <dgm:prSet presAssocID="{DB7A776F-3145-4B89-9E80-B0235831C318}" presName="Name17" presStyleLbl="parChTrans1D3" presStyleIdx="0" presStyleCnt="5"/>
      <dgm:spPr/>
    </dgm:pt>
    <dgm:pt modelId="{A66DBF2A-DBB4-4D3B-AC98-75EF0FF53A08}" type="pres">
      <dgm:prSet presAssocID="{A1814C93-7A74-4D18-89A7-D52FDC329F94}" presName="hierRoot3" presStyleCnt="0"/>
      <dgm:spPr/>
    </dgm:pt>
    <dgm:pt modelId="{3B955F06-618D-44C4-8398-3B0DEEAE2C81}" type="pres">
      <dgm:prSet presAssocID="{A1814C93-7A74-4D18-89A7-D52FDC329F94}" presName="composite3" presStyleCnt="0"/>
      <dgm:spPr/>
    </dgm:pt>
    <dgm:pt modelId="{191387B4-75CB-4E44-B799-C28741727564}" type="pres">
      <dgm:prSet presAssocID="{A1814C93-7A74-4D18-89A7-D52FDC329F94}" presName="background3" presStyleLbl="node3" presStyleIdx="0" presStyleCnt="5"/>
      <dgm:spPr>
        <a:solidFill>
          <a:srgbClr val="66FF66"/>
        </a:solidFill>
      </dgm:spPr>
    </dgm:pt>
    <dgm:pt modelId="{B097978F-7B60-4053-9560-CF9F43D39184}" type="pres">
      <dgm:prSet presAssocID="{A1814C93-7A74-4D18-89A7-D52FDC329F94}" presName="text3" presStyleLbl="fgAcc3" presStyleIdx="0" presStyleCnt="5">
        <dgm:presLayoutVars>
          <dgm:chPref val="3"/>
        </dgm:presLayoutVars>
      </dgm:prSet>
      <dgm:spPr/>
    </dgm:pt>
    <dgm:pt modelId="{FFDCE80A-838B-451C-AFF8-DD1472697286}" type="pres">
      <dgm:prSet presAssocID="{A1814C93-7A74-4D18-89A7-D52FDC329F94}" presName="hierChild4" presStyleCnt="0"/>
      <dgm:spPr/>
    </dgm:pt>
    <dgm:pt modelId="{0863CBC5-8542-4D5A-B8A8-E0F2A4104319}" type="pres">
      <dgm:prSet presAssocID="{6FA45011-FE9A-42A0-993B-5AE6CD9041DA}" presName="Name17" presStyleLbl="parChTrans1D3" presStyleIdx="1" presStyleCnt="5"/>
      <dgm:spPr/>
    </dgm:pt>
    <dgm:pt modelId="{89BAADA6-C56D-4A70-8C26-43FE93009580}" type="pres">
      <dgm:prSet presAssocID="{4254C0AE-0793-48E1-891B-5B52AA451360}" presName="hierRoot3" presStyleCnt="0"/>
      <dgm:spPr/>
    </dgm:pt>
    <dgm:pt modelId="{59356070-B9B6-4DDE-8735-82D17FC772A9}" type="pres">
      <dgm:prSet presAssocID="{4254C0AE-0793-48E1-891B-5B52AA451360}" presName="composite3" presStyleCnt="0"/>
      <dgm:spPr/>
    </dgm:pt>
    <dgm:pt modelId="{E1B355E5-F629-4E96-9078-8A3349A2C135}" type="pres">
      <dgm:prSet presAssocID="{4254C0AE-0793-48E1-891B-5B52AA451360}" presName="background3" presStyleLbl="node3" presStyleIdx="1" presStyleCnt="5"/>
      <dgm:spPr>
        <a:solidFill>
          <a:srgbClr val="FF66CC"/>
        </a:solidFill>
      </dgm:spPr>
    </dgm:pt>
    <dgm:pt modelId="{35B31046-AF6A-42C5-89D2-0CCEE78FF083}" type="pres">
      <dgm:prSet presAssocID="{4254C0AE-0793-48E1-891B-5B52AA451360}" presName="text3" presStyleLbl="fgAcc3" presStyleIdx="1" presStyleCnt="5">
        <dgm:presLayoutVars>
          <dgm:chPref val="3"/>
        </dgm:presLayoutVars>
      </dgm:prSet>
      <dgm:spPr/>
    </dgm:pt>
    <dgm:pt modelId="{6C9E3EF5-C0DF-4E12-AAC7-E0FF332D613F}" type="pres">
      <dgm:prSet presAssocID="{4254C0AE-0793-48E1-891B-5B52AA451360}" presName="hierChild4" presStyleCnt="0"/>
      <dgm:spPr/>
    </dgm:pt>
    <dgm:pt modelId="{C4395CBE-7CEF-4D42-8550-B74644A10111}" type="pres">
      <dgm:prSet presAssocID="{BFF21D35-142D-49A4-8F2B-B75DEE278D30}" presName="Name10" presStyleLbl="parChTrans1D2" presStyleIdx="1" presStyleCnt="2"/>
      <dgm:spPr/>
    </dgm:pt>
    <dgm:pt modelId="{31660EE4-3F0A-49D8-B1E8-E7A96EDF2848}" type="pres">
      <dgm:prSet presAssocID="{60BE9C25-7033-42A8-AFB9-3AB57BBF75A4}" presName="hierRoot2" presStyleCnt="0"/>
      <dgm:spPr/>
    </dgm:pt>
    <dgm:pt modelId="{F17A6A42-D965-4F21-90CD-BB5B0130145C}" type="pres">
      <dgm:prSet presAssocID="{60BE9C25-7033-42A8-AFB9-3AB57BBF75A4}" presName="composite2" presStyleCnt="0"/>
      <dgm:spPr/>
    </dgm:pt>
    <dgm:pt modelId="{70246BDC-56A1-4384-8F59-2549A733B066}" type="pres">
      <dgm:prSet presAssocID="{60BE9C25-7033-42A8-AFB9-3AB57BBF75A4}" presName="background2" presStyleLbl="node2" presStyleIdx="1" presStyleCnt="2"/>
      <dgm:spPr>
        <a:solidFill>
          <a:srgbClr val="FFFF00"/>
        </a:solidFill>
      </dgm:spPr>
    </dgm:pt>
    <dgm:pt modelId="{BC6C83F2-5C9D-4CA6-B34C-02796576A3BF}" type="pres">
      <dgm:prSet presAssocID="{60BE9C25-7033-42A8-AFB9-3AB57BBF75A4}" presName="text2" presStyleLbl="fgAcc2" presStyleIdx="1" presStyleCnt="2">
        <dgm:presLayoutVars>
          <dgm:chPref val="3"/>
        </dgm:presLayoutVars>
      </dgm:prSet>
      <dgm:spPr/>
    </dgm:pt>
    <dgm:pt modelId="{E4A86F72-410B-47EA-9D74-68973A03890A}" type="pres">
      <dgm:prSet presAssocID="{60BE9C25-7033-42A8-AFB9-3AB57BBF75A4}" presName="hierChild3" presStyleCnt="0"/>
      <dgm:spPr/>
    </dgm:pt>
    <dgm:pt modelId="{9580BF91-2B24-4208-9CAD-266DAA18BE1E}" type="pres">
      <dgm:prSet presAssocID="{54C80A01-600E-4930-B24E-F3056B838F39}" presName="Name17" presStyleLbl="parChTrans1D3" presStyleIdx="2" presStyleCnt="5"/>
      <dgm:spPr/>
    </dgm:pt>
    <dgm:pt modelId="{45E25429-3FEE-4DE8-BBD4-557EC341D319}" type="pres">
      <dgm:prSet presAssocID="{73F9E510-9D68-40E8-ABF2-18FB9A6C962C}" presName="hierRoot3" presStyleCnt="0"/>
      <dgm:spPr/>
    </dgm:pt>
    <dgm:pt modelId="{3FF342B4-16D1-40EB-88D4-0B2BF467E44B}" type="pres">
      <dgm:prSet presAssocID="{73F9E510-9D68-40E8-ABF2-18FB9A6C962C}" presName="composite3" presStyleCnt="0"/>
      <dgm:spPr/>
    </dgm:pt>
    <dgm:pt modelId="{3EFFD130-93B4-49CD-8840-A436FEFC56B4}" type="pres">
      <dgm:prSet presAssocID="{73F9E510-9D68-40E8-ABF2-18FB9A6C962C}" presName="background3" presStyleLbl="node3" presStyleIdx="2" presStyleCnt="5"/>
      <dgm:spPr>
        <a:solidFill>
          <a:srgbClr val="FF0066"/>
        </a:solidFill>
      </dgm:spPr>
    </dgm:pt>
    <dgm:pt modelId="{BE05EB8D-2A8B-4101-A061-F4F69EC49F50}" type="pres">
      <dgm:prSet presAssocID="{73F9E510-9D68-40E8-ABF2-18FB9A6C962C}" presName="text3" presStyleLbl="fgAcc3" presStyleIdx="2" presStyleCnt="5" custScaleX="93737" custScaleY="90273">
        <dgm:presLayoutVars>
          <dgm:chPref val="3"/>
        </dgm:presLayoutVars>
      </dgm:prSet>
      <dgm:spPr/>
    </dgm:pt>
    <dgm:pt modelId="{981AA5F0-1D17-4038-990F-F91FD418A0AA}" type="pres">
      <dgm:prSet presAssocID="{73F9E510-9D68-40E8-ABF2-18FB9A6C962C}" presName="hierChild4" presStyleCnt="0"/>
      <dgm:spPr/>
    </dgm:pt>
    <dgm:pt modelId="{7C83977F-448E-4711-AE6A-2D1271CEEF63}" type="pres">
      <dgm:prSet presAssocID="{73B74959-8B2E-4C5A-ACD6-32694434D87B}" presName="Name17" presStyleLbl="parChTrans1D3" presStyleIdx="3" presStyleCnt="5"/>
      <dgm:spPr/>
    </dgm:pt>
    <dgm:pt modelId="{5B0C880B-389B-4ECC-B134-54EAABAF13F2}" type="pres">
      <dgm:prSet presAssocID="{335F01E6-2EFE-4E8A-9570-CDFE6DBB1D10}" presName="hierRoot3" presStyleCnt="0"/>
      <dgm:spPr/>
    </dgm:pt>
    <dgm:pt modelId="{2FE79EC3-0EFA-4175-BC2A-AB77B87BD885}" type="pres">
      <dgm:prSet presAssocID="{335F01E6-2EFE-4E8A-9570-CDFE6DBB1D10}" presName="composite3" presStyleCnt="0"/>
      <dgm:spPr/>
    </dgm:pt>
    <dgm:pt modelId="{6E42579E-EDF1-4069-B5F1-6FFE3221E870}" type="pres">
      <dgm:prSet presAssocID="{335F01E6-2EFE-4E8A-9570-CDFE6DBB1D10}" presName="background3" presStyleLbl="node3" presStyleIdx="3" presStyleCnt="5"/>
      <dgm:spPr>
        <a:solidFill>
          <a:srgbClr val="00B0F0"/>
        </a:solidFill>
      </dgm:spPr>
    </dgm:pt>
    <dgm:pt modelId="{9EBD09D1-7377-4F50-B885-1A5A918801D5}" type="pres">
      <dgm:prSet presAssocID="{335F01E6-2EFE-4E8A-9570-CDFE6DBB1D10}" presName="text3" presStyleLbl="fgAcc3" presStyleIdx="3" presStyleCnt="5">
        <dgm:presLayoutVars>
          <dgm:chPref val="3"/>
        </dgm:presLayoutVars>
      </dgm:prSet>
      <dgm:spPr/>
    </dgm:pt>
    <dgm:pt modelId="{1C60ED69-486E-4D86-9004-832F3DA669E2}" type="pres">
      <dgm:prSet presAssocID="{335F01E6-2EFE-4E8A-9570-CDFE6DBB1D10}" presName="hierChild4" presStyleCnt="0"/>
      <dgm:spPr/>
    </dgm:pt>
    <dgm:pt modelId="{ECC50A54-9517-4840-825B-133A1263AD98}" type="pres">
      <dgm:prSet presAssocID="{9F94D011-729B-41BC-B4BA-556D95819419}" presName="Name17" presStyleLbl="parChTrans1D3" presStyleIdx="4" presStyleCnt="5"/>
      <dgm:spPr/>
    </dgm:pt>
    <dgm:pt modelId="{EB34476F-829B-409B-8822-D7139E856E99}" type="pres">
      <dgm:prSet presAssocID="{06FD5487-FE04-4697-BB44-6E47E1313E2C}" presName="hierRoot3" presStyleCnt="0"/>
      <dgm:spPr/>
    </dgm:pt>
    <dgm:pt modelId="{E854075C-42A6-452A-8D02-650E96C02648}" type="pres">
      <dgm:prSet presAssocID="{06FD5487-FE04-4697-BB44-6E47E1313E2C}" presName="composite3" presStyleCnt="0"/>
      <dgm:spPr/>
    </dgm:pt>
    <dgm:pt modelId="{5B9096F3-1B5B-41E6-B296-FAF4CE2DDE66}" type="pres">
      <dgm:prSet presAssocID="{06FD5487-FE04-4697-BB44-6E47E1313E2C}" presName="background3" presStyleLbl="node3" presStyleIdx="4" presStyleCnt="5"/>
      <dgm:spPr>
        <a:solidFill>
          <a:srgbClr val="0000FF"/>
        </a:solidFill>
      </dgm:spPr>
    </dgm:pt>
    <dgm:pt modelId="{453C3CFD-D35D-42FF-9923-D135DA00DF7E}" type="pres">
      <dgm:prSet presAssocID="{06FD5487-FE04-4697-BB44-6E47E1313E2C}" presName="text3" presStyleLbl="fgAcc3" presStyleIdx="4" presStyleCnt="5">
        <dgm:presLayoutVars>
          <dgm:chPref val="3"/>
        </dgm:presLayoutVars>
      </dgm:prSet>
      <dgm:spPr/>
    </dgm:pt>
    <dgm:pt modelId="{A6E6F075-E385-41FD-A9F1-7BF4C2C531FA}" type="pres">
      <dgm:prSet presAssocID="{06FD5487-FE04-4697-BB44-6E47E1313E2C}" presName="hierChild4" presStyleCnt="0"/>
      <dgm:spPr/>
    </dgm:pt>
  </dgm:ptLst>
  <dgm:cxnLst>
    <dgm:cxn modelId="{CEE9D502-72FE-4E07-AFFF-F6FEAA91017B}" srcId="{60BE9C25-7033-42A8-AFB9-3AB57BBF75A4}" destId="{73F9E510-9D68-40E8-ABF2-18FB9A6C962C}" srcOrd="0" destOrd="0" parTransId="{54C80A01-600E-4930-B24E-F3056B838F39}" sibTransId="{1FC200CA-4D6B-416C-9F14-DDCD3DD6A84A}"/>
    <dgm:cxn modelId="{49DD1F41-B126-7E43-A64E-6483ECBA7FDF}" type="presOf" srcId="{DB7A776F-3145-4B89-9E80-B0235831C318}" destId="{DFDB9B6F-E6DB-4531-AF57-C5481E52163F}" srcOrd="0" destOrd="0" presId="urn:microsoft.com/office/officeart/2005/8/layout/hierarchy1"/>
    <dgm:cxn modelId="{CC5EC44B-AC36-E74D-A70B-B190737B5AD8}" type="presOf" srcId="{73F9E510-9D68-40E8-ABF2-18FB9A6C962C}" destId="{BE05EB8D-2A8B-4101-A061-F4F69EC49F50}" srcOrd="0" destOrd="0" presId="urn:microsoft.com/office/officeart/2005/8/layout/hierarchy1"/>
    <dgm:cxn modelId="{EC818C4F-5037-466C-B414-12199E7B23C0}" srcId="{A8D52005-B741-4198-991E-490D760446AE}" destId="{5218C42D-CD86-44A9-A797-DBB73A2AD597}" srcOrd="0" destOrd="0" parTransId="{F839A86C-FCAB-4CF1-BAEF-C459E05324C8}" sibTransId="{FAA7A2B5-4AFF-4BCA-9F6F-8B66E40137E9}"/>
    <dgm:cxn modelId="{75E8465C-C055-F647-88A4-F75DBF3C88A0}" type="presOf" srcId="{A1814C93-7A74-4D18-89A7-D52FDC329F94}" destId="{B097978F-7B60-4053-9560-CF9F43D39184}" srcOrd="0" destOrd="0" presId="urn:microsoft.com/office/officeart/2005/8/layout/hierarchy1"/>
    <dgm:cxn modelId="{7311016A-F935-3047-936C-238C01C67FE3}" type="presOf" srcId="{BFF21D35-142D-49A4-8F2B-B75DEE278D30}" destId="{C4395CBE-7CEF-4D42-8550-B74644A10111}" srcOrd="0" destOrd="0" presId="urn:microsoft.com/office/officeart/2005/8/layout/hierarchy1"/>
    <dgm:cxn modelId="{21F28D6E-57BF-104F-953F-E5251985856B}" type="presOf" srcId="{F839A86C-FCAB-4CF1-BAEF-C459E05324C8}" destId="{02D3529D-FCEB-436E-8FC1-5C62AA7FDC5F}" srcOrd="0" destOrd="0" presId="urn:microsoft.com/office/officeart/2005/8/layout/hierarchy1"/>
    <dgm:cxn modelId="{B1338B72-BDFF-4D3E-91DB-7169AA61BAD0}" srcId="{5218C42D-CD86-44A9-A797-DBB73A2AD597}" destId="{4254C0AE-0793-48E1-891B-5B52AA451360}" srcOrd="1" destOrd="0" parTransId="{6FA45011-FE9A-42A0-993B-5AE6CD9041DA}" sibTransId="{165EB60A-D278-48E8-8479-C15AE4F65030}"/>
    <dgm:cxn modelId="{5651F687-38CC-FB4C-A93A-5B83071D7EF9}" type="presOf" srcId="{73B74959-8B2E-4C5A-ACD6-32694434D87B}" destId="{7C83977F-448E-4711-AE6A-2D1271CEEF63}" srcOrd="0" destOrd="0" presId="urn:microsoft.com/office/officeart/2005/8/layout/hierarchy1"/>
    <dgm:cxn modelId="{ACDBC08A-7F46-48B8-B9D8-1A0BB57C65A4}" srcId="{A8D52005-B741-4198-991E-490D760446AE}" destId="{60BE9C25-7033-42A8-AFB9-3AB57BBF75A4}" srcOrd="1" destOrd="0" parTransId="{BFF21D35-142D-49A4-8F2B-B75DEE278D30}" sibTransId="{9EE205EC-9933-496D-930B-DECEA5A1C398}"/>
    <dgm:cxn modelId="{F2847F8D-8B85-4A56-B1D9-10514F64C305}" srcId="{60BE9C25-7033-42A8-AFB9-3AB57BBF75A4}" destId="{06FD5487-FE04-4697-BB44-6E47E1313E2C}" srcOrd="2" destOrd="0" parTransId="{9F94D011-729B-41BC-B4BA-556D95819419}" sibTransId="{50861AF8-DBEA-4526-A6CB-4612ECEE0D31}"/>
    <dgm:cxn modelId="{8708E391-D14E-C64F-9A86-4DCFF5C51724}" type="presOf" srcId="{9F94D011-729B-41BC-B4BA-556D95819419}" destId="{ECC50A54-9517-4840-825B-133A1263AD98}" srcOrd="0" destOrd="0" presId="urn:microsoft.com/office/officeart/2005/8/layout/hierarchy1"/>
    <dgm:cxn modelId="{FC12149A-0461-F544-910B-00CA2E302088}" type="presOf" srcId="{54C80A01-600E-4930-B24E-F3056B838F39}" destId="{9580BF91-2B24-4208-9CAD-266DAA18BE1E}" srcOrd="0" destOrd="0" presId="urn:microsoft.com/office/officeart/2005/8/layout/hierarchy1"/>
    <dgm:cxn modelId="{DF1F5E9B-99C9-D441-AF4D-A9791E2FF183}" type="presOf" srcId="{06FD5487-FE04-4697-BB44-6E47E1313E2C}" destId="{453C3CFD-D35D-42FF-9923-D135DA00DF7E}" srcOrd="0" destOrd="0" presId="urn:microsoft.com/office/officeart/2005/8/layout/hierarchy1"/>
    <dgm:cxn modelId="{137F849D-3781-5440-BD9C-B9AFF48B0B84}" type="presOf" srcId="{4254C0AE-0793-48E1-891B-5B52AA451360}" destId="{35B31046-AF6A-42C5-89D2-0CCEE78FF083}" srcOrd="0" destOrd="0" presId="urn:microsoft.com/office/officeart/2005/8/layout/hierarchy1"/>
    <dgm:cxn modelId="{906406A3-B10A-D541-9212-044EA7EBD2C1}" type="presOf" srcId="{335F01E6-2EFE-4E8A-9570-CDFE6DBB1D10}" destId="{9EBD09D1-7377-4F50-B885-1A5A918801D5}" srcOrd="0" destOrd="0" presId="urn:microsoft.com/office/officeart/2005/8/layout/hierarchy1"/>
    <dgm:cxn modelId="{9EC4DEAC-D76F-41DD-930B-C5CF2CC258BE}" srcId="{60BE9C25-7033-42A8-AFB9-3AB57BBF75A4}" destId="{335F01E6-2EFE-4E8A-9570-CDFE6DBB1D10}" srcOrd="1" destOrd="0" parTransId="{73B74959-8B2E-4C5A-ACD6-32694434D87B}" sibTransId="{C626B726-7397-4794-BF9D-6A974D551C90}"/>
    <dgm:cxn modelId="{682D1DC5-4C47-0C49-90FE-EF900725CCAB}" type="presOf" srcId="{60BE9C25-7033-42A8-AFB9-3AB57BBF75A4}" destId="{BC6C83F2-5C9D-4CA6-B34C-02796576A3BF}" srcOrd="0" destOrd="0" presId="urn:microsoft.com/office/officeart/2005/8/layout/hierarchy1"/>
    <dgm:cxn modelId="{43187AC9-EA15-4209-8176-2363DEA72C0D}" srcId="{59CB329D-AAF4-4202-8371-D25F408E8B58}" destId="{A8D52005-B741-4198-991E-490D760446AE}" srcOrd="0" destOrd="0" parTransId="{A2CEEB16-BCF8-4A91-BD95-DA0AB112ECC9}" sibTransId="{1363EEB3-98DC-4079-B029-F89631FC2A46}"/>
    <dgm:cxn modelId="{62E1B5CD-FB06-0D4D-AFF2-147177235EE1}" type="presOf" srcId="{A8D52005-B741-4198-991E-490D760446AE}" destId="{43C45587-7B9C-4D54-8CDF-CE61B7AC05C0}" srcOrd="0" destOrd="0" presId="urn:microsoft.com/office/officeart/2005/8/layout/hierarchy1"/>
    <dgm:cxn modelId="{6800B0CF-1093-F345-9A82-B7D96D4B2483}" type="presOf" srcId="{6FA45011-FE9A-42A0-993B-5AE6CD9041DA}" destId="{0863CBC5-8542-4D5A-B8A8-E0F2A4104319}" srcOrd="0" destOrd="0" presId="urn:microsoft.com/office/officeart/2005/8/layout/hierarchy1"/>
    <dgm:cxn modelId="{488950E1-52BA-4D71-BB63-0B7C965FCB35}" srcId="{5218C42D-CD86-44A9-A797-DBB73A2AD597}" destId="{A1814C93-7A74-4D18-89A7-D52FDC329F94}" srcOrd="0" destOrd="0" parTransId="{DB7A776F-3145-4B89-9E80-B0235831C318}" sibTransId="{92E631AD-1E99-4CB2-BA35-B6DB3942955D}"/>
    <dgm:cxn modelId="{C65A3AE4-3D13-9047-AA17-21D876A4B8F6}" type="presOf" srcId="{5218C42D-CD86-44A9-A797-DBB73A2AD597}" destId="{6258BC76-E35D-4569-8952-EBF86C613092}" srcOrd="0" destOrd="0" presId="urn:microsoft.com/office/officeart/2005/8/layout/hierarchy1"/>
    <dgm:cxn modelId="{C23ACDF0-2D66-CF49-B248-5F46F1894DCE}" type="presOf" srcId="{59CB329D-AAF4-4202-8371-D25F408E8B58}" destId="{5A84F38D-5612-40F4-8812-90D03F0CED22}" srcOrd="0" destOrd="0" presId="urn:microsoft.com/office/officeart/2005/8/layout/hierarchy1"/>
    <dgm:cxn modelId="{8F7A37A8-7F78-C845-8813-15C59980F87E}" type="presParOf" srcId="{5A84F38D-5612-40F4-8812-90D03F0CED22}" destId="{137260D7-D216-4093-835A-247B0BD3C22A}" srcOrd="0" destOrd="0" presId="urn:microsoft.com/office/officeart/2005/8/layout/hierarchy1"/>
    <dgm:cxn modelId="{58A0CBCD-07F5-BF45-B36F-7E5747A40F90}" type="presParOf" srcId="{137260D7-D216-4093-835A-247B0BD3C22A}" destId="{D8A77198-C6CC-4B36-A451-53F7B31A3D11}" srcOrd="0" destOrd="0" presId="urn:microsoft.com/office/officeart/2005/8/layout/hierarchy1"/>
    <dgm:cxn modelId="{2D0795DA-1ACC-E14D-984F-62830C51A936}" type="presParOf" srcId="{D8A77198-C6CC-4B36-A451-53F7B31A3D11}" destId="{0C12E4F2-7241-41D8-94B1-AF7D8D956A07}" srcOrd="0" destOrd="0" presId="urn:microsoft.com/office/officeart/2005/8/layout/hierarchy1"/>
    <dgm:cxn modelId="{D5209242-8BA6-DA44-970F-C33EEDBF0A05}" type="presParOf" srcId="{D8A77198-C6CC-4B36-A451-53F7B31A3D11}" destId="{43C45587-7B9C-4D54-8CDF-CE61B7AC05C0}" srcOrd="1" destOrd="0" presId="urn:microsoft.com/office/officeart/2005/8/layout/hierarchy1"/>
    <dgm:cxn modelId="{14FDC7E3-F3F8-9741-A7F9-135408D6FCAF}" type="presParOf" srcId="{137260D7-D216-4093-835A-247B0BD3C22A}" destId="{50FA945D-041A-473A-A06D-A34DAC39665B}" srcOrd="1" destOrd="0" presId="urn:microsoft.com/office/officeart/2005/8/layout/hierarchy1"/>
    <dgm:cxn modelId="{87086572-65CD-4D41-B154-4B2FC0D7985B}" type="presParOf" srcId="{50FA945D-041A-473A-A06D-A34DAC39665B}" destId="{02D3529D-FCEB-436E-8FC1-5C62AA7FDC5F}" srcOrd="0" destOrd="0" presId="urn:microsoft.com/office/officeart/2005/8/layout/hierarchy1"/>
    <dgm:cxn modelId="{2CAA465D-F961-674A-B168-5BEFD6249947}" type="presParOf" srcId="{50FA945D-041A-473A-A06D-A34DAC39665B}" destId="{9E63C143-E94A-465D-8360-F673DE8E5184}" srcOrd="1" destOrd="0" presId="urn:microsoft.com/office/officeart/2005/8/layout/hierarchy1"/>
    <dgm:cxn modelId="{6E6D88EE-8587-E544-A495-4F85D11C4AB3}" type="presParOf" srcId="{9E63C143-E94A-465D-8360-F673DE8E5184}" destId="{68D9B607-E308-4AC2-8EF1-D9A87F4A7106}" srcOrd="0" destOrd="0" presId="urn:microsoft.com/office/officeart/2005/8/layout/hierarchy1"/>
    <dgm:cxn modelId="{5E899E94-0F66-DB4F-A3B1-35E457FCD926}" type="presParOf" srcId="{68D9B607-E308-4AC2-8EF1-D9A87F4A7106}" destId="{EF7D8C37-551D-454A-9405-F0E86D1DCC3F}" srcOrd="0" destOrd="0" presId="urn:microsoft.com/office/officeart/2005/8/layout/hierarchy1"/>
    <dgm:cxn modelId="{42458530-3ADB-6D4E-8BB9-7042342FF60E}" type="presParOf" srcId="{68D9B607-E308-4AC2-8EF1-D9A87F4A7106}" destId="{6258BC76-E35D-4569-8952-EBF86C613092}" srcOrd="1" destOrd="0" presId="urn:microsoft.com/office/officeart/2005/8/layout/hierarchy1"/>
    <dgm:cxn modelId="{E36D1096-5AE7-2F47-8A52-9AFAE88C6544}" type="presParOf" srcId="{9E63C143-E94A-465D-8360-F673DE8E5184}" destId="{89D2A272-91C1-47A2-B59E-6E59CD334757}" srcOrd="1" destOrd="0" presId="urn:microsoft.com/office/officeart/2005/8/layout/hierarchy1"/>
    <dgm:cxn modelId="{C246A7F6-F180-7C4A-9BE1-E849019E0636}" type="presParOf" srcId="{89D2A272-91C1-47A2-B59E-6E59CD334757}" destId="{DFDB9B6F-E6DB-4531-AF57-C5481E52163F}" srcOrd="0" destOrd="0" presId="urn:microsoft.com/office/officeart/2005/8/layout/hierarchy1"/>
    <dgm:cxn modelId="{665D36D1-BA70-B14D-8834-05FBCA0B44FA}" type="presParOf" srcId="{89D2A272-91C1-47A2-B59E-6E59CD334757}" destId="{A66DBF2A-DBB4-4D3B-AC98-75EF0FF53A08}" srcOrd="1" destOrd="0" presId="urn:microsoft.com/office/officeart/2005/8/layout/hierarchy1"/>
    <dgm:cxn modelId="{AE69DA1E-B4BC-0742-BE0C-446F020E792E}" type="presParOf" srcId="{A66DBF2A-DBB4-4D3B-AC98-75EF0FF53A08}" destId="{3B955F06-618D-44C4-8398-3B0DEEAE2C81}" srcOrd="0" destOrd="0" presId="urn:microsoft.com/office/officeart/2005/8/layout/hierarchy1"/>
    <dgm:cxn modelId="{E803CC69-16CF-AE41-9093-6689E7FD5CFB}" type="presParOf" srcId="{3B955F06-618D-44C4-8398-3B0DEEAE2C81}" destId="{191387B4-75CB-4E44-B799-C28741727564}" srcOrd="0" destOrd="0" presId="urn:microsoft.com/office/officeart/2005/8/layout/hierarchy1"/>
    <dgm:cxn modelId="{10DC3DB9-59B0-514C-B28F-F850CE561842}" type="presParOf" srcId="{3B955F06-618D-44C4-8398-3B0DEEAE2C81}" destId="{B097978F-7B60-4053-9560-CF9F43D39184}" srcOrd="1" destOrd="0" presId="urn:microsoft.com/office/officeart/2005/8/layout/hierarchy1"/>
    <dgm:cxn modelId="{D310843E-398B-5142-8C5A-D216F972F185}" type="presParOf" srcId="{A66DBF2A-DBB4-4D3B-AC98-75EF0FF53A08}" destId="{FFDCE80A-838B-451C-AFF8-DD1472697286}" srcOrd="1" destOrd="0" presId="urn:microsoft.com/office/officeart/2005/8/layout/hierarchy1"/>
    <dgm:cxn modelId="{73DF88F6-2966-8145-A50F-0A185E32BBFF}" type="presParOf" srcId="{89D2A272-91C1-47A2-B59E-6E59CD334757}" destId="{0863CBC5-8542-4D5A-B8A8-E0F2A4104319}" srcOrd="2" destOrd="0" presId="urn:microsoft.com/office/officeart/2005/8/layout/hierarchy1"/>
    <dgm:cxn modelId="{FBA64A14-151B-574D-8129-E8155943183B}" type="presParOf" srcId="{89D2A272-91C1-47A2-B59E-6E59CD334757}" destId="{89BAADA6-C56D-4A70-8C26-43FE93009580}" srcOrd="3" destOrd="0" presId="urn:microsoft.com/office/officeart/2005/8/layout/hierarchy1"/>
    <dgm:cxn modelId="{B09B375E-5744-C54B-A3C5-1D0D173D236A}" type="presParOf" srcId="{89BAADA6-C56D-4A70-8C26-43FE93009580}" destId="{59356070-B9B6-4DDE-8735-82D17FC772A9}" srcOrd="0" destOrd="0" presId="urn:microsoft.com/office/officeart/2005/8/layout/hierarchy1"/>
    <dgm:cxn modelId="{657B3CB7-CC17-274D-8054-4859C0C1B888}" type="presParOf" srcId="{59356070-B9B6-4DDE-8735-82D17FC772A9}" destId="{E1B355E5-F629-4E96-9078-8A3349A2C135}" srcOrd="0" destOrd="0" presId="urn:microsoft.com/office/officeart/2005/8/layout/hierarchy1"/>
    <dgm:cxn modelId="{1C9CA644-9C43-7C4F-B2AB-8D02688466B1}" type="presParOf" srcId="{59356070-B9B6-4DDE-8735-82D17FC772A9}" destId="{35B31046-AF6A-42C5-89D2-0CCEE78FF083}" srcOrd="1" destOrd="0" presId="urn:microsoft.com/office/officeart/2005/8/layout/hierarchy1"/>
    <dgm:cxn modelId="{07469A9B-2C13-7B43-8C62-3AC882E45A3B}" type="presParOf" srcId="{89BAADA6-C56D-4A70-8C26-43FE93009580}" destId="{6C9E3EF5-C0DF-4E12-AAC7-E0FF332D613F}" srcOrd="1" destOrd="0" presId="urn:microsoft.com/office/officeart/2005/8/layout/hierarchy1"/>
    <dgm:cxn modelId="{B5CCAD39-F2CA-B845-A38A-6237F4A8F168}" type="presParOf" srcId="{50FA945D-041A-473A-A06D-A34DAC39665B}" destId="{C4395CBE-7CEF-4D42-8550-B74644A10111}" srcOrd="2" destOrd="0" presId="urn:microsoft.com/office/officeart/2005/8/layout/hierarchy1"/>
    <dgm:cxn modelId="{F29A76AA-4EE5-A542-A125-53EA4AFA6431}" type="presParOf" srcId="{50FA945D-041A-473A-A06D-A34DAC39665B}" destId="{31660EE4-3F0A-49D8-B1E8-E7A96EDF2848}" srcOrd="3" destOrd="0" presId="urn:microsoft.com/office/officeart/2005/8/layout/hierarchy1"/>
    <dgm:cxn modelId="{85DAFB3D-9DB4-C343-8765-1859D4CF3D33}" type="presParOf" srcId="{31660EE4-3F0A-49D8-B1E8-E7A96EDF2848}" destId="{F17A6A42-D965-4F21-90CD-BB5B0130145C}" srcOrd="0" destOrd="0" presId="urn:microsoft.com/office/officeart/2005/8/layout/hierarchy1"/>
    <dgm:cxn modelId="{6B861BDB-9F74-3543-883F-55786223B676}" type="presParOf" srcId="{F17A6A42-D965-4F21-90CD-BB5B0130145C}" destId="{70246BDC-56A1-4384-8F59-2549A733B066}" srcOrd="0" destOrd="0" presId="urn:microsoft.com/office/officeart/2005/8/layout/hierarchy1"/>
    <dgm:cxn modelId="{9D7B7889-5CD7-F34C-B1C1-F5EF0F442063}" type="presParOf" srcId="{F17A6A42-D965-4F21-90CD-BB5B0130145C}" destId="{BC6C83F2-5C9D-4CA6-B34C-02796576A3BF}" srcOrd="1" destOrd="0" presId="urn:microsoft.com/office/officeart/2005/8/layout/hierarchy1"/>
    <dgm:cxn modelId="{C9025221-FCB1-5342-A58B-26D81103AC70}" type="presParOf" srcId="{31660EE4-3F0A-49D8-B1E8-E7A96EDF2848}" destId="{E4A86F72-410B-47EA-9D74-68973A03890A}" srcOrd="1" destOrd="0" presId="urn:microsoft.com/office/officeart/2005/8/layout/hierarchy1"/>
    <dgm:cxn modelId="{B7001C55-D92C-C145-A8D0-E6158FF7A6FF}" type="presParOf" srcId="{E4A86F72-410B-47EA-9D74-68973A03890A}" destId="{9580BF91-2B24-4208-9CAD-266DAA18BE1E}" srcOrd="0" destOrd="0" presId="urn:microsoft.com/office/officeart/2005/8/layout/hierarchy1"/>
    <dgm:cxn modelId="{9C7CD5F8-A4FC-5141-A4CE-4643F2A7A49A}" type="presParOf" srcId="{E4A86F72-410B-47EA-9D74-68973A03890A}" destId="{45E25429-3FEE-4DE8-BBD4-557EC341D319}" srcOrd="1" destOrd="0" presId="urn:microsoft.com/office/officeart/2005/8/layout/hierarchy1"/>
    <dgm:cxn modelId="{DA126200-F9C9-0745-A052-D4730E9C3FEA}" type="presParOf" srcId="{45E25429-3FEE-4DE8-BBD4-557EC341D319}" destId="{3FF342B4-16D1-40EB-88D4-0B2BF467E44B}" srcOrd="0" destOrd="0" presId="urn:microsoft.com/office/officeart/2005/8/layout/hierarchy1"/>
    <dgm:cxn modelId="{A0F4D03B-DA11-334A-860C-89A12506EF78}" type="presParOf" srcId="{3FF342B4-16D1-40EB-88D4-0B2BF467E44B}" destId="{3EFFD130-93B4-49CD-8840-A436FEFC56B4}" srcOrd="0" destOrd="0" presId="urn:microsoft.com/office/officeart/2005/8/layout/hierarchy1"/>
    <dgm:cxn modelId="{40C377E8-CD35-3D4D-89ED-5B8052E1D855}" type="presParOf" srcId="{3FF342B4-16D1-40EB-88D4-0B2BF467E44B}" destId="{BE05EB8D-2A8B-4101-A061-F4F69EC49F50}" srcOrd="1" destOrd="0" presId="urn:microsoft.com/office/officeart/2005/8/layout/hierarchy1"/>
    <dgm:cxn modelId="{E49AFBBB-F223-C440-88A7-047F088B0052}" type="presParOf" srcId="{45E25429-3FEE-4DE8-BBD4-557EC341D319}" destId="{981AA5F0-1D17-4038-990F-F91FD418A0AA}" srcOrd="1" destOrd="0" presId="urn:microsoft.com/office/officeart/2005/8/layout/hierarchy1"/>
    <dgm:cxn modelId="{38A4257B-E852-5B4D-AF9F-0B8E7EDBD1FF}" type="presParOf" srcId="{E4A86F72-410B-47EA-9D74-68973A03890A}" destId="{7C83977F-448E-4711-AE6A-2D1271CEEF63}" srcOrd="2" destOrd="0" presId="urn:microsoft.com/office/officeart/2005/8/layout/hierarchy1"/>
    <dgm:cxn modelId="{0A8BDEFD-CE87-B24C-BCF2-E7AA1AE5A182}" type="presParOf" srcId="{E4A86F72-410B-47EA-9D74-68973A03890A}" destId="{5B0C880B-389B-4ECC-B134-54EAABAF13F2}" srcOrd="3" destOrd="0" presId="urn:microsoft.com/office/officeart/2005/8/layout/hierarchy1"/>
    <dgm:cxn modelId="{E0F25967-5EF5-EF42-870A-49C4FC800F31}" type="presParOf" srcId="{5B0C880B-389B-4ECC-B134-54EAABAF13F2}" destId="{2FE79EC3-0EFA-4175-BC2A-AB77B87BD885}" srcOrd="0" destOrd="0" presId="urn:microsoft.com/office/officeart/2005/8/layout/hierarchy1"/>
    <dgm:cxn modelId="{B4082899-B233-B249-AA96-5EB75C6CC180}" type="presParOf" srcId="{2FE79EC3-0EFA-4175-BC2A-AB77B87BD885}" destId="{6E42579E-EDF1-4069-B5F1-6FFE3221E870}" srcOrd="0" destOrd="0" presId="urn:microsoft.com/office/officeart/2005/8/layout/hierarchy1"/>
    <dgm:cxn modelId="{6998DECA-6646-0848-A24A-8428DF26B279}" type="presParOf" srcId="{2FE79EC3-0EFA-4175-BC2A-AB77B87BD885}" destId="{9EBD09D1-7377-4F50-B885-1A5A918801D5}" srcOrd="1" destOrd="0" presId="urn:microsoft.com/office/officeart/2005/8/layout/hierarchy1"/>
    <dgm:cxn modelId="{A27EEEB8-66C1-4440-8E9C-853CCEECDFF3}" type="presParOf" srcId="{5B0C880B-389B-4ECC-B134-54EAABAF13F2}" destId="{1C60ED69-486E-4D86-9004-832F3DA669E2}" srcOrd="1" destOrd="0" presId="urn:microsoft.com/office/officeart/2005/8/layout/hierarchy1"/>
    <dgm:cxn modelId="{66285254-47D9-5D41-ABC6-62DEE96717F4}" type="presParOf" srcId="{E4A86F72-410B-47EA-9D74-68973A03890A}" destId="{ECC50A54-9517-4840-825B-133A1263AD98}" srcOrd="4" destOrd="0" presId="urn:microsoft.com/office/officeart/2005/8/layout/hierarchy1"/>
    <dgm:cxn modelId="{AABAB8BA-957C-9147-BF59-0FD0D3FDC9D2}" type="presParOf" srcId="{E4A86F72-410B-47EA-9D74-68973A03890A}" destId="{EB34476F-829B-409B-8822-D7139E856E99}" srcOrd="5" destOrd="0" presId="urn:microsoft.com/office/officeart/2005/8/layout/hierarchy1"/>
    <dgm:cxn modelId="{7B56E5C6-134A-D64A-B48F-882E2E958241}" type="presParOf" srcId="{EB34476F-829B-409B-8822-D7139E856E99}" destId="{E854075C-42A6-452A-8D02-650E96C02648}" srcOrd="0" destOrd="0" presId="urn:microsoft.com/office/officeart/2005/8/layout/hierarchy1"/>
    <dgm:cxn modelId="{C5D8CB57-6172-D846-B834-17D62F355077}" type="presParOf" srcId="{E854075C-42A6-452A-8D02-650E96C02648}" destId="{5B9096F3-1B5B-41E6-B296-FAF4CE2DDE66}" srcOrd="0" destOrd="0" presId="urn:microsoft.com/office/officeart/2005/8/layout/hierarchy1"/>
    <dgm:cxn modelId="{65FDA7D2-A532-6E49-ACBD-A85DE219A836}" type="presParOf" srcId="{E854075C-42A6-452A-8D02-650E96C02648}" destId="{453C3CFD-D35D-42FF-9923-D135DA00DF7E}" srcOrd="1" destOrd="0" presId="urn:microsoft.com/office/officeart/2005/8/layout/hierarchy1"/>
    <dgm:cxn modelId="{9EA07D68-AE2C-3741-91B8-10BD2227F86C}" type="presParOf" srcId="{EB34476F-829B-409B-8822-D7139E856E99}" destId="{A6E6F075-E385-41FD-A9F1-7BF4C2C531FA}" srcOrd="1" destOrd="0" presId="urn:microsoft.com/office/officeart/2005/8/layout/hierarchy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23FF1BF-5FEF-CC4D-BEB2-40EACA302763}" type="doc">
      <dgm:prSet loTypeId="urn:microsoft.com/office/officeart/2005/8/layout/hProcess9" loCatId="process" qsTypeId="urn:microsoft.com/office/officeart/2005/8/quickstyle/simple4" qsCatId="simple" csTypeId="urn:microsoft.com/office/officeart/2005/8/colors/colorful5" csCatId="colorful" phldr="1"/>
      <dgm:spPr/>
      <dgm:t>
        <a:bodyPr/>
        <a:lstStyle/>
        <a:p>
          <a:endParaRPr lang="es-ES_tradnl"/>
        </a:p>
      </dgm:t>
    </dgm:pt>
    <dgm:pt modelId="{08FDDEF2-A6F1-7044-82A9-0082BED17A2A}">
      <dgm:prSet custT="1"/>
      <dgm:spPr/>
      <dgm:t>
        <a:bodyPr/>
        <a:lstStyle/>
        <a:p>
          <a:pPr rtl="0"/>
          <a:r>
            <a:rPr lang="es-ES_tradnl" sz="1800" dirty="0">
              <a:solidFill>
                <a:schemeClr val="tx1"/>
              </a:solidFill>
            </a:rPr>
            <a:t>Manifestación de un Trastorno Espectro Autista</a:t>
          </a:r>
        </a:p>
      </dgm:t>
    </dgm:pt>
    <dgm:pt modelId="{3EFE9E85-B5E4-8F45-8E5E-5984C4552513}" type="parTrans" cxnId="{12A5E7C4-C1EB-A940-A3DC-48DCBB92EC7F}">
      <dgm:prSet/>
      <dgm:spPr/>
      <dgm:t>
        <a:bodyPr/>
        <a:lstStyle/>
        <a:p>
          <a:endParaRPr lang="es-ES_tradnl"/>
        </a:p>
      </dgm:t>
    </dgm:pt>
    <dgm:pt modelId="{46A6B76B-C6B2-8546-BCAF-0E69424ED77A}" type="sibTrans" cxnId="{12A5E7C4-C1EB-A940-A3DC-48DCBB92EC7F}">
      <dgm:prSet/>
      <dgm:spPr/>
      <dgm:t>
        <a:bodyPr/>
        <a:lstStyle/>
        <a:p>
          <a:endParaRPr lang="es-ES_tradnl"/>
        </a:p>
      </dgm:t>
    </dgm:pt>
    <dgm:pt modelId="{058BCF8E-A158-A740-989A-F3859F0A375F}">
      <dgm:prSet custT="1"/>
      <dgm:spPr/>
      <dgm:t>
        <a:bodyPr/>
        <a:lstStyle/>
        <a:p>
          <a:pPr rtl="0"/>
          <a:r>
            <a:rPr lang="es-ES_tradnl" sz="1800" dirty="0">
              <a:solidFill>
                <a:schemeClr val="tx1"/>
              </a:solidFill>
            </a:rPr>
            <a:t>Manifestación de un Trastorno Motor: Parálisis Cerebral: trastorno predominantemente motor, crónico, de comienzo precoz y no progresivo</a:t>
          </a:r>
        </a:p>
      </dgm:t>
    </dgm:pt>
    <dgm:pt modelId="{AB1E61F1-28F7-8C4F-AF66-9071FB93EEE5}" type="parTrans" cxnId="{7176C03C-08B5-D04E-A474-E441391F926B}">
      <dgm:prSet/>
      <dgm:spPr/>
      <dgm:t>
        <a:bodyPr/>
        <a:lstStyle/>
        <a:p>
          <a:endParaRPr lang="es-ES_tradnl"/>
        </a:p>
      </dgm:t>
    </dgm:pt>
    <dgm:pt modelId="{E537276B-AED1-314B-BA94-139DD3E23E20}" type="sibTrans" cxnId="{7176C03C-08B5-D04E-A474-E441391F926B}">
      <dgm:prSet/>
      <dgm:spPr/>
      <dgm:t>
        <a:bodyPr/>
        <a:lstStyle/>
        <a:p>
          <a:endParaRPr lang="es-ES_tradnl"/>
        </a:p>
      </dgm:t>
    </dgm:pt>
    <dgm:pt modelId="{5414DCCD-CE50-0447-9966-43DFFD89116F}">
      <dgm:prSet custT="1"/>
      <dgm:spPr/>
      <dgm:t>
        <a:bodyPr/>
        <a:lstStyle/>
        <a:p>
          <a:pPr rtl="0"/>
          <a:r>
            <a:rPr lang="es-ES_tradnl" sz="1800" dirty="0" err="1">
              <a:solidFill>
                <a:schemeClr val="tx1"/>
              </a:solidFill>
            </a:rPr>
            <a:t>Manifestaci</a:t>
          </a:r>
          <a:r>
            <a:rPr lang="es-ES" sz="1800" dirty="0" err="1">
              <a:solidFill>
                <a:schemeClr val="tx1"/>
              </a:solidFill>
            </a:rPr>
            <a:t>ón</a:t>
          </a:r>
          <a:r>
            <a:rPr lang="es-ES" sz="1800" dirty="0">
              <a:solidFill>
                <a:schemeClr val="tx1"/>
              </a:solidFill>
            </a:rPr>
            <a:t> de</a:t>
          </a:r>
          <a:r>
            <a:rPr lang="es-ES_tradnl" sz="1800" dirty="0">
              <a:solidFill>
                <a:schemeClr val="tx1"/>
              </a:solidFill>
            </a:rPr>
            <a:t> Enfermedades Neuromusculares</a:t>
          </a:r>
        </a:p>
      </dgm:t>
    </dgm:pt>
    <dgm:pt modelId="{C73C70B5-34D0-F148-B29B-75CC6B7D6C29}" type="parTrans" cxnId="{124B22EE-A532-794A-8A5F-52E2F180BF75}">
      <dgm:prSet/>
      <dgm:spPr/>
      <dgm:t>
        <a:bodyPr/>
        <a:lstStyle/>
        <a:p>
          <a:endParaRPr lang="es-ES_tradnl"/>
        </a:p>
      </dgm:t>
    </dgm:pt>
    <dgm:pt modelId="{FBAF54EA-76F2-1D4B-AD13-A915376EEEA8}" type="sibTrans" cxnId="{124B22EE-A532-794A-8A5F-52E2F180BF75}">
      <dgm:prSet/>
      <dgm:spPr/>
      <dgm:t>
        <a:bodyPr/>
        <a:lstStyle/>
        <a:p>
          <a:endParaRPr lang="es-ES_tradnl"/>
        </a:p>
      </dgm:t>
    </dgm:pt>
    <dgm:pt modelId="{523231F8-A2D5-7741-8992-4A274720FB4F}">
      <dgm:prSet custT="1"/>
      <dgm:spPr>
        <a:solidFill>
          <a:srgbClr val="FF40FF"/>
        </a:solidFill>
      </dgm:spPr>
      <dgm:t>
        <a:bodyPr/>
        <a:lstStyle/>
        <a:p>
          <a:pPr rtl="0"/>
          <a:r>
            <a:rPr lang="es-ES_tradnl" sz="1800" dirty="0">
              <a:solidFill>
                <a:schemeClr val="tx1"/>
              </a:solidFill>
            </a:rPr>
            <a:t>Manifestación de Discapacidad Intelectual (DI) </a:t>
          </a:r>
        </a:p>
      </dgm:t>
    </dgm:pt>
    <dgm:pt modelId="{FD5369A8-97DA-464A-B721-683B556E630C}" type="parTrans" cxnId="{FCA4614F-D34A-9E46-ABF9-BDCC5E19DF65}">
      <dgm:prSet/>
      <dgm:spPr/>
      <dgm:t>
        <a:bodyPr/>
        <a:lstStyle/>
        <a:p>
          <a:endParaRPr lang="es-ES_tradnl"/>
        </a:p>
      </dgm:t>
    </dgm:pt>
    <dgm:pt modelId="{98B1677C-E716-B84B-A9F9-EA8F6231CCB8}" type="sibTrans" cxnId="{FCA4614F-D34A-9E46-ABF9-BDCC5E19DF65}">
      <dgm:prSet/>
      <dgm:spPr/>
      <dgm:t>
        <a:bodyPr/>
        <a:lstStyle/>
        <a:p>
          <a:endParaRPr lang="es-ES_tradnl"/>
        </a:p>
      </dgm:t>
    </dgm:pt>
    <dgm:pt modelId="{E6D499E2-F14C-8648-815C-5D1B206394B8}" type="pres">
      <dgm:prSet presAssocID="{F23FF1BF-5FEF-CC4D-BEB2-40EACA302763}" presName="CompostProcess" presStyleCnt="0">
        <dgm:presLayoutVars>
          <dgm:dir/>
          <dgm:resizeHandles val="exact"/>
        </dgm:presLayoutVars>
      </dgm:prSet>
      <dgm:spPr/>
    </dgm:pt>
    <dgm:pt modelId="{0344D3F7-9ADD-F845-8D1B-EA6B847060DB}" type="pres">
      <dgm:prSet presAssocID="{F23FF1BF-5FEF-CC4D-BEB2-40EACA302763}" presName="arrow" presStyleLbl="bgShp" presStyleIdx="0" presStyleCnt="1" custLinFactNeighborX="-1446" custLinFactNeighborY="8062"/>
      <dgm:spPr>
        <a:solidFill>
          <a:srgbClr val="FFFC00">
            <a:alpha val="79216"/>
          </a:srgbClr>
        </a:solidFill>
      </dgm:spPr>
    </dgm:pt>
    <dgm:pt modelId="{A39143F0-EBB2-BB4A-A389-D8077106BDA9}" type="pres">
      <dgm:prSet presAssocID="{F23FF1BF-5FEF-CC4D-BEB2-40EACA302763}" presName="linearProcess" presStyleCnt="0"/>
      <dgm:spPr/>
    </dgm:pt>
    <dgm:pt modelId="{AE1C91F3-22C9-6549-9BCD-A5FE063D9C90}" type="pres">
      <dgm:prSet presAssocID="{08FDDEF2-A6F1-7044-82A9-0082BED17A2A}" presName="textNode" presStyleLbl="node1" presStyleIdx="0" presStyleCnt="4">
        <dgm:presLayoutVars>
          <dgm:bulletEnabled val="1"/>
        </dgm:presLayoutVars>
      </dgm:prSet>
      <dgm:spPr/>
    </dgm:pt>
    <dgm:pt modelId="{E3C7C87A-AD01-C847-970F-E635232B1C4C}" type="pres">
      <dgm:prSet presAssocID="{46A6B76B-C6B2-8546-BCAF-0E69424ED77A}" presName="sibTrans" presStyleCnt="0"/>
      <dgm:spPr/>
    </dgm:pt>
    <dgm:pt modelId="{BB0ABB0D-00C8-3A4C-93D5-37A06CA8CEB6}" type="pres">
      <dgm:prSet presAssocID="{058BCF8E-A158-A740-989A-F3859F0A375F}" presName="textNode" presStyleLbl="node1" presStyleIdx="1" presStyleCnt="4" custScaleX="137299">
        <dgm:presLayoutVars>
          <dgm:bulletEnabled val="1"/>
        </dgm:presLayoutVars>
      </dgm:prSet>
      <dgm:spPr/>
    </dgm:pt>
    <dgm:pt modelId="{6F525C85-B747-C44C-90A2-2502EF2C493A}" type="pres">
      <dgm:prSet presAssocID="{E537276B-AED1-314B-BA94-139DD3E23E20}" presName="sibTrans" presStyleCnt="0"/>
      <dgm:spPr/>
    </dgm:pt>
    <dgm:pt modelId="{ECB80227-CE3A-E949-B912-0568288FB60D}" type="pres">
      <dgm:prSet presAssocID="{5414DCCD-CE50-0447-9966-43DFFD89116F}" presName="textNode" presStyleLbl="node1" presStyleIdx="2" presStyleCnt="4" custScaleX="125096">
        <dgm:presLayoutVars>
          <dgm:bulletEnabled val="1"/>
        </dgm:presLayoutVars>
      </dgm:prSet>
      <dgm:spPr/>
    </dgm:pt>
    <dgm:pt modelId="{E672A488-534B-474E-A737-5CB367927150}" type="pres">
      <dgm:prSet presAssocID="{FBAF54EA-76F2-1D4B-AD13-A915376EEEA8}" presName="sibTrans" presStyleCnt="0"/>
      <dgm:spPr/>
    </dgm:pt>
    <dgm:pt modelId="{7011741D-961A-484D-B4C3-9BD170DD214B}" type="pres">
      <dgm:prSet presAssocID="{523231F8-A2D5-7741-8992-4A274720FB4F}" presName="textNode" presStyleLbl="node1" presStyleIdx="3" presStyleCnt="4">
        <dgm:presLayoutVars>
          <dgm:bulletEnabled val="1"/>
        </dgm:presLayoutVars>
      </dgm:prSet>
      <dgm:spPr/>
    </dgm:pt>
  </dgm:ptLst>
  <dgm:cxnLst>
    <dgm:cxn modelId="{483A621D-F8AE-214F-956A-2E10BF1C35AB}" type="presOf" srcId="{058BCF8E-A158-A740-989A-F3859F0A375F}" destId="{BB0ABB0D-00C8-3A4C-93D5-37A06CA8CEB6}" srcOrd="0" destOrd="0" presId="urn:microsoft.com/office/officeart/2005/8/layout/hProcess9"/>
    <dgm:cxn modelId="{7176C03C-08B5-D04E-A474-E441391F926B}" srcId="{F23FF1BF-5FEF-CC4D-BEB2-40EACA302763}" destId="{058BCF8E-A158-A740-989A-F3859F0A375F}" srcOrd="1" destOrd="0" parTransId="{AB1E61F1-28F7-8C4F-AF66-9071FB93EEE5}" sibTransId="{E537276B-AED1-314B-BA94-139DD3E23E20}"/>
    <dgm:cxn modelId="{FCA4614F-D34A-9E46-ABF9-BDCC5E19DF65}" srcId="{F23FF1BF-5FEF-CC4D-BEB2-40EACA302763}" destId="{523231F8-A2D5-7741-8992-4A274720FB4F}" srcOrd="3" destOrd="0" parTransId="{FD5369A8-97DA-464A-B721-683B556E630C}" sibTransId="{98B1677C-E716-B84B-A9F9-EA8F6231CCB8}"/>
    <dgm:cxn modelId="{9B688D53-6A70-AE47-83C5-73DA117BB6F8}" type="presOf" srcId="{F23FF1BF-5FEF-CC4D-BEB2-40EACA302763}" destId="{E6D499E2-F14C-8648-815C-5D1B206394B8}" srcOrd="0" destOrd="0" presId="urn:microsoft.com/office/officeart/2005/8/layout/hProcess9"/>
    <dgm:cxn modelId="{47305964-2818-634B-BEF1-88E9321CF379}" type="presOf" srcId="{08FDDEF2-A6F1-7044-82A9-0082BED17A2A}" destId="{AE1C91F3-22C9-6549-9BCD-A5FE063D9C90}" srcOrd="0" destOrd="0" presId="urn:microsoft.com/office/officeart/2005/8/layout/hProcess9"/>
    <dgm:cxn modelId="{03E02E89-6878-2947-932A-0330DD214FDF}" type="presOf" srcId="{523231F8-A2D5-7741-8992-4A274720FB4F}" destId="{7011741D-961A-484D-B4C3-9BD170DD214B}" srcOrd="0" destOrd="0" presId="urn:microsoft.com/office/officeart/2005/8/layout/hProcess9"/>
    <dgm:cxn modelId="{12A5E7C4-C1EB-A940-A3DC-48DCBB92EC7F}" srcId="{F23FF1BF-5FEF-CC4D-BEB2-40EACA302763}" destId="{08FDDEF2-A6F1-7044-82A9-0082BED17A2A}" srcOrd="0" destOrd="0" parTransId="{3EFE9E85-B5E4-8F45-8E5E-5984C4552513}" sibTransId="{46A6B76B-C6B2-8546-BCAF-0E69424ED77A}"/>
    <dgm:cxn modelId="{124B22EE-A532-794A-8A5F-52E2F180BF75}" srcId="{F23FF1BF-5FEF-CC4D-BEB2-40EACA302763}" destId="{5414DCCD-CE50-0447-9966-43DFFD89116F}" srcOrd="2" destOrd="0" parTransId="{C73C70B5-34D0-F148-B29B-75CC6B7D6C29}" sibTransId="{FBAF54EA-76F2-1D4B-AD13-A915376EEEA8}"/>
    <dgm:cxn modelId="{556784F3-EA28-BE40-871F-AC54C19708BF}" type="presOf" srcId="{5414DCCD-CE50-0447-9966-43DFFD89116F}" destId="{ECB80227-CE3A-E949-B912-0568288FB60D}" srcOrd="0" destOrd="0" presId="urn:microsoft.com/office/officeart/2005/8/layout/hProcess9"/>
    <dgm:cxn modelId="{FC1FBBBA-2F29-FB45-A665-4AA2463D2CA0}" type="presParOf" srcId="{E6D499E2-F14C-8648-815C-5D1B206394B8}" destId="{0344D3F7-9ADD-F845-8D1B-EA6B847060DB}" srcOrd="0" destOrd="0" presId="urn:microsoft.com/office/officeart/2005/8/layout/hProcess9"/>
    <dgm:cxn modelId="{A1C8DEF6-76E9-6045-A74B-05D48A057DFB}" type="presParOf" srcId="{E6D499E2-F14C-8648-815C-5D1B206394B8}" destId="{A39143F0-EBB2-BB4A-A389-D8077106BDA9}" srcOrd="1" destOrd="0" presId="urn:microsoft.com/office/officeart/2005/8/layout/hProcess9"/>
    <dgm:cxn modelId="{CF6CE36D-79D5-8141-8468-BB8BFC64C931}" type="presParOf" srcId="{A39143F0-EBB2-BB4A-A389-D8077106BDA9}" destId="{AE1C91F3-22C9-6549-9BCD-A5FE063D9C90}" srcOrd="0" destOrd="0" presId="urn:microsoft.com/office/officeart/2005/8/layout/hProcess9"/>
    <dgm:cxn modelId="{896E1852-C788-354E-B486-AD87FB74B47A}" type="presParOf" srcId="{A39143F0-EBB2-BB4A-A389-D8077106BDA9}" destId="{E3C7C87A-AD01-C847-970F-E635232B1C4C}" srcOrd="1" destOrd="0" presId="urn:microsoft.com/office/officeart/2005/8/layout/hProcess9"/>
    <dgm:cxn modelId="{B7FB40BC-BC87-B64C-A9E3-79D95C743EFA}" type="presParOf" srcId="{A39143F0-EBB2-BB4A-A389-D8077106BDA9}" destId="{BB0ABB0D-00C8-3A4C-93D5-37A06CA8CEB6}" srcOrd="2" destOrd="0" presId="urn:microsoft.com/office/officeart/2005/8/layout/hProcess9"/>
    <dgm:cxn modelId="{97C20482-C0AB-584C-B482-72A4ECF4B491}" type="presParOf" srcId="{A39143F0-EBB2-BB4A-A389-D8077106BDA9}" destId="{6F525C85-B747-C44C-90A2-2502EF2C493A}" srcOrd="3" destOrd="0" presId="urn:microsoft.com/office/officeart/2005/8/layout/hProcess9"/>
    <dgm:cxn modelId="{2DC43153-B7A7-B449-9370-41505CEAD052}" type="presParOf" srcId="{A39143F0-EBB2-BB4A-A389-D8077106BDA9}" destId="{ECB80227-CE3A-E949-B912-0568288FB60D}" srcOrd="4" destOrd="0" presId="urn:microsoft.com/office/officeart/2005/8/layout/hProcess9"/>
    <dgm:cxn modelId="{5BA8C0BC-39F2-D949-BEB7-3BD1F1B715B5}" type="presParOf" srcId="{A39143F0-EBB2-BB4A-A389-D8077106BDA9}" destId="{E672A488-534B-474E-A737-5CB367927150}" srcOrd="5" destOrd="0" presId="urn:microsoft.com/office/officeart/2005/8/layout/hProcess9"/>
    <dgm:cxn modelId="{B65F32BC-C970-8E48-B482-C37A5ABC10D4}" type="presParOf" srcId="{A39143F0-EBB2-BB4A-A389-D8077106BDA9}" destId="{7011741D-961A-484D-B4C3-9BD170DD214B}"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C0260E5-6934-4126-8622-3900F8B96E64}"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5649D595-37B5-4181-A4AA-D877C9BD00F6}">
      <dgm:prSet custT="1"/>
      <dgm:spPr>
        <a:solidFill>
          <a:srgbClr val="9966FF"/>
        </a:solidFill>
      </dgm:spPr>
      <dgm:t>
        <a:bodyPr/>
        <a:lstStyle/>
        <a:p>
          <a:pPr rtl="0"/>
          <a:r>
            <a:rPr lang="es-ES" sz="2400" dirty="0"/>
            <a:t>Retardo del  desarrollo de lenguaje:</a:t>
          </a:r>
          <a:endParaRPr lang="es-CL" sz="2400" dirty="0"/>
        </a:p>
      </dgm:t>
    </dgm:pt>
    <dgm:pt modelId="{C26BE6EA-BA18-48B9-B5CE-50D5A5F6774F}" type="parTrans" cxnId="{DDA7E0D7-1F28-40FC-9F9C-1B420A6F6FE4}">
      <dgm:prSet/>
      <dgm:spPr/>
      <dgm:t>
        <a:bodyPr/>
        <a:lstStyle/>
        <a:p>
          <a:endParaRPr lang="es-CL"/>
        </a:p>
      </dgm:t>
    </dgm:pt>
    <dgm:pt modelId="{10C62C33-6DC3-43AD-8613-70701BF7B93B}" type="sibTrans" cxnId="{DDA7E0D7-1F28-40FC-9F9C-1B420A6F6FE4}">
      <dgm:prSet/>
      <dgm:spPr/>
      <dgm:t>
        <a:bodyPr/>
        <a:lstStyle/>
        <a:p>
          <a:endParaRPr lang="es-CL"/>
        </a:p>
      </dgm:t>
    </dgm:pt>
    <dgm:pt modelId="{A41D2F18-0A5D-4B27-B2DB-A3E77E6AE268}" type="pres">
      <dgm:prSet presAssocID="{CC0260E5-6934-4126-8622-3900F8B96E64}" presName="linear" presStyleCnt="0">
        <dgm:presLayoutVars>
          <dgm:animLvl val="lvl"/>
          <dgm:resizeHandles val="exact"/>
        </dgm:presLayoutVars>
      </dgm:prSet>
      <dgm:spPr/>
    </dgm:pt>
    <dgm:pt modelId="{8397CCF5-DF1D-446D-9012-C41D44697C69}" type="pres">
      <dgm:prSet presAssocID="{5649D595-37B5-4181-A4AA-D877C9BD00F6}" presName="parentText" presStyleLbl="node1" presStyleIdx="0" presStyleCnt="1">
        <dgm:presLayoutVars>
          <dgm:chMax val="0"/>
          <dgm:bulletEnabled val="1"/>
        </dgm:presLayoutVars>
      </dgm:prSet>
      <dgm:spPr/>
    </dgm:pt>
  </dgm:ptLst>
  <dgm:cxnLst>
    <dgm:cxn modelId="{1D1B9917-5BBA-554A-A79B-6190AD1A6A96}" type="presOf" srcId="{5649D595-37B5-4181-A4AA-D877C9BD00F6}" destId="{8397CCF5-DF1D-446D-9012-C41D44697C69}" srcOrd="0" destOrd="0" presId="urn:microsoft.com/office/officeart/2005/8/layout/vList2"/>
    <dgm:cxn modelId="{245CB042-C071-C64E-A937-80073216E02E}" type="presOf" srcId="{CC0260E5-6934-4126-8622-3900F8B96E64}" destId="{A41D2F18-0A5D-4B27-B2DB-A3E77E6AE268}" srcOrd="0" destOrd="0" presId="urn:microsoft.com/office/officeart/2005/8/layout/vList2"/>
    <dgm:cxn modelId="{DDA7E0D7-1F28-40FC-9F9C-1B420A6F6FE4}" srcId="{CC0260E5-6934-4126-8622-3900F8B96E64}" destId="{5649D595-37B5-4181-A4AA-D877C9BD00F6}" srcOrd="0" destOrd="0" parTransId="{C26BE6EA-BA18-48B9-B5CE-50D5A5F6774F}" sibTransId="{10C62C33-6DC3-43AD-8613-70701BF7B93B}"/>
    <dgm:cxn modelId="{63EC4E85-FB82-7443-9FFC-D2C099F7CCB8}" type="presParOf" srcId="{A41D2F18-0A5D-4B27-B2DB-A3E77E6AE268}" destId="{8397CCF5-DF1D-446D-9012-C41D44697C6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28055F-8106-4612-A4EE-62F4878FC207}" type="doc">
      <dgm:prSet loTypeId="urn:microsoft.com/office/officeart/2005/8/layout/hProcess9" loCatId="process" qsTypeId="urn:microsoft.com/office/officeart/2005/8/quickstyle/3d1" qsCatId="3D" csTypeId="urn:microsoft.com/office/officeart/2005/8/colors/accent1_2" csCatId="accent1" phldr="1"/>
      <dgm:spPr/>
      <dgm:t>
        <a:bodyPr/>
        <a:lstStyle/>
        <a:p>
          <a:endParaRPr lang="es-CL"/>
        </a:p>
      </dgm:t>
    </dgm:pt>
    <dgm:pt modelId="{96563085-BE12-4EFA-AC8A-C97641D86AE4}">
      <dgm:prSet/>
      <dgm:spPr>
        <a:solidFill>
          <a:srgbClr val="00B0F0"/>
        </a:solidFill>
      </dgm:spPr>
      <dgm:t>
        <a:bodyPr/>
        <a:lstStyle/>
        <a:p>
          <a:pPr rtl="0"/>
          <a:r>
            <a:rPr lang="es-CL" dirty="0"/>
            <a:t>El desarrollo psicomotor, o la progresiva adquisición de habilidades en el niño, es la manifestación externa de la maduración del Sistema Nervioso Central (SNC). </a:t>
          </a:r>
        </a:p>
      </dgm:t>
    </dgm:pt>
    <dgm:pt modelId="{144B5765-8A25-42D6-BB7C-EEC84BDB1E65}" type="parTrans" cxnId="{356AD86B-FF0E-4562-AC9B-2DB3A2414812}">
      <dgm:prSet/>
      <dgm:spPr/>
      <dgm:t>
        <a:bodyPr/>
        <a:lstStyle/>
        <a:p>
          <a:endParaRPr lang="es-CL"/>
        </a:p>
      </dgm:t>
    </dgm:pt>
    <dgm:pt modelId="{38B24FC9-565D-4E7F-9A58-746CE290166B}" type="sibTrans" cxnId="{356AD86B-FF0E-4562-AC9B-2DB3A2414812}">
      <dgm:prSet/>
      <dgm:spPr/>
      <dgm:t>
        <a:bodyPr/>
        <a:lstStyle/>
        <a:p>
          <a:endParaRPr lang="es-CL"/>
        </a:p>
      </dgm:t>
    </dgm:pt>
    <dgm:pt modelId="{625B540A-BA74-4E90-AB73-F7889863161D}">
      <dgm:prSet/>
      <dgm:spPr>
        <a:solidFill>
          <a:srgbClr val="00B0F0"/>
        </a:solidFill>
      </dgm:spPr>
      <dgm:t>
        <a:bodyPr/>
        <a:lstStyle/>
        <a:p>
          <a:pPr rtl="0"/>
          <a:r>
            <a:rPr lang="es-CL" dirty="0"/>
            <a:t>La proliferación de las dendritas y la </a:t>
          </a:r>
          <a:r>
            <a:rPr lang="es-CL" dirty="0" err="1"/>
            <a:t>mielinización</a:t>
          </a:r>
          <a:r>
            <a:rPr lang="es-CL" dirty="0"/>
            <a:t> de los axones son los responsables fisiológicos de los progresos observados en el niño. </a:t>
          </a:r>
        </a:p>
      </dgm:t>
    </dgm:pt>
    <dgm:pt modelId="{FA77C89C-1597-4A4A-9D0F-694CC686705C}" type="parTrans" cxnId="{FB8D9388-7A81-452F-A4AF-B54D2A587DF4}">
      <dgm:prSet/>
      <dgm:spPr/>
      <dgm:t>
        <a:bodyPr/>
        <a:lstStyle/>
        <a:p>
          <a:endParaRPr lang="es-CL"/>
        </a:p>
      </dgm:t>
    </dgm:pt>
    <dgm:pt modelId="{CD95A549-0C98-47AD-BC38-1A09A60E3C42}" type="sibTrans" cxnId="{FB8D9388-7A81-452F-A4AF-B54D2A587DF4}">
      <dgm:prSet/>
      <dgm:spPr/>
      <dgm:t>
        <a:bodyPr/>
        <a:lstStyle/>
        <a:p>
          <a:endParaRPr lang="es-CL"/>
        </a:p>
      </dgm:t>
    </dgm:pt>
    <dgm:pt modelId="{A2E9D37E-0DDB-4DA4-A79F-DAA9B503A48E}" type="pres">
      <dgm:prSet presAssocID="{F128055F-8106-4612-A4EE-62F4878FC207}" presName="CompostProcess" presStyleCnt="0">
        <dgm:presLayoutVars>
          <dgm:dir/>
          <dgm:resizeHandles val="exact"/>
        </dgm:presLayoutVars>
      </dgm:prSet>
      <dgm:spPr/>
    </dgm:pt>
    <dgm:pt modelId="{FEFB55F4-6EE1-4F5F-928C-BE74632F2AA1}" type="pres">
      <dgm:prSet presAssocID="{F128055F-8106-4612-A4EE-62F4878FC207}" presName="arrow" presStyleLbl="bgShp" presStyleIdx="0" presStyleCnt="1"/>
      <dgm:spPr>
        <a:solidFill>
          <a:srgbClr val="FFFF99"/>
        </a:solidFill>
        <a:ln>
          <a:solidFill>
            <a:srgbClr val="00B0F0"/>
          </a:solidFill>
        </a:ln>
      </dgm:spPr>
    </dgm:pt>
    <dgm:pt modelId="{2DF2EC5D-BB93-42A0-8A75-0305D9323930}" type="pres">
      <dgm:prSet presAssocID="{F128055F-8106-4612-A4EE-62F4878FC207}" presName="linearProcess" presStyleCnt="0"/>
      <dgm:spPr/>
    </dgm:pt>
    <dgm:pt modelId="{76462DF8-62BE-43ED-80D2-6039F5419D95}" type="pres">
      <dgm:prSet presAssocID="{96563085-BE12-4EFA-AC8A-C97641D86AE4}" presName="textNode" presStyleLbl="node1" presStyleIdx="0" presStyleCnt="2">
        <dgm:presLayoutVars>
          <dgm:bulletEnabled val="1"/>
        </dgm:presLayoutVars>
      </dgm:prSet>
      <dgm:spPr/>
    </dgm:pt>
    <dgm:pt modelId="{DB16C812-5F27-47E4-8906-6FA8DEB9BC0D}" type="pres">
      <dgm:prSet presAssocID="{38B24FC9-565D-4E7F-9A58-746CE290166B}" presName="sibTrans" presStyleCnt="0"/>
      <dgm:spPr/>
    </dgm:pt>
    <dgm:pt modelId="{FD60EACF-9D25-4CAD-97F1-74FBE7D453D3}" type="pres">
      <dgm:prSet presAssocID="{625B540A-BA74-4E90-AB73-F7889863161D}" presName="textNode" presStyleLbl="node1" presStyleIdx="1" presStyleCnt="2">
        <dgm:presLayoutVars>
          <dgm:bulletEnabled val="1"/>
        </dgm:presLayoutVars>
      </dgm:prSet>
      <dgm:spPr/>
    </dgm:pt>
  </dgm:ptLst>
  <dgm:cxnLst>
    <dgm:cxn modelId="{1B024C27-224A-8048-8D0D-D5669995B034}" type="presOf" srcId="{96563085-BE12-4EFA-AC8A-C97641D86AE4}" destId="{76462DF8-62BE-43ED-80D2-6039F5419D95}" srcOrd="0" destOrd="0" presId="urn:microsoft.com/office/officeart/2005/8/layout/hProcess9"/>
    <dgm:cxn modelId="{356AD86B-FF0E-4562-AC9B-2DB3A2414812}" srcId="{F128055F-8106-4612-A4EE-62F4878FC207}" destId="{96563085-BE12-4EFA-AC8A-C97641D86AE4}" srcOrd="0" destOrd="0" parTransId="{144B5765-8A25-42D6-BB7C-EEC84BDB1E65}" sibTransId="{38B24FC9-565D-4E7F-9A58-746CE290166B}"/>
    <dgm:cxn modelId="{FB8D9388-7A81-452F-A4AF-B54D2A587DF4}" srcId="{F128055F-8106-4612-A4EE-62F4878FC207}" destId="{625B540A-BA74-4E90-AB73-F7889863161D}" srcOrd="1" destOrd="0" parTransId="{FA77C89C-1597-4A4A-9D0F-694CC686705C}" sibTransId="{CD95A549-0C98-47AD-BC38-1A09A60E3C42}"/>
    <dgm:cxn modelId="{E6A04EAC-A601-B347-BC76-54929CE99729}" type="presOf" srcId="{F128055F-8106-4612-A4EE-62F4878FC207}" destId="{A2E9D37E-0DDB-4DA4-A79F-DAA9B503A48E}" srcOrd="0" destOrd="0" presId="urn:microsoft.com/office/officeart/2005/8/layout/hProcess9"/>
    <dgm:cxn modelId="{95C5FCF3-3562-9642-88C5-81C5406FDC38}" type="presOf" srcId="{625B540A-BA74-4E90-AB73-F7889863161D}" destId="{FD60EACF-9D25-4CAD-97F1-74FBE7D453D3}" srcOrd="0" destOrd="0" presId="urn:microsoft.com/office/officeart/2005/8/layout/hProcess9"/>
    <dgm:cxn modelId="{94C2BFF0-4080-8348-B766-ED6D8F2B4D5C}" type="presParOf" srcId="{A2E9D37E-0DDB-4DA4-A79F-DAA9B503A48E}" destId="{FEFB55F4-6EE1-4F5F-928C-BE74632F2AA1}" srcOrd="0" destOrd="0" presId="urn:microsoft.com/office/officeart/2005/8/layout/hProcess9"/>
    <dgm:cxn modelId="{9696718A-992A-1F4B-8321-31FB11ABEE99}" type="presParOf" srcId="{A2E9D37E-0DDB-4DA4-A79F-DAA9B503A48E}" destId="{2DF2EC5D-BB93-42A0-8A75-0305D9323930}" srcOrd="1" destOrd="0" presId="urn:microsoft.com/office/officeart/2005/8/layout/hProcess9"/>
    <dgm:cxn modelId="{2B59951C-02C9-254D-A200-B9444B51EAF5}" type="presParOf" srcId="{2DF2EC5D-BB93-42A0-8A75-0305D9323930}" destId="{76462DF8-62BE-43ED-80D2-6039F5419D95}" srcOrd="0" destOrd="0" presId="urn:microsoft.com/office/officeart/2005/8/layout/hProcess9"/>
    <dgm:cxn modelId="{D96A10BE-8C76-484B-BC87-D61E1A4D4F95}" type="presParOf" srcId="{2DF2EC5D-BB93-42A0-8A75-0305D9323930}" destId="{DB16C812-5F27-47E4-8906-6FA8DEB9BC0D}" srcOrd="1" destOrd="0" presId="urn:microsoft.com/office/officeart/2005/8/layout/hProcess9"/>
    <dgm:cxn modelId="{31C24BA6-B12F-BC45-9234-9B7F7E3FD347}" type="presParOf" srcId="{2DF2EC5D-BB93-42A0-8A75-0305D9323930}" destId="{FD60EACF-9D25-4CAD-97F1-74FBE7D453D3}"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DB909D2-4A0B-4894-8152-DB6231B1A236}" type="doc">
      <dgm:prSet loTypeId="urn:microsoft.com/office/officeart/2005/8/layout/hProcess11" loCatId="process" qsTypeId="urn:microsoft.com/office/officeart/2005/8/quickstyle/3d1" qsCatId="3D" csTypeId="urn:microsoft.com/office/officeart/2005/8/colors/colorful1#9" csCatId="colorful" phldr="1"/>
      <dgm:spPr/>
      <dgm:t>
        <a:bodyPr/>
        <a:lstStyle/>
        <a:p>
          <a:endParaRPr lang="es-CL"/>
        </a:p>
      </dgm:t>
    </dgm:pt>
    <dgm:pt modelId="{C58F2328-F6D2-4A8C-9FE4-DE13AD9E155D}">
      <dgm:prSet/>
      <dgm:spPr/>
      <dgm:t>
        <a:bodyPr/>
        <a:lstStyle/>
        <a:p>
          <a:pPr rtl="0"/>
          <a:r>
            <a:rPr lang="es-ES" dirty="0"/>
            <a:t>Sensible indicador del nivel de desarrollo y </a:t>
          </a:r>
          <a:r>
            <a:rPr lang="es-ES" dirty="0" err="1"/>
            <a:t>predictor</a:t>
          </a:r>
          <a:r>
            <a:rPr lang="es-ES" dirty="0"/>
            <a:t> de trastornos posteriores</a:t>
          </a:r>
          <a:endParaRPr lang="es-CL" dirty="0"/>
        </a:p>
      </dgm:t>
    </dgm:pt>
    <dgm:pt modelId="{D530724B-6B91-4A57-BE17-6DD9EFA35D03}" type="parTrans" cxnId="{7B8022CD-EDA1-4E37-AE18-08BB5ABFE04A}">
      <dgm:prSet/>
      <dgm:spPr/>
      <dgm:t>
        <a:bodyPr/>
        <a:lstStyle/>
        <a:p>
          <a:endParaRPr lang="es-CL"/>
        </a:p>
      </dgm:t>
    </dgm:pt>
    <dgm:pt modelId="{D9459AD4-DB26-47F5-9FC3-353ED4666CC2}" type="sibTrans" cxnId="{7B8022CD-EDA1-4E37-AE18-08BB5ABFE04A}">
      <dgm:prSet/>
      <dgm:spPr/>
      <dgm:t>
        <a:bodyPr/>
        <a:lstStyle/>
        <a:p>
          <a:endParaRPr lang="es-CL"/>
        </a:p>
      </dgm:t>
    </dgm:pt>
    <dgm:pt modelId="{14F08C2E-43BC-4850-B041-513437A36D62}">
      <dgm:prSet/>
      <dgm:spPr/>
      <dgm:t>
        <a:bodyPr/>
        <a:lstStyle/>
        <a:p>
          <a:pPr rtl="0"/>
          <a:r>
            <a:rPr lang="es-ES" dirty="0"/>
            <a:t>Evaluar: habla, audición, comprensión, comunicación no verbal, el contacto ocular.</a:t>
          </a:r>
        </a:p>
      </dgm:t>
    </dgm:pt>
    <dgm:pt modelId="{E070651D-832A-4FD4-9952-3086EAFDDF9C}" type="parTrans" cxnId="{7A51BF24-636A-46FC-9080-04949ED29E10}">
      <dgm:prSet/>
      <dgm:spPr/>
      <dgm:t>
        <a:bodyPr/>
        <a:lstStyle/>
        <a:p>
          <a:endParaRPr lang="es-CL"/>
        </a:p>
      </dgm:t>
    </dgm:pt>
    <dgm:pt modelId="{79014A78-3B4C-432E-B47E-6693C599D987}" type="sibTrans" cxnId="{7A51BF24-636A-46FC-9080-04949ED29E10}">
      <dgm:prSet/>
      <dgm:spPr/>
      <dgm:t>
        <a:bodyPr/>
        <a:lstStyle/>
        <a:p>
          <a:endParaRPr lang="es-CL"/>
        </a:p>
      </dgm:t>
    </dgm:pt>
    <dgm:pt modelId="{9ECF9EF6-7CAA-447B-A622-C2CBC7FC20F0}">
      <dgm:prSet/>
      <dgm:spPr/>
      <dgm:t>
        <a:bodyPr/>
        <a:lstStyle/>
        <a:p>
          <a:pPr rtl="0"/>
          <a:r>
            <a:rPr lang="es-ES" dirty="0"/>
            <a:t>La calidad y velocidad del proceso de desarrollo de lenguaje es más sensible al ambiente que otras habilidades </a:t>
          </a:r>
          <a:r>
            <a:rPr lang="es-ES" dirty="0" err="1"/>
            <a:t>sensoriomotoras</a:t>
          </a:r>
          <a:endParaRPr lang="es-ES" dirty="0"/>
        </a:p>
      </dgm:t>
    </dgm:pt>
    <dgm:pt modelId="{91BAA463-4767-416B-BB09-EB26CFA19E07}" type="parTrans" cxnId="{3511F634-C66E-4450-B59A-F60BBB3ECC41}">
      <dgm:prSet/>
      <dgm:spPr/>
      <dgm:t>
        <a:bodyPr/>
        <a:lstStyle/>
        <a:p>
          <a:endParaRPr lang="es-CL"/>
        </a:p>
      </dgm:t>
    </dgm:pt>
    <dgm:pt modelId="{ED655205-4371-4138-98A0-A16CE96416AB}" type="sibTrans" cxnId="{3511F634-C66E-4450-B59A-F60BBB3ECC41}">
      <dgm:prSet/>
      <dgm:spPr/>
      <dgm:t>
        <a:bodyPr/>
        <a:lstStyle/>
        <a:p>
          <a:endParaRPr lang="es-CL"/>
        </a:p>
      </dgm:t>
    </dgm:pt>
    <dgm:pt modelId="{A9DC2795-C4F8-493D-BDFB-1A88A732FAE6}" type="pres">
      <dgm:prSet presAssocID="{BDB909D2-4A0B-4894-8152-DB6231B1A236}" presName="Name0" presStyleCnt="0">
        <dgm:presLayoutVars>
          <dgm:dir/>
          <dgm:resizeHandles val="exact"/>
        </dgm:presLayoutVars>
      </dgm:prSet>
      <dgm:spPr/>
    </dgm:pt>
    <dgm:pt modelId="{F84FC8AC-85D0-47D1-841F-B494905AFD95}" type="pres">
      <dgm:prSet presAssocID="{BDB909D2-4A0B-4894-8152-DB6231B1A236}" presName="arrow" presStyleLbl="bgShp" presStyleIdx="0" presStyleCnt="1"/>
      <dgm:spPr>
        <a:solidFill>
          <a:srgbClr val="CCCCFF"/>
        </a:solidFill>
      </dgm:spPr>
    </dgm:pt>
    <dgm:pt modelId="{CFBC6DB0-71CC-4B35-B1C5-3B77AA58796A}" type="pres">
      <dgm:prSet presAssocID="{BDB909D2-4A0B-4894-8152-DB6231B1A236}" presName="points" presStyleCnt="0"/>
      <dgm:spPr/>
    </dgm:pt>
    <dgm:pt modelId="{C3D0A612-5E36-44B9-BC7E-E407733D1945}" type="pres">
      <dgm:prSet presAssocID="{C58F2328-F6D2-4A8C-9FE4-DE13AD9E155D}" presName="compositeA" presStyleCnt="0"/>
      <dgm:spPr/>
    </dgm:pt>
    <dgm:pt modelId="{1C6DFC75-EB00-4A32-BF05-8617A2505565}" type="pres">
      <dgm:prSet presAssocID="{C58F2328-F6D2-4A8C-9FE4-DE13AD9E155D}" presName="textA" presStyleLbl="revTx" presStyleIdx="0" presStyleCnt="3">
        <dgm:presLayoutVars>
          <dgm:bulletEnabled val="1"/>
        </dgm:presLayoutVars>
      </dgm:prSet>
      <dgm:spPr/>
    </dgm:pt>
    <dgm:pt modelId="{5CD7D99F-25EF-4AD9-8520-87E2B1802E27}" type="pres">
      <dgm:prSet presAssocID="{C58F2328-F6D2-4A8C-9FE4-DE13AD9E155D}" presName="circleA" presStyleLbl="node1" presStyleIdx="0" presStyleCnt="3"/>
      <dgm:spPr>
        <a:solidFill>
          <a:srgbClr val="FF66CC"/>
        </a:solidFill>
      </dgm:spPr>
    </dgm:pt>
    <dgm:pt modelId="{A01AB47C-B8FD-46E5-ABEF-8217FF946A85}" type="pres">
      <dgm:prSet presAssocID="{C58F2328-F6D2-4A8C-9FE4-DE13AD9E155D}" presName="spaceA" presStyleCnt="0"/>
      <dgm:spPr/>
    </dgm:pt>
    <dgm:pt modelId="{C64333E0-6014-492F-9D51-C86250F7643A}" type="pres">
      <dgm:prSet presAssocID="{D9459AD4-DB26-47F5-9FC3-353ED4666CC2}" presName="space" presStyleCnt="0"/>
      <dgm:spPr/>
    </dgm:pt>
    <dgm:pt modelId="{B36BD3A6-17FE-4AD3-9DF0-65E47779AE3A}" type="pres">
      <dgm:prSet presAssocID="{14F08C2E-43BC-4850-B041-513437A36D62}" presName="compositeB" presStyleCnt="0"/>
      <dgm:spPr/>
    </dgm:pt>
    <dgm:pt modelId="{71A29A72-DDE1-443F-B10F-9344999E14EA}" type="pres">
      <dgm:prSet presAssocID="{14F08C2E-43BC-4850-B041-513437A36D62}" presName="textB" presStyleLbl="revTx" presStyleIdx="1" presStyleCnt="3">
        <dgm:presLayoutVars>
          <dgm:bulletEnabled val="1"/>
        </dgm:presLayoutVars>
      </dgm:prSet>
      <dgm:spPr/>
    </dgm:pt>
    <dgm:pt modelId="{19E46B43-4E7F-4BD4-A5E4-1C2C41DB1F84}" type="pres">
      <dgm:prSet presAssocID="{14F08C2E-43BC-4850-B041-513437A36D62}" presName="circleB" presStyleLbl="node1" presStyleIdx="1" presStyleCnt="3"/>
      <dgm:spPr>
        <a:solidFill>
          <a:srgbClr val="FFFF66"/>
        </a:solidFill>
      </dgm:spPr>
    </dgm:pt>
    <dgm:pt modelId="{BB14324D-FF98-40CB-81C6-7819D55148BB}" type="pres">
      <dgm:prSet presAssocID="{14F08C2E-43BC-4850-B041-513437A36D62}" presName="spaceB" presStyleCnt="0"/>
      <dgm:spPr/>
    </dgm:pt>
    <dgm:pt modelId="{3C1E7040-2A25-4086-B549-110AF838925C}" type="pres">
      <dgm:prSet presAssocID="{79014A78-3B4C-432E-B47E-6693C599D987}" presName="space" presStyleCnt="0"/>
      <dgm:spPr/>
    </dgm:pt>
    <dgm:pt modelId="{61E82AF4-4C1C-4F1F-9281-0B06A331AFDB}" type="pres">
      <dgm:prSet presAssocID="{9ECF9EF6-7CAA-447B-A622-C2CBC7FC20F0}" presName="compositeA" presStyleCnt="0"/>
      <dgm:spPr/>
    </dgm:pt>
    <dgm:pt modelId="{C5E14D81-202B-466C-8152-846F64F1E5DE}" type="pres">
      <dgm:prSet presAssocID="{9ECF9EF6-7CAA-447B-A622-C2CBC7FC20F0}" presName="textA" presStyleLbl="revTx" presStyleIdx="2" presStyleCnt="3">
        <dgm:presLayoutVars>
          <dgm:bulletEnabled val="1"/>
        </dgm:presLayoutVars>
      </dgm:prSet>
      <dgm:spPr/>
    </dgm:pt>
    <dgm:pt modelId="{EF142EF2-B7BA-42D1-B1C2-698428FEFA8D}" type="pres">
      <dgm:prSet presAssocID="{9ECF9EF6-7CAA-447B-A622-C2CBC7FC20F0}" presName="circleA" presStyleLbl="node1" presStyleIdx="2" presStyleCnt="3"/>
      <dgm:spPr>
        <a:solidFill>
          <a:srgbClr val="00B0F0"/>
        </a:solidFill>
      </dgm:spPr>
    </dgm:pt>
    <dgm:pt modelId="{B135CE2B-89D0-43B7-96B8-0D2D72AF0A96}" type="pres">
      <dgm:prSet presAssocID="{9ECF9EF6-7CAA-447B-A622-C2CBC7FC20F0}" presName="spaceA" presStyleCnt="0"/>
      <dgm:spPr/>
    </dgm:pt>
  </dgm:ptLst>
  <dgm:cxnLst>
    <dgm:cxn modelId="{7A51BF24-636A-46FC-9080-04949ED29E10}" srcId="{BDB909D2-4A0B-4894-8152-DB6231B1A236}" destId="{14F08C2E-43BC-4850-B041-513437A36D62}" srcOrd="1" destOrd="0" parTransId="{E070651D-832A-4FD4-9952-3086EAFDDF9C}" sibTransId="{79014A78-3B4C-432E-B47E-6693C599D987}"/>
    <dgm:cxn modelId="{3511F634-C66E-4450-B59A-F60BBB3ECC41}" srcId="{BDB909D2-4A0B-4894-8152-DB6231B1A236}" destId="{9ECF9EF6-7CAA-447B-A622-C2CBC7FC20F0}" srcOrd="2" destOrd="0" parTransId="{91BAA463-4767-416B-BB09-EB26CFA19E07}" sibTransId="{ED655205-4371-4138-98A0-A16CE96416AB}"/>
    <dgm:cxn modelId="{AC89C97F-CFB1-904E-B752-23F19269BF79}" type="presOf" srcId="{14F08C2E-43BC-4850-B041-513437A36D62}" destId="{71A29A72-DDE1-443F-B10F-9344999E14EA}" srcOrd="0" destOrd="0" presId="urn:microsoft.com/office/officeart/2005/8/layout/hProcess11"/>
    <dgm:cxn modelId="{4023B78F-28F3-0B49-ADD0-1A018006ADB5}" type="presOf" srcId="{C58F2328-F6D2-4A8C-9FE4-DE13AD9E155D}" destId="{1C6DFC75-EB00-4A32-BF05-8617A2505565}" srcOrd="0" destOrd="0" presId="urn:microsoft.com/office/officeart/2005/8/layout/hProcess11"/>
    <dgm:cxn modelId="{5B071AAC-B437-6340-9DAF-0A8E41F565AD}" type="presOf" srcId="{BDB909D2-4A0B-4894-8152-DB6231B1A236}" destId="{A9DC2795-C4F8-493D-BDFB-1A88A732FAE6}" srcOrd="0" destOrd="0" presId="urn:microsoft.com/office/officeart/2005/8/layout/hProcess11"/>
    <dgm:cxn modelId="{7B8022CD-EDA1-4E37-AE18-08BB5ABFE04A}" srcId="{BDB909D2-4A0B-4894-8152-DB6231B1A236}" destId="{C58F2328-F6D2-4A8C-9FE4-DE13AD9E155D}" srcOrd="0" destOrd="0" parTransId="{D530724B-6B91-4A57-BE17-6DD9EFA35D03}" sibTransId="{D9459AD4-DB26-47F5-9FC3-353ED4666CC2}"/>
    <dgm:cxn modelId="{A906DBD1-AD0E-CE43-92F8-F463008063AC}" type="presOf" srcId="{9ECF9EF6-7CAA-447B-A622-C2CBC7FC20F0}" destId="{C5E14D81-202B-466C-8152-846F64F1E5DE}" srcOrd="0" destOrd="0" presId="urn:microsoft.com/office/officeart/2005/8/layout/hProcess11"/>
    <dgm:cxn modelId="{4FFE6961-D42D-9B43-8598-7163993C4273}" type="presParOf" srcId="{A9DC2795-C4F8-493D-BDFB-1A88A732FAE6}" destId="{F84FC8AC-85D0-47D1-841F-B494905AFD95}" srcOrd="0" destOrd="0" presId="urn:microsoft.com/office/officeart/2005/8/layout/hProcess11"/>
    <dgm:cxn modelId="{A782211C-469B-044F-A3AF-D59B73C21BD6}" type="presParOf" srcId="{A9DC2795-C4F8-493D-BDFB-1A88A732FAE6}" destId="{CFBC6DB0-71CC-4B35-B1C5-3B77AA58796A}" srcOrd="1" destOrd="0" presId="urn:microsoft.com/office/officeart/2005/8/layout/hProcess11"/>
    <dgm:cxn modelId="{8D843C7E-818B-D244-AEE6-53AC98E66172}" type="presParOf" srcId="{CFBC6DB0-71CC-4B35-B1C5-3B77AA58796A}" destId="{C3D0A612-5E36-44B9-BC7E-E407733D1945}" srcOrd="0" destOrd="0" presId="urn:microsoft.com/office/officeart/2005/8/layout/hProcess11"/>
    <dgm:cxn modelId="{E5FC36F2-423B-AA44-A19A-38694AF4C026}" type="presParOf" srcId="{C3D0A612-5E36-44B9-BC7E-E407733D1945}" destId="{1C6DFC75-EB00-4A32-BF05-8617A2505565}" srcOrd="0" destOrd="0" presId="urn:microsoft.com/office/officeart/2005/8/layout/hProcess11"/>
    <dgm:cxn modelId="{59EDD2FC-CF54-4D43-B199-FD1E3A528244}" type="presParOf" srcId="{C3D0A612-5E36-44B9-BC7E-E407733D1945}" destId="{5CD7D99F-25EF-4AD9-8520-87E2B1802E27}" srcOrd="1" destOrd="0" presId="urn:microsoft.com/office/officeart/2005/8/layout/hProcess11"/>
    <dgm:cxn modelId="{04AD42D4-75A7-724A-BDA8-F01B8C9ED0C3}" type="presParOf" srcId="{C3D0A612-5E36-44B9-BC7E-E407733D1945}" destId="{A01AB47C-B8FD-46E5-ABEF-8217FF946A85}" srcOrd="2" destOrd="0" presId="urn:microsoft.com/office/officeart/2005/8/layout/hProcess11"/>
    <dgm:cxn modelId="{BEB7B634-13E7-EC46-B9A6-4DCB8BC448F6}" type="presParOf" srcId="{CFBC6DB0-71CC-4B35-B1C5-3B77AA58796A}" destId="{C64333E0-6014-492F-9D51-C86250F7643A}" srcOrd="1" destOrd="0" presId="urn:microsoft.com/office/officeart/2005/8/layout/hProcess11"/>
    <dgm:cxn modelId="{9B61CD96-6291-6043-846B-456C01DAEA34}" type="presParOf" srcId="{CFBC6DB0-71CC-4B35-B1C5-3B77AA58796A}" destId="{B36BD3A6-17FE-4AD3-9DF0-65E47779AE3A}" srcOrd="2" destOrd="0" presId="urn:microsoft.com/office/officeart/2005/8/layout/hProcess11"/>
    <dgm:cxn modelId="{FD35EFB0-25E3-5C4A-914D-A06996CBD4E0}" type="presParOf" srcId="{B36BD3A6-17FE-4AD3-9DF0-65E47779AE3A}" destId="{71A29A72-DDE1-443F-B10F-9344999E14EA}" srcOrd="0" destOrd="0" presId="urn:microsoft.com/office/officeart/2005/8/layout/hProcess11"/>
    <dgm:cxn modelId="{33DE88C9-82EE-9041-8DE5-34F617D46F70}" type="presParOf" srcId="{B36BD3A6-17FE-4AD3-9DF0-65E47779AE3A}" destId="{19E46B43-4E7F-4BD4-A5E4-1C2C41DB1F84}" srcOrd="1" destOrd="0" presId="urn:microsoft.com/office/officeart/2005/8/layout/hProcess11"/>
    <dgm:cxn modelId="{3AC416A2-E5D1-5C47-A5A2-973178D192E7}" type="presParOf" srcId="{B36BD3A6-17FE-4AD3-9DF0-65E47779AE3A}" destId="{BB14324D-FF98-40CB-81C6-7819D55148BB}" srcOrd="2" destOrd="0" presId="urn:microsoft.com/office/officeart/2005/8/layout/hProcess11"/>
    <dgm:cxn modelId="{05EB0646-D8B3-8F47-AE44-26EADDD8D900}" type="presParOf" srcId="{CFBC6DB0-71CC-4B35-B1C5-3B77AA58796A}" destId="{3C1E7040-2A25-4086-B549-110AF838925C}" srcOrd="3" destOrd="0" presId="urn:microsoft.com/office/officeart/2005/8/layout/hProcess11"/>
    <dgm:cxn modelId="{7CF2A771-F835-ED4A-ACC1-AD9032C3F679}" type="presParOf" srcId="{CFBC6DB0-71CC-4B35-B1C5-3B77AA58796A}" destId="{61E82AF4-4C1C-4F1F-9281-0B06A331AFDB}" srcOrd="4" destOrd="0" presId="urn:microsoft.com/office/officeart/2005/8/layout/hProcess11"/>
    <dgm:cxn modelId="{FC2F6C4F-B0EC-284C-A037-FC5E2CE536E6}" type="presParOf" srcId="{61E82AF4-4C1C-4F1F-9281-0B06A331AFDB}" destId="{C5E14D81-202B-466C-8152-846F64F1E5DE}" srcOrd="0" destOrd="0" presId="urn:microsoft.com/office/officeart/2005/8/layout/hProcess11"/>
    <dgm:cxn modelId="{AB9272A3-21D3-BF4B-A868-9C6591B2D000}" type="presParOf" srcId="{61E82AF4-4C1C-4F1F-9281-0B06A331AFDB}" destId="{EF142EF2-B7BA-42D1-B1C2-698428FEFA8D}" srcOrd="1" destOrd="0" presId="urn:microsoft.com/office/officeart/2005/8/layout/hProcess11"/>
    <dgm:cxn modelId="{608534EA-E3F7-D44B-B990-783276BC5475}" type="presParOf" srcId="{61E82AF4-4C1C-4F1F-9281-0B06A331AFDB}" destId="{B135CE2B-89D0-43B7-96B8-0D2D72AF0A96}" srcOrd="2" destOrd="0" presId="urn:microsoft.com/office/officeart/2005/8/layout/hProcess1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5ADE2D2-933A-BA4E-A747-FCB4E8B5452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s-ES_tradnl"/>
        </a:p>
      </dgm:t>
    </dgm:pt>
    <dgm:pt modelId="{91A732F7-7DA8-C241-A792-2961B2FE7CBA}">
      <dgm:prSet/>
      <dgm:spPr>
        <a:solidFill>
          <a:schemeClr val="accent4">
            <a:lumMod val="40000"/>
            <a:lumOff val="60000"/>
          </a:schemeClr>
        </a:solidFill>
      </dgm:spPr>
      <dgm:t>
        <a:bodyPr/>
        <a:lstStyle/>
        <a:p>
          <a:pPr rtl="0"/>
          <a:r>
            <a:rPr lang="es-ES_tradnl" dirty="0">
              <a:solidFill>
                <a:schemeClr val="tx1"/>
              </a:solidFill>
            </a:rPr>
            <a:t>Los programas de seguimiento del niño sano permiten la evaluación evolutiva del niño. </a:t>
          </a:r>
        </a:p>
      </dgm:t>
    </dgm:pt>
    <dgm:pt modelId="{6C53EE05-7FC5-CC4B-B062-84CA68BE677C}" type="parTrans" cxnId="{EFA3760D-9883-9B4C-9D5D-15A26E127424}">
      <dgm:prSet/>
      <dgm:spPr/>
      <dgm:t>
        <a:bodyPr/>
        <a:lstStyle/>
        <a:p>
          <a:endParaRPr lang="es-ES_tradnl"/>
        </a:p>
      </dgm:t>
    </dgm:pt>
    <dgm:pt modelId="{4C443C9A-7B6F-D746-A47A-B2D3CCA958FB}" type="sibTrans" cxnId="{EFA3760D-9883-9B4C-9D5D-15A26E127424}">
      <dgm:prSet/>
      <dgm:spPr/>
      <dgm:t>
        <a:bodyPr/>
        <a:lstStyle/>
        <a:p>
          <a:endParaRPr lang="es-ES_tradnl"/>
        </a:p>
      </dgm:t>
    </dgm:pt>
    <dgm:pt modelId="{DF1DCC2A-894E-0945-B1D0-5369AEAEAF58}">
      <dgm:prSet/>
      <dgm:spPr>
        <a:solidFill>
          <a:srgbClr val="FF40FF"/>
        </a:solidFill>
      </dgm:spPr>
      <dgm:t>
        <a:bodyPr/>
        <a:lstStyle/>
        <a:p>
          <a:pPr rtl="0"/>
          <a:r>
            <a:rPr lang="es-ES_tradnl" dirty="0"/>
            <a:t>Para facilitar este seguimiento, se pueden utilizar diferentes </a:t>
          </a:r>
          <a:r>
            <a:rPr lang="es-ES_tradnl" b="1" i="1" dirty="0"/>
            <a:t>escalas de desarrollo.</a:t>
          </a:r>
          <a:r>
            <a:rPr lang="es-ES_tradnl" dirty="0"/>
            <a:t> </a:t>
          </a:r>
        </a:p>
      </dgm:t>
    </dgm:pt>
    <dgm:pt modelId="{23837C21-2F05-1943-B4E8-269D052E5055}" type="parTrans" cxnId="{1491F441-454F-5E4E-9E1A-2218066F78CD}">
      <dgm:prSet/>
      <dgm:spPr/>
      <dgm:t>
        <a:bodyPr/>
        <a:lstStyle/>
        <a:p>
          <a:endParaRPr lang="es-ES_tradnl"/>
        </a:p>
      </dgm:t>
    </dgm:pt>
    <dgm:pt modelId="{4C989FE9-852A-F84C-A780-6842C8777CA9}" type="sibTrans" cxnId="{1491F441-454F-5E4E-9E1A-2218066F78CD}">
      <dgm:prSet/>
      <dgm:spPr/>
      <dgm:t>
        <a:bodyPr/>
        <a:lstStyle/>
        <a:p>
          <a:endParaRPr lang="es-ES_tradnl"/>
        </a:p>
      </dgm:t>
    </dgm:pt>
    <dgm:pt modelId="{926486D0-2E63-E842-BBFA-F30632A45A94}">
      <dgm:prSet custT="1"/>
      <dgm:spPr/>
      <dgm:t>
        <a:bodyPr/>
        <a:lstStyle/>
        <a:p>
          <a:pPr rtl="0"/>
          <a:r>
            <a:rPr lang="es-ES_tradnl" sz="1800" i="1" dirty="0"/>
            <a:t>Test de </a:t>
          </a:r>
          <a:r>
            <a:rPr lang="es-ES_tradnl" sz="1800" i="1" dirty="0" err="1"/>
            <a:t>Bayley</a:t>
          </a:r>
          <a:r>
            <a:rPr lang="es-ES_tradnl" sz="1800" i="1" dirty="0"/>
            <a:t> o Escala de Desarrollo Infantil de </a:t>
          </a:r>
          <a:r>
            <a:rPr lang="es-ES_tradnl" sz="1800" i="1" dirty="0" err="1"/>
            <a:t>Bayley</a:t>
          </a:r>
          <a:r>
            <a:rPr lang="es-ES_tradnl" sz="1800" i="1" dirty="0"/>
            <a:t>:  </a:t>
          </a:r>
          <a:r>
            <a:rPr lang="es-ES_tradnl" sz="1800" dirty="0"/>
            <a:t>evalúa el desarrollo infantil desde el nacimiento hasta los 2 años y medio. Lo aplican psicólogas infantiles. Se compone de 3 </a:t>
          </a:r>
          <a:r>
            <a:rPr lang="es-ES_tradnl" sz="1800" dirty="0" err="1"/>
            <a:t>subescalas</a:t>
          </a:r>
          <a:r>
            <a:rPr lang="es-ES_tradnl" sz="1800" dirty="0"/>
            <a:t>: </a:t>
          </a:r>
          <a:r>
            <a:rPr lang="es-ES_tradnl" sz="1800" b="1" dirty="0"/>
            <a:t>Escala mental: </a:t>
          </a:r>
          <a:r>
            <a:rPr lang="es-ES_tradnl" sz="1800" dirty="0"/>
            <a:t>evalúa desarrollo cognitivo y capacidad comunicativa. </a:t>
          </a:r>
          <a:r>
            <a:rPr lang="es-ES_tradnl" sz="1800" b="1" dirty="0"/>
            <a:t>Escala de psicomotricidad: </a:t>
          </a:r>
          <a:r>
            <a:rPr lang="es-ES_tradnl" sz="1800" dirty="0"/>
            <a:t>pondera coordinación motora y motricidad fina en manos y dedos. </a:t>
          </a:r>
          <a:r>
            <a:rPr lang="es-ES_tradnl" sz="1800" b="1" dirty="0"/>
            <a:t>Escala comportamental: </a:t>
          </a:r>
          <a:r>
            <a:rPr lang="es-ES_tradnl" sz="1800" dirty="0"/>
            <a:t>mide conducta del niño e interacción con su entorno.</a:t>
          </a:r>
        </a:p>
      </dgm:t>
    </dgm:pt>
    <dgm:pt modelId="{3010F91C-418A-F444-8A91-D2C40A311EFF}" type="parTrans" cxnId="{A4262388-E4D8-5444-98BF-6AC8721AABA4}">
      <dgm:prSet/>
      <dgm:spPr/>
      <dgm:t>
        <a:bodyPr/>
        <a:lstStyle/>
        <a:p>
          <a:endParaRPr lang="es-ES_tradnl"/>
        </a:p>
      </dgm:t>
    </dgm:pt>
    <dgm:pt modelId="{121738AE-D533-474D-AD8B-2C8D4644F0AA}" type="sibTrans" cxnId="{A4262388-E4D8-5444-98BF-6AC8721AABA4}">
      <dgm:prSet/>
      <dgm:spPr/>
      <dgm:t>
        <a:bodyPr/>
        <a:lstStyle/>
        <a:p>
          <a:endParaRPr lang="es-ES_tradnl"/>
        </a:p>
      </dgm:t>
    </dgm:pt>
    <dgm:pt modelId="{4CEA9AF8-04FD-2849-BDD8-048F2BD0AF31}">
      <dgm:prSet/>
      <dgm:spPr/>
      <dgm:t>
        <a:bodyPr/>
        <a:lstStyle/>
        <a:p>
          <a:pPr rtl="0"/>
          <a:endParaRPr lang="es-ES_tradnl" sz="1400"/>
        </a:p>
      </dgm:t>
    </dgm:pt>
    <dgm:pt modelId="{BFF8E9EB-027C-4642-9E23-68D7D6BA163E}" type="parTrans" cxnId="{028499E3-B19F-D943-84C3-CE4E948491F3}">
      <dgm:prSet/>
      <dgm:spPr/>
      <dgm:t>
        <a:bodyPr/>
        <a:lstStyle/>
        <a:p>
          <a:endParaRPr lang="es-ES_tradnl"/>
        </a:p>
      </dgm:t>
    </dgm:pt>
    <dgm:pt modelId="{0E5CF7FB-5F47-E64A-B4FA-830303FA8CB4}" type="sibTrans" cxnId="{028499E3-B19F-D943-84C3-CE4E948491F3}">
      <dgm:prSet/>
      <dgm:spPr/>
      <dgm:t>
        <a:bodyPr/>
        <a:lstStyle/>
        <a:p>
          <a:endParaRPr lang="es-ES_tradnl"/>
        </a:p>
      </dgm:t>
    </dgm:pt>
    <dgm:pt modelId="{378CDD26-0F69-5E4D-891F-9283FF608D21}" type="pres">
      <dgm:prSet presAssocID="{45ADE2D2-933A-BA4E-A747-FCB4E8B5452B}" presName="linear" presStyleCnt="0">
        <dgm:presLayoutVars>
          <dgm:animLvl val="lvl"/>
          <dgm:resizeHandles val="exact"/>
        </dgm:presLayoutVars>
      </dgm:prSet>
      <dgm:spPr/>
    </dgm:pt>
    <dgm:pt modelId="{C8703405-690C-FD4F-8B3D-A365BE48D5F4}" type="pres">
      <dgm:prSet presAssocID="{91A732F7-7DA8-C241-A792-2961B2FE7CBA}" presName="parentText" presStyleLbl="node1" presStyleIdx="0" presStyleCnt="2">
        <dgm:presLayoutVars>
          <dgm:chMax val="0"/>
          <dgm:bulletEnabled val="1"/>
        </dgm:presLayoutVars>
      </dgm:prSet>
      <dgm:spPr/>
    </dgm:pt>
    <dgm:pt modelId="{75F2CE56-8187-AB4D-800B-18AE6E5035E2}" type="pres">
      <dgm:prSet presAssocID="{4C443C9A-7B6F-D746-A47A-B2D3CCA958FB}" presName="spacer" presStyleCnt="0"/>
      <dgm:spPr/>
    </dgm:pt>
    <dgm:pt modelId="{76E85FE2-CC3B-4146-B6BD-A7FB6A53D457}" type="pres">
      <dgm:prSet presAssocID="{DF1DCC2A-894E-0945-B1D0-5369AEAEAF58}" presName="parentText" presStyleLbl="node1" presStyleIdx="1" presStyleCnt="2">
        <dgm:presLayoutVars>
          <dgm:chMax val="0"/>
          <dgm:bulletEnabled val="1"/>
        </dgm:presLayoutVars>
      </dgm:prSet>
      <dgm:spPr/>
    </dgm:pt>
    <dgm:pt modelId="{EE9F8B2D-AB68-5F4D-8F86-49CCA68F65E2}" type="pres">
      <dgm:prSet presAssocID="{DF1DCC2A-894E-0945-B1D0-5369AEAEAF58}" presName="childText" presStyleLbl="revTx" presStyleIdx="0" presStyleCnt="1">
        <dgm:presLayoutVars>
          <dgm:bulletEnabled val="1"/>
        </dgm:presLayoutVars>
      </dgm:prSet>
      <dgm:spPr/>
    </dgm:pt>
  </dgm:ptLst>
  <dgm:cxnLst>
    <dgm:cxn modelId="{EFA3760D-9883-9B4C-9D5D-15A26E127424}" srcId="{45ADE2D2-933A-BA4E-A747-FCB4E8B5452B}" destId="{91A732F7-7DA8-C241-A792-2961B2FE7CBA}" srcOrd="0" destOrd="0" parTransId="{6C53EE05-7FC5-CC4B-B062-84CA68BE677C}" sibTransId="{4C443C9A-7B6F-D746-A47A-B2D3CCA958FB}"/>
    <dgm:cxn modelId="{35980C25-75F4-A943-B348-A34442822604}" type="presOf" srcId="{91A732F7-7DA8-C241-A792-2961B2FE7CBA}" destId="{C8703405-690C-FD4F-8B3D-A365BE48D5F4}" srcOrd="0" destOrd="0" presId="urn:microsoft.com/office/officeart/2005/8/layout/vList2"/>
    <dgm:cxn modelId="{1491F441-454F-5E4E-9E1A-2218066F78CD}" srcId="{45ADE2D2-933A-BA4E-A747-FCB4E8B5452B}" destId="{DF1DCC2A-894E-0945-B1D0-5369AEAEAF58}" srcOrd="1" destOrd="0" parTransId="{23837C21-2F05-1943-B4E8-269D052E5055}" sibTransId="{4C989FE9-852A-F84C-A780-6842C8777CA9}"/>
    <dgm:cxn modelId="{48F75446-F6FB-DB43-AC9A-61BEAB339C61}" type="presOf" srcId="{DF1DCC2A-894E-0945-B1D0-5369AEAEAF58}" destId="{76E85FE2-CC3B-4146-B6BD-A7FB6A53D457}" srcOrd="0" destOrd="0" presId="urn:microsoft.com/office/officeart/2005/8/layout/vList2"/>
    <dgm:cxn modelId="{37E02762-7747-0248-A21F-360934A2489C}" type="presOf" srcId="{4CEA9AF8-04FD-2849-BDD8-048F2BD0AF31}" destId="{EE9F8B2D-AB68-5F4D-8F86-49CCA68F65E2}" srcOrd="0" destOrd="1" presId="urn:microsoft.com/office/officeart/2005/8/layout/vList2"/>
    <dgm:cxn modelId="{5E5AAB81-C254-B645-BD39-44E43C0C579C}" type="presOf" srcId="{926486D0-2E63-E842-BBFA-F30632A45A94}" destId="{EE9F8B2D-AB68-5F4D-8F86-49CCA68F65E2}" srcOrd="0" destOrd="0" presId="urn:microsoft.com/office/officeart/2005/8/layout/vList2"/>
    <dgm:cxn modelId="{A4262388-E4D8-5444-98BF-6AC8721AABA4}" srcId="{DF1DCC2A-894E-0945-B1D0-5369AEAEAF58}" destId="{926486D0-2E63-E842-BBFA-F30632A45A94}" srcOrd="0" destOrd="0" parTransId="{3010F91C-418A-F444-8A91-D2C40A311EFF}" sibTransId="{121738AE-D533-474D-AD8B-2C8D4644F0AA}"/>
    <dgm:cxn modelId="{028499E3-B19F-D943-84C3-CE4E948491F3}" srcId="{926486D0-2E63-E842-BBFA-F30632A45A94}" destId="{4CEA9AF8-04FD-2849-BDD8-048F2BD0AF31}" srcOrd="0" destOrd="0" parTransId="{BFF8E9EB-027C-4642-9E23-68D7D6BA163E}" sibTransId="{0E5CF7FB-5F47-E64A-B4FA-830303FA8CB4}"/>
    <dgm:cxn modelId="{B2EEAEFC-6225-4643-B23E-843A0592AF11}" type="presOf" srcId="{45ADE2D2-933A-BA4E-A747-FCB4E8B5452B}" destId="{378CDD26-0F69-5E4D-891F-9283FF608D21}" srcOrd="0" destOrd="0" presId="urn:microsoft.com/office/officeart/2005/8/layout/vList2"/>
    <dgm:cxn modelId="{C52A6C37-B5FA-0749-B7A7-83524CDA4653}" type="presParOf" srcId="{378CDD26-0F69-5E4D-891F-9283FF608D21}" destId="{C8703405-690C-FD4F-8B3D-A365BE48D5F4}" srcOrd="0" destOrd="0" presId="urn:microsoft.com/office/officeart/2005/8/layout/vList2"/>
    <dgm:cxn modelId="{9B12E05E-C49B-7144-8D68-E3F7F25242DD}" type="presParOf" srcId="{378CDD26-0F69-5E4D-891F-9283FF608D21}" destId="{75F2CE56-8187-AB4D-800B-18AE6E5035E2}" srcOrd="1" destOrd="0" presId="urn:microsoft.com/office/officeart/2005/8/layout/vList2"/>
    <dgm:cxn modelId="{E1DCF6C7-DB31-CF4E-AD68-7F97DDDAA5FC}" type="presParOf" srcId="{378CDD26-0F69-5E4D-891F-9283FF608D21}" destId="{76E85FE2-CC3B-4146-B6BD-A7FB6A53D457}" srcOrd="2" destOrd="0" presId="urn:microsoft.com/office/officeart/2005/8/layout/vList2"/>
    <dgm:cxn modelId="{274F7909-A0FC-ED40-A3FC-0C4A26A30EF0}" type="presParOf" srcId="{378CDD26-0F69-5E4D-891F-9283FF608D21}" destId="{EE9F8B2D-AB68-5F4D-8F86-49CCA68F65E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5ADE2D2-933A-BA4E-A747-FCB4E8B5452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s-ES_tradnl"/>
        </a:p>
      </dgm:t>
    </dgm:pt>
    <dgm:pt modelId="{91A732F7-7DA8-C241-A792-2961B2FE7CBA}">
      <dgm:prSet/>
      <dgm:spPr/>
      <dgm:t>
        <a:bodyPr/>
        <a:lstStyle/>
        <a:p>
          <a:pPr rtl="0"/>
          <a:r>
            <a:rPr lang="es-ES_tradnl" dirty="0">
              <a:solidFill>
                <a:schemeClr val="tx1"/>
              </a:solidFill>
            </a:rPr>
            <a:t>Los programas de seguimiento del niño sano permiten la evaluación evolutiva del niño. </a:t>
          </a:r>
        </a:p>
      </dgm:t>
    </dgm:pt>
    <dgm:pt modelId="{6C53EE05-7FC5-CC4B-B062-84CA68BE677C}" type="parTrans" cxnId="{EFA3760D-9883-9B4C-9D5D-15A26E127424}">
      <dgm:prSet/>
      <dgm:spPr/>
      <dgm:t>
        <a:bodyPr/>
        <a:lstStyle/>
        <a:p>
          <a:endParaRPr lang="es-ES_tradnl"/>
        </a:p>
      </dgm:t>
    </dgm:pt>
    <dgm:pt modelId="{4C443C9A-7B6F-D746-A47A-B2D3CCA958FB}" type="sibTrans" cxnId="{EFA3760D-9883-9B4C-9D5D-15A26E127424}">
      <dgm:prSet/>
      <dgm:spPr/>
      <dgm:t>
        <a:bodyPr/>
        <a:lstStyle/>
        <a:p>
          <a:endParaRPr lang="es-ES_tradnl"/>
        </a:p>
      </dgm:t>
    </dgm:pt>
    <dgm:pt modelId="{DF1DCC2A-894E-0945-B1D0-5369AEAEAF58}">
      <dgm:prSet/>
      <dgm:spPr>
        <a:solidFill>
          <a:srgbClr val="FF40FF"/>
        </a:solidFill>
      </dgm:spPr>
      <dgm:t>
        <a:bodyPr/>
        <a:lstStyle/>
        <a:p>
          <a:pPr rtl="0"/>
          <a:r>
            <a:rPr lang="es-ES_tradnl" dirty="0"/>
            <a:t>Para facilitar este seguimiento, se pueden utilizar diferentes </a:t>
          </a:r>
          <a:r>
            <a:rPr lang="es-ES_tradnl" b="1" i="1" dirty="0"/>
            <a:t>escalas de desarrollo.</a:t>
          </a:r>
          <a:r>
            <a:rPr lang="es-ES_tradnl" dirty="0"/>
            <a:t> </a:t>
          </a:r>
        </a:p>
      </dgm:t>
    </dgm:pt>
    <dgm:pt modelId="{23837C21-2F05-1943-B4E8-269D052E5055}" type="parTrans" cxnId="{1491F441-454F-5E4E-9E1A-2218066F78CD}">
      <dgm:prSet/>
      <dgm:spPr/>
      <dgm:t>
        <a:bodyPr/>
        <a:lstStyle/>
        <a:p>
          <a:endParaRPr lang="es-ES_tradnl"/>
        </a:p>
      </dgm:t>
    </dgm:pt>
    <dgm:pt modelId="{4C989FE9-852A-F84C-A780-6842C8777CA9}" type="sibTrans" cxnId="{1491F441-454F-5E4E-9E1A-2218066F78CD}">
      <dgm:prSet/>
      <dgm:spPr/>
      <dgm:t>
        <a:bodyPr/>
        <a:lstStyle/>
        <a:p>
          <a:endParaRPr lang="es-ES_tradnl"/>
        </a:p>
      </dgm:t>
    </dgm:pt>
    <dgm:pt modelId="{926486D0-2E63-E842-BBFA-F30632A45A94}">
      <dgm:prSet custT="1"/>
      <dgm:spPr/>
      <dgm:t>
        <a:bodyPr/>
        <a:lstStyle/>
        <a:p>
          <a:pPr rtl="0"/>
          <a:r>
            <a:rPr lang="es-ES_tradnl" sz="1800" i="1" dirty="0"/>
            <a:t>Escala de desarrollo de Denver o Test de </a:t>
          </a:r>
          <a:r>
            <a:rPr lang="es-ES_tradnl" sz="1800" dirty="0" err="1"/>
            <a:t>Screening</a:t>
          </a:r>
          <a:r>
            <a:rPr lang="es-ES_tradnl" sz="1800" dirty="0"/>
            <a:t> </a:t>
          </a:r>
          <a:r>
            <a:rPr lang="es-ES_tradnl" sz="1800" i="1" dirty="0"/>
            <a:t>de Desarrollo de Denver: </a:t>
          </a:r>
          <a:r>
            <a:rPr lang="es-ES_tradnl" sz="1800" dirty="0"/>
            <a:t>es un registro o cuestionario que evalúa cuatro áreas: </a:t>
          </a:r>
          <a:r>
            <a:rPr lang="es-ES_tradnl" sz="1800" b="1" dirty="0"/>
            <a:t>motor-gruesa, motor-fina, personal-social y lenguaje.</a:t>
          </a:r>
          <a:r>
            <a:rPr lang="es-ES_tradnl" sz="1800" dirty="0"/>
            <a:t> En sus diferentes versiones, registra el desarrollo en estas áreas hasta los 4 años de edad. No aporta ningún índice; si el niño falla en ítems que son satisfactoriamente cubiertos por el 90% de niños menores, debe sospecharse un RDSM e iniciarse una evaluación más profunda. </a:t>
          </a:r>
        </a:p>
      </dgm:t>
    </dgm:pt>
    <dgm:pt modelId="{3010F91C-418A-F444-8A91-D2C40A311EFF}" type="parTrans" cxnId="{A4262388-E4D8-5444-98BF-6AC8721AABA4}">
      <dgm:prSet/>
      <dgm:spPr/>
      <dgm:t>
        <a:bodyPr/>
        <a:lstStyle/>
        <a:p>
          <a:endParaRPr lang="es-ES_tradnl"/>
        </a:p>
      </dgm:t>
    </dgm:pt>
    <dgm:pt modelId="{121738AE-D533-474D-AD8B-2C8D4644F0AA}" type="sibTrans" cxnId="{A4262388-E4D8-5444-98BF-6AC8721AABA4}">
      <dgm:prSet/>
      <dgm:spPr/>
      <dgm:t>
        <a:bodyPr/>
        <a:lstStyle/>
        <a:p>
          <a:endParaRPr lang="es-ES_tradnl"/>
        </a:p>
      </dgm:t>
    </dgm:pt>
    <dgm:pt modelId="{4CEA9AF8-04FD-2849-BDD8-048F2BD0AF31}">
      <dgm:prSet/>
      <dgm:spPr/>
      <dgm:t>
        <a:bodyPr/>
        <a:lstStyle/>
        <a:p>
          <a:pPr rtl="0"/>
          <a:endParaRPr lang="es-ES_tradnl" sz="1400"/>
        </a:p>
      </dgm:t>
    </dgm:pt>
    <dgm:pt modelId="{BFF8E9EB-027C-4642-9E23-68D7D6BA163E}" type="parTrans" cxnId="{028499E3-B19F-D943-84C3-CE4E948491F3}">
      <dgm:prSet/>
      <dgm:spPr/>
      <dgm:t>
        <a:bodyPr/>
        <a:lstStyle/>
        <a:p>
          <a:endParaRPr lang="es-ES_tradnl"/>
        </a:p>
      </dgm:t>
    </dgm:pt>
    <dgm:pt modelId="{0E5CF7FB-5F47-E64A-B4FA-830303FA8CB4}" type="sibTrans" cxnId="{028499E3-B19F-D943-84C3-CE4E948491F3}">
      <dgm:prSet/>
      <dgm:spPr/>
      <dgm:t>
        <a:bodyPr/>
        <a:lstStyle/>
        <a:p>
          <a:endParaRPr lang="es-ES_tradnl"/>
        </a:p>
      </dgm:t>
    </dgm:pt>
    <dgm:pt modelId="{378CDD26-0F69-5E4D-891F-9283FF608D21}" type="pres">
      <dgm:prSet presAssocID="{45ADE2D2-933A-BA4E-A747-FCB4E8B5452B}" presName="linear" presStyleCnt="0">
        <dgm:presLayoutVars>
          <dgm:animLvl val="lvl"/>
          <dgm:resizeHandles val="exact"/>
        </dgm:presLayoutVars>
      </dgm:prSet>
      <dgm:spPr/>
    </dgm:pt>
    <dgm:pt modelId="{C8703405-690C-FD4F-8B3D-A365BE48D5F4}" type="pres">
      <dgm:prSet presAssocID="{91A732F7-7DA8-C241-A792-2961B2FE7CBA}" presName="parentText" presStyleLbl="node1" presStyleIdx="0" presStyleCnt="2">
        <dgm:presLayoutVars>
          <dgm:chMax val="0"/>
          <dgm:bulletEnabled val="1"/>
        </dgm:presLayoutVars>
      </dgm:prSet>
      <dgm:spPr/>
    </dgm:pt>
    <dgm:pt modelId="{75F2CE56-8187-AB4D-800B-18AE6E5035E2}" type="pres">
      <dgm:prSet presAssocID="{4C443C9A-7B6F-D746-A47A-B2D3CCA958FB}" presName="spacer" presStyleCnt="0"/>
      <dgm:spPr/>
    </dgm:pt>
    <dgm:pt modelId="{76E85FE2-CC3B-4146-B6BD-A7FB6A53D457}" type="pres">
      <dgm:prSet presAssocID="{DF1DCC2A-894E-0945-B1D0-5369AEAEAF58}" presName="parentText" presStyleLbl="node1" presStyleIdx="1" presStyleCnt="2">
        <dgm:presLayoutVars>
          <dgm:chMax val="0"/>
          <dgm:bulletEnabled val="1"/>
        </dgm:presLayoutVars>
      </dgm:prSet>
      <dgm:spPr/>
    </dgm:pt>
    <dgm:pt modelId="{EE9F8B2D-AB68-5F4D-8F86-49CCA68F65E2}" type="pres">
      <dgm:prSet presAssocID="{DF1DCC2A-894E-0945-B1D0-5369AEAEAF58}" presName="childText" presStyleLbl="revTx" presStyleIdx="0" presStyleCnt="1">
        <dgm:presLayoutVars>
          <dgm:bulletEnabled val="1"/>
        </dgm:presLayoutVars>
      </dgm:prSet>
      <dgm:spPr/>
    </dgm:pt>
  </dgm:ptLst>
  <dgm:cxnLst>
    <dgm:cxn modelId="{EFA3760D-9883-9B4C-9D5D-15A26E127424}" srcId="{45ADE2D2-933A-BA4E-A747-FCB4E8B5452B}" destId="{91A732F7-7DA8-C241-A792-2961B2FE7CBA}" srcOrd="0" destOrd="0" parTransId="{6C53EE05-7FC5-CC4B-B062-84CA68BE677C}" sibTransId="{4C443C9A-7B6F-D746-A47A-B2D3CCA958FB}"/>
    <dgm:cxn modelId="{6292891E-A894-DB4E-B2FA-982F98ED19F0}" type="presOf" srcId="{4CEA9AF8-04FD-2849-BDD8-048F2BD0AF31}" destId="{EE9F8B2D-AB68-5F4D-8F86-49CCA68F65E2}" srcOrd="0" destOrd="1" presId="urn:microsoft.com/office/officeart/2005/8/layout/vList2"/>
    <dgm:cxn modelId="{DBF17C2C-9447-C846-B5F8-953D3D084044}" type="presOf" srcId="{926486D0-2E63-E842-BBFA-F30632A45A94}" destId="{EE9F8B2D-AB68-5F4D-8F86-49CCA68F65E2}" srcOrd="0" destOrd="0" presId="urn:microsoft.com/office/officeart/2005/8/layout/vList2"/>
    <dgm:cxn modelId="{B01E1D38-2557-8740-AB25-72BB5A764DB8}" type="presOf" srcId="{91A732F7-7DA8-C241-A792-2961B2FE7CBA}" destId="{C8703405-690C-FD4F-8B3D-A365BE48D5F4}" srcOrd="0" destOrd="0" presId="urn:microsoft.com/office/officeart/2005/8/layout/vList2"/>
    <dgm:cxn modelId="{1491F441-454F-5E4E-9E1A-2218066F78CD}" srcId="{45ADE2D2-933A-BA4E-A747-FCB4E8B5452B}" destId="{DF1DCC2A-894E-0945-B1D0-5369AEAEAF58}" srcOrd="1" destOrd="0" parTransId="{23837C21-2F05-1943-B4E8-269D052E5055}" sibTransId="{4C989FE9-852A-F84C-A780-6842C8777CA9}"/>
    <dgm:cxn modelId="{F2F87E79-900A-4849-B09F-D0D7902CD45D}" type="presOf" srcId="{45ADE2D2-933A-BA4E-A747-FCB4E8B5452B}" destId="{378CDD26-0F69-5E4D-891F-9283FF608D21}" srcOrd="0" destOrd="0" presId="urn:microsoft.com/office/officeart/2005/8/layout/vList2"/>
    <dgm:cxn modelId="{A4262388-E4D8-5444-98BF-6AC8721AABA4}" srcId="{DF1DCC2A-894E-0945-B1D0-5369AEAEAF58}" destId="{926486D0-2E63-E842-BBFA-F30632A45A94}" srcOrd="0" destOrd="0" parTransId="{3010F91C-418A-F444-8A91-D2C40A311EFF}" sibTransId="{121738AE-D533-474D-AD8B-2C8D4644F0AA}"/>
    <dgm:cxn modelId="{7BEB9DAB-F580-874A-A7E2-370365500AC9}" type="presOf" srcId="{DF1DCC2A-894E-0945-B1D0-5369AEAEAF58}" destId="{76E85FE2-CC3B-4146-B6BD-A7FB6A53D457}" srcOrd="0" destOrd="0" presId="urn:microsoft.com/office/officeart/2005/8/layout/vList2"/>
    <dgm:cxn modelId="{028499E3-B19F-D943-84C3-CE4E948491F3}" srcId="{926486D0-2E63-E842-BBFA-F30632A45A94}" destId="{4CEA9AF8-04FD-2849-BDD8-048F2BD0AF31}" srcOrd="0" destOrd="0" parTransId="{BFF8E9EB-027C-4642-9E23-68D7D6BA163E}" sibTransId="{0E5CF7FB-5F47-E64A-B4FA-830303FA8CB4}"/>
    <dgm:cxn modelId="{7E407E4A-F6AC-0B4A-92A9-49DD97AF6EE5}" type="presParOf" srcId="{378CDD26-0F69-5E4D-891F-9283FF608D21}" destId="{C8703405-690C-FD4F-8B3D-A365BE48D5F4}" srcOrd="0" destOrd="0" presId="urn:microsoft.com/office/officeart/2005/8/layout/vList2"/>
    <dgm:cxn modelId="{3027FBEE-8020-FF41-8C71-45F072DC2C30}" type="presParOf" srcId="{378CDD26-0F69-5E4D-891F-9283FF608D21}" destId="{75F2CE56-8187-AB4D-800B-18AE6E5035E2}" srcOrd="1" destOrd="0" presId="urn:microsoft.com/office/officeart/2005/8/layout/vList2"/>
    <dgm:cxn modelId="{E72B5C0D-6AE5-7E42-9920-CA10BF24BB5D}" type="presParOf" srcId="{378CDD26-0F69-5E4D-891F-9283FF608D21}" destId="{76E85FE2-CC3B-4146-B6BD-A7FB6A53D457}" srcOrd="2" destOrd="0" presId="urn:microsoft.com/office/officeart/2005/8/layout/vList2"/>
    <dgm:cxn modelId="{0B6341FF-0244-EC4D-8DEF-6B2B066ED34D}" type="presParOf" srcId="{378CDD26-0F69-5E4D-891F-9283FF608D21}" destId="{EE9F8B2D-AB68-5F4D-8F86-49CCA68F65E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1E650E3-E6AA-1D4C-8DCE-55367387FF12}" type="doc">
      <dgm:prSet loTypeId="urn:microsoft.com/office/officeart/2005/8/layout/hList7" loCatId="process" qsTypeId="urn:microsoft.com/office/officeart/2005/8/quickstyle/simple4" qsCatId="simple" csTypeId="urn:microsoft.com/office/officeart/2005/8/colors/colorful5" csCatId="colorful" phldr="1"/>
      <dgm:spPr/>
      <dgm:t>
        <a:bodyPr/>
        <a:lstStyle/>
        <a:p>
          <a:endParaRPr lang="es-ES_tradnl"/>
        </a:p>
      </dgm:t>
    </dgm:pt>
    <dgm:pt modelId="{436523B5-64D0-1D48-B486-8CCCA92F2A61}">
      <dgm:prSet custT="1"/>
      <dgm:spPr>
        <a:solidFill>
          <a:schemeClr val="accent1">
            <a:lumMod val="60000"/>
            <a:lumOff val="40000"/>
          </a:schemeClr>
        </a:solidFill>
      </dgm:spPr>
      <dgm:t>
        <a:bodyPr/>
        <a:lstStyle/>
        <a:p>
          <a:pPr rtl="0"/>
          <a:r>
            <a:rPr lang="es-ES_tradnl" sz="1800">
              <a:solidFill>
                <a:schemeClr val="tx1"/>
              </a:solidFill>
            </a:rPr>
            <a:t>La discapacidad intelectual se define como una limitación significativa del funcionamiento intelectual (CI menor de 70 ) y en el comportamiento adaptativo, que se inicia antes de los 18 años de edad.</a:t>
          </a:r>
          <a:endParaRPr lang="es-ES_tradnl" sz="1800" dirty="0">
            <a:solidFill>
              <a:schemeClr val="tx1"/>
            </a:solidFill>
          </a:endParaRPr>
        </a:p>
      </dgm:t>
    </dgm:pt>
    <dgm:pt modelId="{7F3DB9F0-B6B1-5E4E-AD16-38FC20DD843D}" type="parTrans" cxnId="{B4B61C4B-E3F8-DE43-8B69-BB441CE4F7D1}">
      <dgm:prSet/>
      <dgm:spPr/>
      <dgm:t>
        <a:bodyPr/>
        <a:lstStyle/>
        <a:p>
          <a:endParaRPr lang="es-ES_tradnl"/>
        </a:p>
      </dgm:t>
    </dgm:pt>
    <dgm:pt modelId="{AB5E0CCB-9EDF-7645-A5FF-6F091CD3C2D7}" type="sibTrans" cxnId="{B4B61C4B-E3F8-DE43-8B69-BB441CE4F7D1}">
      <dgm:prSet/>
      <dgm:spPr/>
      <dgm:t>
        <a:bodyPr/>
        <a:lstStyle/>
        <a:p>
          <a:endParaRPr lang="es-ES_tradnl"/>
        </a:p>
      </dgm:t>
    </dgm:pt>
    <dgm:pt modelId="{DB8A7002-FA0F-AA4B-852E-D18C8317CAF7}">
      <dgm:prSet custT="1"/>
      <dgm:spPr>
        <a:solidFill>
          <a:srgbClr val="FF40FF"/>
        </a:solidFill>
      </dgm:spPr>
      <dgm:t>
        <a:bodyPr/>
        <a:lstStyle/>
        <a:p>
          <a:pPr rtl="0"/>
          <a:r>
            <a:rPr lang="es-ES_tradnl" sz="1600">
              <a:solidFill>
                <a:schemeClr val="tx1"/>
              </a:solidFill>
            </a:rPr>
            <a:t>Importante limitación en el funcionamiento intelectual que se caracteriza por:</a:t>
          </a:r>
        </a:p>
        <a:p>
          <a:pPr rtl="0"/>
          <a:r>
            <a:rPr lang="es-ES_tradnl" sz="1600">
              <a:solidFill>
                <a:schemeClr val="tx1"/>
              </a:solidFill>
            </a:rPr>
            <a:t>- limitaciones significativas inferior al promedio en el funcionamiento intelectual, existentes simultáneamente y relacionadas en dos o más de las siguientes habilidades adaptativas: comunicación, autocuidado, vida en el hogar, habilidades sociales, uso de la comunidad, salud y seguridad, funciones académicas, ocio y trabajo</a:t>
          </a:r>
        </a:p>
        <a:p>
          <a:pPr rtl="0"/>
          <a:r>
            <a:rPr lang="es-ES_tradnl" sz="1600">
              <a:solidFill>
                <a:schemeClr val="tx1"/>
              </a:solidFill>
            </a:rPr>
            <a:t>-que se manifiesta antes de la edad de 18 años. </a:t>
          </a:r>
          <a:endParaRPr lang="es-ES_tradnl" sz="1600" dirty="0">
            <a:solidFill>
              <a:schemeClr val="tx1"/>
            </a:solidFill>
          </a:endParaRPr>
        </a:p>
      </dgm:t>
    </dgm:pt>
    <dgm:pt modelId="{416E13B6-3772-654B-BC82-AF26F08FE428}" type="parTrans" cxnId="{1093165D-8E90-B94A-8CB2-CE13D4F3785E}">
      <dgm:prSet/>
      <dgm:spPr/>
      <dgm:t>
        <a:bodyPr/>
        <a:lstStyle/>
        <a:p>
          <a:endParaRPr lang="es-ES_tradnl"/>
        </a:p>
      </dgm:t>
    </dgm:pt>
    <dgm:pt modelId="{600687F5-3F44-9848-B0B5-AA803ED7CCF3}" type="sibTrans" cxnId="{1093165D-8E90-B94A-8CB2-CE13D4F3785E}">
      <dgm:prSet/>
      <dgm:spPr/>
      <dgm:t>
        <a:bodyPr/>
        <a:lstStyle/>
        <a:p>
          <a:endParaRPr lang="es-ES_tradnl"/>
        </a:p>
      </dgm:t>
    </dgm:pt>
    <dgm:pt modelId="{2F3199CA-4953-2B4B-83D0-B702E9BFF957}" type="pres">
      <dgm:prSet presAssocID="{91E650E3-E6AA-1D4C-8DCE-55367387FF12}" presName="Name0" presStyleCnt="0">
        <dgm:presLayoutVars>
          <dgm:dir/>
          <dgm:resizeHandles val="exact"/>
        </dgm:presLayoutVars>
      </dgm:prSet>
      <dgm:spPr/>
    </dgm:pt>
    <dgm:pt modelId="{C73EC8CC-2EBF-C146-868E-3A5FEB59E00A}" type="pres">
      <dgm:prSet presAssocID="{91E650E3-E6AA-1D4C-8DCE-55367387FF12}" presName="fgShape" presStyleLbl="fgShp" presStyleIdx="0" presStyleCnt="1" custLinFactNeighborX="220" custLinFactNeighborY="33334"/>
      <dgm:spPr>
        <a:solidFill>
          <a:srgbClr val="FFFF00"/>
        </a:solidFill>
      </dgm:spPr>
    </dgm:pt>
    <dgm:pt modelId="{4975D329-DC55-404E-A03A-0A1C1805DCB3}" type="pres">
      <dgm:prSet presAssocID="{91E650E3-E6AA-1D4C-8DCE-55367387FF12}" presName="linComp" presStyleCnt="0"/>
      <dgm:spPr/>
    </dgm:pt>
    <dgm:pt modelId="{23663562-B4D6-8E47-A08A-58477A46B147}" type="pres">
      <dgm:prSet presAssocID="{436523B5-64D0-1D48-B486-8CCCA92F2A61}" presName="compNode" presStyleCnt="0"/>
      <dgm:spPr/>
    </dgm:pt>
    <dgm:pt modelId="{B42C9E23-9EF5-5040-80A7-E768BFB6CF4E}" type="pres">
      <dgm:prSet presAssocID="{436523B5-64D0-1D48-B486-8CCCA92F2A61}" presName="bkgdShape" presStyleLbl="node1" presStyleIdx="0" presStyleCnt="2"/>
      <dgm:spPr/>
    </dgm:pt>
    <dgm:pt modelId="{6EEE606E-EC59-014E-9114-FBA1908861DB}" type="pres">
      <dgm:prSet presAssocID="{436523B5-64D0-1D48-B486-8CCCA92F2A61}" presName="nodeTx" presStyleLbl="node1" presStyleIdx="0" presStyleCnt="2">
        <dgm:presLayoutVars>
          <dgm:bulletEnabled val="1"/>
        </dgm:presLayoutVars>
      </dgm:prSet>
      <dgm:spPr/>
    </dgm:pt>
    <dgm:pt modelId="{64533BFC-B15A-B14A-A47E-D7A8258DB12A}" type="pres">
      <dgm:prSet presAssocID="{436523B5-64D0-1D48-B486-8CCCA92F2A61}" presName="invisiNode" presStyleLbl="node1" presStyleIdx="0" presStyleCnt="2"/>
      <dgm:spPr/>
    </dgm:pt>
    <dgm:pt modelId="{CA9745A0-565B-F842-B169-BD660C8A6507}" type="pres">
      <dgm:prSet presAssocID="{436523B5-64D0-1D48-B486-8CCCA92F2A61}" presName="imagNode" presStyleLbl="fgImgPlace1" presStyleIdx="0" presStyleCnt="2" custLinFactNeighborX="1295" custLinFactNeighborY="-16142"/>
      <dgm:spPr>
        <a:blipFill rotWithShape="1">
          <a:blip xmlns:r="http://schemas.openxmlformats.org/officeDocument/2006/relationships" r:embed="rId1"/>
          <a:stretch>
            <a:fillRect/>
          </a:stretch>
        </a:blipFill>
      </dgm:spPr>
    </dgm:pt>
    <dgm:pt modelId="{13A7A236-EB4C-F34E-B846-BB8332D4D369}" type="pres">
      <dgm:prSet presAssocID="{AB5E0CCB-9EDF-7645-A5FF-6F091CD3C2D7}" presName="sibTrans" presStyleLbl="sibTrans2D1" presStyleIdx="0" presStyleCnt="0"/>
      <dgm:spPr/>
    </dgm:pt>
    <dgm:pt modelId="{A631D442-C781-7847-96C0-9647E1DA9CA1}" type="pres">
      <dgm:prSet presAssocID="{DB8A7002-FA0F-AA4B-852E-D18C8317CAF7}" presName="compNode" presStyleCnt="0"/>
      <dgm:spPr/>
    </dgm:pt>
    <dgm:pt modelId="{C18115B7-E1AD-D64F-8648-EA7991AB43A7}" type="pres">
      <dgm:prSet presAssocID="{DB8A7002-FA0F-AA4B-852E-D18C8317CAF7}" presName="bkgdShape" presStyleLbl="node1" presStyleIdx="1" presStyleCnt="2"/>
      <dgm:spPr/>
    </dgm:pt>
    <dgm:pt modelId="{D6891492-6395-464C-8F6F-A954F51E491D}" type="pres">
      <dgm:prSet presAssocID="{DB8A7002-FA0F-AA4B-852E-D18C8317CAF7}" presName="nodeTx" presStyleLbl="node1" presStyleIdx="1" presStyleCnt="2">
        <dgm:presLayoutVars>
          <dgm:bulletEnabled val="1"/>
        </dgm:presLayoutVars>
      </dgm:prSet>
      <dgm:spPr/>
    </dgm:pt>
    <dgm:pt modelId="{16D7C626-4186-0341-ABFF-E6EABDF8DFCF}" type="pres">
      <dgm:prSet presAssocID="{DB8A7002-FA0F-AA4B-852E-D18C8317CAF7}" presName="invisiNode" presStyleLbl="node1" presStyleIdx="1" presStyleCnt="2"/>
      <dgm:spPr/>
    </dgm:pt>
    <dgm:pt modelId="{1F54883C-C1CD-0C48-9855-B7C5B27E511B}" type="pres">
      <dgm:prSet presAssocID="{DB8A7002-FA0F-AA4B-852E-D18C8317CAF7}" presName="imagNode" presStyleLbl="fgImgPlace1" presStyleIdx="1" presStyleCnt="2" custLinFactNeighborX="-3150" custLinFactNeighborY="-16142"/>
      <dgm:spPr>
        <a:blipFill rotWithShape="1">
          <a:blip xmlns:r="http://schemas.openxmlformats.org/officeDocument/2006/relationships" r:embed="rId2"/>
          <a:stretch>
            <a:fillRect/>
          </a:stretch>
        </a:blipFill>
      </dgm:spPr>
    </dgm:pt>
  </dgm:ptLst>
  <dgm:cxnLst>
    <dgm:cxn modelId="{EE590000-443A-F547-B6C3-40ED64E308F2}" type="presOf" srcId="{91E650E3-E6AA-1D4C-8DCE-55367387FF12}" destId="{2F3199CA-4953-2B4B-83D0-B702E9BFF957}" srcOrd="0" destOrd="0" presId="urn:microsoft.com/office/officeart/2005/8/layout/hList7"/>
    <dgm:cxn modelId="{540F2E0B-EFFC-7E4F-9502-1583F2ACED8C}" type="presOf" srcId="{DB8A7002-FA0F-AA4B-852E-D18C8317CAF7}" destId="{D6891492-6395-464C-8F6F-A954F51E491D}" srcOrd="1" destOrd="0" presId="urn:microsoft.com/office/officeart/2005/8/layout/hList7"/>
    <dgm:cxn modelId="{769D643B-91E7-0B47-B0BE-41A9D2F79EB1}" type="presOf" srcId="{AB5E0CCB-9EDF-7645-A5FF-6F091CD3C2D7}" destId="{13A7A236-EB4C-F34E-B846-BB8332D4D369}" srcOrd="0" destOrd="0" presId="urn:microsoft.com/office/officeart/2005/8/layout/hList7"/>
    <dgm:cxn modelId="{B4B61C4B-E3F8-DE43-8B69-BB441CE4F7D1}" srcId="{91E650E3-E6AA-1D4C-8DCE-55367387FF12}" destId="{436523B5-64D0-1D48-B486-8CCCA92F2A61}" srcOrd="0" destOrd="0" parTransId="{7F3DB9F0-B6B1-5E4E-AD16-38FC20DD843D}" sibTransId="{AB5E0CCB-9EDF-7645-A5FF-6F091CD3C2D7}"/>
    <dgm:cxn modelId="{1093165D-8E90-B94A-8CB2-CE13D4F3785E}" srcId="{91E650E3-E6AA-1D4C-8DCE-55367387FF12}" destId="{DB8A7002-FA0F-AA4B-852E-D18C8317CAF7}" srcOrd="1" destOrd="0" parTransId="{416E13B6-3772-654B-BC82-AF26F08FE428}" sibTransId="{600687F5-3F44-9848-B0B5-AA803ED7CCF3}"/>
    <dgm:cxn modelId="{C38096BA-CB0B-FB4E-A42E-4683A726320F}" type="presOf" srcId="{DB8A7002-FA0F-AA4B-852E-D18C8317CAF7}" destId="{C18115B7-E1AD-D64F-8648-EA7991AB43A7}" srcOrd="0" destOrd="0" presId="urn:microsoft.com/office/officeart/2005/8/layout/hList7"/>
    <dgm:cxn modelId="{C29C7FE8-AFC0-5A40-888C-11E946004ED0}" type="presOf" srcId="{436523B5-64D0-1D48-B486-8CCCA92F2A61}" destId="{B42C9E23-9EF5-5040-80A7-E768BFB6CF4E}" srcOrd="0" destOrd="0" presId="urn:microsoft.com/office/officeart/2005/8/layout/hList7"/>
    <dgm:cxn modelId="{534A9CE9-BD66-7448-8B1C-C82F44C79927}" type="presOf" srcId="{436523B5-64D0-1D48-B486-8CCCA92F2A61}" destId="{6EEE606E-EC59-014E-9114-FBA1908861DB}" srcOrd="1" destOrd="0" presId="urn:microsoft.com/office/officeart/2005/8/layout/hList7"/>
    <dgm:cxn modelId="{97602ADA-F3DC-1D47-8151-E14D8C9CDE8C}" type="presParOf" srcId="{2F3199CA-4953-2B4B-83D0-B702E9BFF957}" destId="{C73EC8CC-2EBF-C146-868E-3A5FEB59E00A}" srcOrd="0" destOrd="0" presId="urn:microsoft.com/office/officeart/2005/8/layout/hList7"/>
    <dgm:cxn modelId="{BAFE052C-1C12-374D-836A-53725A77FF3A}" type="presParOf" srcId="{2F3199CA-4953-2B4B-83D0-B702E9BFF957}" destId="{4975D329-DC55-404E-A03A-0A1C1805DCB3}" srcOrd="1" destOrd="0" presId="urn:microsoft.com/office/officeart/2005/8/layout/hList7"/>
    <dgm:cxn modelId="{11577815-03B8-D645-A454-5A120AC80B8C}" type="presParOf" srcId="{4975D329-DC55-404E-A03A-0A1C1805DCB3}" destId="{23663562-B4D6-8E47-A08A-58477A46B147}" srcOrd="0" destOrd="0" presId="urn:microsoft.com/office/officeart/2005/8/layout/hList7"/>
    <dgm:cxn modelId="{670F732B-4D7A-0248-9ABC-B24D97DDD6A5}" type="presParOf" srcId="{23663562-B4D6-8E47-A08A-58477A46B147}" destId="{B42C9E23-9EF5-5040-80A7-E768BFB6CF4E}" srcOrd="0" destOrd="0" presId="urn:microsoft.com/office/officeart/2005/8/layout/hList7"/>
    <dgm:cxn modelId="{5AFE3D96-4EF1-8242-8796-E0ACF3794FD7}" type="presParOf" srcId="{23663562-B4D6-8E47-A08A-58477A46B147}" destId="{6EEE606E-EC59-014E-9114-FBA1908861DB}" srcOrd="1" destOrd="0" presId="urn:microsoft.com/office/officeart/2005/8/layout/hList7"/>
    <dgm:cxn modelId="{81CE32A1-29EB-564F-9FDC-AD026AE2ED59}" type="presParOf" srcId="{23663562-B4D6-8E47-A08A-58477A46B147}" destId="{64533BFC-B15A-B14A-A47E-D7A8258DB12A}" srcOrd="2" destOrd="0" presId="urn:microsoft.com/office/officeart/2005/8/layout/hList7"/>
    <dgm:cxn modelId="{FF37F534-19A6-1942-B99B-5DF02BD39813}" type="presParOf" srcId="{23663562-B4D6-8E47-A08A-58477A46B147}" destId="{CA9745A0-565B-F842-B169-BD660C8A6507}" srcOrd="3" destOrd="0" presId="urn:microsoft.com/office/officeart/2005/8/layout/hList7"/>
    <dgm:cxn modelId="{8F9BE478-2E97-A441-82F9-75F721A7E68A}" type="presParOf" srcId="{4975D329-DC55-404E-A03A-0A1C1805DCB3}" destId="{13A7A236-EB4C-F34E-B846-BB8332D4D369}" srcOrd="1" destOrd="0" presId="urn:microsoft.com/office/officeart/2005/8/layout/hList7"/>
    <dgm:cxn modelId="{B5A1EE09-1D5E-6A4C-9D66-677F228EC917}" type="presParOf" srcId="{4975D329-DC55-404E-A03A-0A1C1805DCB3}" destId="{A631D442-C781-7847-96C0-9647E1DA9CA1}" srcOrd="2" destOrd="0" presId="urn:microsoft.com/office/officeart/2005/8/layout/hList7"/>
    <dgm:cxn modelId="{8A407748-9692-F941-9509-D0C7E6C88707}" type="presParOf" srcId="{A631D442-C781-7847-96C0-9647E1DA9CA1}" destId="{C18115B7-E1AD-D64F-8648-EA7991AB43A7}" srcOrd="0" destOrd="0" presId="urn:microsoft.com/office/officeart/2005/8/layout/hList7"/>
    <dgm:cxn modelId="{56C416E6-2C4A-1547-8B5E-CD12882CBB3B}" type="presParOf" srcId="{A631D442-C781-7847-96C0-9647E1DA9CA1}" destId="{D6891492-6395-464C-8F6F-A954F51E491D}" srcOrd="1" destOrd="0" presId="urn:microsoft.com/office/officeart/2005/8/layout/hList7"/>
    <dgm:cxn modelId="{6B83638B-B306-8242-8744-D81FF8652DB4}" type="presParOf" srcId="{A631D442-C781-7847-96C0-9647E1DA9CA1}" destId="{16D7C626-4186-0341-ABFF-E6EABDF8DFCF}" srcOrd="2" destOrd="0" presId="urn:microsoft.com/office/officeart/2005/8/layout/hList7"/>
    <dgm:cxn modelId="{69ECF92E-01BE-1144-B2CA-377B539E0F12}" type="presParOf" srcId="{A631D442-C781-7847-96C0-9647E1DA9CA1}" destId="{1F54883C-C1CD-0C48-9855-B7C5B27E511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A86963C-94A7-C14E-BBF2-A39B05A65685}"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s-ES"/>
        </a:p>
      </dgm:t>
    </dgm:pt>
    <dgm:pt modelId="{BA633574-F96B-D64E-9345-B382595101A9}">
      <dgm:prSet custT="1"/>
      <dgm:spPr/>
      <dgm:t>
        <a:bodyPr/>
        <a:lstStyle/>
        <a:p>
          <a:r>
            <a:rPr lang="es-ES_tradnl" sz="1400" dirty="0"/>
            <a:t>El antiguo término de “Retraso Mental”, es cambiado al termino actual de “Discapacidad Intelectual” para fines clínicos, académicos, educativos y de políticas públicas.</a:t>
          </a:r>
          <a:endParaRPr lang="es-CL" sz="1400" dirty="0"/>
        </a:p>
      </dgm:t>
    </dgm:pt>
    <dgm:pt modelId="{740EBD39-2B16-A14C-AF02-D5C7D7E0E0E5}" type="parTrans" cxnId="{40C8EEA3-4578-1C41-9063-FF232450F265}">
      <dgm:prSet/>
      <dgm:spPr/>
      <dgm:t>
        <a:bodyPr/>
        <a:lstStyle/>
        <a:p>
          <a:endParaRPr lang="es-ES"/>
        </a:p>
      </dgm:t>
    </dgm:pt>
    <dgm:pt modelId="{44D0EA59-45F6-B947-A96E-CBD072909F1B}" type="sibTrans" cxnId="{40C8EEA3-4578-1C41-9063-FF232450F265}">
      <dgm:prSet/>
      <dgm:spPr/>
      <dgm:t>
        <a:bodyPr/>
        <a:lstStyle/>
        <a:p>
          <a:endParaRPr lang="es-ES"/>
        </a:p>
      </dgm:t>
    </dgm:pt>
    <dgm:pt modelId="{27683EAF-871D-7E42-993D-8EA0D0D60402}">
      <dgm:prSet custT="1"/>
      <dgm:spPr/>
      <dgm:t>
        <a:bodyPr/>
        <a:lstStyle/>
        <a:p>
          <a:r>
            <a:rPr lang="es-ES_tradnl" sz="1400" dirty="0"/>
            <a:t>Previamente para catalogar el nivel de severidad de los pacientes con DI, se utilizaba el funcionamiento intelectual. Hoy los conceptos de funcionamiento intelectual, conducta adaptativa y su evaluación, deben ser </a:t>
          </a:r>
          <a:r>
            <a:rPr lang="es-ES_tradnl" sz="1400" b="1" dirty="0"/>
            <a:t>igualmente ponderados </a:t>
          </a:r>
          <a:r>
            <a:rPr lang="es-ES_tradnl" sz="1400" dirty="0"/>
            <a:t>y considerados en conjunto, en el diagnóstico de DI, para comprender el funcionamiento integral del individuo.</a:t>
          </a:r>
          <a:endParaRPr lang="es-CL" sz="1400" dirty="0"/>
        </a:p>
      </dgm:t>
    </dgm:pt>
    <dgm:pt modelId="{72B18373-A9E1-6D4B-8FD6-699F5C34B3E9}" type="parTrans" cxnId="{A1EC00E0-E2BE-6346-BC0D-72759A285C4F}">
      <dgm:prSet/>
      <dgm:spPr/>
      <dgm:t>
        <a:bodyPr/>
        <a:lstStyle/>
        <a:p>
          <a:endParaRPr lang="es-ES"/>
        </a:p>
      </dgm:t>
    </dgm:pt>
    <dgm:pt modelId="{2F5E0FC1-1119-E645-865F-D49303CF53B6}" type="sibTrans" cxnId="{A1EC00E0-E2BE-6346-BC0D-72759A285C4F}">
      <dgm:prSet/>
      <dgm:spPr/>
      <dgm:t>
        <a:bodyPr/>
        <a:lstStyle/>
        <a:p>
          <a:endParaRPr lang="es-ES"/>
        </a:p>
      </dgm:t>
    </dgm:pt>
    <dgm:pt modelId="{9EBE3A57-E3BF-2842-AE11-1684A76516DF}">
      <dgm:prSet custT="1"/>
      <dgm:spPr/>
      <dgm:t>
        <a:bodyPr/>
        <a:lstStyle/>
        <a:p>
          <a:endParaRPr lang="es-CL" sz="1400" dirty="0"/>
        </a:p>
      </dgm:t>
    </dgm:pt>
    <dgm:pt modelId="{F86FC219-62B0-984B-B623-D42188EF6351}" type="parTrans" cxnId="{42907870-56FD-0D4C-965E-F89A36EFE00C}">
      <dgm:prSet/>
      <dgm:spPr/>
      <dgm:t>
        <a:bodyPr/>
        <a:lstStyle/>
        <a:p>
          <a:endParaRPr lang="es-ES"/>
        </a:p>
      </dgm:t>
    </dgm:pt>
    <dgm:pt modelId="{97851941-1C80-FD4E-8CD3-9D18A121D7E2}" type="sibTrans" cxnId="{42907870-56FD-0D4C-965E-F89A36EFE00C}">
      <dgm:prSet/>
      <dgm:spPr/>
      <dgm:t>
        <a:bodyPr/>
        <a:lstStyle/>
        <a:p>
          <a:endParaRPr lang="es-ES"/>
        </a:p>
      </dgm:t>
    </dgm:pt>
    <dgm:pt modelId="{5F0CFF61-D70A-B341-BAFD-D71A5775FC7E}">
      <dgm:prSet/>
      <dgm:spPr/>
      <dgm:t>
        <a:bodyPr/>
        <a:lstStyle/>
        <a:p>
          <a:pPr rtl="0"/>
          <a:endParaRPr lang="es-CL" sz="600" dirty="0"/>
        </a:p>
      </dgm:t>
    </dgm:pt>
    <dgm:pt modelId="{78366D89-8E93-CA41-83F8-06DF8CD848DF}" type="parTrans" cxnId="{B8D80111-F0A2-104C-A043-4007248315D3}">
      <dgm:prSet/>
      <dgm:spPr/>
      <dgm:t>
        <a:bodyPr/>
        <a:lstStyle/>
        <a:p>
          <a:endParaRPr lang="es-ES"/>
        </a:p>
      </dgm:t>
    </dgm:pt>
    <dgm:pt modelId="{438F6E97-DFCD-8D4D-B0A8-B45C4E500C4C}" type="sibTrans" cxnId="{B8D80111-F0A2-104C-A043-4007248315D3}">
      <dgm:prSet/>
      <dgm:spPr/>
      <dgm:t>
        <a:bodyPr/>
        <a:lstStyle/>
        <a:p>
          <a:endParaRPr lang="es-ES"/>
        </a:p>
      </dgm:t>
    </dgm:pt>
    <dgm:pt modelId="{3BD381B4-E202-2048-B223-AF8689056907}">
      <dgm:prSet/>
      <dgm:spPr/>
      <dgm:t>
        <a:bodyPr/>
        <a:lstStyle/>
        <a:p>
          <a:pPr rtl="0"/>
          <a:endParaRPr lang="es-CL" sz="1400" dirty="0"/>
        </a:p>
      </dgm:t>
    </dgm:pt>
    <dgm:pt modelId="{C1F1E54C-2577-7344-8CE7-D5DCA3F61D73}" type="parTrans" cxnId="{196E9864-5A9D-CC4A-BCC3-1CA476ED3DCA}">
      <dgm:prSet/>
      <dgm:spPr/>
      <dgm:t>
        <a:bodyPr/>
        <a:lstStyle/>
        <a:p>
          <a:endParaRPr lang="es-ES"/>
        </a:p>
      </dgm:t>
    </dgm:pt>
    <dgm:pt modelId="{AFB40FF1-694F-A148-A941-A151D3467DB1}" type="sibTrans" cxnId="{196E9864-5A9D-CC4A-BCC3-1CA476ED3DCA}">
      <dgm:prSet/>
      <dgm:spPr/>
      <dgm:t>
        <a:bodyPr/>
        <a:lstStyle/>
        <a:p>
          <a:endParaRPr lang="es-ES"/>
        </a:p>
      </dgm:t>
    </dgm:pt>
    <dgm:pt modelId="{B38B9FFF-963A-6C4A-87F9-D81A42F32310}">
      <dgm:prSet custT="1"/>
      <dgm:spPr/>
      <dgm:t>
        <a:bodyPr/>
        <a:lstStyle/>
        <a:p>
          <a:endParaRPr lang="es-CL" sz="1400" dirty="0"/>
        </a:p>
      </dgm:t>
    </dgm:pt>
    <dgm:pt modelId="{3A5B4F64-F46E-0F4C-902D-6F63F94FD733}" type="parTrans" cxnId="{013D91A5-7FA3-E047-B527-1684E1FFA834}">
      <dgm:prSet/>
      <dgm:spPr/>
      <dgm:t>
        <a:bodyPr/>
        <a:lstStyle/>
        <a:p>
          <a:endParaRPr lang="es-ES"/>
        </a:p>
      </dgm:t>
    </dgm:pt>
    <dgm:pt modelId="{DE31DF5D-BA1F-BE42-8171-ADB1247657B4}" type="sibTrans" cxnId="{013D91A5-7FA3-E047-B527-1684E1FFA834}">
      <dgm:prSet/>
      <dgm:spPr/>
      <dgm:t>
        <a:bodyPr/>
        <a:lstStyle/>
        <a:p>
          <a:endParaRPr lang="es-ES"/>
        </a:p>
      </dgm:t>
    </dgm:pt>
    <dgm:pt modelId="{277C74B6-3633-A847-AB0D-493F5D4ECF29}">
      <dgm:prSet custT="1"/>
      <dgm:spPr/>
      <dgm:t>
        <a:bodyPr/>
        <a:lstStyle/>
        <a:p>
          <a:r>
            <a:rPr lang="es-ES_tradnl" sz="1400" dirty="0"/>
            <a:t>Los criterios del DSM-5 consideran los diferentes rangos de severidad de la discapacidad intelectual basada en la función adaptativa del individuo, y no según el coeficiente intelectual </a:t>
          </a:r>
          <a:endParaRPr lang="es-CL" sz="1400" dirty="0"/>
        </a:p>
      </dgm:t>
    </dgm:pt>
    <dgm:pt modelId="{1528AC47-E1E6-944D-B346-272225CDADD6}" type="parTrans" cxnId="{E833E9AE-D426-6D44-AC9A-F847E380AC85}">
      <dgm:prSet/>
      <dgm:spPr/>
      <dgm:t>
        <a:bodyPr/>
        <a:lstStyle/>
        <a:p>
          <a:endParaRPr lang="es-ES"/>
        </a:p>
      </dgm:t>
    </dgm:pt>
    <dgm:pt modelId="{4D1CEC0A-710F-EE4C-82A3-6808633728D7}" type="sibTrans" cxnId="{E833E9AE-D426-6D44-AC9A-F847E380AC85}">
      <dgm:prSet/>
      <dgm:spPr/>
      <dgm:t>
        <a:bodyPr/>
        <a:lstStyle/>
        <a:p>
          <a:endParaRPr lang="es-ES"/>
        </a:p>
      </dgm:t>
    </dgm:pt>
    <dgm:pt modelId="{8A6AC246-0912-724C-9886-CC8C3170A5E9}" type="pres">
      <dgm:prSet presAssocID="{5A86963C-94A7-C14E-BBF2-A39B05A65685}" presName="Name0" presStyleCnt="0">
        <dgm:presLayoutVars>
          <dgm:dir/>
          <dgm:resizeHandles val="exact"/>
        </dgm:presLayoutVars>
      </dgm:prSet>
      <dgm:spPr/>
    </dgm:pt>
    <dgm:pt modelId="{C016B9B5-6753-6349-9682-0A0172ABB7F9}" type="pres">
      <dgm:prSet presAssocID="{5A86963C-94A7-C14E-BBF2-A39B05A65685}" presName="arrow" presStyleLbl="bgShp" presStyleIdx="0" presStyleCnt="1" custLinFactNeighborY="-4023"/>
      <dgm:spPr/>
    </dgm:pt>
    <dgm:pt modelId="{2DAA69B9-1D4F-6149-AE06-A455A90545D7}" type="pres">
      <dgm:prSet presAssocID="{5A86963C-94A7-C14E-BBF2-A39B05A65685}" presName="points" presStyleCnt="0"/>
      <dgm:spPr/>
    </dgm:pt>
    <dgm:pt modelId="{7DFE7BDD-6DAA-6E4D-B401-77A5787FBEAB}" type="pres">
      <dgm:prSet presAssocID="{BA633574-F96B-D64E-9345-B382595101A9}" presName="compositeA" presStyleCnt="0"/>
      <dgm:spPr/>
    </dgm:pt>
    <dgm:pt modelId="{F3B6C81A-3931-7242-9271-82B90E56F78C}" type="pres">
      <dgm:prSet presAssocID="{BA633574-F96B-D64E-9345-B382595101A9}" presName="textA" presStyleLbl="revTx" presStyleIdx="0" presStyleCnt="3" custScaleX="407592" custLinFactNeighborX="-982" custLinFactNeighborY="6322">
        <dgm:presLayoutVars>
          <dgm:bulletEnabled val="1"/>
        </dgm:presLayoutVars>
      </dgm:prSet>
      <dgm:spPr/>
    </dgm:pt>
    <dgm:pt modelId="{CB50DC2C-F9E5-5E48-98C5-067565176DD4}" type="pres">
      <dgm:prSet presAssocID="{BA633574-F96B-D64E-9345-B382595101A9}" presName="circleA" presStyleLbl="node1" presStyleIdx="0" presStyleCnt="3" custLinFactNeighborX="-26925" custLinFactNeighborY="-26925"/>
      <dgm:spPr/>
    </dgm:pt>
    <dgm:pt modelId="{B8811C2A-FAD3-BB4F-83D9-E3CF06EE1096}" type="pres">
      <dgm:prSet presAssocID="{BA633574-F96B-D64E-9345-B382595101A9}" presName="spaceA" presStyleCnt="0"/>
      <dgm:spPr/>
    </dgm:pt>
    <dgm:pt modelId="{D0C38ABC-7D6A-414D-BD59-9B175E3ED6CA}" type="pres">
      <dgm:prSet presAssocID="{44D0EA59-45F6-B947-A96E-CBD072909F1B}" presName="space" presStyleCnt="0"/>
      <dgm:spPr/>
    </dgm:pt>
    <dgm:pt modelId="{52C5632C-2BCB-3D4B-BD57-91942565F755}" type="pres">
      <dgm:prSet presAssocID="{9EBE3A57-E3BF-2842-AE11-1684A76516DF}" presName="compositeB" presStyleCnt="0"/>
      <dgm:spPr/>
    </dgm:pt>
    <dgm:pt modelId="{03B27D69-6598-C24C-95DF-F48EB4FE640E}" type="pres">
      <dgm:prSet presAssocID="{9EBE3A57-E3BF-2842-AE11-1684A76516DF}" presName="textB" presStyleLbl="revTx" presStyleIdx="1" presStyleCnt="3" custScaleX="596010" custLinFactNeighborX="-6622" custLinFactNeighborY="-27300">
        <dgm:presLayoutVars>
          <dgm:bulletEnabled val="1"/>
        </dgm:presLayoutVars>
      </dgm:prSet>
      <dgm:spPr/>
    </dgm:pt>
    <dgm:pt modelId="{2106A801-E975-B145-96C1-926FE24FF474}" type="pres">
      <dgm:prSet presAssocID="{9EBE3A57-E3BF-2842-AE11-1684A76516DF}" presName="circleB" presStyleLbl="node1" presStyleIdx="1" presStyleCnt="3" custLinFactNeighborX="21540" custLinFactNeighborY="-29617"/>
      <dgm:spPr/>
    </dgm:pt>
    <dgm:pt modelId="{57F4E104-FD15-624A-BADB-05957CDDB691}" type="pres">
      <dgm:prSet presAssocID="{9EBE3A57-E3BF-2842-AE11-1684A76516DF}" presName="spaceB" presStyleCnt="0"/>
      <dgm:spPr/>
    </dgm:pt>
    <dgm:pt modelId="{95FE6F6C-7B24-904C-B4C0-DD617FFDA70F}" type="pres">
      <dgm:prSet presAssocID="{97851941-1C80-FD4E-8CD3-9D18A121D7E2}" presName="space" presStyleCnt="0"/>
      <dgm:spPr/>
    </dgm:pt>
    <dgm:pt modelId="{7BA0A695-3063-2D4A-AEE6-91F0BD8A0D36}" type="pres">
      <dgm:prSet presAssocID="{3BD381B4-E202-2048-B223-AF8689056907}" presName="compositeA" presStyleCnt="0"/>
      <dgm:spPr/>
    </dgm:pt>
    <dgm:pt modelId="{96B8AAE2-697E-0D4D-B52E-D34C4CAB2585}" type="pres">
      <dgm:prSet presAssocID="{3BD381B4-E202-2048-B223-AF8689056907}" presName="textA" presStyleLbl="revTx" presStyleIdx="2" presStyleCnt="3" custScaleX="539004" custScaleY="83002" custLinFactNeighborX="-2925" custLinFactNeighborY="18391">
        <dgm:presLayoutVars>
          <dgm:bulletEnabled val="1"/>
        </dgm:presLayoutVars>
      </dgm:prSet>
      <dgm:spPr/>
    </dgm:pt>
    <dgm:pt modelId="{300FD47D-CE42-F04E-91ED-1100D2C3DF96}" type="pres">
      <dgm:prSet presAssocID="{3BD381B4-E202-2048-B223-AF8689056907}" presName="circleA" presStyleLbl="node1" presStyleIdx="2" presStyleCnt="3" custLinFactNeighborX="37695" custLinFactNeighborY="-17597"/>
      <dgm:spPr/>
    </dgm:pt>
    <dgm:pt modelId="{7F569DE6-C1F8-9845-A9FF-7A472B0B4F4E}" type="pres">
      <dgm:prSet presAssocID="{3BD381B4-E202-2048-B223-AF8689056907}" presName="spaceA" presStyleCnt="0"/>
      <dgm:spPr/>
    </dgm:pt>
  </dgm:ptLst>
  <dgm:cxnLst>
    <dgm:cxn modelId="{C51D5B00-5055-BC4F-BF83-3B933D7FD6C1}" type="presOf" srcId="{B38B9FFF-963A-6C4A-87F9-D81A42F32310}" destId="{96B8AAE2-697E-0D4D-B52E-D34C4CAB2585}" srcOrd="0" destOrd="1" presId="urn:microsoft.com/office/officeart/2005/8/layout/hProcess11"/>
    <dgm:cxn modelId="{B8D80111-F0A2-104C-A043-4007248315D3}" srcId="{9EBE3A57-E3BF-2842-AE11-1684A76516DF}" destId="{5F0CFF61-D70A-B341-BAFD-D71A5775FC7E}" srcOrd="1" destOrd="0" parTransId="{78366D89-8E93-CA41-83F8-06DF8CD848DF}" sibTransId="{438F6E97-DFCD-8D4D-B0A8-B45C4E500C4C}"/>
    <dgm:cxn modelId="{18646F20-FC99-EF41-BA35-154021AE2AC6}" type="presOf" srcId="{5F0CFF61-D70A-B341-BAFD-D71A5775FC7E}" destId="{03B27D69-6598-C24C-95DF-F48EB4FE640E}" srcOrd="0" destOrd="2" presId="urn:microsoft.com/office/officeart/2005/8/layout/hProcess11"/>
    <dgm:cxn modelId="{931B0327-ED32-AC49-806A-904E88308367}" type="presOf" srcId="{9EBE3A57-E3BF-2842-AE11-1684A76516DF}" destId="{03B27D69-6598-C24C-95DF-F48EB4FE640E}" srcOrd="0" destOrd="0" presId="urn:microsoft.com/office/officeart/2005/8/layout/hProcess11"/>
    <dgm:cxn modelId="{75C4EA5E-C468-BD4C-A24B-7CF2624F8994}" type="presOf" srcId="{277C74B6-3633-A847-AB0D-493F5D4ECF29}" destId="{96B8AAE2-697E-0D4D-B52E-D34C4CAB2585}" srcOrd="0" destOrd="2" presId="urn:microsoft.com/office/officeart/2005/8/layout/hProcess11"/>
    <dgm:cxn modelId="{196E9864-5A9D-CC4A-BCC3-1CA476ED3DCA}" srcId="{5A86963C-94A7-C14E-BBF2-A39B05A65685}" destId="{3BD381B4-E202-2048-B223-AF8689056907}" srcOrd="2" destOrd="0" parTransId="{C1F1E54C-2577-7344-8CE7-D5DCA3F61D73}" sibTransId="{AFB40FF1-694F-A148-A941-A151D3467DB1}"/>
    <dgm:cxn modelId="{42907870-56FD-0D4C-965E-F89A36EFE00C}" srcId="{5A86963C-94A7-C14E-BBF2-A39B05A65685}" destId="{9EBE3A57-E3BF-2842-AE11-1684A76516DF}" srcOrd="1" destOrd="0" parTransId="{F86FC219-62B0-984B-B623-D42188EF6351}" sibTransId="{97851941-1C80-FD4E-8CD3-9D18A121D7E2}"/>
    <dgm:cxn modelId="{40C8EEA3-4578-1C41-9063-FF232450F265}" srcId="{5A86963C-94A7-C14E-BBF2-A39B05A65685}" destId="{BA633574-F96B-D64E-9345-B382595101A9}" srcOrd="0" destOrd="0" parTransId="{740EBD39-2B16-A14C-AF02-D5C7D7E0E0E5}" sibTransId="{44D0EA59-45F6-B947-A96E-CBD072909F1B}"/>
    <dgm:cxn modelId="{013D91A5-7FA3-E047-B527-1684E1FFA834}" srcId="{3BD381B4-E202-2048-B223-AF8689056907}" destId="{B38B9FFF-963A-6C4A-87F9-D81A42F32310}" srcOrd="0" destOrd="0" parTransId="{3A5B4F64-F46E-0F4C-902D-6F63F94FD733}" sibTransId="{DE31DF5D-BA1F-BE42-8171-ADB1247657B4}"/>
    <dgm:cxn modelId="{E833E9AE-D426-6D44-AC9A-F847E380AC85}" srcId="{3BD381B4-E202-2048-B223-AF8689056907}" destId="{277C74B6-3633-A847-AB0D-493F5D4ECF29}" srcOrd="1" destOrd="0" parTransId="{1528AC47-E1E6-944D-B346-272225CDADD6}" sibTransId="{4D1CEC0A-710F-EE4C-82A3-6808633728D7}"/>
    <dgm:cxn modelId="{906490B4-12B1-5D42-A3A3-7C76D7BDF9C3}" type="presOf" srcId="{5A86963C-94A7-C14E-BBF2-A39B05A65685}" destId="{8A6AC246-0912-724C-9886-CC8C3170A5E9}" srcOrd="0" destOrd="0" presId="urn:microsoft.com/office/officeart/2005/8/layout/hProcess11"/>
    <dgm:cxn modelId="{AC4D5CBE-A9CF-4E49-9506-810F6D5B9D21}" type="presOf" srcId="{BA633574-F96B-D64E-9345-B382595101A9}" destId="{F3B6C81A-3931-7242-9271-82B90E56F78C}" srcOrd="0" destOrd="0" presId="urn:microsoft.com/office/officeart/2005/8/layout/hProcess11"/>
    <dgm:cxn modelId="{A99F4FC4-85B1-6141-A695-1A1241A2E28C}" type="presOf" srcId="{27683EAF-871D-7E42-993D-8EA0D0D60402}" destId="{03B27D69-6598-C24C-95DF-F48EB4FE640E}" srcOrd="0" destOrd="1" presId="urn:microsoft.com/office/officeart/2005/8/layout/hProcess11"/>
    <dgm:cxn modelId="{8A88C6C9-DFAE-274B-BB21-4400C2A6EDE6}" type="presOf" srcId="{3BD381B4-E202-2048-B223-AF8689056907}" destId="{96B8AAE2-697E-0D4D-B52E-D34C4CAB2585}" srcOrd="0" destOrd="0" presId="urn:microsoft.com/office/officeart/2005/8/layout/hProcess11"/>
    <dgm:cxn modelId="{A1EC00E0-E2BE-6346-BC0D-72759A285C4F}" srcId="{9EBE3A57-E3BF-2842-AE11-1684A76516DF}" destId="{27683EAF-871D-7E42-993D-8EA0D0D60402}" srcOrd="0" destOrd="0" parTransId="{72B18373-A9E1-6D4B-8FD6-699F5C34B3E9}" sibTransId="{2F5E0FC1-1119-E645-865F-D49303CF53B6}"/>
    <dgm:cxn modelId="{2B6C1E3E-7672-2B43-B5AD-FB3EDDD036EF}" type="presParOf" srcId="{8A6AC246-0912-724C-9886-CC8C3170A5E9}" destId="{C016B9B5-6753-6349-9682-0A0172ABB7F9}" srcOrd="0" destOrd="0" presId="urn:microsoft.com/office/officeart/2005/8/layout/hProcess11"/>
    <dgm:cxn modelId="{89490034-2FAA-8A4C-89CD-4F51C0ECDD36}" type="presParOf" srcId="{8A6AC246-0912-724C-9886-CC8C3170A5E9}" destId="{2DAA69B9-1D4F-6149-AE06-A455A90545D7}" srcOrd="1" destOrd="0" presId="urn:microsoft.com/office/officeart/2005/8/layout/hProcess11"/>
    <dgm:cxn modelId="{C64C0166-B388-9145-AA19-2C48306DDD27}" type="presParOf" srcId="{2DAA69B9-1D4F-6149-AE06-A455A90545D7}" destId="{7DFE7BDD-6DAA-6E4D-B401-77A5787FBEAB}" srcOrd="0" destOrd="0" presId="urn:microsoft.com/office/officeart/2005/8/layout/hProcess11"/>
    <dgm:cxn modelId="{06E863C2-67FC-FD41-8668-7BB32BA1CA92}" type="presParOf" srcId="{7DFE7BDD-6DAA-6E4D-B401-77A5787FBEAB}" destId="{F3B6C81A-3931-7242-9271-82B90E56F78C}" srcOrd="0" destOrd="0" presId="urn:microsoft.com/office/officeart/2005/8/layout/hProcess11"/>
    <dgm:cxn modelId="{7BFFF34A-3D93-584A-AB46-4083DB395F95}" type="presParOf" srcId="{7DFE7BDD-6DAA-6E4D-B401-77A5787FBEAB}" destId="{CB50DC2C-F9E5-5E48-98C5-067565176DD4}" srcOrd="1" destOrd="0" presId="urn:microsoft.com/office/officeart/2005/8/layout/hProcess11"/>
    <dgm:cxn modelId="{2C43D96E-C9C0-7649-964E-478DB484658C}" type="presParOf" srcId="{7DFE7BDD-6DAA-6E4D-B401-77A5787FBEAB}" destId="{B8811C2A-FAD3-BB4F-83D9-E3CF06EE1096}" srcOrd="2" destOrd="0" presId="urn:microsoft.com/office/officeart/2005/8/layout/hProcess11"/>
    <dgm:cxn modelId="{9DCE629D-02B6-8643-A34E-D04167862B13}" type="presParOf" srcId="{2DAA69B9-1D4F-6149-AE06-A455A90545D7}" destId="{D0C38ABC-7D6A-414D-BD59-9B175E3ED6CA}" srcOrd="1" destOrd="0" presId="urn:microsoft.com/office/officeart/2005/8/layout/hProcess11"/>
    <dgm:cxn modelId="{4115C912-1D5D-8944-B775-380CB2940500}" type="presParOf" srcId="{2DAA69B9-1D4F-6149-AE06-A455A90545D7}" destId="{52C5632C-2BCB-3D4B-BD57-91942565F755}" srcOrd="2" destOrd="0" presId="urn:microsoft.com/office/officeart/2005/8/layout/hProcess11"/>
    <dgm:cxn modelId="{891F110F-4123-7D48-90E0-9A29C9B4C5D7}" type="presParOf" srcId="{52C5632C-2BCB-3D4B-BD57-91942565F755}" destId="{03B27D69-6598-C24C-95DF-F48EB4FE640E}" srcOrd="0" destOrd="0" presId="urn:microsoft.com/office/officeart/2005/8/layout/hProcess11"/>
    <dgm:cxn modelId="{6FD05221-2FAA-524E-9735-4E61DA9871CD}" type="presParOf" srcId="{52C5632C-2BCB-3D4B-BD57-91942565F755}" destId="{2106A801-E975-B145-96C1-926FE24FF474}" srcOrd="1" destOrd="0" presId="urn:microsoft.com/office/officeart/2005/8/layout/hProcess11"/>
    <dgm:cxn modelId="{6A8903B0-CD4E-9A48-A183-325FF0017654}" type="presParOf" srcId="{52C5632C-2BCB-3D4B-BD57-91942565F755}" destId="{57F4E104-FD15-624A-BADB-05957CDDB691}" srcOrd="2" destOrd="0" presId="urn:microsoft.com/office/officeart/2005/8/layout/hProcess11"/>
    <dgm:cxn modelId="{57E3F93E-1141-5C4C-891A-07504825368C}" type="presParOf" srcId="{2DAA69B9-1D4F-6149-AE06-A455A90545D7}" destId="{95FE6F6C-7B24-904C-B4C0-DD617FFDA70F}" srcOrd="3" destOrd="0" presId="urn:microsoft.com/office/officeart/2005/8/layout/hProcess11"/>
    <dgm:cxn modelId="{E6F1F55D-6C27-7D48-96B0-36CEA2BABFE6}" type="presParOf" srcId="{2DAA69B9-1D4F-6149-AE06-A455A90545D7}" destId="{7BA0A695-3063-2D4A-AEE6-91F0BD8A0D36}" srcOrd="4" destOrd="0" presId="urn:microsoft.com/office/officeart/2005/8/layout/hProcess11"/>
    <dgm:cxn modelId="{4B5FD9C5-495F-5244-8ED7-A3D47BB18FD6}" type="presParOf" srcId="{7BA0A695-3063-2D4A-AEE6-91F0BD8A0D36}" destId="{96B8AAE2-697E-0D4D-B52E-D34C4CAB2585}" srcOrd="0" destOrd="0" presId="urn:microsoft.com/office/officeart/2005/8/layout/hProcess11"/>
    <dgm:cxn modelId="{11207F9C-33C7-3E4C-A18C-9584946DE4E3}" type="presParOf" srcId="{7BA0A695-3063-2D4A-AEE6-91F0BD8A0D36}" destId="{300FD47D-CE42-F04E-91ED-1100D2C3DF96}" srcOrd="1" destOrd="0" presId="urn:microsoft.com/office/officeart/2005/8/layout/hProcess11"/>
    <dgm:cxn modelId="{00ECCAA9-5471-E94A-A3C8-632730591315}" type="presParOf" srcId="{7BA0A695-3063-2D4A-AEE6-91F0BD8A0D36}" destId="{7F569DE6-C1F8-9845-A9FF-7A472B0B4F4E}"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15FDFCA-AFAA-2C40-90A5-23371195F1DE}" type="doc">
      <dgm:prSet loTypeId="urn:microsoft.com/office/officeart/2005/8/layout/pyramid3" loCatId="process" qsTypeId="urn:microsoft.com/office/officeart/2005/8/quickstyle/simple4" qsCatId="simple" csTypeId="urn:microsoft.com/office/officeart/2005/8/colors/colorful5" csCatId="colorful" phldr="1"/>
      <dgm:spPr/>
      <dgm:t>
        <a:bodyPr/>
        <a:lstStyle/>
        <a:p>
          <a:endParaRPr lang="es-ES_tradnl"/>
        </a:p>
      </dgm:t>
    </dgm:pt>
    <dgm:pt modelId="{5EE3CEEB-9890-9F49-873D-D03BA0C8ACCA}">
      <dgm:prSet custT="1"/>
      <dgm:spPr>
        <a:solidFill>
          <a:schemeClr val="accent1"/>
        </a:solidFill>
      </dgm:spPr>
      <dgm:t>
        <a:bodyPr/>
        <a:lstStyle/>
        <a:p>
          <a:pPr rtl="0"/>
          <a:r>
            <a:rPr lang="es-ES_tradnl" sz="2000" b="0" dirty="0">
              <a:solidFill>
                <a:schemeClr val="tx1"/>
              </a:solidFill>
            </a:rPr>
            <a:t>Discapacidad Intelectual Leve: (CI) se encuentra entre 50 y 69. </a:t>
          </a:r>
        </a:p>
      </dgm:t>
    </dgm:pt>
    <dgm:pt modelId="{77163519-76D0-3B4C-A264-862BB99A6D30}" type="parTrans" cxnId="{F41B0019-32FE-F14E-AC70-AEC50D148C4D}">
      <dgm:prSet/>
      <dgm:spPr/>
      <dgm:t>
        <a:bodyPr/>
        <a:lstStyle/>
        <a:p>
          <a:endParaRPr lang="es-ES_tradnl"/>
        </a:p>
      </dgm:t>
    </dgm:pt>
    <dgm:pt modelId="{EE1AEC6D-2D65-9A42-AD09-480B88B0A33C}" type="sibTrans" cxnId="{F41B0019-32FE-F14E-AC70-AEC50D148C4D}">
      <dgm:prSet/>
      <dgm:spPr/>
      <dgm:t>
        <a:bodyPr/>
        <a:lstStyle/>
        <a:p>
          <a:endParaRPr lang="es-ES_tradnl"/>
        </a:p>
      </dgm:t>
    </dgm:pt>
    <dgm:pt modelId="{E9A16B65-8E2B-D343-8360-8C18E8CD20B9}">
      <dgm:prSet custT="1"/>
      <dgm:spPr>
        <a:solidFill>
          <a:srgbClr val="FF40FF"/>
        </a:solidFill>
      </dgm:spPr>
      <dgm:t>
        <a:bodyPr/>
        <a:lstStyle/>
        <a:p>
          <a:pPr rtl="0"/>
          <a:r>
            <a:rPr lang="es-ES_tradnl" sz="2000" b="0" dirty="0">
              <a:solidFill>
                <a:schemeClr val="tx1"/>
              </a:solidFill>
            </a:rPr>
            <a:t>Discapacidad Intelectual Moderado: </a:t>
          </a:r>
        </a:p>
        <a:p>
          <a:pPr rtl="0"/>
          <a:r>
            <a:rPr lang="es-ES_tradnl" sz="2000" b="0" dirty="0">
              <a:solidFill>
                <a:schemeClr val="tx1"/>
              </a:solidFill>
            </a:rPr>
            <a:t>CI entre 35 y</a:t>
          </a:r>
          <a:r>
            <a:rPr lang="es-ES_tradnl" sz="2000" b="0" baseline="0" dirty="0">
              <a:solidFill>
                <a:schemeClr val="tx1"/>
              </a:solidFill>
            </a:rPr>
            <a:t> </a:t>
          </a:r>
          <a:r>
            <a:rPr lang="es-ES_tradnl" sz="2000" b="0" dirty="0">
              <a:solidFill>
                <a:schemeClr val="tx1"/>
              </a:solidFill>
            </a:rPr>
            <a:t>49</a:t>
          </a:r>
        </a:p>
      </dgm:t>
    </dgm:pt>
    <dgm:pt modelId="{233F3A0B-DEF9-3843-8C20-0964C8E0A8E2}" type="parTrans" cxnId="{BFAAD5E1-D53D-984C-A05D-F03AEBF873E8}">
      <dgm:prSet/>
      <dgm:spPr/>
      <dgm:t>
        <a:bodyPr/>
        <a:lstStyle/>
        <a:p>
          <a:endParaRPr lang="es-ES_tradnl"/>
        </a:p>
      </dgm:t>
    </dgm:pt>
    <dgm:pt modelId="{EDD80C21-BF30-FA46-8DAD-AB1846785236}" type="sibTrans" cxnId="{BFAAD5E1-D53D-984C-A05D-F03AEBF873E8}">
      <dgm:prSet/>
      <dgm:spPr/>
      <dgm:t>
        <a:bodyPr/>
        <a:lstStyle/>
        <a:p>
          <a:endParaRPr lang="es-ES_tradnl"/>
        </a:p>
      </dgm:t>
    </dgm:pt>
    <dgm:pt modelId="{7EC1FEEC-A1D1-8741-B22D-D2E038E2C07A}">
      <dgm:prSet custT="1"/>
      <dgm:spPr>
        <a:solidFill>
          <a:schemeClr val="accent4">
            <a:lumMod val="40000"/>
            <a:lumOff val="60000"/>
          </a:schemeClr>
        </a:solidFill>
      </dgm:spPr>
      <dgm:t>
        <a:bodyPr/>
        <a:lstStyle/>
        <a:p>
          <a:r>
            <a:rPr lang="es-ES_tradnl" sz="1800" b="0" dirty="0">
              <a:solidFill>
                <a:schemeClr val="tx1"/>
              </a:solidFill>
            </a:rPr>
            <a:t>Discapacidad Intelectual Profunda: </a:t>
          </a:r>
        </a:p>
        <a:p>
          <a:r>
            <a:rPr lang="es-ES_tradnl" sz="1800" b="0" dirty="0">
              <a:solidFill>
                <a:schemeClr val="tx1"/>
              </a:solidFill>
            </a:rPr>
            <a:t>CI por debajo de 20</a:t>
          </a:r>
          <a:endParaRPr lang="es-ES_tradnl" sz="1800" dirty="0"/>
        </a:p>
      </dgm:t>
    </dgm:pt>
    <dgm:pt modelId="{514E1D57-D948-D747-8661-7577501A6CE9}" type="parTrans" cxnId="{69B3BCA1-0852-3D4C-8CB0-FB4F71CA1AF8}">
      <dgm:prSet/>
      <dgm:spPr/>
      <dgm:t>
        <a:bodyPr/>
        <a:lstStyle/>
        <a:p>
          <a:endParaRPr lang="es-ES_tradnl"/>
        </a:p>
      </dgm:t>
    </dgm:pt>
    <dgm:pt modelId="{DD646618-DCCC-774C-8F6F-2D0279A70ED2}" type="sibTrans" cxnId="{69B3BCA1-0852-3D4C-8CB0-FB4F71CA1AF8}">
      <dgm:prSet/>
      <dgm:spPr/>
      <dgm:t>
        <a:bodyPr/>
        <a:lstStyle/>
        <a:p>
          <a:endParaRPr lang="es-ES_tradnl"/>
        </a:p>
      </dgm:t>
    </dgm:pt>
    <dgm:pt modelId="{8266CB69-951B-8F43-AA90-386E40B1C2EB}">
      <dgm:prSet custT="1"/>
      <dgm:spPr/>
      <dgm:t>
        <a:bodyPr/>
        <a:lstStyle/>
        <a:p>
          <a:r>
            <a:rPr lang="es-ES_tradnl" sz="2000" b="0" dirty="0">
              <a:solidFill>
                <a:schemeClr val="tx1"/>
              </a:solidFill>
            </a:rPr>
            <a:t>.Discapacidad Intelectual Grave: CI entre 20 y 34.  </a:t>
          </a:r>
          <a:endParaRPr lang="es-ES_tradnl" sz="2000" dirty="0"/>
        </a:p>
      </dgm:t>
    </dgm:pt>
    <dgm:pt modelId="{FAA0DC77-A44A-CF42-B14C-26C9C55CCA2A}" type="parTrans" cxnId="{95792A45-A56E-F941-AEF7-CE5ECA28EF8F}">
      <dgm:prSet/>
      <dgm:spPr/>
      <dgm:t>
        <a:bodyPr/>
        <a:lstStyle/>
        <a:p>
          <a:endParaRPr lang="es-ES_tradnl"/>
        </a:p>
      </dgm:t>
    </dgm:pt>
    <dgm:pt modelId="{6544D203-4C13-D542-A045-444C2882BD49}" type="sibTrans" cxnId="{95792A45-A56E-F941-AEF7-CE5ECA28EF8F}">
      <dgm:prSet/>
      <dgm:spPr/>
      <dgm:t>
        <a:bodyPr/>
        <a:lstStyle/>
        <a:p>
          <a:endParaRPr lang="es-ES_tradnl"/>
        </a:p>
      </dgm:t>
    </dgm:pt>
    <dgm:pt modelId="{CC3EC234-0998-D949-B3BE-FBB225EB7C09}" type="pres">
      <dgm:prSet presAssocID="{715FDFCA-AFAA-2C40-90A5-23371195F1DE}" presName="Name0" presStyleCnt="0">
        <dgm:presLayoutVars>
          <dgm:dir/>
          <dgm:animLvl val="lvl"/>
          <dgm:resizeHandles val="exact"/>
        </dgm:presLayoutVars>
      </dgm:prSet>
      <dgm:spPr/>
    </dgm:pt>
    <dgm:pt modelId="{7DB6D8CD-8E27-EA40-A404-49A1EA825752}" type="pres">
      <dgm:prSet presAssocID="{5EE3CEEB-9890-9F49-873D-D03BA0C8ACCA}" presName="Name8" presStyleCnt="0"/>
      <dgm:spPr/>
    </dgm:pt>
    <dgm:pt modelId="{5A8294FC-8E4F-BC45-8762-0C92DA2CC0E5}" type="pres">
      <dgm:prSet presAssocID="{5EE3CEEB-9890-9F49-873D-D03BA0C8ACCA}" presName="level" presStyleLbl="node1" presStyleIdx="0" presStyleCnt="4">
        <dgm:presLayoutVars>
          <dgm:chMax val="1"/>
          <dgm:bulletEnabled val="1"/>
        </dgm:presLayoutVars>
      </dgm:prSet>
      <dgm:spPr/>
    </dgm:pt>
    <dgm:pt modelId="{CE06E68A-C73E-B14B-B23E-6BF53CE3AF7D}" type="pres">
      <dgm:prSet presAssocID="{5EE3CEEB-9890-9F49-873D-D03BA0C8ACCA}" presName="levelTx" presStyleLbl="revTx" presStyleIdx="0" presStyleCnt="0">
        <dgm:presLayoutVars>
          <dgm:chMax val="1"/>
          <dgm:bulletEnabled val="1"/>
        </dgm:presLayoutVars>
      </dgm:prSet>
      <dgm:spPr/>
    </dgm:pt>
    <dgm:pt modelId="{154905E6-1A67-A94F-BE2C-5A6275309251}" type="pres">
      <dgm:prSet presAssocID="{E9A16B65-8E2B-D343-8360-8C18E8CD20B9}" presName="Name8" presStyleCnt="0"/>
      <dgm:spPr/>
    </dgm:pt>
    <dgm:pt modelId="{FC796E28-2FF4-6943-B121-977FB34B8BCE}" type="pres">
      <dgm:prSet presAssocID="{E9A16B65-8E2B-D343-8360-8C18E8CD20B9}" presName="level" presStyleLbl="node1" presStyleIdx="1" presStyleCnt="4">
        <dgm:presLayoutVars>
          <dgm:chMax val="1"/>
          <dgm:bulletEnabled val="1"/>
        </dgm:presLayoutVars>
      </dgm:prSet>
      <dgm:spPr/>
    </dgm:pt>
    <dgm:pt modelId="{05FC3BE7-993F-5546-8E9F-1763314ED3C9}" type="pres">
      <dgm:prSet presAssocID="{E9A16B65-8E2B-D343-8360-8C18E8CD20B9}" presName="levelTx" presStyleLbl="revTx" presStyleIdx="0" presStyleCnt="0">
        <dgm:presLayoutVars>
          <dgm:chMax val="1"/>
          <dgm:bulletEnabled val="1"/>
        </dgm:presLayoutVars>
      </dgm:prSet>
      <dgm:spPr/>
    </dgm:pt>
    <dgm:pt modelId="{DD60E1F3-6588-CF4A-B3A0-F6F5AE113E47}" type="pres">
      <dgm:prSet presAssocID="{8266CB69-951B-8F43-AA90-386E40B1C2EB}" presName="Name8" presStyleCnt="0"/>
      <dgm:spPr/>
    </dgm:pt>
    <dgm:pt modelId="{6D8B93A6-BADE-604B-AF38-D90386F64BA8}" type="pres">
      <dgm:prSet presAssocID="{8266CB69-951B-8F43-AA90-386E40B1C2EB}" presName="level" presStyleLbl="node1" presStyleIdx="2" presStyleCnt="4">
        <dgm:presLayoutVars>
          <dgm:chMax val="1"/>
          <dgm:bulletEnabled val="1"/>
        </dgm:presLayoutVars>
      </dgm:prSet>
      <dgm:spPr/>
    </dgm:pt>
    <dgm:pt modelId="{32ADBBE8-098C-B842-BBF4-5D7E3A68F26F}" type="pres">
      <dgm:prSet presAssocID="{8266CB69-951B-8F43-AA90-386E40B1C2EB}" presName="levelTx" presStyleLbl="revTx" presStyleIdx="0" presStyleCnt="0">
        <dgm:presLayoutVars>
          <dgm:chMax val="1"/>
          <dgm:bulletEnabled val="1"/>
        </dgm:presLayoutVars>
      </dgm:prSet>
      <dgm:spPr/>
    </dgm:pt>
    <dgm:pt modelId="{D6616855-A5EA-C04F-94E4-C46472EC8402}" type="pres">
      <dgm:prSet presAssocID="{7EC1FEEC-A1D1-8741-B22D-D2E038E2C07A}" presName="Name8" presStyleCnt="0"/>
      <dgm:spPr/>
    </dgm:pt>
    <dgm:pt modelId="{EE9EC363-3B34-7B4A-BD56-11873EE23DF0}" type="pres">
      <dgm:prSet presAssocID="{7EC1FEEC-A1D1-8741-B22D-D2E038E2C07A}" presName="level" presStyleLbl="node1" presStyleIdx="3" presStyleCnt="4">
        <dgm:presLayoutVars>
          <dgm:chMax val="1"/>
          <dgm:bulletEnabled val="1"/>
        </dgm:presLayoutVars>
      </dgm:prSet>
      <dgm:spPr/>
    </dgm:pt>
    <dgm:pt modelId="{CA1FE3BF-F8F6-BC4B-BB98-C726608CA145}" type="pres">
      <dgm:prSet presAssocID="{7EC1FEEC-A1D1-8741-B22D-D2E038E2C07A}" presName="levelTx" presStyleLbl="revTx" presStyleIdx="0" presStyleCnt="0">
        <dgm:presLayoutVars>
          <dgm:chMax val="1"/>
          <dgm:bulletEnabled val="1"/>
        </dgm:presLayoutVars>
      </dgm:prSet>
      <dgm:spPr/>
    </dgm:pt>
  </dgm:ptLst>
  <dgm:cxnLst>
    <dgm:cxn modelId="{1EF60803-D758-EF43-84AB-1C8B24692BB8}" type="presOf" srcId="{5EE3CEEB-9890-9F49-873D-D03BA0C8ACCA}" destId="{5A8294FC-8E4F-BC45-8762-0C92DA2CC0E5}" srcOrd="0" destOrd="0" presId="urn:microsoft.com/office/officeart/2005/8/layout/pyramid3"/>
    <dgm:cxn modelId="{3F4B030C-0FAE-F646-B13F-6C0608156DC5}" type="presOf" srcId="{7EC1FEEC-A1D1-8741-B22D-D2E038E2C07A}" destId="{CA1FE3BF-F8F6-BC4B-BB98-C726608CA145}" srcOrd="1" destOrd="0" presId="urn:microsoft.com/office/officeart/2005/8/layout/pyramid3"/>
    <dgm:cxn modelId="{F41B0019-32FE-F14E-AC70-AEC50D148C4D}" srcId="{715FDFCA-AFAA-2C40-90A5-23371195F1DE}" destId="{5EE3CEEB-9890-9F49-873D-D03BA0C8ACCA}" srcOrd="0" destOrd="0" parTransId="{77163519-76D0-3B4C-A264-862BB99A6D30}" sibTransId="{EE1AEC6D-2D65-9A42-AD09-480B88B0A33C}"/>
    <dgm:cxn modelId="{95792A45-A56E-F941-AEF7-CE5ECA28EF8F}" srcId="{715FDFCA-AFAA-2C40-90A5-23371195F1DE}" destId="{8266CB69-951B-8F43-AA90-386E40B1C2EB}" srcOrd="2" destOrd="0" parTransId="{FAA0DC77-A44A-CF42-B14C-26C9C55CCA2A}" sibTransId="{6544D203-4C13-D542-A045-444C2882BD49}"/>
    <dgm:cxn modelId="{D797F36B-B2C6-1C48-AAD1-0790E75C2918}" type="presOf" srcId="{5EE3CEEB-9890-9F49-873D-D03BA0C8ACCA}" destId="{CE06E68A-C73E-B14B-B23E-6BF53CE3AF7D}" srcOrd="1" destOrd="0" presId="urn:microsoft.com/office/officeart/2005/8/layout/pyramid3"/>
    <dgm:cxn modelId="{B27A2E79-54D2-E347-807B-0ED2B57750D5}" type="presOf" srcId="{7EC1FEEC-A1D1-8741-B22D-D2E038E2C07A}" destId="{EE9EC363-3B34-7B4A-BD56-11873EE23DF0}" srcOrd="0" destOrd="0" presId="urn:microsoft.com/office/officeart/2005/8/layout/pyramid3"/>
    <dgm:cxn modelId="{EACAF47A-EB88-FA46-B1EB-27EE4E5021CF}" type="presOf" srcId="{715FDFCA-AFAA-2C40-90A5-23371195F1DE}" destId="{CC3EC234-0998-D949-B3BE-FBB225EB7C09}" srcOrd="0" destOrd="0" presId="urn:microsoft.com/office/officeart/2005/8/layout/pyramid3"/>
    <dgm:cxn modelId="{9290638E-DBF7-3244-859B-85601E891A2C}" type="presOf" srcId="{8266CB69-951B-8F43-AA90-386E40B1C2EB}" destId="{32ADBBE8-098C-B842-BBF4-5D7E3A68F26F}" srcOrd="1" destOrd="0" presId="urn:microsoft.com/office/officeart/2005/8/layout/pyramid3"/>
    <dgm:cxn modelId="{39DD549B-BA74-EF49-A485-56FCA76D746A}" type="presOf" srcId="{E9A16B65-8E2B-D343-8360-8C18E8CD20B9}" destId="{05FC3BE7-993F-5546-8E9F-1763314ED3C9}" srcOrd="1" destOrd="0" presId="urn:microsoft.com/office/officeart/2005/8/layout/pyramid3"/>
    <dgm:cxn modelId="{69B3BCA1-0852-3D4C-8CB0-FB4F71CA1AF8}" srcId="{715FDFCA-AFAA-2C40-90A5-23371195F1DE}" destId="{7EC1FEEC-A1D1-8741-B22D-D2E038E2C07A}" srcOrd="3" destOrd="0" parTransId="{514E1D57-D948-D747-8661-7577501A6CE9}" sibTransId="{DD646618-DCCC-774C-8F6F-2D0279A70ED2}"/>
    <dgm:cxn modelId="{E37A4CB1-005C-CB43-8FAB-79AA6749A377}" type="presOf" srcId="{E9A16B65-8E2B-D343-8360-8C18E8CD20B9}" destId="{FC796E28-2FF4-6943-B121-977FB34B8BCE}" srcOrd="0" destOrd="0" presId="urn:microsoft.com/office/officeart/2005/8/layout/pyramid3"/>
    <dgm:cxn modelId="{BFAAD5E1-D53D-984C-A05D-F03AEBF873E8}" srcId="{715FDFCA-AFAA-2C40-90A5-23371195F1DE}" destId="{E9A16B65-8E2B-D343-8360-8C18E8CD20B9}" srcOrd="1" destOrd="0" parTransId="{233F3A0B-DEF9-3843-8C20-0964C8E0A8E2}" sibTransId="{EDD80C21-BF30-FA46-8DAD-AB1846785236}"/>
    <dgm:cxn modelId="{6EEB24EA-56B3-F54C-ABD2-752C80C9789D}" type="presOf" srcId="{8266CB69-951B-8F43-AA90-386E40B1C2EB}" destId="{6D8B93A6-BADE-604B-AF38-D90386F64BA8}" srcOrd="0" destOrd="0" presId="urn:microsoft.com/office/officeart/2005/8/layout/pyramid3"/>
    <dgm:cxn modelId="{46828268-2CFE-6145-AC53-279C0BA09D7C}" type="presParOf" srcId="{CC3EC234-0998-D949-B3BE-FBB225EB7C09}" destId="{7DB6D8CD-8E27-EA40-A404-49A1EA825752}" srcOrd="0" destOrd="0" presId="urn:microsoft.com/office/officeart/2005/8/layout/pyramid3"/>
    <dgm:cxn modelId="{37245E11-1A16-244F-90BD-CEF57DEFF3AA}" type="presParOf" srcId="{7DB6D8CD-8E27-EA40-A404-49A1EA825752}" destId="{5A8294FC-8E4F-BC45-8762-0C92DA2CC0E5}" srcOrd="0" destOrd="0" presId="urn:microsoft.com/office/officeart/2005/8/layout/pyramid3"/>
    <dgm:cxn modelId="{C2B5A629-DBC1-2746-9818-72745117ABF9}" type="presParOf" srcId="{7DB6D8CD-8E27-EA40-A404-49A1EA825752}" destId="{CE06E68A-C73E-B14B-B23E-6BF53CE3AF7D}" srcOrd="1" destOrd="0" presId="urn:microsoft.com/office/officeart/2005/8/layout/pyramid3"/>
    <dgm:cxn modelId="{0F4243A9-5D79-2944-9850-A73F35FE3D75}" type="presParOf" srcId="{CC3EC234-0998-D949-B3BE-FBB225EB7C09}" destId="{154905E6-1A67-A94F-BE2C-5A6275309251}" srcOrd="1" destOrd="0" presId="urn:microsoft.com/office/officeart/2005/8/layout/pyramid3"/>
    <dgm:cxn modelId="{F6116F87-B3B6-3449-B3DC-8E6CFDE4B68A}" type="presParOf" srcId="{154905E6-1A67-A94F-BE2C-5A6275309251}" destId="{FC796E28-2FF4-6943-B121-977FB34B8BCE}" srcOrd="0" destOrd="0" presId="urn:microsoft.com/office/officeart/2005/8/layout/pyramid3"/>
    <dgm:cxn modelId="{7A4E5C7F-1BE8-2647-9C05-5FF66BC45F55}" type="presParOf" srcId="{154905E6-1A67-A94F-BE2C-5A6275309251}" destId="{05FC3BE7-993F-5546-8E9F-1763314ED3C9}" srcOrd="1" destOrd="0" presId="urn:microsoft.com/office/officeart/2005/8/layout/pyramid3"/>
    <dgm:cxn modelId="{297D9C72-63DA-244D-8E58-EDB0796E932A}" type="presParOf" srcId="{CC3EC234-0998-D949-B3BE-FBB225EB7C09}" destId="{DD60E1F3-6588-CF4A-B3A0-F6F5AE113E47}" srcOrd="2" destOrd="0" presId="urn:microsoft.com/office/officeart/2005/8/layout/pyramid3"/>
    <dgm:cxn modelId="{7EE8875A-891C-1342-9314-57D905796EC8}" type="presParOf" srcId="{DD60E1F3-6588-CF4A-B3A0-F6F5AE113E47}" destId="{6D8B93A6-BADE-604B-AF38-D90386F64BA8}" srcOrd="0" destOrd="0" presId="urn:microsoft.com/office/officeart/2005/8/layout/pyramid3"/>
    <dgm:cxn modelId="{5154FE60-CC4B-E146-8AC1-6A03C8557FA0}" type="presParOf" srcId="{DD60E1F3-6588-CF4A-B3A0-F6F5AE113E47}" destId="{32ADBBE8-098C-B842-BBF4-5D7E3A68F26F}" srcOrd="1" destOrd="0" presId="urn:microsoft.com/office/officeart/2005/8/layout/pyramid3"/>
    <dgm:cxn modelId="{FA2A4B98-2413-DB4F-9BE6-B5E37E757BE9}" type="presParOf" srcId="{CC3EC234-0998-D949-B3BE-FBB225EB7C09}" destId="{D6616855-A5EA-C04F-94E4-C46472EC8402}" srcOrd="3" destOrd="0" presId="urn:microsoft.com/office/officeart/2005/8/layout/pyramid3"/>
    <dgm:cxn modelId="{BCE5F02E-3251-7745-A43D-285B5AA95633}" type="presParOf" srcId="{D6616855-A5EA-C04F-94E4-C46472EC8402}" destId="{EE9EC363-3B34-7B4A-BD56-11873EE23DF0}" srcOrd="0" destOrd="0" presId="urn:microsoft.com/office/officeart/2005/8/layout/pyramid3"/>
    <dgm:cxn modelId="{0E8182D6-AB78-7A48-91A1-150401C94017}" type="presParOf" srcId="{D6616855-A5EA-C04F-94E4-C46472EC8402}" destId="{CA1FE3BF-F8F6-BC4B-BB98-C726608CA145}"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E40B56C-D99C-BE4E-83A3-20652A393374}" type="doc">
      <dgm:prSet loTypeId="urn:microsoft.com/office/officeart/2005/8/layout/hProcess6" loCatId="process" qsTypeId="urn:microsoft.com/office/officeart/2005/8/quickstyle/simple4" qsCatId="simple" csTypeId="urn:microsoft.com/office/officeart/2005/8/colors/colorful5" csCatId="colorful" phldr="1"/>
      <dgm:spPr/>
      <dgm:t>
        <a:bodyPr/>
        <a:lstStyle/>
        <a:p>
          <a:endParaRPr lang="es-ES_tradnl"/>
        </a:p>
      </dgm:t>
    </dgm:pt>
    <dgm:pt modelId="{686FF147-D8D3-A749-9829-7FEA2197FD20}">
      <dgm:prSet/>
      <dgm:spPr>
        <a:solidFill>
          <a:schemeClr val="accent1">
            <a:lumMod val="20000"/>
            <a:lumOff val="80000"/>
          </a:schemeClr>
        </a:solidFill>
      </dgm:spPr>
      <dgm:t>
        <a:bodyPr/>
        <a:lstStyle/>
        <a:p>
          <a:pPr rtl="0"/>
          <a:r>
            <a:rPr lang="es-ES_tradnl" dirty="0">
              <a:solidFill>
                <a:schemeClr val="tx1"/>
              </a:solidFill>
            </a:rPr>
            <a:t>Las etiologías de la Discapacidad Intelectual son heterogéneas y se han dividido en causas </a:t>
          </a:r>
          <a:r>
            <a:rPr lang="es-ES_tradnl" b="1" dirty="0">
              <a:solidFill>
                <a:schemeClr val="tx1"/>
              </a:solidFill>
            </a:rPr>
            <a:t>genéticas, ambientales y multifactoriales</a:t>
          </a:r>
        </a:p>
      </dgm:t>
    </dgm:pt>
    <dgm:pt modelId="{DF5A15A3-9B49-C341-A479-8053E833FF3A}" type="parTrans" cxnId="{BB1D4B36-E208-4F4F-84F7-5554B4815678}">
      <dgm:prSet/>
      <dgm:spPr/>
      <dgm:t>
        <a:bodyPr/>
        <a:lstStyle/>
        <a:p>
          <a:endParaRPr lang="es-ES_tradnl"/>
        </a:p>
      </dgm:t>
    </dgm:pt>
    <dgm:pt modelId="{7418BFA0-E271-E04A-913D-50C67A247409}" type="sibTrans" cxnId="{BB1D4B36-E208-4F4F-84F7-5554B4815678}">
      <dgm:prSet/>
      <dgm:spPr/>
      <dgm:t>
        <a:bodyPr/>
        <a:lstStyle/>
        <a:p>
          <a:endParaRPr lang="es-ES_tradnl"/>
        </a:p>
      </dgm:t>
    </dgm:pt>
    <dgm:pt modelId="{CC2A6321-276F-4342-8B76-1581B37E9C16}">
      <dgm:prSet custT="1"/>
      <dgm:spPr>
        <a:solidFill>
          <a:srgbClr val="FF40FF">
            <a:alpha val="50196"/>
          </a:srgbClr>
        </a:solidFill>
      </dgm:spPr>
      <dgm:t>
        <a:bodyPr/>
        <a:lstStyle/>
        <a:p>
          <a:pPr algn="ctr" rtl="0"/>
          <a:r>
            <a:rPr lang="es-ES_tradnl" sz="1800" b="1" dirty="0"/>
            <a:t>CAUSAS AMBIENTALES : </a:t>
          </a:r>
        </a:p>
        <a:p>
          <a:pPr algn="ctr" rtl="0"/>
          <a:r>
            <a:rPr lang="es-ES_tradnl" sz="1800" b="1" dirty="0"/>
            <a:t>- Malnutrición durante el embarazo</a:t>
          </a:r>
        </a:p>
        <a:p>
          <a:pPr algn="ctr" rtl="0"/>
          <a:r>
            <a:rPr lang="es-ES_tradnl" sz="1800" b="1" dirty="0"/>
            <a:t> - Toxicidad ambiental y teratógenos (alcohol, metales pesados) </a:t>
          </a:r>
        </a:p>
        <a:p>
          <a:pPr algn="ctr" rtl="0"/>
          <a:r>
            <a:rPr lang="es-ES_tradnl" sz="1800" b="1" dirty="0"/>
            <a:t>-Nacimiento prematuro</a:t>
          </a:r>
        </a:p>
        <a:p>
          <a:pPr algn="ctr" rtl="0"/>
          <a:r>
            <a:rPr lang="es-ES_tradnl" sz="1800" b="1" dirty="0"/>
            <a:t>- Isquemia cerebral perinatal</a:t>
          </a:r>
        </a:p>
        <a:p>
          <a:pPr algn="ctr" rtl="0"/>
          <a:r>
            <a:rPr lang="es-ES_tradnl" sz="1800" b="1" dirty="0"/>
            <a:t>- Infecciones: prenatales (infecciones </a:t>
          </a:r>
          <a:r>
            <a:rPr lang="es-ES_tradnl" sz="1800" b="1" dirty="0" err="1"/>
            <a:t>transplacentarias</a:t>
          </a:r>
          <a:r>
            <a:rPr lang="es-ES_tradnl" sz="1800" b="1" dirty="0"/>
            <a:t>) infecciones perinatales y postnatales.</a:t>
          </a:r>
        </a:p>
      </dgm:t>
    </dgm:pt>
    <dgm:pt modelId="{D4BBC55C-3D48-734B-83A2-7285CEB72FED}" type="parTrans" cxnId="{A2A5073C-3FE6-3F4C-9FE4-FC0E1BF9836F}">
      <dgm:prSet/>
      <dgm:spPr/>
      <dgm:t>
        <a:bodyPr/>
        <a:lstStyle/>
        <a:p>
          <a:endParaRPr lang="es-ES_tradnl"/>
        </a:p>
      </dgm:t>
    </dgm:pt>
    <dgm:pt modelId="{9340F2B1-4E60-5144-B7B4-3C1E4E5EBC14}" type="sibTrans" cxnId="{A2A5073C-3FE6-3F4C-9FE4-FC0E1BF9836F}">
      <dgm:prSet/>
      <dgm:spPr/>
      <dgm:t>
        <a:bodyPr/>
        <a:lstStyle/>
        <a:p>
          <a:endParaRPr lang="es-ES_tradnl"/>
        </a:p>
      </dgm:t>
    </dgm:pt>
    <dgm:pt modelId="{F444F585-531D-3948-A740-07EB5CE018DE}" type="pres">
      <dgm:prSet presAssocID="{BE40B56C-D99C-BE4E-83A3-20652A393374}" presName="theList" presStyleCnt="0">
        <dgm:presLayoutVars>
          <dgm:dir/>
          <dgm:animLvl val="lvl"/>
          <dgm:resizeHandles val="exact"/>
        </dgm:presLayoutVars>
      </dgm:prSet>
      <dgm:spPr/>
    </dgm:pt>
    <dgm:pt modelId="{1C9A2071-222E-5542-8EEC-EFD825B92FFA}" type="pres">
      <dgm:prSet presAssocID="{686FF147-D8D3-A749-9829-7FEA2197FD20}" presName="compNode" presStyleCnt="0"/>
      <dgm:spPr/>
    </dgm:pt>
    <dgm:pt modelId="{28E56A67-E842-FE47-82F8-D0A6545F4BBD}" type="pres">
      <dgm:prSet presAssocID="{686FF147-D8D3-A749-9829-7FEA2197FD20}" presName="noGeometry" presStyleCnt="0"/>
      <dgm:spPr/>
    </dgm:pt>
    <dgm:pt modelId="{C8181770-32E1-4646-B79E-AAC9C3935448}" type="pres">
      <dgm:prSet presAssocID="{686FF147-D8D3-A749-9829-7FEA2197FD20}" presName="childTextVisible" presStyleLbl="bgAccFollowNode1" presStyleIdx="0" presStyleCnt="1" custScaleX="107846" custScaleY="100000" custLinFactNeighborX="6708" custLinFactNeighborY="-270">
        <dgm:presLayoutVars>
          <dgm:bulletEnabled val="1"/>
        </dgm:presLayoutVars>
      </dgm:prSet>
      <dgm:spPr/>
    </dgm:pt>
    <dgm:pt modelId="{8E6E5B14-F70A-9C4D-8D07-9C3A0E5317E4}" type="pres">
      <dgm:prSet presAssocID="{686FF147-D8D3-A749-9829-7FEA2197FD20}" presName="childTextHidden" presStyleLbl="bgAccFollowNode1" presStyleIdx="0" presStyleCnt="1"/>
      <dgm:spPr/>
    </dgm:pt>
    <dgm:pt modelId="{7E81A4B4-B2ED-0244-8BFD-EE4E0E00EB78}" type="pres">
      <dgm:prSet presAssocID="{686FF147-D8D3-A749-9829-7FEA2197FD20}" presName="parentText" presStyleLbl="node1" presStyleIdx="0" presStyleCnt="1" custScaleX="92288" custScaleY="139225" custLinFactNeighborX="-4445" custLinFactNeighborY="2580">
        <dgm:presLayoutVars>
          <dgm:chMax val="1"/>
          <dgm:bulletEnabled val="1"/>
        </dgm:presLayoutVars>
      </dgm:prSet>
      <dgm:spPr/>
    </dgm:pt>
  </dgm:ptLst>
  <dgm:cxnLst>
    <dgm:cxn modelId="{F8B8DD24-D902-6F41-B01A-8E872F669BD0}" type="presOf" srcId="{BE40B56C-D99C-BE4E-83A3-20652A393374}" destId="{F444F585-531D-3948-A740-07EB5CE018DE}" srcOrd="0" destOrd="0" presId="urn:microsoft.com/office/officeart/2005/8/layout/hProcess6"/>
    <dgm:cxn modelId="{BB1D4B36-E208-4F4F-84F7-5554B4815678}" srcId="{BE40B56C-D99C-BE4E-83A3-20652A393374}" destId="{686FF147-D8D3-A749-9829-7FEA2197FD20}" srcOrd="0" destOrd="0" parTransId="{DF5A15A3-9B49-C341-A479-8053E833FF3A}" sibTransId="{7418BFA0-E271-E04A-913D-50C67A247409}"/>
    <dgm:cxn modelId="{A2A5073C-3FE6-3F4C-9FE4-FC0E1BF9836F}" srcId="{686FF147-D8D3-A749-9829-7FEA2197FD20}" destId="{CC2A6321-276F-4342-8B76-1581B37E9C16}" srcOrd="0" destOrd="0" parTransId="{D4BBC55C-3D48-734B-83A2-7285CEB72FED}" sibTransId="{9340F2B1-4E60-5144-B7B4-3C1E4E5EBC14}"/>
    <dgm:cxn modelId="{AC2E8B7F-8D8A-1744-B67D-63706723B462}" type="presOf" srcId="{CC2A6321-276F-4342-8B76-1581B37E9C16}" destId="{8E6E5B14-F70A-9C4D-8D07-9C3A0E5317E4}" srcOrd="1" destOrd="0" presId="urn:microsoft.com/office/officeart/2005/8/layout/hProcess6"/>
    <dgm:cxn modelId="{C38965F3-8370-0741-85CE-539FE2505223}" type="presOf" srcId="{CC2A6321-276F-4342-8B76-1581B37E9C16}" destId="{C8181770-32E1-4646-B79E-AAC9C3935448}" srcOrd="0" destOrd="0" presId="urn:microsoft.com/office/officeart/2005/8/layout/hProcess6"/>
    <dgm:cxn modelId="{A61568FC-213F-4D49-958D-CB350D6D11B7}" type="presOf" srcId="{686FF147-D8D3-A749-9829-7FEA2197FD20}" destId="{7E81A4B4-B2ED-0244-8BFD-EE4E0E00EB78}" srcOrd="0" destOrd="0" presId="urn:microsoft.com/office/officeart/2005/8/layout/hProcess6"/>
    <dgm:cxn modelId="{68A6A29B-E0DE-8E4E-B544-EFBF0E3A3144}" type="presParOf" srcId="{F444F585-531D-3948-A740-07EB5CE018DE}" destId="{1C9A2071-222E-5542-8EEC-EFD825B92FFA}" srcOrd="0" destOrd="0" presId="urn:microsoft.com/office/officeart/2005/8/layout/hProcess6"/>
    <dgm:cxn modelId="{5FF47DEA-1E09-3A48-9BC7-A7CC43D50D34}" type="presParOf" srcId="{1C9A2071-222E-5542-8EEC-EFD825B92FFA}" destId="{28E56A67-E842-FE47-82F8-D0A6545F4BBD}" srcOrd="0" destOrd="0" presId="urn:microsoft.com/office/officeart/2005/8/layout/hProcess6"/>
    <dgm:cxn modelId="{A988ED13-FE19-8148-8D4F-7B368B9F0C68}" type="presParOf" srcId="{1C9A2071-222E-5542-8EEC-EFD825B92FFA}" destId="{C8181770-32E1-4646-B79E-AAC9C3935448}" srcOrd="1" destOrd="0" presId="urn:microsoft.com/office/officeart/2005/8/layout/hProcess6"/>
    <dgm:cxn modelId="{2EEC86F2-EAC2-FD4B-A12E-E65B43FAF90E}" type="presParOf" srcId="{1C9A2071-222E-5542-8EEC-EFD825B92FFA}" destId="{8E6E5B14-F70A-9C4D-8D07-9C3A0E5317E4}" srcOrd="2" destOrd="0" presId="urn:microsoft.com/office/officeart/2005/8/layout/hProcess6"/>
    <dgm:cxn modelId="{228A820D-4402-3243-B308-BA5707D70E2E}" type="presParOf" srcId="{1C9A2071-222E-5542-8EEC-EFD825B92FFA}" destId="{7E81A4B4-B2ED-0244-8BFD-EE4E0E00EB78}"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F61155E-9595-7B45-B073-41B55C55E9F8}"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s-ES_tradnl"/>
        </a:p>
      </dgm:t>
    </dgm:pt>
    <dgm:pt modelId="{1FD0CD28-7DEA-5645-98BB-FFE26B96DAD4}">
      <dgm:prSet/>
      <dgm:spPr/>
      <dgm:t>
        <a:bodyPr/>
        <a:lstStyle/>
        <a:p>
          <a:pPr rtl="0"/>
          <a:r>
            <a:rPr lang="es-ES_tradnl" b="0" dirty="0">
              <a:solidFill>
                <a:schemeClr val="tx1"/>
              </a:solidFill>
            </a:rPr>
            <a:t>Síndrome de Alcohol fetal</a:t>
          </a:r>
        </a:p>
      </dgm:t>
    </dgm:pt>
    <dgm:pt modelId="{8EE234EE-0B47-2546-9EC3-26859112F7E8}" type="parTrans" cxnId="{7FE13CB5-DBBE-5C4F-AE59-29927F1B06D7}">
      <dgm:prSet/>
      <dgm:spPr/>
      <dgm:t>
        <a:bodyPr/>
        <a:lstStyle/>
        <a:p>
          <a:endParaRPr lang="es-ES_tradnl"/>
        </a:p>
      </dgm:t>
    </dgm:pt>
    <dgm:pt modelId="{8A728429-DF6F-7D44-9FC9-8ED86EAF6C43}" type="sibTrans" cxnId="{7FE13CB5-DBBE-5C4F-AE59-29927F1B06D7}">
      <dgm:prSet/>
      <dgm:spPr/>
      <dgm:t>
        <a:bodyPr/>
        <a:lstStyle/>
        <a:p>
          <a:pPr rtl="0"/>
          <a:endParaRPr lang="es-ES_tradnl"/>
        </a:p>
      </dgm:t>
    </dgm:pt>
    <dgm:pt modelId="{71817912-D64F-F843-AFF8-6BF99FF88E7C}">
      <dgm:prSet/>
      <dgm:spPr/>
      <dgm:t>
        <a:bodyPr/>
        <a:lstStyle/>
        <a:p>
          <a:pPr rtl="0"/>
          <a:r>
            <a:rPr lang="es-ES_tradnl" b="0" dirty="0">
              <a:solidFill>
                <a:schemeClr val="tx1"/>
              </a:solidFill>
            </a:rPr>
            <a:t>Síndrome de Cocaína fetal</a:t>
          </a:r>
        </a:p>
      </dgm:t>
    </dgm:pt>
    <dgm:pt modelId="{F8414EFC-B24E-C740-AF82-35AE51E0F496}" type="parTrans" cxnId="{54C556AB-1116-B243-AD8D-169B6E9D03EE}">
      <dgm:prSet/>
      <dgm:spPr/>
      <dgm:t>
        <a:bodyPr/>
        <a:lstStyle/>
        <a:p>
          <a:endParaRPr lang="es-ES_tradnl"/>
        </a:p>
      </dgm:t>
    </dgm:pt>
    <dgm:pt modelId="{FE373BA5-00A9-7441-A56F-88374AAF0260}" type="sibTrans" cxnId="{54C556AB-1116-B243-AD8D-169B6E9D03EE}">
      <dgm:prSet/>
      <dgm:spPr/>
      <dgm:t>
        <a:bodyPr/>
        <a:lstStyle/>
        <a:p>
          <a:pPr rtl="0"/>
          <a:endParaRPr lang="es-ES_tradnl"/>
        </a:p>
      </dgm:t>
    </dgm:pt>
    <dgm:pt modelId="{040752FF-D2F1-EB46-A1B7-8979C53C2586}">
      <dgm:prSet/>
      <dgm:spPr>
        <a:solidFill>
          <a:srgbClr val="FF40FF"/>
        </a:solidFill>
      </dgm:spPr>
      <dgm:t>
        <a:bodyPr/>
        <a:lstStyle/>
        <a:p>
          <a:pPr rtl="0"/>
          <a:r>
            <a:rPr lang="es-ES_tradnl" b="0" dirty="0">
              <a:solidFill>
                <a:schemeClr val="tx1"/>
              </a:solidFill>
            </a:rPr>
            <a:t>Síndrome de acido </a:t>
          </a:r>
          <a:r>
            <a:rPr lang="es-ES_tradnl" b="0" dirty="0" err="1">
              <a:solidFill>
                <a:schemeClr val="tx1"/>
              </a:solidFill>
            </a:rPr>
            <a:t>valproico</a:t>
          </a:r>
          <a:r>
            <a:rPr lang="es-ES_tradnl" b="0" dirty="0">
              <a:solidFill>
                <a:schemeClr val="tx1"/>
              </a:solidFill>
            </a:rPr>
            <a:t> y de </a:t>
          </a:r>
          <a:r>
            <a:rPr lang="es-ES_tradnl" b="0" dirty="0" err="1">
              <a:solidFill>
                <a:schemeClr val="tx1"/>
              </a:solidFill>
            </a:rPr>
            <a:t>hidantoína</a:t>
          </a:r>
          <a:r>
            <a:rPr lang="es-ES_tradnl" b="0" dirty="0">
              <a:solidFill>
                <a:schemeClr val="tx1"/>
              </a:solidFill>
            </a:rPr>
            <a:t> fetal</a:t>
          </a:r>
        </a:p>
      </dgm:t>
    </dgm:pt>
    <dgm:pt modelId="{BC768BE4-8160-164D-BFBB-BA2156814836}" type="parTrans" cxnId="{282808A4-8500-1A4D-8E76-9FC929787877}">
      <dgm:prSet/>
      <dgm:spPr/>
      <dgm:t>
        <a:bodyPr/>
        <a:lstStyle/>
        <a:p>
          <a:endParaRPr lang="es-ES_tradnl"/>
        </a:p>
      </dgm:t>
    </dgm:pt>
    <dgm:pt modelId="{EF9775BD-8B5C-144E-8D0B-CA1755C84761}" type="sibTrans" cxnId="{282808A4-8500-1A4D-8E76-9FC929787877}">
      <dgm:prSet/>
      <dgm:spPr/>
      <dgm:t>
        <a:bodyPr/>
        <a:lstStyle/>
        <a:p>
          <a:endParaRPr lang="es-ES_tradnl"/>
        </a:p>
      </dgm:t>
    </dgm:pt>
    <dgm:pt modelId="{6D169D2B-D4D7-C44B-A4E2-08A0D4FCFE7D}" type="pres">
      <dgm:prSet presAssocID="{9F61155E-9595-7B45-B073-41B55C55E9F8}" presName="outerComposite" presStyleCnt="0">
        <dgm:presLayoutVars>
          <dgm:chMax val="5"/>
          <dgm:dir/>
          <dgm:resizeHandles val="exact"/>
        </dgm:presLayoutVars>
      </dgm:prSet>
      <dgm:spPr/>
    </dgm:pt>
    <dgm:pt modelId="{B26D870F-4DE4-9242-BCCF-EE86F82A2FED}" type="pres">
      <dgm:prSet presAssocID="{9F61155E-9595-7B45-B073-41B55C55E9F8}" presName="dummyMaxCanvas" presStyleCnt="0">
        <dgm:presLayoutVars/>
      </dgm:prSet>
      <dgm:spPr/>
    </dgm:pt>
    <dgm:pt modelId="{0E1B3C4F-27EA-B14E-A6DF-5EDB6A32E53C}" type="pres">
      <dgm:prSet presAssocID="{9F61155E-9595-7B45-B073-41B55C55E9F8}" presName="ThreeNodes_1" presStyleLbl="node1" presStyleIdx="0" presStyleCnt="3">
        <dgm:presLayoutVars>
          <dgm:bulletEnabled val="1"/>
        </dgm:presLayoutVars>
      </dgm:prSet>
      <dgm:spPr/>
    </dgm:pt>
    <dgm:pt modelId="{BA10D4AA-7F28-A44D-99E3-1AE0977A4F43}" type="pres">
      <dgm:prSet presAssocID="{9F61155E-9595-7B45-B073-41B55C55E9F8}" presName="ThreeNodes_2" presStyleLbl="node1" presStyleIdx="1" presStyleCnt="3" custLinFactNeighborX="246" custLinFactNeighborY="-2568">
        <dgm:presLayoutVars>
          <dgm:bulletEnabled val="1"/>
        </dgm:presLayoutVars>
      </dgm:prSet>
      <dgm:spPr/>
    </dgm:pt>
    <dgm:pt modelId="{E59C875C-AE4F-6A4F-814D-8CCD042A3CC9}" type="pres">
      <dgm:prSet presAssocID="{9F61155E-9595-7B45-B073-41B55C55E9F8}" presName="ThreeNodes_3" presStyleLbl="node1" presStyleIdx="2" presStyleCnt="3">
        <dgm:presLayoutVars>
          <dgm:bulletEnabled val="1"/>
        </dgm:presLayoutVars>
      </dgm:prSet>
      <dgm:spPr/>
    </dgm:pt>
    <dgm:pt modelId="{4B64C220-F305-5B48-B99B-F5E0A81E7E56}" type="pres">
      <dgm:prSet presAssocID="{9F61155E-9595-7B45-B073-41B55C55E9F8}" presName="ThreeConn_1-2" presStyleLbl="fgAccFollowNode1" presStyleIdx="0" presStyleCnt="2" custFlipVert="0" custScaleX="15468" custScaleY="14650">
        <dgm:presLayoutVars>
          <dgm:bulletEnabled val="1"/>
        </dgm:presLayoutVars>
      </dgm:prSet>
      <dgm:spPr/>
    </dgm:pt>
    <dgm:pt modelId="{B774F532-4F2C-344C-B4BD-03F18439A3AD}" type="pres">
      <dgm:prSet presAssocID="{9F61155E-9595-7B45-B073-41B55C55E9F8}" presName="ThreeConn_2-3" presStyleLbl="fgAccFollowNode1" presStyleIdx="1" presStyleCnt="2" custFlipVert="0" custFlipHor="1" custScaleX="27055" custScaleY="14650">
        <dgm:presLayoutVars>
          <dgm:bulletEnabled val="1"/>
        </dgm:presLayoutVars>
      </dgm:prSet>
      <dgm:spPr/>
    </dgm:pt>
    <dgm:pt modelId="{C97AA42E-7168-C94E-8E10-C314070C7B89}" type="pres">
      <dgm:prSet presAssocID="{9F61155E-9595-7B45-B073-41B55C55E9F8}" presName="ThreeNodes_1_text" presStyleLbl="node1" presStyleIdx="2" presStyleCnt="3">
        <dgm:presLayoutVars>
          <dgm:bulletEnabled val="1"/>
        </dgm:presLayoutVars>
      </dgm:prSet>
      <dgm:spPr/>
    </dgm:pt>
    <dgm:pt modelId="{F920C76F-CED3-D448-8D93-2EEDD4CC06D7}" type="pres">
      <dgm:prSet presAssocID="{9F61155E-9595-7B45-B073-41B55C55E9F8}" presName="ThreeNodes_2_text" presStyleLbl="node1" presStyleIdx="2" presStyleCnt="3">
        <dgm:presLayoutVars>
          <dgm:bulletEnabled val="1"/>
        </dgm:presLayoutVars>
      </dgm:prSet>
      <dgm:spPr/>
    </dgm:pt>
    <dgm:pt modelId="{4A80F09E-E863-6F41-9758-43D655EB1F11}" type="pres">
      <dgm:prSet presAssocID="{9F61155E-9595-7B45-B073-41B55C55E9F8}" presName="ThreeNodes_3_text" presStyleLbl="node1" presStyleIdx="2" presStyleCnt="3">
        <dgm:presLayoutVars>
          <dgm:bulletEnabled val="1"/>
        </dgm:presLayoutVars>
      </dgm:prSet>
      <dgm:spPr/>
    </dgm:pt>
  </dgm:ptLst>
  <dgm:cxnLst>
    <dgm:cxn modelId="{9CA47918-1A36-224A-9D47-D924DEA1711F}" type="presOf" srcId="{040752FF-D2F1-EB46-A1B7-8979C53C2586}" destId="{4A80F09E-E863-6F41-9758-43D655EB1F11}" srcOrd="1" destOrd="0" presId="urn:microsoft.com/office/officeart/2005/8/layout/vProcess5"/>
    <dgm:cxn modelId="{A0EA273C-E0A0-034E-B78F-DE03AAF8857F}" type="presOf" srcId="{9F61155E-9595-7B45-B073-41B55C55E9F8}" destId="{6D169D2B-D4D7-C44B-A4E2-08A0D4FCFE7D}" srcOrd="0" destOrd="0" presId="urn:microsoft.com/office/officeart/2005/8/layout/vProcess5"/>
    <dgm:cxn modelId="{64BCBE48-6BFB-7341-9C0F-C2015FD658B7}" type="presOf" srcId="{FE373BA5-00A9-7441-A56F-88374AAF0260}" destId="{B774F532-4F2C-344C-B4BD-03F18439A3AD}" srcOrd="0" destOrd="0" presId="urn:microsoft.com/office/officeart/2005/8/layout/vProcess5"/>
    <dgm:cxn modelId="{B5B4165F-DCEE-EB4D-ADCA-134BDD0B7B7D}" type="presOf" srcId="{71817912-D64F-F843-AFF8-6BF99FF88E7C}" destId="{F920C76F-CED3-D448-8D93-2EEDD4CC06D7}" srcOrd="1" destOrd="0" presId="urn:microsoft.com/office/officeart/2005/8/layout/vProcess5"/>
    <dgm:cxn modelId="{08F7FB64-C214-1C4B-ADC2-30E38F18AD4F}" type="presOf" srcId="{8A728429-DF6F-7D44-9FC9-8ED86EAF6C43}" destId="{4B64C220-F305-5B48-B99B-F5E0A81E7E56}" srcOrd="0" destOrd="0" presId="urn:microsoft.com/office/officeart/2005/8/layout/vProcess5"/>
    <dgm:cxn modelId="{282808A4-8500-1A4D-8E76-9FC929787877}" srcId="{9F61155E-9595-7B45-B073-41B55C55E9F8}" destId="{040752FF-D2F1-EB46-A1B7-8979C53C2586}" srcOrd="2" destOrd="0" parTransId="{BC768BE4-8160-164D-BFBB-BA2156814836}" sibTransId="{EF9775BD-8B5C-144E-8D0B-CA1755C84761}"/>
    <dgm:cxn modelId="{54C556AB-1116-B243-AD8D-169B6E9D03EE}" srcId="{9F61155E-9595-7B45-B073-41B55C55E9F8}" destId="{71817912-D64F-F843-AFF8-6BF99FF88E7C}" srcOrd="1" destOrd="0" parTransId="{F8414EFC-B24E-C740-AF82-35AE51E0F496}" sibTransId="{FE373BA5-00A9-7441-A56F-88374AAF0260}"/>
    <dgm:cxn modelId="{7FE13CB5-DBBE-5C4F-AE59-29927F1B06D7}" srcId="{9F61155E-9595-7B45-B073-41B55C55E9F8}" destId="{1FD0CD28-7DEA-5645-98BB-FFE26B96DAD4}" srcOrd="0" destOrd="0" parTransId="{8EE234EE-0B47-2546-9EC3-26859112F7E8}" sibTransId="{8A728429-DF6F-7D44-9FC9-8ED86EAF6C43}"/>
    <dgm:cxn modelId="{28BC73C0-E0A0-9147-AD4F-C4865A57019C}" type="presOf" srcId="{1FD0CD28-7DEA-5645-98BB-FFE26B96DAD4}" destId="{C97AA42E-7168-C94E-8E10-C314070C7B89}" srcOrd="1" destOrd="0" presId="urn:microsoft.com/office/officeart/2005/8/layout/vProcess5"/>
    <dgm:cxn modelId="{062B7ACC-703A-244A-97D1-A38A264AB0CD}" type="presOf" srcId="{1FD0CD28-7DEA-5645-98BB-FFE26B96DAD4}" destId="{0E1B3C4F-27EA-B14E-A6DF-5EDB6A32E53C}" srcOrd="0" destOrd="0" presId="urn:microsoft.com/office/officeart/2005/8/layout/vProcess5"/>
    <dgm:cxn modelId="{DB05FFD1-5E28-4D40-AA33-943C3C9A5775}" type="presOf" srcId="{040752FF-D2F1-EB46-A1B7-8979C53C2586}" destId="{E59C875C-AE4F-6A4F-814D-8CCD042A3CC9}" srcOrd="0" destOrd="0" presId="urn:microsoft.com/office/officeart/2005/8/layout/vProcess5"/>
    <dgm:cxn modelId="{30E32FDF-4101-5A49-A9B1-10FE67392501}" type="presOf" srcId="{71817912-D64F-F843-AFF8-6BF99FF88E7C}" destId="{BA10D4AA-7F28-A44D-99E3-1AE0977A4F43}" srcOrd="0" destOrd="0" presId="urn:microsoft.com/office/officeart/2005/8/layout/vProcess5"/>
    <dgm:cxn modelId="{2403E8A3-DE67-704A-B1AE-2B7A4262EC15}" type="presParOf" srcId="{6D169D2B-D4D7-C44B-A4E2-08A0D4FCFE7D}" destId="{B26D870F-4DE4-9242-BCCF-EE86F82A2FED}" srcOrd="0" destOrd="0" presId="urn:microsoft.com/office/officeart/2005/8/layout/vProcess5"/>
    <dgm:cxn modelId="{C6D6B9FF-5E74-C14C-9666-0CC52EE8C920}" type="presParOf" srcId="{6D169D2B-D4D7-C44B-A4E2-08A0D4FCFE7D}" destId="{0E1B3C4F-27EA-B14E-A6DF-5EDB6A32E53C}" srcOrd="1" destOrd="0" presId="urn:microsoft.com/office/officeart/2005/8/layout/vProcess5"/>
    <dgm:cxn modelId="{CED70B76-E6F8-5B40-A625-4A746BEAB2AA}" type="presParOf" srcId="{6D169D2B-D4D7-C44B-A4E2-08A0D4FCFE7D}" destId="{BA10D4AA-7F28-A44D-99E3-1AE0977A4F43}" srcOrd="2" destOrd="0" presId="urn:microsoft.com/office/officeart/2005/8/layout/vProcess5"/>
    <dgm:cxn modelId="{3A3B38B0-2378-854B-8830-F436E1ACE8BA}" type="presParOf" srcId="{6D169D2B-D4D7-C44B-A4E2-08A0D4FCFE7D}" destId="{E59C875C-AE4F-6A4F-814D-8CCD042A3CC9}" srcOrd="3" destOrd="0" presId="urn:microsoft.com/office/officeart/2005/8/layout/vProcess5"/>
    <dgm:cxn modelId="{C4FC206E-E94B-634E-BB05-F476946B8E2A}" type="presParOf" srcId="{6D169D2B-D4D7-C44B-A4E2-08A0D4FCFE7D}" destId="{4B64C220-F305-5B48-B99B-F5E0A81E7E56}" srcOrd="4" destOrd="0" presId="urn:microsoft.com/office/officeart/2005/8/layout/vProcess5"/>
    <dgm:cxn modelId="{8BED5572-D8B9-9548-944E-DD4E1E83DED7}" type="presParOf" srcId="{6D169D2B-D4D7-C44B-A4E2-08A0D4FCFE7D}" destId="{B774F532-4F2C-344C-B4BD-03F18439A3AD}" srcOrd="5" destOrd="0" presId="urn:microsoft.com/office/officeart/2005/8/layout/vProcess5"/>
    <dgm:cxn modelId="{E98B8CFC-8CFC-624A-A320-FF4D7B510677}" type="presParOf" srcId="{6D169D2B-D4D7-C44B-A4E2-08A0D4FCFE7D}" destId="{C97AA42E-7168-C94E-8E10-C314070C7B89}" srcOrd="6" destOrd="0" presId="urn:microsoft.com/office/officeart/2005/8/layout/vProcess5"/>
    <dgm:cxn modelId="{0C218BBC-B44E-084A-BE57-0577D6AA30CC}" type="presParOf" srcId="{6D169D2B-D4D7-C44B-A4E2-08A0D4FCFE7D}" destId="{F920C76F-CED3-D448-8D93-2EEDD4CC06D7}" srcOrd="7" destOrd="0" presId="urn:microsoft.com/office/officeart/2005/8/layout/vProcess5"/>
    <dgm:cxn modelId="{7E301A97-21B6-0544-82C2-C1769D0F4448}" type="presParOf" srcId="{6D169D2B-D4D7-C44B-A4E2-08A0D4FCFE7D}" destId="{4A80F09E-E863-6F41-9758-43D655EB1F11}"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5036B71-86E3-D942-A552-15C2B6AA8140}" type="doc">
      <dgm:prSet loTypeId="urn:microsoft.com/office/officeart/2005/8/layout/venn3" loCatId="relationship" qsTypeId="urn:microsoft.com/office/officeart/2005/8/quickstyle/simple4" qsCatId="simple" csTypeId="urn:microsoft.com/office/officeart/2005/8/colors/colorful5" csCatId="colorful" phldr="1"/>
      <dgm:spPr/>
      <dgm:t>
        <a:bodyPr/>
        <a:lstStyle/>
        <a:p>
          <a:endParaRPr lang="es-ES_tradnl"/>
        </a:p>
      </dgm:t>
    </dgm:pt>
    <dgm:pt modelId="{6A88842C-CE0F-4C45-815C-0FD58AAB4C31}">
      <dgm:prSet custT="1"/>
      <dgm:spPr/>
      <dgm:t>
        <a:bodyPr/>
        <a:lstStyle/>
        <a:p>
          <a:pPr rtl="0"/>
          <a:r>
            <a:rPr lang="es-ES_tradnl" sz="1600" b="1" dirty="0"/>
            <a:t>Historia familiar </a:t>
          </a:r>
          <a:r>
            <a:rPr lang="es-ES_tradnl" sz="1600" dirty="0"/>
            <a:t>La genealogía familiar de al menos tres generaciones.</a:t>
          </a:r>
        </a:p>
        <a:p>
          <a:pPr rtl="0"/>
          <a:r>
            <a:rPr lang="es-ES_tradnl" sz="1600" dirty="0"/>
            <a:t>Antecedentes de retraso en el desarrollo, DI, patología psiquiátrica, malformaciones congénitas, abortos, mortinatos y muerte infantil. </a:t>
          </a:r>
        </a:p>
      </dgm:t>
    </dgm:pt>
    <dgm:pt modelId="{76ABC4BD-ECD4-9E4D-B2D9-E036BDA70780}" type="parTrans" cxnId="{83195AFD-33A5-7547-8DB3-4B9476E14AC0}">
      <dgm:prSet/>
      <dgm:spPr/>
      <dgm:t>
        <a:bodyPr/>
        <a:lstStyle/>
        <a:p>
          <a:endParaRPr lang="es-ES_tradnl"/>
        </a:p>
      </dgm:t>
    </dgm:pt>
    <dgm:pt modelId="{368467AE-31B7-1844-B8F2-59CCAF389A78}" type="sibTrans" cxnId="{83195AFD-33A5-7547-8DB3-4B9476E14AC0}">
      <dgm:prSet/>
      <dgm:spPr/>
      <dgm:t>
        <a:bodyPr/>
        <a:lstStyle/>
        <a:p>
          <a:endParaRPr lang="es-ES_tradnl"/>
        </a:p>
      </dgm:t>
    </dgm:pt>
    <dgm:pt modelId="{C599F23A-2707-EE49-8FAA-CAE5204DF930}">
      <dgm:prSet/>
      <dgm:spPr/>
      <dgm:t>
        <a:bodyPr/>
        <a:lstStyle/>
        <a:p>
          <a:pPr rtl="0"/>
          <a:r>
            <a:rPr lang="es-ES_tradnl" b="1" dirty="0"/>
            <a:t>Anamnesis </a:t>
          </a:r>
          <a:r>
            <a:rPr lang="es-ES_tradnl" dirty="0"/>
            <a:t>permite detectar causas </a:t>
          </a:r>
          <a:r>
            <a:rPr lang="es-ES_tradnl" dirty="0" err="1"/>
            <a:t>teratogénicas</a:t>
          </a:r>
          <a:r>
            <a:rPr lang="es-ES_tradnl" dirty="0"/>
            <a:t> como alcohol, otras drogas, medicamentos como anticonvulsivantes, infecciones y enfermedades maternas.  </a:t>
          </a:r>
        </a:p>
      </dgm:t>
    </dgm:pt>
    <dgm:pt modelId="{045A35EB-4BA0-AD46-9FD9-54FE56BC3F46}" type="parTrans" cxnId="{D56BCBC2-B5BF-0C4E-9237-7464891CC688}">
      <dgm:prSet/>
      <dgm:spPr/>
      <dgm:t>
        <a:bodyPr/>
        <a:lstStyle/>
        <a:p>
          <a:endParaRPr lang="es-ES_tradnl"/>
        </a:p>
      </dgm:t>
    </dgm:pt>
    <dgm:pt modelId="{1572D6AA-99C0-4942-A474-D46DB1BC4804}" type="sibTrans" cxnId="{D56BCBC2-B5BF-0C4E-9237-7464891CC688}">
      <dgm:prSet/>
      <dgm:spPr/>
      <dgm:t>
        <a:bodyPr/>
        <a:lstStyle/>
        <a:p>
          <a:endParaRPr lang="es-ES_tradnl"/>
        </a:p>
      </dgm:t>
    </dgm:pt>
    <dgm:pt modelId="{99A48916-A2E2-1245-ABB8-619DEB0622F0}">
      <dgm:prSet/>
      <dgm:spPr>
        <a:gradFill flip="none" rotWithShape="0">
          <a:gsLst>
            <a:gs pos="0">
              <a:srgbClr val="FF40FF">
                <a:tint val="66000"/>
                <a:satMod val="160000"/>
              </a:srgbClr>
            </a:gs>
            <a:gs pos="50000">
              <a:srgbClr val="FF40FF">
                <a:tint val="44500"/>
                <a:satMod val="160000"/>
              </a:srgbClr>
            </a:gs>
            <a:gs pos="100000">
              <a:srgbClr val="FF40FF">
                <a:tint val="23500"/>
                <a:satMod val="160000"/>
              </a:srgbClr>
            </a:gs>
          </a:gsLst>
          <a:path path="circle">
            <a:fillToRect l="100000" b="100000"/>
          </a:path>
          <a:tileRect t="-100000" r="-100000"/>
        </a:gradFill>
      </dgm:spPr>
      <dgm:t>
        <a:bodyPr/>
        <a:lstStyle/>
        <a:p>
          <a:pPr rtl="0"/>
          <a:r>
            <a:rPr lang="es-ES_tradnl" b="1" dirty="0"/>
            <a:t>Examen Físico </a:t>
          </a:r>
          <a:r>
            <a:rPr lang="es-ES_tradnl" dirty="0"/>
            <a:t>Examen morfológico</a:t>
          </a:r>
          <a:r>
            <a:rPr lang="es-ES_tradnl" baseline="0" dirty="0"/>
            <a:t>  </a:t>
          </a:r>
          <a:r>
            <a:rPr lang="es-ES_tradnl" dirty="0"/>
            <a:t>( en búsqueda de </a:t>
          </a:r>
          <a:r>
            <a:rPr lang="es-ES_tradnl" dirty="0" err="1"/>
            <a:t>dismorfias</a:t>
          </a:r>
          <a:r>
            <a:rPr lang="es-ES_tradnl" dirty="0"/>
            <a:t> ) y examen neurológico. </a:t>
          </a:r>
        </a:p>
        <a:p>
          <a:pPr rtl="0"/>
          <a:r>
            <a:rPr lang="es-ES_tradnl" dirty="0"/>
            <a:t>Examen neurológico con</a:t>
          </a:r>
          <a:r>
            <a:rPr lang="es-ES_tradnl" baseline="0" dirty="0"/>
            <a:t> </a:t>
          </a:r>
          <a:r>
            <a:rPr lang="es-ES_tradnl" dirty="0"/>
            <a:t>alteraciones hasta en el 42,9%  </a:t>
          </a:r>
        </a:p>
      </dgm:t>
    </dgm:pt>
    <dgm:pt modelId="{0E8A1172-2819-D045-B5FC-D50B7FBA3153}" type="parTrans" cxnId="{18877FFB-A36B-C84F-A462-1FE90CD6014B}">
      <dgm:prSet/>
      <dgm:spPr/>
      <dgm:t>
        <a:bodyPr/>
        <a:lstStyle/>
        <a:p>
          <a:endParaRPr lang="es-ES_tradnl"/>
        </a:p>
      </dgm:t>
    </dgm:pt>
    <dgm:pt modelId="{71CB6891-FA98-EB4B-85D3-CAE660827903}" type="sibTrans" cxnId="{18877FFB-A36B-C84F-A462-1FE90CD6014B}">
      <dgm:prSet/>
      <dgm:spPr/>
      <dgm:t>
        <a:bodyPr/>
        <a:lstStyle/>
        <a:p>
          <a:endParaRPr lang="es-ES_tradnl"/>
        </a:p>
      </dgm:t>
    </dgm:pt>
    <dgm:pt modelId="{29926919-23F0-8144-9515-8AC13960A6A2}" type="pres">
      <dgm:prSet presAssocID="{85036B71-86E3-D942-A552-15C2B6AA8140}" presName="Name0" presStyleCnt="0">
        <dgm:presLayoutVars>
          <dgm:dir/>
          <dgm:resizeHandles val="exact"/>
        </dgm:presLayoutVars>
      </dgm:prSet>
      <dgm:spPr/>
    </dgm:pt>
    <dgm:pt modelId="{9DE8776C-6C9F-4847-9392-0F439EB4E4D1}" type="pres">
      <dgm:prSet presAssocID="{6A88842C-CE0F-4C45-815C-0FD58AAB4C31}" presName="Name5" presStyleLbl="vennNode1" presStyleIdx="0" presStyleCnt="3">
        <dgm:presLayoutVars>
          <dgm:bulletEnabled val="1"/>
        </dgm:presLayoutVars>
      </dgm:prSet>
      <dgm:spPr/>
    </dgm:pt>
    <dgm:pt modelId="{435E0E61-74A1-FF4E-9C01-884C51ADCCF5}" type="pres">
      <dgm:prSet presAssocID="{368467AE-31B7-1844-B8F2-59CCAF389A78}" presName="space" presStyleCnt="0"/>
      <dgm:spPr/>
    </dgm:pt>
    <dgm:pt modelId="{7739FB13-3284-AF46-B395-4E3743EBED41}" type="pres">
      <dgm:prSet presAssocID="{C599F23A-2707-EE49-8FAA-CAE5204DF930}" presName="Name5" presStyleLbl="vennNode1" presStyleIdx="1" presStyleCnt="3">
        <dgm:presLayoutVars>
          <dgm:bulletEnabled val="1"/>
        </dgm:presLayoutVars>
      </dgm:prSet>
      <dgm:spPr/>
    </dgm:pt>
    <dgm:pt modelId="{918DB6B0-E890-4A4D-8411-70192ABBABEB}" type="pres">
      <dgm:prSet presAssocID="{1572D6AA-99C0-4942-A474-D46DB1BC4804}" presName="space" presStyleCnt="0"/>
      <dgm:spPr/>
    </dgm:pt>
    <dgm:pt modelId="{9217CE32-F92D-5B41-97D9-F6BCEC514BA5}" type="pres">
      <dgm:prSet presAssocID="{99A48916-A2E2-1245-ABB8-619DEB0622F0}" presName="Name5" presStyleLbl="vennNode1" presStyleIdx="2" presStyleCnt="3">
        <dgm:presLayoutVars>
          <dgm:bulletEnabled val="1"/>
        </dgm:presLayoutVars>
      </dgm:prSet>
      <dgm:spPr/>
    </dgm:pt>
  </dgm:ptLst>
  <dgm:cxnLst>
    <dgm:cxn modelId="{C59EB704-B88C-D84F-A2DA-1E3A4CA224F8}" type="presOf" srcId="{C599F23A-2707-EE49-8FAA-CAE5204DF930}" destId="{7739FB13-3284-AF46-B395-4E3743EBED41}" srcOrd="0" destOrd="0" presId="urn:microsoft.com/office/officeart/2005/8/layout/venn3"/>
    <dgm:cxn modelId="{6F52D592-9D9D-A743-A24C-287620CB6202}" type="presOf" srcId="{99A48916-A2E2-1245-ABB8-619DEB0622F0}" destId="{9217CE32-F92D-5B41-97D9-F6BCEC514BA5}" srcOrd="0" destOrd="0" presId="urn:microsoft.com/office/officeart/2005/8/layout/venn3"/>
    <dgm:cxn modelId="{82B0D1BE-2799-774D-BD58-E0B4CA0F99D3}" type="presOf" srcId="{6A88842C-CE0F-4C45-815C-0FD58AAB4C31}" destId="{9DE8776C-6C9F-4847-9392-0F439EB4E4D1}" srcOrd="0" destOrd="0" presId="urn:microsoft.com/office/officeart/2005/8/layout/venn3"/>
    <dgm:cxn modelId="{D56BCBC2-B5BF-0C4E-9237-7464891CC688}" srcId="{85036B71-86E3-D942-A552-15C2B6AA8140}" destId="{C599F23A-2707-EE49-8FAA-CAE5204DF930}" srcOrd="1" destOrd="0" parTransId="{045A35EB-4BA0-AD46-9FD9-54FE56BC3F46}" sibTransId="{1572D6AA-99C0-4942-A474-D46DB1BC4804}"/>
    <dgm:cxn modelId="{044EE4DA-314E-D142-AA8A-A177650D7ABC}" type="presOf" srcId="{85036B71-86E3-D942-A552-15C2B6AA8140}" destId="{29926919-23F0-8144-9515-8AC13960A6A2}" srcOrd="0" destOrd="0" presId="urn:microsoft.com/office/officeart/2005/8/layout/venn3"/>
    <dgm:cxn modelId="{18877FFB-A36B-C84F-A462-1FE90CD6014B}" srcId="{85036B71-86E3-D942-A552-15C2B6AA8140}" destId="{99A48916-A2E2-1245-ABB8-619DEB0622F0}" srcOrd="2" destOrd="0" parTransId="{0E8A1172-2819-D045-B5FC-D50B7FBA3153}" sibTransId="{71CB6891-FA98-EB4B-85D3-CAE660827903}"/>
    <dgm:cxn modelId="{83195AFD-33A5-7547-8DB3-4B9476E14AC0}" srcId="{85036B71-86E3-D942-A552-15C2B6AA8140}" destId="{6A88842C-CE0F-4C45-815C-0FD58AAB4C31}" srcOrd="0" destOrd="0" parTransId="{76ABC4BD-ECD4-9E4D-B2D9-E036BDA70780}" sibTransId="{368467AE-31B7-1844-B8F2-59CCAF389A78}"/>
    <dgm:cxn modelId="{F5D47FD7-1A22-E949-B12C-089DE293BB4E}" type="presParOf" srcId="{29926919-23F0-8144-9515-8AC13960A6A2}" destId="{9DE8776C-6C9F-4847-9392-0F439EB4E4D1}" srcOrd="0" destOrd="0" presId="urn:microsoft.com/office/officeart/2005/8/layout/venn3"/>
    <dgm:cxn modelId="{D4015656-7420-E341-964F-FEE95A876524}" type="presParOf" srcId="{29926919-23F0-8144-9515-8AC13960A6A2}" destId="{435E0E61-74A1-FF4E-9C01-884C51ADCCF5}" srcOrd="1" destOrd="0" presId="urn:microsoft.com/office/officeart/2005/8/layout/venn3"/>
    <dgm:cxn modelId="{3EE097C0-04C1-DA44-9E45-6BD6B7CE52F1}" type="presParOf" srcId="{29926919-23F0-8144-9515-8AC13960A6A2}" destId="{7739FB13-3284-AF46-B395-4E3743EBED41}" srcOrd="2" destOrd="0" presId="urn:microsoft.com/office/officeart/2005/8/layout/venn3"/>
    <dgm:cxn modelId="{8DACDFE4-C12D-C74F-91C7-41C4875A54D5}" type="presParOf" srcId="{29926919-23F0-8144-9515-8AC13960A6A2}" destId="{918DB6B0-E890-4A4D-8411-70192ABBABEB}" srcOrd="3" destOrd="0" presId="urn:microsoft.com/office/officeart/2005/8/layout/venn3"/>
    <dgm:cxn modelId="{208C1E89-0922-4248-9887-627CFC6560DB}" type="presParOf" srcId="{29926919-23F0-8144-9515-8AC13960A6A2}" destId="{9217CE32-F92D-5B41-97D9-F6BCEC514BA5}"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228E7DB-758A-9949-8566-95CA81722617}" type="doc">
      <dgm:prSet loTypeId="urn:microsoft.com/office/officeart/2005/8/layout/vList2" loCatId="relationship" qsTypeId="urn:microsoft.com/office/officeart/2005/8/quickstyle/simple4" qsCatId="simple" csTypeId="urn:microsoft.com/office/officeart/2005/8/colors/colorful5" csCatId="colorful" phldr="1"/>
      <dgm:spPr/>
      <dgm:t>
        <a:bodyPr/>
        <a:lstStyle/>
        <a:p>
          <a:endParaRPr lang="es-ES_tradnl"/>
        </a:p>
      </dgm:t>
    </dgm:pt>
    <dgm:pt modelId="{48393299-BA29-2E4C-8ED5-48300A3F3CE2}">
      <dgm:prSet/>
      <dgm:spPr>
        <a:solidFill>
          <a:schemeClr val="accent1">
            <a:lumMod val="60000"/>
            <a:lumOff val="40000"/>
          </a:schemeClr>
        </a:solidFill>
      </dgm:spPr>
      <dgm:t>
        <a:bodyPr/>
        <a:lstStyle/>
        <a:p>
          <a:pPr rtl="0"/>
          <a:r>
            <a:rPr lang="es-ES_tradnl" dirty="0">
              <a:solidFill>
                <a:schemeClr val="tx1"/>
              </a:solidFill>
            </a:rPr>
            <a:t>La evaluación de antecedentes clínicos, examen físico y análisis de exámenes en un paciente con Discapacidad Intelectual es para la búsqueda de su etiología.</a:t>
          </a:r>
        </a:p>
      </dgm:t>
    </dgm:pt>
    <dgm:pt modelId="{DD087514-6D0A-BF4D-AC78-9F85D0FEC02E}" type="parTrans" cxnId="{28017728-56DE-C445-93B3-43E2F25EE9DD}">
      <dgm:prSet/>
      <dgm:spPr/>
      <dgm:t>
        <a:bodyPr/>
        <a:lstStyle/>
        <a:p>
          <a:endParaRPr lang="es-ES_tradnl"/>
        </a:p>
      </dgm:t>
    </dgm:pt>
    <dgm:pt modelId="{0E76F73D-4627-F241-B41F-CD49C283CFC6}" type="sibTrans" cxnId="{28017728-56DE-C445-93B3-43E2F25EE9DD}">
      <dgm:prSet/>
      <dgm:spPr/>
      <dgm:t>
        <a:bodyPr/>
        <a:lstStyle/>
        <a:p>
          <a:endParaRPr lang="es-ES_tradnl"/>
        </a:p>
      </dgm:t>
    </dgm:pt>
    <dgm:pt modelId="{93ADD0F1-476B-5349-8000-F726BD9C4E69}">
      <dgm:prSet/>
      <dgm:spPr/>
      <dgm:t>
        <a:bodyPr/>
        <a:lstStyle/>
        <a:p>
          <a:pPr rtl="0"/>
          <a:r>
            <a:rPr lang="es-ES_tradnl" b="1" dirty="0">
              <a:solidFill>
                <a:schemeClr val="tx1"/>
              </a:solidFill>
            </a:rPr>
            <a:t>¿ Por qué la confirmación etiológica tiene importancia? </a:t>
          </a:r>
          <a:r>
            <a:rPr lang="es-ES_tradnl" dirty="0">
              <a:solidFill>
                <a:schemeClr val="tx1"/>
              </a:solidFill>
            </a:rPr>
            <a:t>permite informar a la familia sobre el pronóstico, riesgo de recurrencia, programar estrategias preventivas, saber sugerencias de terapias más adecuadas y programar abordaje del caso con mayor precisión.</a:t>
          </a:r>
        </a:p>
      </dgm:t>
    </dgm:pt>
    <dgm:pt modelId="{DC7FF18D-D681-834F-B555-3641534261E4}" type="parTrans" cxnId="{16C23C52-7AD9-5A4D-8B45-B47CDFE9BD54}">
      <dgm:prSet/>
      <dgm:spPr/>
      <dgm:t>
        <a:bodyPr/>
        <a:lstStyle/>
        <a:p>
          <a:endParaRPr lang="es-ES_tradnl"/>
        </a:p>
      </dgm:t>
    </dgm:pt>
    <dgm:pt modelId="{B395C587-892E-5F40-82E3-C4F102441700}" type="sibTrans" cxnId="{16C23C52-7AD9-5A4D-8B45-B47CDFE9BD54}">
      <dgm:prSet/>
      <dgm:spPr/>
      <dgm:t>
        <a:bodyPr/>
        <a:lstStyle/>
        <a:p>
          <a:endParaRPr lang="es-ES_tradnl"/>
        </a:p>
      </dgm:t>
    </dgm:pt>
    <dgm:pt modelId="{646AD2D9-AE1E-AB4A-BCA7-2A3CECDBFEC6}">
      <dgm:prSet/>
      <dgm:spPr>
        <a:solidFill>
          <a:srgbClr val="FF40FF"/>
        </a:solidFill>
      </dgm:spPr>
      <dgm:t>
        <a:bodyPr/>
        <a:lstStyle/>
        <a:p>
          <a:pPr rtl="0"/>
          <a:r>
            <a:rPr lang="es-ES_tradnl" dirty="0">
              <a:solidFill>
                <a:schemeClr val="tx1"/>
              </a:solidFill>
            </a:rPr>
            <a:t>En el camino de la evaluación surge el proceso de iniciar la guía de apoyo en relación a los procesos adaptativos que debemos de considerar en las personas con DI ya que presentan necesidades de apoyo en diferentes ámbitos, como el desarrollo personal, la educación, las actividades de la vida cotidiana, el empleo y las relaciones sociales.  </a:t>
          </a:r>
        </a:p>
      </dgm:t>
    </dgm:pt>
    <dgm:pt modelId="{AD3D99C2-A147-2E4D-9981-3A475485088A}" type="parTrans" cxnId="{E07DC14D-47F6-854B-AB06-0155546D578F}">
      <dgm:prSet/>
      <dgm:spPr/>
      <dgm:t>
        <a:bodyPr/>
        <a:lstStyle/>
        <a:p>
          <a:endParaRPr lang="es-ES_tradnl"/>
        </a:p>
      </dgm:t>
    </dgm:pt>
    <dgm:pt modelId="{F35171B5-1C78-2A4A-ADCF-446ED17A1DFB}" type="sibTrans" cxnId="{E07DC14D-47F6-854B-AB06-0155546D578F}">
      <dgm:prSet/>
      <dgm:spPr/>
      <dgm:t>
        <a:bodyPr/>
        <a:lstStyle/>
        <a:p>
          <a:endParaRPr lang="es-ES_tradnl"/>
        </a:p>
      </dgm:t>
    </dgm:pt>
    <dgm:pt modelId="{E730F8DB-1EA0-284B-BE34-A74C8329D3E4}">
      <dgm:prSet/>
      <dgm:spPr>
        <a:solidFill>
          <a:schemeClr val="accent4">
            <a:lumMod val="40000"/>
            <a:lumOff val="60000"/>
          </a:schemeClr>
        </a:solidFill>
      </dgm:spPr>
      <dgm:t>
        <a:bodyPr/>
        <a:lstStyle/>
        <a:p>
          <a:pPr rtl="0"/>
          <a:r>
            <a:rPr lang="es-ES_tradnl" dirty="0">
              <a:solidFill>
                <a:schemeClr val="tx1"/>
              </a:solidFill>
            </a:rPr>
            <a:t>Estas necesidades varían en cuanto al grado de intensidad en el que son requeridas, pudiendo ir desde apoyos puntuales en momentos determinados de la vida hasta un apoyo continuado, que puede ser requerido de forma diaria en diferentes ámbitos.</a:t>
          </a:r>
        </a:p>
      </dgm:t>
    </dgm:pt>
    <dgm:pt modelId="{46D63156-0F38-7D40-AEAD-4ADE40952EA1}" type="parTrans" cxnId="{07EB0007-37B9-C44B-927C-4373FBD98B64}">
      <dgm:prSet/>
      <dgm:spPr/>
      <dgm:t>
        <a:bodyPr/>
        <a:lstStyle/>
        <a:p>
          <a:endParaRPr lang="es-ES_tradnl"/>
        </a:p>
      </dgm:t>
    </dgm:pt>
    <dgm:pt modelId="{C317C852-FD08-A74C-B909-69CC7C95C67A}" type="sibTrans" cxnId="{07EB0007-37B9-C44B-927C-4373FBD98B64}">
      <dgm:prSet/>
      <dgm:spPr/>
      <dgm:t>
        <a:bodyPr/>
        <a:lstStyle/>
        <a:p>
          <a:endParaRPr lang="es-ES_tradnl"/>
        </a:p>
      </dgm:t>
    </dgm:pt>
    <dgm:pt modelId="{C75A1EA6-C786-CF47-8988-B879832C9FBF}" type="pres">
      <dgm:prSet presAssocID="{2228E7DB-758A-9949-8566-95CA81722617}" presName="linear" presStyleCnt="0">
        <dgm:presLayoutVars>
          <dgm:animLvl val="lvl"/>
          <dgm:resizeHandles val="exact"/>
        </dgm:presLayoutVars>
      </dgm:prSet>
      <dgm:spPr/>
    </dgm:pt>
    <dgm:pt modelId="{E1988C8E-6478-354F-8988-62F123817DC2}" type="pres">
      <dgm:prSet presAssocID="{48393299-BA29-2E4C-8ED5-48300A3F3CE2}" presName="parentText" presStyleLbl="node1" presStyleIdx="0" presStyleCnt="4">
        <dgm:presLayoutVars>
          <dgm:chMax val="0"/>
          <dgm:bulletEnabled val="1"/>
        </dgm:presLayoutVars>
      </dgm:prSet>
      <dgm:spPr/>
    </dgm:pt>
    <dgm:pt modelId="{D29817F0-33BA-6D4E-B00E-16CBBAD4E7E9}" type="pres">
      <dgm:prSet presAssocID="{0E76F73D-4627-F241-B41F-CD49C283CFC6}" presName="spacer" presStyleCnt="0"/>
      <dgm:spPr/>
    </dgm:pt>
    <dgm:pt modelId="{56E6EDDA-B901-1A45-9873-B0D1B74B16DE}" type="pres">
      <dgm:prSet presAssocID="{93ADD0F1-476B-5349-8000-F726BD9C4E69}" presName="parentText" presStyleLbl="node1" presStyleIdx="1" presStyleCnt="4">
        <dgm:presLayoutVars>
          <dgm:chMax val="0"/>
          <dgm:bulletEnabled val="1"/>
        </dgm:presLayoutVars>
      </dgm:prSet>
      <dgm:spPr/>
    </dgm:pt>
    <dgm:pt modelId="{87BF809B-7B35-E943-9C06-19CF5EA09232}" type="pres">
      <dgm:prSet presAssocID="{B395C587-892E-5F40-82E3-C4F102441700}" presName="spacer" presStyleCnt="0"/>
      <dgm:spPr/>
    </dgm:pt>
    <dgm:pt modelId="{5D15BE34-7E5C-694A-93F8-2042650AE58E}" type="pres">
      <dgm:prSet presAssocID="{646AD2D9-AE1E-AB4A-BCA7-2A3CECDBFEC6}" presName="parentText" presStyleLbl="node1" presStyleIdx="2" presStyleCnt="4">
        <dgm:presLayoutVars>
          <dgm:chMax val="0"/>
          <dgm:bulletEnabled val="1"/>
        </dgm:presLayoutVars>
      </dgm:prSet>
      <dgm:spPr/>
    </dgm:pt>
    <dgm:pt modelId="{893A2F40-E371-BA47-9E6B-317E5045304F}" type="pres">
      <dgm:prSet presAssocID="{F35171B5-1C78-2A4A-ADCF-446ED17A1DFB}" presName="spacer" presStyleCnt="0"/>
      <dgm:spPr/>
    </dgm:pt>
    <dgm:pt modelId="{C52134C2-9F49-9143-8751-9FC3C75C55CE}" type="pres">
      <dgm:prSet presAssocID="{E730F8DB-1EA0-284B-BE34-A74C8329D3E4}" presName="parentText" presStyleLbl="node1" presStyleIdx="3" presStyleCnt="4">
        <dgm:presLayoutVars>
          <dgm:chMax val="0"/>
          <dgm:bulletEnabled val="1"/>
        </dgm:presLayoutVars>
      </dgm:prSet>
      <dgm:spPr/>
    </dgm:pt>
  </dgm:ptLst>
  <dgm:cxnLst>
    <dgm:cxn modelId="{07EB0007-37B9-C44B-927C-4373FBD98B64}" srcId="{2228E7DB-758A-9949-8566-95CA81722617}" destId="{E730F8DB-1EA0-284B-BE34-A74C8329D3E4}" srcOrd="3" destOrd="0" parTransId="{46D63156-0F38-7D40-AEAD-4ADE40952EA1}" sibTransId="{C317C852-FD08-A74C-B909-69CC7C95C67A}"/>
    <dgm:cxn modelId="{1ABC6F0B-D807-BF4C-9A08-0B75E3FDEB72}" type="presOf" srcId="{93ADD0F1-476B-5349-8000-F726BD9C4E69}" destId="{56E6EDDA-B901-1A45-9873-B0D1B74B16DE}" srcOrd="0" destOrd="0" presId="urn:microsoft.com/office/officeart/2005/8/layout/vList2"/>
    <dgm:cxn modelId="{28017728-56DE-C445-93B3-43E2F25EE9DD}" srcId="{2228E7DB-758A-9949-8566-95CA81722617}" destId="{48393299-BA29-2E4C-8ED5-48300A3F3CE2}" srcOrd="0" destOrd="0" parTransId="{DD087514-6D0A-BF4D-AC78-9F85D0FEC02E}" sibTransId="{0E76F73D-4627-F241-B41F-CD49C283CFC6}"/>
    <dgm:cxn modelId="{851DCC4B-892B-B641-89D8-F4BD18C7D6AF}" type="presOf" srcId="{48393299-BA29-2E4C-8ED5-48300A3F3CE2}" destId="{E1988C8E-6478-354F-8988-62F123817DC2}" srcOrd="0" destOrd="0" presId="urn:microsoft.com/office/officeart/2005/8/layout/vList2"/>
    <dgm:cxn modelId="{E07DC14D-47F6-854B-AB06-0155546D578F}" srcId="{2228E7DB-758A-9949-8566-95CA81722617}" destId="{646AD2D9-AE1E-AB4A-BCA7-2A3CECDBFEC6}" srcOrd="2" destOrd="0" parTransId="{AD3D99C2-A147-2E4D-9981-3A475485088A}" sibTransId="{F35171B5-1C78-2A4A-ADCF-446ED17A1DFB}"/>
    <dgm:cxn modelId="{16C23C52-7AD9-5A4D-8B45-B47CDFE9BD54}" srcId="{2228E7DB-758A-9949-8566-95CA81722617}" destId="{93ADD0F1-476B-5349-8000-F726BD9C4E69}" srcOrd="1" destOrd="0" parTransId="{DC7FF18D-D681-834F-B555-3641534261E4}" sibTransId="{B395C587-892E-5F40-82E3-C4F102441700}"/>
    <dgm:cxn modelId="{322C487A-FC82-D54B-B714-C4890D858F6A}" type="presOf" srcId="{2228E7DB-758A-9949-8566-95CA81722617}" destId="{C75A1EA6-C786-CF47-8988-B879832C9FBF}" srcOrd="0" destOrd="0" presId="urn:microsoft.com/office/officeart/2005/8/layout/vList2"/>
    <dgm:cxn modelId="{C55B819A-41A2-E242-8B80-43BFA1D0967C}" type="presOf" srcId="{E730F8DB-1EA0-284B-BE34-A74C8329D3E4}" destId="{C52134C2-9F49-9143-8751-9FC3C75C55CE}" srcOrd="0" destOrd="0" presId="urn:microsoft.com/office/officeart/2005/8/layout/vList2"/>
    <dgm:cxn modelId="{36582AD8-B116-D143-8414-B931382070AB}" type="presOf" srcId="{646AD2D9-AE1E-AB4A-BCA7-2A3CECDBFEC6}" destId="{5D15BE34-7E5C-694A-93F8-2042650AE58E}" srcOrd="0" destOrd="0" presId="urn:microsoft.com/office/officeart/2005/8/layout/vList2"/>
    <dgm:cxn modelId="{8923254D-1890-5E4B-B612-D5DC0260B24A}" type="presParOf" srcId="{C75A1EA6-C786-CF47-8988-B879832C9FBF}" destId="{E1988C8E-6478-354F-8988-62F123817DC2}" srcOrd="0" destOrd="0" presId="urn:microsoft.com/office/officeart/2005/8/layout/vList2"/>
    <dgm:cxn modelId="{D80339FD-6F54-F648-8A66-5A556ADA623C}" type="presParOf" srcId="{C75A1EA6-C786-CF47-8988-B879832C9FBF}" destId="{D29817F0-33BA-6D4E-B00E-16CBBAD4E7E9}" srcOrd="1" destOrd="0" presId="urn:microsoft.com/office/officeart/2005/8/layout/vList2"/>
    <dgm:cxn modelId="{08676D0C-310A-0B4B-BF0A-A9D96F6DE665}" type="presParOf" srcId="{C75A1EA6-C786-CF47-8988-B879832C9FBF}" destId="{56E6EDDA-B901-1A45-9873-B0D1B74B16DE}" srcOrd="2" destOrd="0" presId="urn:microsoft.com/office/officeart/2005/8/layout/vList2"/>
    <dgm:cxn modelId="{027013EC-9338-024F-9BE8-01E9F65C1D0B}" type="presParOf" srcId="{C75A1EA6-C786-CF47-8988-B879832C9FBF}" destId="{87BF809B-7B35-E943-9C06-19CF5EA09232}" srcOrd="3" destOrd="0" presId="urn:microsoft.com/office/officeart/2005/8/layout/vList2"/>
    <dgm:cxn modelId="{EE92CC81-1443-A649-AF46-29A21C19A0B6}" type="presParOf" srcId="{C75A1EA6-C786-CF47-8988-B879832C9FBF}" destId="{5D15BE34-7E5C-694A-93F8-2042650AE58E}" srcOrd="4" destOrd="0" presId="urn:microsoft.com/office/officeart/2005/8/layout/vList2"/>
    <dgm:cxn modelId="{4C16B7EF-3762-724F-AB67-B6DE9614C366}" type="presParOf" srcId="{C75A1EA6-C786-CF47-8988-B879832C9FBF}" destId="{893A2F40-E371-BA47-9E6B-317E5045304F}" srcOrd="5" destOrd="0" presId="urn:microsoft.com/office/officeart/2005/8/layout/vList2"/>
    <dgm:cxn modelId="{BC2C2B13-08A5-D640-A8C6-31A0C099EB2B}" type="presParOf" srcId="{C75A1EA6-C786-CF47-8988-B879832C9FBF}" destId="{C52134C2-9F49-9143-8751-9FC3C75C55C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0744A-A503-4C03-8ADB-5CA9A40DADFE}" type="doc">
      <dgm:prSet loTypeId="urn:microsoft.com/office/officeart/2005/8/layout/radial4" loCatId="relationship" qsTypeId="urn:microsoft.com/office/officeart/2005/8/quickstyle/3d1" qsCatId="3D" csTypeId="urn:microsoft.com/office/officeart/2005/8/colors/colorful1#1" csCatId="colorful" phldr="1"/>
      <dgm:spPr/>
      <dgm:t>
        <a:bodyPr/>
        <a:lstStyle/>
        <a:p>
          <a:endParaRPr lang="es-CL"/>
        </a:p>
      </dgm:t>
    </dgm:pt>
    <dgm:pt modelId="{33A57470-FE5F-4505-A518-8A8A52224A19}">
      <dgm:prSet custT="1"/>
      <dgm:spPr>
        <a:solidFill>
          <a:srgbClr val="FF66CC"/>
        </a:solidFill>
      </dgm:spPr>
      <dgm:t>
        <a:bodyPr/>
        <a:lstStyle/>
        <a:p>
          <a:pPr rtl="0"/>
          <a:r>
            <a:rPr lang="es-ES" sz="2000" dirty="0"/>
            <a:t>DSM  normal   </a:t>
          </a:r>
          <a:endParaRPr lang="es-CL" sz="2000" dirty="0"/>
        </a:p>
      </dgm:t>
    </dgm:pt>
    <dgm:pt modelId="{7AF41A48-E2DA-4869-A5BD-8D8A783424DA}" type="parTrans" cxnId="{CC7FE3CC-798E-4B4D-91E2-3C5F9B46A17D}">
      <dgm:prSet/>
      <dgm:spPr/>
      <dgm:t>
        <a:bodyPr/>
        <a:lstStyle/>
        <a:p>
          <a:endParaRPr lang="es-CL"/>
        </a:p>
      </dgm:t>
    </dgm:pt>
    <dgm:pt modelId="{5A1ADAA4-2080-474A-A545-7B395AD33644}" type="sibTrans" cxnId="{CC7FE3CC-798E-4B4D-91E2-3C5F9B46A17D}">
      <dgm:prSet/>
      <dgm:spPr/>
      <dgm:t>
        <a:bodyPr/>
        <a:lstStyle/>
        <a:p>
          <a:endParaRPr lang="es-CL"/>
        </a:p>
      </dgm:t>
    </dgm:pt>
    <dgm:pt modelId="{1593BFA9-E9DE-4498-84AC-3A84111CCE3D}">
      <dgm:prSet/>
      <dgm:spPr>
        <a:solidFill>
          <a:srgbClr val="92D050"/>
        </a:solidFill>
      </dgm:spPr>
      <dgm:t>
        <a:bodyPr/>
        <a:lstStyle/>
        <a:p>
          <a:pPr rtl="0"/>
          <a:r>
            <a:rPr lang="es-ES" dirty="0"/>
            <a:t>Sistema nervioso central intacto</a:t>
          </a:r>
          <a:endParaRPr lang="es-CL" dirty="0"/>
        </a:p>
      </dgm:t>
    </dgm:pt>
    <dgm:pt modelId="{B32FB2B2-1977-4A7A-A65D-1C6399AC4C8D}" type="parTrans" cxnId="{D30C2D51-ECBD-4798-A918-E7543CED4451}">
      <dgm:prSet/>
      <dgm:spPr>
        <a:solidFill>
          <a:srgbClr val="92D050"/>
        </a:solidFill>
      </dgm:spPr>
      <dgm:t>
        <a:bodyPr/>
        <a:lstStyle/>
        <a:p>
          <a:endParaRPr lang="es-CL"/>
        </a:p>
      </dgm:t>
    </dgm:pt>
    <dgm:pt modelId="{11867B46-E430-464A-89CB-304CCAE44789}" type="sibTrans" cxnId="{D30C2D51-ECBD-4798-A918-E7543CED4451}">
      <dgm:prSet/>
      <dgm:spPr/>
      <dgm:t>
        <a:bodyPr/>
        <a:lstStyle/>
        <a:p>
          <a:endParaRPr lang="es-CL"/>
        </a:p>
      </dgm:t>
    </dgm:pt>
    <dgm:pt modelId="{522A315B-878E-445F-85FD-F3EFD54154C6}">
      <dgm:prSet/>
      <dgm:spPr>
        <a:solidFill>
          <a:srgbClr val="00B0F0"/>
        </a:solidFill>
      </dgm:spPr>
      <dgm:t>
        <a:bodyPr/>
        <a:lstStyle/>
        <a:p>
          <a:pPr rtl="0"/>
          <a:r>
            <a:rPr lang="es-ES" dirty="0"/>
            <a:t>Un ambiente respondedor</a:t>
          </a:r>
          <a:endParaRPr lang="es-ES_tradnl" dirty="0"/>
        </a:p>
      </dgm:t>
    </dgm:pt>
    <dgm:pt modelId="{A6FA1229-584C-4112-98B7-A064716BCD93}" type="parTrans" cxnId="{0D41FD7C-75B5-41E2-8748-D69C84157B24}">
      <dgm:prSet/>
      <dgm:spPr>
        <a:solidFill>
          <a:srgbClr val="00B0F0"/>
        </a:solidFill>
      </dgm:spPr>
      <dgm:t>
        <a:bodyPr/>
        <a:lstStyle/>
        <a:p>
          <a:endParaRPr lang="es-CL"/>
        </a:p>
      </dgm:t>
    </dgm:pt>
    <dgm:pt modelId="{6D11F139-CE13-43C3-B3E7-88A006218F5E}" type="sibTrans" cxnId="{0D41FD7C-75B5-41E2-8748-D69C84157B24}">
      <dgm:prSet/>
      <dgm:spPr/>
      <dgm:t>
        <a:bodyPr/>
        <a:lstStyle/>
        <a:p>
          <a:endParaRPr lang="es-CL"/>
        </a:p>
      </dgm:t>
    </dgm:pt>
    <dgm:pt modelId="{F962289E-4CF3-4F4B-AC10-43294C4F8076}">
      <dgm:prSet/>
      <dgm:spPr/>
      <dgm:t>
        <a:bodyPr/>
        <a:lstStyle/>
        <a:p>
          <a:pPr rtl="0"/>
          <a:endParaRPr lang="es-ES" dirty="0"/>
        </a:p>
      </dgm:t>
    </dgm:pt>
    <dgm:pt modelId="{CF44CCD5-4210-4449-9A56-7D79688D428C}" type="parTrans" cxnId="{F31E76F3-D4B0-476D-9C16-42D7074A96CC}">
      <dgm:prSet/>
      <dgm:spPr/>
      <dgm:t>
        <a:bodyPr/>
        <a:lstStyle/>
        <a:p>
          <a:endParaRPr lang="es-CL"/>
        </a:p>
      </dgm:t>
    </dgm:pt>
    <dgm:pt modelId="{DABDA0B2-4673-40BD-BDFA-82981943EA44}" type="sibTrans" cxnId="{F31E76F3-D4B0-476D-9C16-42D7074A96CC}">
      <dgm:prSet/>
      <dgm:spPr/>
      <dgm:t>
        <a:bodyPr/>
        <a:lstStyle/>
        <a:p>
          <a:endParaRPr lang="es-CL"/>
        </a:p>
      </dgm:t>
    </dgm:pt>
    <dgm:pt modelId="{94C00D9A-06E6-4D7D-BA04-BA46822EAD74}" type="pres">
      <dgm:prSet presAssocID="{7770744A-A503-4C03-8ADB-5CA9A40DADFE}" presName="cycle" presStyleCnt="0">
        <dgm:presLayoutVars>
          <dgm:chMax val="1"/>
          <dgm:dir/>
          <dgm:animLvl val="ctr"/>
          <dgm:resizeHandles val="exact"/>
        </dgm:presLayoutVars>
      </dgm:prSet>
      <dgm:spPr/>
    </dgm:pt>
    <dgm:pt modelId="{7B6A9E72-3053-496D-83BD-D7F53A457F8B}" type="pres">
      <dgm:prSet presAssocID="{33A57470-FE5F-4505-A518-8A8A52224A19}" presName="centerShape" presStyleLbl="node0" presStyleIdx="0" presStyleCnt="1"/>
      <dgm:spPr/>
    </dgm:pt>
    <dgm:pt modelId="{9C8F7661-C54A-44D4-805A-9B2AA4AD0CAE}" type="pres">
      <dgm:prSet presAssocID="{B32FB2B2-1977-4A7A-A65D-1C6399AC4C8D}" presName="parTrans" presStyleLbl="bgSibTrans2D1" presStyleIdx="0" presStyleCnt="2"/>
      <dgm:spPr/>
    </dgm:pt>
    <dgm:pt modelId="{AE07746B-90F0-46D9-A4B3-860A701F2D8D}" type="pres">
      <dgm:prSet presAssocID="{1593BFA9-E9DE-4498-84AC-3A84111CCE3D}" presName="node" presStyleLbl="node1" presStyleIdx="0" presStyleCnt="2">
        <dgm:presLayoutVars>
          <dgm:bulletEnabled val="1"/>
        </dgm:presLayoutVars>
      </dgm:prSet>
      <dgm:spPr/>
    </dgm:pt>
    <dgm:pt modelId="{06E1DEE7-65C9-43FE-9A02-3A82FD281898}" type="pres">
      <dgm:prSet presAssocID="{A6FA1229-584C-4112-98B7-A064716BCD93}" presName="parTrans" presStyleLbl="bgSibTrans2D1" presStyleIdx="1" presStyleCnt="2"/>
      <dgm:spPr/>
    </dgm:pt>
    <dgm:pt modelId="{36B332A3-651D-4448-B34E-C2497385C2D3}" type="pres">
      <dgm:prSet presAssocID="{522A315B-878E-445F-85FD-F3EFD54154C6}" presName="node" presStyleLbl="node1" presStyleIdx="1" presStyleCnt="2">
        <dgm:presLayoutVars>
          <dgm:bulletEnabled val="1"/>
        </dgm:presLayoutVars>
      </dgm:prSet>
      <dgm:spPr/>
    </dgm:pt>
  </dgm:ptLst>
  <dgm:cxnLst>
    <dgm:cxn modelId="{F3DE203B-D656-4749-BF82-5F3B4F4393ED}" type="presOf" srcId="{522A315B-878E-445F-85FD-F3EFD54154C6}" destId="{36B332A3-651D-4448-B34E-C2497385C2D3}" srcOrd="0" destOrd="0" presId="urn:microsoft.com/office/officeart/2005/8/layout/radial4"/>
    <dgm:cxn modelId="{D30C2D51-ECBD-4798-A918-E7543CED4451}" srcId="{33A57470-FE5F-4505-A518-8A8A52224A19}" destId="{1593BFA9-E9DE-4498-84AC-3A84111CCE3D}" srcOrd="0" destOrd="0" parTransId="{B32FB2B2-1977-4A7A-A65D-1C6399AC4C8D}" sibTransId="{11867B46-E430-464A-89CB-304CCAE44789}"/>
    <dgm:cxn modelId="{DD263757-F4C1-6741-9634-A402FC4099B8}" type="presOf" srcId="{A6FA1229-584C-4112-98B7-A064716BCD93}" destId="{06E1DEE7-65C9-43FE-9A02-3A82FD281898}" srcOrd="0" destOrd="0" presId="urn:microsoft.com/office/officeart/2005/8/layout/radial4"/>
    <dgm:cxn modelId="{BBEA5163-4131-564D-8C31-1FC3F0DC9625}" type="presOf" srcId="{1593BFA9-E9DE-4498-84AC-3A84111CCE3D}" destId="{AE07746B-90F0-46D9-A4B3-860A701F2D8D}" srcOrd="0" destOrd="0" presId="urn:microsoft.com/office/officeart/2005/8/layout/radial4"/>
    <dgm:cxn modelId="{0D41FD7C-75B5-41E2-8748-D69C84157B24}" srcId="{33A57470-FE5F-4505-A518-8A8A52224A19}" destId="{522A315B-878E-445F-85FD-F3EFD54154C6}" srcOrd="1" destOrd="0" parTransId="{A6FA1229-584C-4112-98B7-A064716BCD93}" sibTransId="{6D11F139-CE13-43C3-B3E7-88A006218F5E}"/>
    <dgm:cxn modelId="{4C5D4C7D-BC5D-4543-BB5C-FDC54FC5DEDA}" type="presOf" srcId="{7770744A-A503-4C03-8ADB-5CA9A40DADFE}" destId="{94C00D9A-06E6-4D7D-BA04-BA46822EAD74}" srcOrd="0" destOrd="0" presId="urn:microsoft.com/office/officeart/2005/8/layout/radial4"/>
    <dgm:cxn modelId="{FB47E580-0332-DA44-A4AD-67AB4A4C18F1}" type="presOf" srcId="{B32FB2B2-1977-4A7A-A65D-1C6399AC4C8D}" destId="{9C8F7661-C54A-44D4-805A-9B2AA4AD0CAE}" srcOrd="0" destOrd="0" presId="urn:microsoft.com/office/officeart/2005/8/layout/radial4"/>
    <dgm:cxn modelId="{5241B2A4-8D36-8E49-A59F-6078F5333062}" type="presOf" srcId="{33A57470-FE5F-4505-A518-8A8A52224A19}" destId="{7B6A9E72-3053-496D-83BD-D7F53A457F8B}" srcOrd="0" destOrd="0" presId="urn:microsoft.com/office/officeart/2005/8/layout/radial4"/>
    <dgm:cxn modelId="{CC7FE3CC-798E-4B4D-91E2-3C5F9B46A17D}" srcId="{7770744A-A503-4C03-8ADB-5CA9A40DADFE}" destId="{33A57470-FE5F-4505-A518-8A8A52224A19}" srcOrd="0" destOrd="0" parTransId="{7AF41A48-E2DA-4869-A5BD-8D8A783424DA}" sibTransId="{5A1ADAA4-2080-474A-A545-7B395AD33644}"/>
    <dgm:cxn modelId="{F31E76F3-D4B0-476D-9C16-42D7074A96CC}" srcId="{7770744A-A503-4C03-8ADB-5CA9A40DADFE}" destId="{F962289E-4CF3-4F4B-AC10-43294C4F8076}" srcOrd="1" destOrd="0" parTransId="{CF44CCD5-4210-4449-9A56-7D79688D428C}" sibTransId="{DABDA0B2-4673-40BD-BDFA-82981943EA44}"/>
    <dgm:cxn modelId="{B3CB339F-9B61-4543-97D7-B251F658F9B3}" type="presParOf" srcId="{94C00D9A-06E6-4D7D-BA04-BA46822EAD74}" destId="{7B6A9E72-3053-496D-83BD-D7F53A457F8B}" srcOrd="0" destOrd="0" presId="urn:microsoft.com/office/officeart/2005/8/layout/radial4"/>
    <dgm:cxn modelId="{A344F250-C7B3-9E4C-9B38-262728A93D80}" type="presParOf" srcId="{94C00D9A-06E6-4D7D-BA04-BA46822EAD74}" destId="{9C8F7661-C54A-44D4-805A-9B2AA4AD0CAE}" srcOrd="1" destOrd="0" presId="urn:microsoft.com/office/officeart/2005/8/layout/radial4"/>
    <dgm:cxn modelId="{2211C2CB-6D9D-FE43-8884-F2C1BEADFADD}" type="presParOf" srcId="{94C00D9A-06E6-4D7D-BA04-BA46822EAD74}" destId="{AE07746B-90F0-46D9-A4B3-860A701F2D8D}" srcOrd="2" destOrd="0" presId="urn:microsoft.com/office/officeart/2005/8/layout/radial4"/>
    <dgm:cxn modelId="{E5466669-78C9-CC4C-AF33-985BE86E94FE}" type="presParOf" srcId="{94C00D9A-06E6-4D7D-BA04-BA46822EAD74}" destId="{06E1DEE7-65C9-43FE-9A02-3A82FD281898}" srcOrd="3" destOrd="0" presId="urn:microsoft.com/office/officeart/2005/8/layout/radial4"/>
    <dgm:cxn modelId="{9B10AB31-4E88-6949-844B-CCB6A3F07FFF}" type="presParOf" srcId="{94C00D9A-06E6-4D7D-BA04-BA46822EAD74}" destId="{36B332A3-651D-4448-B34E-C2497385C2D3}" srcOrd="4"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C1249E-31EB-4B85-B159-4475D6E69690}"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FEB5B328-C5F5-445D-8550-C4C7B6F84262}">
      <dgm:prSet custT="1"/>
      <dgm:spPr>
        <a:solidFill>
          <a:srgbClr val="00B0F0"/>
        </a:solidFill>
      </dgm:spPr>
      <dgm:t>
        <a:bodyPr/>
        <a:lstStyle/>
        <a:p>
          <a:pPr rtl="0"/>
          <a:r>
            <a:rPr lang="es-ES" sz="3000" dirty="0"/>
            <a:t> </a:t>
          </a:r>
          <a:r>
            <a:rPr lang="es-ES" sz="2400" dirty="0">
              <a:latin typeface="Comic Sans MS" pitchFamily="66" charset="0"/>
            </a:rPr>
            <a:t>Normalidad</a:t>
          </a:r>
          <a:r>
            <a:rPr lang="es-ES" sz="3000" dirty="0">
              <a:latin typeface="Comic Sans MS" pitchFamily="66" charset="0"/>
            </a:rPr>
            <a:t> </a:t>
          </a:r>
          <a:endParaRPr lang="es-CL" sz="3000" dirty="0">
            <a:latin typeface="Comic Sans MS" pitchFamily="66" charset="0"/>
          </a:endParaRPr>
        </a:p>
      </dgm:t>
    </dgm:pt>
    <dgm:pt modelId="{C672BFC4-AF9D-42BE-9F98-4A0522DB44BC}" type="parTrans" cxnId="{AB6FFCC0-3504-4731-9830-A86E23AB4551}">
      <dgm:prSet/>
      <dgm:spPr/>
      <dgm:t>
        <a:bodyPr/>
        <a:lstStyle/>
        <a:p>
          <a:endParaRPr lang="es-CL"/>
        </a:p>
      </dgm:t>
    </dgm:pt>
    <dgm:pt modelId="{FA7FEA0F-AFDD-4BA6-AC20-2E14BBB00A6F}" type="sibTrans" cxnId="{AB6FFCC0-3504-4731-9830-A86E23AB4551}">
      <dgm:prSet/>
      <dgm:spPr/>
      <dgm:t>
        <a:bodyPr/>
        <a:lstStyle/>
        <a:p>
          <a:endParaRPr lang="es-CL"/>
        </a:p>
      </dgm:t>
    </dgm:pt>
    <dgm:pt modelId="{F57AC801-E4AC-4E9F-A721-70BB9D027885}" type="pres">
      <dgm:prSet presAssocID="{21C1249E-31EB-4B85-B159-4475D6E69690}" presName="linear" presStyleCnt="0">
        <dgm:presLayoutVars>
          <dgm:animLvl val="lvl"/>
          <dgm:resizeHandles val="exact"/>
        </dgm:presLayoutVars>
      </dgm:prSet>
      <dgm:spPr/>
    </dgm:pt>
    <dgm:pt modelId="{134E37DE-E191-457E-A370-ECECC9BBE35B}" type="pres">
      <dgm:prSet presAssocID="{FEB5B328-C5F5-445D-8550-C4C7B6F84262}" presName="parentText" presStyleLbl="node1" presStyleIdx="0" presStyleCnt="1">
        <dgm:presLayoutVars>
          <dgm:chMax val="0"/>
          <dgm:bulletEnabled val="1"/>
        </dgm:presLayoutVars>
      </dgm:prSet>
      <dgm:spPr/>
    </dgm:pt>
  </dgm:ptLst>
  <dgm:cxnLst>
    <dgm:cxn modelId="{AB6FFCC0-3504-4731-9830-A86E23AB4551}" srcId="{21C1249E-31EB-4B85-B159-4475D6E69690}" destId="{FEB5B328-C5F5-445D-8550-C4C7B6F84262}" srcOrd="0" destOrd="0" parTransId="{C672BFC4-AF9D-42BE-9F98-4A0522DB44BC}" sibTransId="{FA7FEA0F-AFDD-4BA6-AC20-2E14BBB00A6F}"/>
    <dgm:cxn modelId="{8EC537DB-5265-4D47-A15C-9F45B3C0BF8F}" type="presOf" srcId="{21C1249E-31EB-4B85-B159-4475D6E69690}" destId="{F57AC801-E4AC-4E9F-A721-70BB9D027885}" srcOrd="0" destOrd="0" presId="urn:microsoft.com/office/officeart/2005/8/layout/vList2"/>
    <dgm:cxn modelId="{BEEAABE7-6CB5-3442-A642-0EB6BB922197}" type="presOf" srcId="{FEB5B328-C5F5-445D-8550-C4C7B6F84262}" destId="{134E37DE-E191-457E-A370-ECECC9BBE35B}" srcOrd="0" destOrd="0" presId="urn:microsoft.com/office/officeart/2005/8/layout/vList2"/>
    <dgm:cxn modelId="{DFEF6934-9EAD-8049-88B4-C2E0CEC1C848}" type="presParOf" srcId="{F57AC801-E4AC-4E9F-A721-70BB9D027885}" destId="{134E37DE-E191-457E-A370-ECECC9BBE35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78E1CB-3ECD-48F8-8DF3-88979FA46F55}" type="doc">
      <dgm:prSet loTypeId="urn:microsoft.com/office/officeart/2005/8/layout/hierarchy1" loCatId="hierarchy" qsTypeId="urn:microsoft.com/office/officeart/2005/8/quickstyle/3d1" qsCatId="3D" csTypeId="urn:microsoft.com/office/officeart/2005/8/colors/accent1_2" csCatId="accent1" phldr="1"/>
      <dgm:spPr/>
      <dgm:t>
        <a:bodyPr/>
        <a:lstStyle/>
        <a:p>
          <a:endParaRPr lang="es-CL"/>
        </a:p>
      </dgm:t>
    </dgm:pt>
    <dgm:pt modelId="{CEB6FB2B-E8EE-4368-84F9-70148F16C505}">
      <dgm:prSet/>
      <dgm:spPr/>
      <dgm:t>
        <a:bodyPr/>
        <a:lstStyle/>
        <a:p>
          <a:pPr rtl="0"/>
          <a:r>
            <a:rPr lang="es-ES" dirty="0"/>
            <a:t>Se entiende por normal el desarrollo que permite al niño alcanzar las adquisiciones adecuadas para cumplir las funciones que corresponden a su edad.</a:t>
          </a:r>
          <a:endParaRPr lang="es-CL" dirty="0"/>
        </a:p>
      </dgm:t>
    </dgm:pt>
    <dgm:pt modelId="{1C895712-C8D3-4E15-97D2-BC89DFB81D35}" type="parTrans" cxnId="{930CED74-25B6-46DA-B331-A7F1A4076227}">
      <dgm:prSet/>
      <dgm:spPr/>
      <dgm:t>
        <a:bodyPr/>
        <a:lstStyle/>
        <a:p>
          <a:endParaRPr lang="es-CL"/>
        </a:p>
      </dgm:t>
    </dgm:pt>
    <dgm:pt modelId="{7C3FA66B-DF6C-412D-AD62-4C15E8DA6189}" type="sibTrans" cxnId="{930CED74-25B6-46DA-B331-A7F1A4076227}">
      <dgm:prSet/>
      <dgm:spPr/>
      <dgm:t>
        <a:bodyPr/>
        <a:lstStyle/>
        <a:p>
          <a:endParaRPr lang="es-CL"/>
        </a:p>
      </dgm:t>
    </dgm:pt>
    <dgm:pt modelId="{84CA1994-37C4-42F2-84A7-E89482ABA0C9}">
      <dgm:prSet/>
      <dgm:spPr/>
      <dgm:t>
        <a:bodyPr/>
        <a:lstStyle/>
        <a:p>
          <a:pPr rtl="0"/>
          <a:r>
            <a:rPr lang="es-ES" dirty="0"/>
            <a:t>Requiere:</a:t>
          </a:r>
          <a:endParaRPr lang="es-CL" dirty="0"/>
        </a:p>
      </dgm:t>
    </dgm:pt>
    <dgm:pt modelId="{BC2DC840-DEFF-4C37-91A4-50EB6E8A16DA}" type="parTrans" cxnId="{7ED57239-05E8-4C4F-985D-7EF765A07CF0}">
      <dgm:prSet/>
      <dgm:spPr/>
      <dgm:t>
        <a:bodyPr/>
        <a:lstStyle/>
        <a:p>
          <a:endParaRPr lang="es-CL"/>
        </a:p>
      </dgm:t>
    </dgm:pt>
    <dgm:pt modelId="{0A139751-F310-4099-80E8-262B9B10458D}" type="sibTrans" cxnId="{7ED57239-05E8-4C4F-985D-7EF765A07CF0}">
      <dgm:prSet/>
      <dgm:spPr/>
      <dgm:t>
        <a:bodyPr/>
        <a:lstStyle/>
        <a:p>
          <a:endParaRPr lang="es-CL"/>
        </a:p>
      </dgm:t>
    </dgm:pt>
    <dgm:pt modelId="{BF7E0450-4DB2-4A55-9137-4341D7773D52}">
      <dgm:prSet/>
      <dgm:spPr/>
      <dgm:t>
        <a:bodyPr/>
        <a:lstStyle/>
        <a:p>
          <a:pPr rtl="0"/>
          <a:r>
            <a:rPr lang="es-ES" dirty="0"/>
            <a:t>1. Conocer los hitos del desarrollo y las edades de adquisición</a:t>
          </a:r>
          <a:endParaRPr lang="es-CL" dirty="0"/>
        </a:p>
      </dgm:t>
    </dgm:pt>
    <dgm:pt modelId="{7B8810A7-F0C8-4B0C-9576-B53338AA5BFF}" type="parTrans" cxnId="{91A8B02A-55C7-40E8-9B8B-64F1584A9CCD}">
      <dgm:prSet/>
      <dgm:spPr>
        <a:ln>
          <a:solidFill>
            <a:srgbClr val="00B0F0"/>
          </a:solidFill>
        </a:ln>
      </dgm:spPr>
      <dgm:t>
        <a:bodyPr/>
        <a:lstStyle/>
        <a:p>
          <a:endParaRPr lang="es-CL"/>
        </a:p>
      </dgm:t>
    </dgm:pt>
    <dgm:pt modelId="{8DEF419E-7552-4770-96C9-A3627831FF28}" type="sibTrans" cxnId="{91A8B02A-55C7-40E8-9B8B-64F1584A9CCD}">
      <dgm:prSet/>
      <dgm:spPr/>
      <dgm:t>
        <a:bodyPr/>
        <a:lstStyle/>
        <a:p>
          <a:endParaRPr lang="es-CL"/>
        </a:p>
      </dgm:t>
    </dgm:pt>
    <dgm:pt modelId="{EE4ED389-3E49-4A8F-90AC-00551B5DC93E}">
      <dgm:prSet/>
      <dgm:spPr/>
      <dgm:t>
        <a:bodyPr/>
        <a:lstStyle/>
        <a:p>
          <a:pPr rtl="0"/>
          <a:r>
            <a:rPr lang="es-ES" dirty="0"/>
            <a:t>2. Alto grado de sospecha</a:t>
          </a:r>
          <a:endParaRPr lang="es-CL" dirty="0"/>
        </a:p>
      </dgm:t>
    </dgm:pt>
    <dgm:pt modelId="{0C0722B2-5BE1-4BC1-B6FE-C5D608D55368}" type="parTrans" cxnId="{99A00BB9-A7A8-4BF8-97A9-7176DE32027B}">
      <dgm:prSet/>
      <dgm:spPr>
        <a:ln>
          <a:solidFill>
            <a:srgbClr val="00B0F0"/>
          </a:solidFill>
        </a:ln>
      </dgm:spPr>
      <dgm:t>
        <a:bodyPr/>
        <a:lstStyle/>
        <a:p>
          <a:endParaRPr lang="es-CL"/>
        </a:p>
      </dgm:t>
    </dgm:pt>
    <dgm:pt modelId="{12854A0E-BE8C-4A39-AFF1-9BCCB78683A5}" type="sibTrans" cxnId="{99A00BB9-A7A8-4BF8-97A9-7176DE32027B}">
      <dgm:prSet/>
      <dgm:spPr/>
      <dgm:t>
        <a:bodyPr/>
        <a:lstStyle/>
        <a:p>
          <a:endParaRPr lang="es-CL"/>
        </a:p>
      </dgm:t>
    </dgm:pt>
    <dgm:pt modelId="{321BEDB7-D06F-4CFC-8E04-47D200B32E65}">
      <dgm:prSet/>
      <dgm:spPr/>
      <dgm:t>
        <a:bodyPr/>
        <a:lstStyle/>
        <a:p>
          <a:pPr rtl="0"/>
          <a:r>
            <a:rPr lang="es-ES" dirty="0"/>
            <a:t>3. Uso de instrumentos normados</a:t>
          </a:r>
        </a:p>
      </dgm:t>
    </dgm:pt>
    <dgm:pt modelId="{037299B7-798F-4488-9051-3A49CE472027}" type="parTrans" cxnId="{3CD85502-87AA-4F96-887B-8B5800D87143}">
      <dgm:prSet/>
      <dgm:spPr>
        <a:ln>
          <a:solidFill>
            <a:srgbClr val="00B0F0"/>
          </a:solidFill>
        </a:ln>
      </dgm:spPr>
      <dgm:t>
        <a:bodyPr/>
        <a:lstStyle/>
        <a:p>
          <a:endParaRPr lang="es-CL"/>
        </a:p>
      </dgm:t>
    </dgm:pt>
    <dgm:pt modelId="{6AECEA0A-D31F-4C45-90CE-5F72D3405DD2}" type="sibTrans" cxnId="{3CD85502-87AA-4F96-887B-8B5800D87143}">
      <dgm:prSet/>
      <dgm:spPr/>
      <dgm:t>
        <a:bodyPr/>
        <a:lstStyle/>
        <a:p>
          <a:endParaRPr lang="es-CL"/>
        </a:p>
      </dgm:t>
    </dgm:pt>
    <dgm:pt modelId="{94AEEF06-8AD8-4B85-B777-1515F8E0AEA8}" type="pres">
      <dgm:prSet presAssocID="{8078E1CB-3ECD-48F8-8DF3-88979FA46F55}" presName="hierChild1" presStyleCnt="0">
        <dgm:presLayoutVars>
          <dgm:chPref val="1"/>
          <dgm:dir/>
          <dgm:animOne val="branch"/>
          <dgm:animLvl val="lvl"/>
          <dgm:resizeHandles/>
        </dgm:presLayoutVars>
      </dgm:prSet>
      <dgm:spPr/>
    </dgm:pt>
    <dgm:pt modelId="{2EC3633C-3011-4DB3-A156-948EF5F2931F}" type="pres">
      <dgm:prSet presAssocID="{CEB6FB2B-E8EE-4368-84F9-70148F16C505}" presName="hierRoot1" presStyleCnt="0"/>
      <dgm:spPr/>
    </dgm:pt>
    <dgm:pt modelId="{6BADB093-72DD-447E-9802-2061ABB7EE70}" type="pres">
      <dgm:prSet presAssocID="{CEB6FB2B-E8EE-4368-84F9-70148F16C505}" presName="composite" presStyleCnt="0"/>
      <dgm:spPr/>
    </dgm:pt>
    <dgm:pt modelId="{45089A9C-ADE8-47AF-9F96-3EDEB008A33B}" type="pres">
      <dgm:prSet presAssocID="{CEB6FB2B-E8EE-4368-84F9-70148F16C505}" presName="background" presStyleLbl="node0" presStyleIdx="0" presStyleCnt="2"/>
      <dgm:spPr>
        <a:solidFill>
          <a:srgbClr val="00B0F0"/>
        </a:solidFill>
      </dgm:spPr>
    </dgm:pt>
    <dgm:pt modelId="{0A21AD1B-AD51-4CD6-BFBC-FB2D81D96623}" type="pres">
      <dgm:prSet presAssocID="{CEB6FB2B-E8EE-4368-84F9-70148F16C505}" presName="text" presStyleLbl="fgAcc0" presStyleIdx="0" presStyleCnt="2">
        <dgm:presLayoutVars>
          <dgm:chPref val="3"/>
        </dgm:presLayoutVars>
      </dgm:prSet>
      <dgm:spPr/>
    </dgm:pt>
    <dgm:pt modelId="{16F535AF-1D12-47FC-8FD1-FD3AF056E5F2}" type="pres">
      <dgm:prSet presAssocID="{CEB6FB2B-E8EE-4368-84F9-70148F16C505}" presName="hierChild2" presStyleCnt="0"/>
      <dgm:spPr/>
    </dgm:pt>
    <dgm:pt modelId="{79720C2A-6CA7-453A-B5E1-54DB8D71E1D3}" type="pres">
      <dgm:prSet presAssocID="{84CA1994-37C4-42F2-84A7-E89482ABA0C9}" presName="hierRoot1" presStyleCnt="0"/>
      <dgm:spPr/>
    </dgm:pt>
    <dgm:pt modelId="{6998F880-EF5A-4844-A8FE-2DF6C84F5994}" type="pres">
      <dgm:prSet presAssocID="{84CA1994-37C4-42F2-84A7-E89482ABA0C9}" presName="composite" presStyleCnt="0"/>
      <dgm:spPr/>
    </dgm:pt>
    <dgm:pt modelId="{5F6540A4-6706-4CE7-9F02-423F5C333270}" type="pres">
      <dgm:prSet presAssocID="{84CA1994-37C4-42F2-84A7-E89482ABA0C9}" presName="background" presStyleLbl="node0" presStyleIdx="1" presStyleCnt="2"/>
      <dgm:spPr>
        <a:solidFill>
          <a:srgbClr val="92D050"/>
        </a:solidFill>
      </dgm:spPr>
    </dgm:pt>
    <dgm:pt modelId="{FD987C18-6E7F-43A1-952D-FC03FA8A9784}" type="pres">
      <dgm:prSet presAssocID="{84CA1994-37C4-42F2-84A7-E89482ABA0C9}" presName="text" presStyleLbl="fgAcc0" presStyleIdx="1" presStyleCnt="2">
        <dgm:presLayoutVars>
          <dgm:chPref val="3"/>
        </dgm:presLayoutVars>
      </dgm:prSet>
      <dgm:spPr/>
    </dgm:pt>
    <dgm:pt modelId="{7E090D50-3742-4051-B96D-9F51C0C0DD3A}" type="pres">
      <dgm:prSet presAssocID="{84CA1994-37C4-42F2-84A7-E89482ABA0C9}" presName="hierChild2" presStyleCnt="0"/>
      <dgm:spPr/>
    </dgm:pt>
    <dgm:pt modelId="{EA1A0DD0-87F0-4E36-AB37-45ABDAB9C235}" type="pres">
      <dgm:prSet presAssocID="{7B8810A7-F0C8-4B0C-9576-B53338AA5BFF}" presName="Name10" presStyleLbl="parChTrans1D2" presStyleIdx="0" presStyleCnt="3"/>
      <dgm:spPr/>
    </dgm:pt>
    <dgm:pt modelId="{646234F8-6B51-4077-8A48-E9FC0CDC885C}" type="pres">
      <dgm:prSet presAssocID="{BF7E0450-4DB2-4A55-9137-4341D7773D52}" presName="hierRoot2" presStyleCnt="0"/>
      <dgm:spPr/>
    </dgm:pt>
    <dgm:pt modelId="{B3451CCB-8187-47A7-B62E-649861918A90}" type="pres">
      <dgm:prSet presAssocID="{BF7E0450-4DB2-4A55-9137-4341D7773D52}" presName="composite2" presStyleCnt="0"/>
      <dgm:spPr/>
    </dgm:pt>
    <dgm:pt modelId="{C4966604-8AE0-4E74-B5AA-196C9DE344C7}" type="pres">
      <dgm:prSet presAssocID="{BF7E0450-4DB2-4A55-9137-4341D7773D52}" presName="background2" presStyleLbl="node2" presStyleIdx="0" presStyleCnt="3"/>
      <dgm:spPr>
        <a:solidFill>
          <a:srgbClr val="FF9900"/>
        </a:solidFill>
      </dgm:spPr>
    </dgm:pt>
    <dgm:pt modelId="{FAFB2615-C679-4F8C-B4C1-FF1940EB4CB2}" type="pres">
      <dgm:prSet presAssocID="{BF7E0450-4DB2-4A55-9137-4341D7773D52}" presName="text2" presStyleLbl="fgAcc2" presStyleIdx="0" presStyleCnt="3">
        <dgm:presLayoutVars>
          <dgm:chPref val="3"/>
        </dgm:presLayoutVars>
      </dgm:prSet>
      <dgm:spPr/>
    </dgm:pt>
    <dgm:pt modelId="{066EC17D-10E4-410D-B6FF-E957FC513C45}" type="pres">
      <dgm:prSet presAssocID="{BF7E0450-4DB2-4A55-9137-4341D7773D52}" presName="hierChild3" presStyleCnt="0"/>
      <dgm:spPr/>
    </dgm:pt>
    <dgm:pt modelId="{F3AAA486-5454-4624-8073-55F7EA86AB10}" type="pres">
      <dgm:prSet presAssocID="{0C0722B2-5BE1-4BC1-B6FE-C5D608D55368}" presName="Name10" presStyleLbl="parChTrans1D2" presStyleIdx="1" presStyleCnt="3"/>
      <dgm:spPr/>
    </dgm:pt>
    <dgm:pt modelId="{83D33CE3-01ED-4F27-ADD5-A0C062382FDC}" type="pres">
      <dgm:prSet presAssocID="{EE4ED389-3E49-4A8F-90AC-00551B5DC93E}" presName="hierRoot2" presStyleCnt="0"/>
      <dgm:spPr/>
    </dgm:pt>
    <dgm:pt modelId="{AFAF3BCE-CE73-4F63-9EFA-6D2016CF1911}" type="pres">
      <dgm:prSet presAssocID="{EE4ED389-3E49-4A8F-90AC-00551B5DC93E}" presName="composite2" presStyleCnt="0"/>
      <dgm:spPr/>
    </dgm:pt>
    <dgm:pt modelId="{BBB06802-7648-448C-ADA5-C73EF63AED77}" type="pres">
      <dgm:prSet presAssocID="{EE4ED389-3E49-4A8F-90AC-00551B5DC93E}" presName="background2" presStyleLbl="node2" presStyleIdx="1" presStyleCnt="3"/>
      <dgm:spPr>
        <a:solidFill>
          <a:srgbClr val="FF9900"/>
        </a:solidFill>
      </dgm:spPr>
    </dgm:pt>
    <dgm:pt modelId="{745DC5A0-F3CD-409B-91EF-270DC7325E37}" type="pres">
      <dgm:prSet presAssocID="{EE4ED389-3E49-4A8F-90AC-00551B5DC93E}" presName="text2" presStyleLbl="fgAcc2" presStyleIdx="1" presStyleCnt="3">
        <dgm:presLayoutVars>
          <dgm:chPref val="3"/>
        </dgm:presLayoutVars>
      </dgm:prSet>
      <dgm:spPr/>
    </dgm:pt>
    <dgm:pt modelId="{85865BEE-C823-4C3E-BDD6-C18FF0DF35B8}" type="pres">
      <dgm:prSet presAssocID="{EE4ED389-3E49-4A8F-90AC-00551B5DC93E}" presName="hierChild3" presStyleCnt="0"/>
      <dgm:spPr/>
    </dgm:pt>
    <dgm:pt modelId="{B7EB3B58-9A83-441A-A665-7850F3A1A600}" type="pres">
      <dgm:prSet presAssocID="{037299B7-798F-4488-9051-3A49CE472027}" presName="Name10" presStyleLbl="parChTrans1D2" presStyleIdx="2" presStyleCnt="3"/>
      <dgm:spPr/>
    </dgm:pt>
    <dgm:pt modelId="{A211D06B-A168-4E8E-AE7D-C62C582517AF}" type="pres">
      <dgm:prSet presAssocID="{321BEDB7-D06F-4CFC-8E04-47D200B32E65}" presName="hierRoot2" presStyleCnt="0"/>
      <dgm:spPr/>
    </dgm:pt>
    <dgm:pt modelId="{F7125A05-6533-4A91-9EDA-F32E08048441}" type="pres">
      <dgm:prSet presAssocID="{321BEDB7-D06F-4CFC-8E04-47D200B32E65}" presName="composite2" presStyleCnt="0"/>
      <dgm:spPr/>
    </dgm:pt>
    <dgm:pt modelId="{ACF1C33E-08FE-4370-948C-36AEFC66B282}" type="pres">
      <dgm:prSet presAssocID="{321BEDB7-D06F-4CFC-8E04-47D200B32E65}" presName="background2" presStyleLbl="node2" presStyleIdx="2" presStyleCnt="3"/>
      <dgm:spPr>
        <a:solidFill>
          <a:srgbClr val="FF9900"/>
        </a:solidFill>
      </dgm:spPr>
    </dgm:pt>
    <dgm:pt modelId="{1E9480DB-E336-4577-92D1-100D1BBE1366}" type="pres">
      <dgm:prSet presAssocID="{321BEDB7-D06F-4CFC-8E04-47D200B32E65}" presName="text2" presStyleLbl="fgAcc2" presStyleIdx="2" presStyleCnt="3">
        <dgm:presLayoutVars>
          <dgm:chPref val="3"/>
        </dgm:presLayoutVars>
      </dgm:prSet>
      <dgm:spPr/>
    </dgm:pt>
    <dgm:pt modelId="{FD5C15FC-7851-4F15-A185-A253D5F9586B}" type="pres">
      <dgm:prSet presAssocID="{321BEDB7-D06F-4CFC-8E04-47D200B32E65}" presName="hierChild3" presStyleCnt="0"/>
      <dgm:spPr/>
    </dgm:pt>
  </dgm:ptLst>
  <dgm:cxnLst>
    <dgm:cxn modelId="{3CD85502-87AA-4F96-887B-8B5800D87143}" srcId="{84CA1994-37C4-42F2-84A7-E89482ABA0C9}" destId="{321BEDB7-D06F-4CFC-8E04-47D200B32E65}" srcOrd="2" destOrd="0" parTransId="{037299B7-798F-4488-9051-3A49CE472027}" sibTransId="{6AECEA0A-D31F-4C45-90CE-5F72D3405DD2}"/>
    <dgm:cxn modelId="{40D9160A-4458-EB44-9567-B0879A2247A7}" type="presOf" srcId="{8078E1CB-3ECD-48F8-8DF3-88979FA46F55}" destId="{94AEEF06-8AD8-4B85-B777-1515F8E0AEA8}" srcOrd="0" destOrd="0" presId="urn:microsoft.com/office/officeart/2005/8/layout/hierarchy1"/>
    <dgm:cxn modelId="{91A8B02A-55C7-40E8-9B8B-64F1584A9CCD}" srcId="{84CA1994-37C4-42F2-84A7-E89482ABA0C9}" destId="{BF7E0450-4DB2-4A55-9137-4341D7773D52}" srcOrd="0" destOrd="0" parTransId="{7B8810A7-F0C8-4B0C-9576-B53338AA5BFF}" sibTransId="{8DEF419E-7552-4770-96C9-A3627831FF28}"/>
    <dgm:cxn modelId="{F42E2F2C-06FA-EA4F-A98E-CCD8DF65AF60}" type="presOf" srcId="{84CA1994-37C4-42F2-84A7-E89482ABA0C9}" destId="{FD987C18-6E7F-43A1-952D-FC03FA8A9784}" srcOrd="0" destOrd="0" presId="urn:microsoft.com/office/officeart/2005/8/layout/hierarchy1"/>
    <dgm:cxn modelId="{7ED57239-05E8-4C4F-985D-7EF765A07CF0}" srcId="{8078E1CB-3ECD-48F8-8DF3-88979FA46F55}" destId="{84CA1994-37C4-42F2-84A7-E89482ABA0C9}" srcOrd="1" destOrd="0" parTransId="{BC2DC840-DEFF-4C37-91A4-50EB6E8A16DA}" sibTransId="{0A139751-F310-4099-80E8-262B9B10458D}"/>
    <dgm:cxn modelId="{AE17383C-45B3-054B-9A7E-9ED0AD2523A2}" type="presOf" srcId="{7B8810A7-F0C8-4B0C-9576-B53338AA5BFF}" destId="{EA1A0DD0-87F0-4E36-AB37-45ABDAB9C235}" srcOrd="0" destOrd="0" presId="urn:microsoft.com/office/officeart/2005/8/layout/hierarchy1"/>
    <dgm:cxn modelId="{978AA03C-D156-E649-A5C7-D16C6D96BB5A}" type="presOf" srcId="{0C0722B2-5BE1-4BC1-B6FE-C5D608D55368}" destId="{F3AAA486-5454-4624-8073-55F7EA86AB10}" srcOrd="0" destOrd="0" presId="urn:microsoft.com/office/officeart/2005/8/layout/hierarchy1"/>
    <dgm:cxn modelId="{5667944F-DB58-FE4F-B315-12407DCD56DC}" type="presOf" srcId="{321BEDB7-D06F-4CFC-8E04-47D200B32E65}" destId="{1E9480DB-E336-4577-92D1-100D1BBE1366}" srcOrd="0" destOrd="0" presId="urn:microsoft.com/office/officeart/2005/8/layout/hierarchy1"/>
    <dgm:cxn modelId="{930CED74-25B6-46DA-B331-A7F1A4076227}" srcId="{8078E1CB-3ECD-48F8-8DF3-88979FA46F55}" destId="{CEB6FB2B-E8EE-4368-84F9-70148F16C505}" srcOrd="0" destOrd="0" parTransId="{1C895712-C8D3-4E15-97D2-BC89DFB81D35}" sibTransId="{7C3FA66B-DF6C-412D-AD62-4C15E8DA6189}"/>
    <dgm:cxn modelId="{046D3A8E-CB58-4D43-A301-D0B9D3F031BB}" type="presOf" srcId="{EE4ED389-3E49-4A8F-90AC-00551B5DC93E}" destId="{745DC5A0-F3CD-409B-91EF-270DC7325E37}" srcOrd="0" destOrd="0" presId="urn:microsoft.com/office/officeart/2005/8/layout/hierarchy1"/>
    <dgm:cxn modelId="{D9DBA0A9-9CFA-2946-8D89-61E72831D131}" type="presOf" srcId="{BF7E0450-4DB2-4A55-9137-4341D7773D52}" destId="{FAFB2615-C679-4F8C-B4C1-FF1940EB4CB2}" srcOrd="0" destOrd="0" presId="urn:microsoft.com/office/officeart/2005/8/layout/hierarchy1"/>
    <dgm:cxn modelId="{99A00BB9-A7A8-4BF8-97A9-7176DE32027B}" srcId="{84CA1994-37C4-42F2-84A7-E89482ABA0C9}" destId="{EE4ED389-3E49-4A8F-90AC-00551B5DC93E}" srcOrd="1" destOrd="0" parTransId="{0C0722B2-5BE1-4BC1-B6FE-C5D608D55368}" sibTransId="{12854A0E-BE8C-4A39-AFF1-9BCCB78683A5}"/>
    <dgm:cxn modelId="{C1C4E7C6-EAFA-3441-9C7A-1871B505C71B}" type="presOf" srcId="{CEB6FB2B-E8EE-4368-84F9-70148F16C505}" destId="{0A21AD1B-AD51-4CD6-BFBC-FB2D81D96623}" srcOrd="0" destOrd="0" presId="urn:microsoft.com/office/officeart/2005/8/layout/hierarchy1"/>
    <dgm:cxn modelId="{9B8958F9-E302-3F45-85D1-35836173A533}" type="presOf" srcId="{037299B7-798F-4488-9051-3A49CE472027}" destId="{B7EB3B58-9A83-441A-A665-7850F3A1A600}" srcOrd="0" destOrd="0" presId="urn:microsoft.com/office/officeart/2005/8/layout/hierarchy1"/>
    <dgm:cxn modelId="{DB28C2ED-FF15-864E-9810-444D0DF7C470}" type="presParOf" srcId="{94AEEF06-8AD8-4B85-B777-1515F8E0AEA8}" destId="{2EC3633C-3011-4DB3-A156-948EF5F2931F}" srcOrd="0" destOrd="0" presId="urn:microsoft.com/office/officeart/2005/8/layout/hierarchy1"/>
    <dgm:cxn modelId="{1B5877A9-B8D7-9B48-8C78-F6C5F2DF2394}" type="presParOf" srcId="{2EC3633C-3011-4DB3-A156-948EF5F2931F}" destId="{6BADB093-72DD-447E-9802-2061ABB7EE70}" srcOrd="0" destOrd="0" presId="urn:microsoft.com/office/officeart/2005/8/layout/hierarchy1"/>
    <dgm:cxn modelId="{05BC95D6-E94E-EC43-A4E6-BD5B5F02977A}" type="presParOf" srcId="{6BADB093-72DD-447E-9802-2061ABB7EE70}" destId="{45089A9C-ADE8-47AF-9F96-3EDEB008A33B}" srcOrd="0" destOrd="0" presId="urn:microsoft.com/office/officeart/2005/8/layout/hierarchy1"/>
    <dgm:cxn modelId="{B72BF51C-B461-3348-8ABA-F865CFCDE83E}" type="presParOf" srcId="{6BADB093-72DD-447E-9802-2061ABB7EE70}" destId="{0A21AD1B-AD51-4CD6-BFBC-FB2D81D96623}" srcOrd="1" destOrd="0" presId="urn:microsoft.com/office/officeart/2005/8/layout/hierarchy1"/>
    <dgm:cxn modelId="{009D4AFD-6475-B642-A7AF-2E8649E5EAB6}" type="presParOf" srcId="{2EC3633C-3011-4DB3-A156-948EF5F2931F}" destId="{16F535AF-1D12-47FC-8FD1-FD3AF056E5F2}" srcOrd="1" destOrd="0" presId="urn:microsoft.com/office/officeart/2005/8/layout/hierarchy1"/>
    <dgm:cxn modelId="{B89C3316-C867-8241-B662-E6AE090F9D74}" type="presParOf" srcId="{94AEEF06-8AD8-4B85-B777-1515F8E0AEA8}" destId="{79720C2A-6CA7-453A-B5E1-54DB8D71E1D3}" srcOrd="1" destOrd="0" presId="urn:microsoft.com/office/officeart/2005/8/layout/hierarchy1"/>
    <dgm:cxn modelId="{EFA1E045-FF3E-3249-A8CA-9C2E5595D0A4}" type="presParOf" srcId="{79720C2A-6CA7-453A-B5E1-54DB8D71E1D3}" destId="{6998F880-EF5A-4844-A8FE-2DF6C84F5994}" srcOrd="0" destOrd="0" presId="urn:microsoft.com/office/officeart/2005/8/layout/hierarchy1"/>
    <dgm:cxn modelId="{F96B971D-4A3B-164A-91FB-7A91473FEB14}" type="presParOf" srcId="{6998F880-EF5A-4844-A8FE-2DF6C84F5994}" destId="{5F6540A4-6706-4CE7-9F02-423F5C333270}" srcOrd="0" destOrd="0" presId="urn:microsoft.com/office/officeart/2005/8/layout/hierarchy1"/>
    <dgm:cxn modelId="{A8DB8CBA-C7A6-C547-A338-BB93FA3D8335}" type="presParOf" srcId="{6998F880-EF5A-4844-A8FE-2DF6C84F5994}" destId="{FD987C18-6E7F-43A1-952D-FC03FA8A9784}" srcOrd="1" destOrd="0" presId="urn:microsoft.com/office/officeart/2005/8/layout/hierarchy1"/>
    <dgm:cxn modelId="{FB2A6589-F68E-FB4E-A055-AC315B5541CD}" type="presParOf" srcId="{79720C2A-6CA7-453A-B5E1-54DB8D71E1D3}" destId="{7E090D50-3742-4051-B96D-9F51C0C0DD3A}" srcOrd="1" destOrd="0" presId="urn:microsoft.com/office/officeart/2005/8/layout/hierarchy1"/>
    <dgm:cxn modelId="{C72D8C1C-B220-2D4B-8BF6-0A3519595CF0}" type="presParOf" srcId="{7E090D50-3742-4051-B96D-9F51C0C0DD3A}" destId="{EA1A0DD0-87F0-4E36-AB37-45ABDAB9C235}" srcOrd="0" destOrd="0" presId="urn:microsoft.com/office/officeart/2005/8/layout/hierarchy1"/>
    <dgm:cxn modelId="{4BF3321B-7F56-F349-918B-DE732D69D366}" type="presParOf" srcId="{7E090D50-3742-4051-B96D-9F51C0C0DD3A}" destId="{646234F8-6B51-4077-8A48-E9FC0CDC885C}" srcOrd="1" destOrd="0" presId="urn:microsoft.com/office/officeart/2005/8/layout/hierarchy1"/>
    <dgm:cxn modelId="{D222F9F0-8601-B144-90F9-A0896AFFB89E}" type="presParOf" srcId="{646234F8-6B51-4077-8A48-E9FC0CDC885C}" destId="{B3451CCB-8187-47A7-B62E-649861918A90}" srcOrd="0" destOrd="0" presId="urn:microsoft.com/office/officeart/2005/8/layout/hierarchy1"/>
    <dgm:cxn modelId="{94413CCB-8A74-7D4F-878A-101885CC384A}" type="presParOf" srcId="{B3451CCB-8187-47A7-B62E-649861918A90}" destId="{C4966604-8AE0-4E74-B5AA-196C9DE344C7}" srcOrd="0" destOrd="0" presId="urn:microsoft.com/office/officeart/2005/8/layout/hierarchy1"/>
    <dgm:cxn modelId="{2B5E8D97-698E-ED4D-9721-4056C983388D}" type="presParOf" srcId="{B3451CCB-8187-47A7-B62E-649861918A90}" destId="{FAFB2615-C679-4F8C-B4C1-FF1940EB4CB2}" srcOrd="1" destOrd="0" presId="urn:microsoft.com/office/officeart/2005/8/layout/hierarchy1"/>
    <dgm:cxn modelId="{8DB2BA15-CFC7-A14A-96C4-572F6E3FA612}" type="presParOf" srcId="{646234F8-6B51-4077-8A48-E9FC0CDC885C}" destId="{066EC17D-10E4-410D-B6FF-E957FC513C45}" srcOrd="1" destOrd="0" presId="urn:microsoft.com/office/officeart/2005/8/layout/hierarchy1"/>
    <dgm:cxn modelId="{7A65B3ED-A570-A248-8275-EFD523FB9EC8}" type="presParOf" srcId="{7E090D50-3742-4051-B96D-9F51C0C0DD3A}" destId="{F3AAA486-5454-4624-8073-55F7EA86AB10}" srcOrd="2" destOrd="0" presId="urn:microsoft.com/office/officeart/2005/8/layout/hierarchy1"/>
    <dgm:cxn modelId="{C5A68A57-3DAF-8044-A3F7-1285D6BB20E6}" type="presParOf" srcId="{7E090D50-3742-4051-B96D-9F51C0C0DD3A}" destId="{83D33CE3-01ED-4F27-ADD5-A0C062382FDC}" srcOrd="3" destOrd="0" presId="urn:microsoft.com/office/officeart/2005/8/layout/hierarchy1"/>
    <dgm:cxn modelId="{10EF4B7E-3F19-AD4E-83B8-F12649C90C10}" type="presParOf" srcId="{83D33CE3-01ED-4F27-ADD5-A0C062382FDC}" destId="{AFAF3BCE-CE73-4F63-9EFA-6D2016CF1911}" srcOrd="0" destOrd="0" presId="urn:microsoft.com/office/officeart/2005/8/layout/hierarchy1"/>
    <dgm:cxn modelId="{D60559AE-5500-2148-8BD9-79ECAD31DD31}" type="presParOf" srcId="{AFAF3BCE-CE73-4F63-9EFA-6D2016CF1911}" destId="{BBB06802-7648-448C-ADA5-C73EF63AED77}" srcOrd="0" destOrd="0" presId="urn:microsoft.com/office/officeart/2005/8/layout/hierarchy1"/>
    <dgm:cxn modelId="{349DCEAE-8BB6-2D45-B39B-13E66F396E09}" type="presParOf" srcId="{AFAF3BCE-CE73-4F63-9EFA-6D2016CF1911}" destId="{745DC5A0-F3CD-409B-91EF-270DC7325E37}" srcOrd="1" destOrd="0" presId="urn:microsoft.com/office/officeart/2005/8/layout/hierarchy1"/>
    <dgm:cxn modelId="{C0BC3D85-7209-224D-897E-514EA4DE3315}" type="presParOf" srcId="{83D33CE3-01ED-4F27-ADD5-A0C062382FDC}" destId="{85865BEE-C823-4C3E-BDD6-C18FF0DF35B8}" srcOrd="1" destOrd="0" presId="urn:microsoft.com/office/officeart/2005/8/layout/hierarchy1"/>
    <dgm:cxn modelId="{B1590579-C4BD-2446-BA14-D3A7B17A0207}" type="presParOf" srcId="{7E090D50-3742-4051-B96D-9F51C0C0DD3A}" destId="{B7EB3B58-9A83-441A-A665-7850F3A1A600}" srcOrd="4" destOrd="0" presId="urn:microsoft.com/office/officeart/2005/8/layout/hierarchy1"/>
    <dgm:cxn modelId="{A54FA515-3FB9-D646-BC02-3ED86849CB91}" type="presParOf" srcId="{7E090D50-3742-4051-B96D-9F51C0C0DD3A}" destId="{A211D06B-A168-4E8E-AE7D-C62C582517AF}" srcOrd="5" destOrd="0" presId="urn:microsoft.com/office/officeart/2005/8/layout/hierarchy1"/>
    <dgm:cxn modelId="{FFC796A1-7A74-7941-865B-563DD9890CEA}" type="presParOf" srcId="{A211D06B-A168-4E8E-AE7D-C62C582517AF}" destId="{F7125A05-6533-4A91-9EDA-F32E08048441}" srcOrd="0" destOrd="0" presId="urn:microsoft.com/office/officeart/2005/8/layout/hierarchy1"/>
    <dgm:cxn modelId="{A3079EF6-A298-494E-B0DA-8893A7932B1D}" type="presParOf" srcId="{F7125A05-6533-4A91-9EDA-F32E08048441}" destId="{ACF1C33E-08FE-4370-948C-36AEFC66B282}" srcOrd="0" destOrd="0" presId="urn:microsoft.com/office/officeart/2005/8/layout/hierarchy1"/>
    <dgm:cxn modelId="{E6E0C5BD-EDC4-FD45-B83C-6200ACD6053C}" type="presParOf" srcId="{F7125A05-6533-4A91-9EDA-F32E08048441}" destId="{1E9480DB-E336-4577-92D1-100D1BBE1366}" srcOrd="1" destOrd="0" presId="urn:microsoft.com/office/officeart/2005/8/layout/hierarchy1"/>
    <dgm:cxn modelId="{0F9C67AC-A827-5145-8850-2E8BB871FDF9}" type="presParOf" srcId="{A211D06B-A168-4E8E-AE7D-C62C582517AF}" destId="{FD5C15FC-7851-4F15-A185-A253D5F9586B}"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45C84B-0442-46E5-89E8-3AA71018DAA2}"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s-CL"/>
        </a:p>
      </dgm:t>
    </dgm:pt>
    <dgm:pt modelId="{6923547D-8D3A-451E-AD34-88EF2CE0A685}">
      <dgm:prSet/>
      <dgm:spPr/>
      <dgm:t>
        <a:bodyPr/>
        <a:lstStyle/>
        <a:p>
          <a:pPr rtl="0"/>
          <a:r>
            <a:rPr lang="es-ES" dirty="0"/>
            <a:t>Instrumentos normados:</a:t>
          </a:r>
          <a:endParaRPr lang="es-CL" dirty="0"/>
        </a:p>
      </dgm:t>
    </dgm:pt>
    <dgm:pt modelId="{A326778C-3570-493B-A90D-B6EEDA25C1F8}" type="parTrans" cxnId="{BF316120-FCAE-497F-982D-53D18B2246F3}">
      <dgm:prSet/>
      <dgm:spPr/>
      <dgm:t>
        <a:bodyPr/>
        <a:lstStyle/>
        <a:p>
          <a:endParaRPr lang="es-CL"/>
        </a:p>
      </dgm:t>
    </dgm:pt>
    <dgm:pt modelId="{86E06529-927A-4525-92FA-1D7D4AA4E66D}" type="sibTrans" cxnId="{BF316120-FCAE-497F-982D-53D18B2246F3}">
      <dgm:prSet/>
      <dgm:spPr/>
      <dgm:t>
        <a:bodyPr/>
        <a:lstStyle/>
        <a:p>
          <a:endParaRPr lang="es-CL"/>
        </a:p>
      </dgm:t>
    </dgm:pt>
    <dgm:pt modelId="{D10A3BF7-AC95-4231-8E61-F5DE1BF5FC26}">
      <dgm:prSet/>
      <dgm:spPr/>
      <dgm:t>
        <a:bodyPr/>
        <a:lstStyle/>
        <a:p>
          <a:pPr rtl="0"/>
          <a:r>
            <a:rPr lang="es-ES" dirty="0"/>
            <a:t>Escala de desarrollo de Denver</a:t>
          </a:r>
          <a:endParaRPr lang="es-CL" dirty="0"/>
        </a:p>
      </dgm:t>
    </dgm:pt>
    <dgm:pt modelId="{7BF64ED6-22F9-4E60-B4D2-566E2F0B7276}" type="parTrans" cxnId="{FC6B8716-099F-4792-9410-E286DFAA6897}">
      <dgm:prSet/>
      <dgm:spPr/>
      <dgm:t>
        <a:bodyPr/>
        <a:lstStyle/>
        <a:p>
          <a:endParaRPr lang="es-CL"/>
        </a:p>
      </dgm:t>
    </dgm:pt>
    <dgm:pt modelId="{F178CE36-1DFD-48FE-A63F-C70AE0F7ABB4}" type="sibTrans" cxnId="{FC6B8716-099F-4792-9410-E286DFAA6897}">
      <dgm:prSet/>
      <dgm:spPr/>
      <dgm:t>
        <a:bodyPr/>
        <a:lstStyle/>
        <a:p>
          <a:endParaRPr lang="es-CL"/>
        </a:p>
      </dgm:t>
    </dgm:pt>
    <dgm:pt modelId="{BA68B534-4031-4A36-B026-1765FDFE8279}">
      <dgm:prSet/>
      <dgm:spPr/>
      <dgm:t>
        <a:bodyPr/>
        <a:lstStyle/>
        <a:p>
          <a:pPr rtl="0"/>
          <a:r>
            <a:rPr lang="es-ES" dirty="0"/>
            <a:t>Escala de desarrollo de Soledad Rodríguez</a:t>
          </a:r>
          <a:endParaRPr lang="es-CL" dirty="0"/>
        </a:p>
      </dgm:t>
    </dgm:pt>
    <dgm:pt modelId="{E4F957E5-14C0-4C0A-9F9B-E45350D261CC}" type="parTrans" cxnId="{4C42C1E0-762C-41A3-A3A7-BD62CD0F5B7D}">
      <dgm:prSet/>
      <dgm:spPr/>
      <dgm:t>
        <a:bodyPr/>
        <a:lstStyle/>
        <a:p>
          <a:endParaRPr lang="es-CL"/>
        </a:p>
      </dgm:t>
    </dgm:pt>
    <dgm:pt modelId="{5E167F15-7C14-4EA5-9351-1252F9E99BCD}" type="sibTrans" cxnId="{4C42C1E0-762C-41A3-A3A7-BD62CD0F5B7D}">
      <dgm:prSet/>
      <dgm:spPr/>
      <dgm:t>
        <a:bodyPr/>
        <a:lstStyle/>
        <a:p>
          <a:endParaRPr lang="es-CL"/>
        </a:p>
      </dgm:t>
    </dgm:pt>
    <dgm:pt modelId="{1483C8DE-5862-4CB0-A1FE-BE396C2A0557}" type="pres">
      <dgm:prSet presAssocID="{0345C84B-0442-46E5-89E8-3AA71018DAA2}" presName="hierChild1" presStyleCnt="0">
        <dgm:presLayoutVars>
          <dgm:chPref val="1"/>
          <dgm:dir/>
          <dgm:animOne val="branch"/>
          <dgm:animLvl val="lvl"/>
          <dgm:resizeHandles/>
        </dgm:presLayoutVars>
      </dgm:prSet>
      <dgm:spPr/>
    </dgm:pt>
    <dgm:pt modelId="{609175ED-56A7-4E7D-8190-E9C145FA60DA}" type="pres">
      <dgm:prSet presAssocID="{6923547D-8D3A-451E-AD34-88EF2CE0A685}" presName="hierRoot1" presStyleCnt="0"/>
      <dgm:spPr/>
    </dgm:pt>
    <dgm:pt modelId="{6D75F5D8-023E-4F63-B23B-6F7CEFD70EEC}" type="pres">
      <dgm:prSet presAssocID="{6923547D-8D3A-451E-AD34-88EF2CE0A685}" presName="composite" presStyleCnt="0"/>
      <dgm:spPr/>
    </dgm:pt>
    <dgm:pt modelId="{16DB9DD9-6D92-484E-AA0B-26B71F34C559}" type="pres">
      <dgm:prSet presAssocID="{6923547D-8D3A-451E-AD34-88EF2CE0A685}" presName="background" presStyleLbl="node0" presStyleIdx="0" presStyleCnt="3"/>
      <dgm:spPr>
        <a:solidFill>
          <a:srgbClr val="00B0F0"/>
        </a:solidFill>
      </dgm:spPr>
    </dgm:pt>
    <dgm:pt modelId="{B17B7EA5-5999-4346-9335-FC8536539B31}" type="pres">
      <dgm:prSet presAssocID="{6923547D-8D3A-451E-AD34-88EF2CE0A685}" presName="text" presStyleLbl="fgAcc0" presStyleIdx="0" presStyleCnt="3">
        <dgm:presLayoutVars>
          <dgm:chPref val="3"/>
        </dgm:presLayoutVars>
      </dgm:prSet>
      <dgm:spPr/>
    </dgm:pt>
    <dgm:pt modelId="{FB696151-0AD8-45E6-A416-25A2936917D3}" type="pres">
      <dgm:prSet presAssocID="{6923547D-8D3A-451E-AD34-88EF2CE0A685}" presName="hierChild2" presStyleCnt="0"/>
      <dgm:spPr/>
    </dgm:pt>
    <dgm:pt modelId="{43A12376-9B46-4C9A-86BA-C52B7A5DC981}" type="pres">
      <dgm:prSet presAssocID="{D10A3BF7-AC95-4231-8E61-F5DE1BF5FC26}" presName="hierRoot1" presStyleCnt="0"/>
      <dgm:spPr/>
    </dgm:pt>
    <dgm:pt modelId="{BAB64FE3-F6AD-456B-8DAE-B4C945EE298F}" type="pres">
      <dgm:prSet presAssocID="{D10A3BF7-AC95-4231-8E61-F5DE1BF5FC26}" presName="composite" presStyleCnt="0"/>
      <dgm:spPr/>
    </dgm:pt>
    <dgm:pt modelId="{AF54369A-7CE7-4D73-8667-7E8E703F3106}" type="pres">
      <dgm:prSet presAssocID="{D10A3BF7-AC95-4231-8E61-F5DE1BF5FC26}" presName="background" presStyleLbl="node0" presStyleIdx="1" presStyleCnt="3"/>
      <dgm:spPr>
        <a:solidFill>
          <a:srgbClr val="99FF66"/>
        </a:solidFill>
      </dgm:spPr>
    </dgm:pt>
    <dgm:pt modelId="{C32C324D-778F-4100-A99F-0B88D1AF3F7D}" type="pres">
      <dgm:prSet presAssocID="{D10A3BF7-AC95-4231-8E61-F5DE1BF5FC26}" presName="text" presStyleLbl="fgAcc0" presStyleIdx="1" presStyleCnt="3">
        <dgm:presLayoutVars>
          <dgm:chPref val="3"/>
        </dgm:presLayoutVars>
      </dgm:prSet>
      <dgm:spPr/>
    </dgm:pt>
    <dgm:pt modelId="{8B30DCE9-8030-428A-BBA8-2B7687B1B231}" type="pres">
      <dgm:prSet presAssocID="{D10A3BF7-AC95-4231-8E61-F5DE1BF5FC26}" presName="hierChild2" presStyleCnt="0"/>
      <dgm:spPr/>
    </dgm:pt>
    <dgm:pt modelId="{4C82506A-15D8-4CDF-94D6-0079CD47F24B}" type="pres">
      <dgm:prSet presAssocID="{BA68B534-4031-4A36-B026-1765FDFE8279}" presName="hierRoot1" presStyleCnt="0"/>
      <dgm:spPr/>
    </dgm:pt>
    <dgm:pt modelId="{076DB714-E4BF-460A-874A-DF2507524C8E}" type="pres">
      <dgm:prSet presAssocID="{BA68B534-4031-4A36-B026-1765FDFE8279}" presName="composite" presStyleCnt="0"/>
      <dgm:spPr/>
    </dgm:pt>
    <dgm:pt modelId="{5A878115-24CE-45F5-8800-1191A59ABBDC}" type="pres">
      <dgm:prSet presAssocID="{BA68B534-4031-4A36-B026-1765FDFE8279}" presName="background" presStyleLbl="node0" presStyleIdx="2" presStyleCnt="3"/>
      <dgm:spPr>
        <a:solidFill>
          <a:srgbClr val="FF66CC"/>
        </a:solidFill>
      </dgm:spPr>
    </dgm:pt>
    <dgm:pt modelId="{EBC197BC-ABE5-4514-96BE-4EE5CC715D38}" type="pres">
      <dgm:prSet presAssocID="{BA68B534-4031-4A36-B026-1765FDFE8279}" presName="text" presStyleLbl="fgAcc0" presStyleIdx="2" presStyleCnt="3">
        <dgm:presLayoutVars>
          <dgm:chPref val="3"/>
        </dgm:presLayoutVars>
      </dgm:prSet>
      <dgm:spPr/>
    </dgm:pt>
    <dgm:pt modelId="{796A0AAB-BE65-4738-A78C-A5B45ECD98CA}" type="pres">
      <dgm:prSet presAssocID="{BA68B534-4031-4A36-B026-1765FDFE8279}" presName="hierChild2" presStyleCnt="0"/>
      <dgm:spPr/>
    </dgm:pt>
  </dgm:ptLst>
  <dgm:cxnLst>
    <dgm:cxn modelId="{5039D602-4753-274C-B7BD-742F1B7E7D7C}" type="presOf" srcId="{BA68B534-4031-4A36-B026-1765FDFE8279}" destId="{EBC197BC-ABE5-4514-96BE-4EE5CC715D38}" srcOrd="0" destOrd="0" presId="urn:microsoft.com/office/officeart/2005/8/layout/hierarchy1"/>
    <dgm:cxn modelId="{FC6B8716-099F-4792-9410-E286DFAA6897}" srcId="{0345C84B-0442-46E5-89E8-3AA71018DAA2}" destId="{D10A3BF7-AC95-4231-8E61-F5DE1BF5FC26}" srcOrd="1" destOrd="0" parTransId="{7BF64ED6-22F9-4E60-B4D2-566E2F0B7276}" sibTransId="{F178CE36-1DFD-48FE-A63F-C70AE0F7ABB4}"/>
    <dgm:cxn modelId="{E1B1AA18-D1B3-B04B-B4D2-9AF08A74CF23}" type="presOf" srcId="{D10A3BF7-AC95-4231-8E61-F5DE1BF5FC26}" destId="{C32C324D-778F-4100-A99F-0B88D1AF3F7D}" srcOrd="0" destOrd="0" presId="urn:microsoft.com/office/officeart/2005/8/layout/hierarchy1"/>
    <dgm:cxn modelId="{BF316120-FCAE-497F-982D-53D18B2246F3}" srcId="{0345C84B-0442-46E5-89E8-3AA71018DAA2}" destId="{6923547D-8D3A-451E-AD34-88EF2CE0A685}" srcOrd="0" destOrd="0" parTransId="{A326778C-3570-493B-A90D-B6EEDA25C1F8}" sibTransId="{86E06529-927A-4525-92FA-1D7D4AA4E66D}"/>
    <dgm:cxn modelId="{29748A23-BA39-FD41-8757-8FAD69235B72}" type="presOf" srcId="{0345C84B-0442-46E5-89E8-3AA71018DAA2}" destId="{1483C8DE-5862-4CB0-A1FE-BE396C2A0557}" srcOrd="0" destOrd="0" presId="urn:microsoft.com/office/officeart/2005/8/layout/hierarchy1"/>
    <dgm:cxn modelId="{4C42C1E0-762C-41A3-A3A7-BD62CD0F5B7D}" srcId="{0345C84B-0442-46E5-89E8-3AA71018DAA2}" destId="{BA68B534-4031-4A36-B026-1765FDFE8279}" srcOrd="2" destOrd="0" parTransId="{E4F957E5-14C0-4C0A-9F9B-E45350D261CC}" sibTransId="{5E167F15-7C14-4EA5-9351-1252F9E99BCD}"/>
    <dgm:cxn modelId="{FFE6A6E2-E43E-6C42-A812-4F740B116F84}" type="presOf" srcId="{6923547D-8D3A-451E-AD34-88EF2CE0A685}" destId="{B17B7EA5-5999-4346-9335-FC8536539B31}" srcOrd="0" destOrd="0" presId="urn:microsoft.com/office/officeart/2005/8/layout/hierarchy1"/>
    <dgm:cxn modelId="{AD75E900-D128-1340-AA5F-5A1E7E383E11}" type="presParOf" srcId="{1483C8DE-5862-4CB0-A1FE-BE396C2A0557}" destId="{609175ED-56A7-4E7D-8190-E9C145FA60DA}" srcOrd="0" destOrd="0" presId="urn:microsoft.com/office/officeart/2005/8/layout/hierarchy1"/>
    <dgm:cxn modelId="{E8A80C2E-ED1A-5740-B24B-AF194B2A3E78}" type="presParOf" srcId="{609175ED-56A7-4E7D-8190-E9C145FA60DA}" destId="{6D75F5D8-023E-4F63-B23B-6F7CEFD70EEC}" srcOrd="0" destOrd="0" presId="urn:microsoft.com/office/officeart/2005/8/layout/hierarchy1"/>
    <dgm:cxn modelId="{63B21915-CEFF-F143-86EF-3088FEDCB009}" type="presParOf" srcId="{6D75F5D8-023E-4F63-B23B-6F7CEFD70EEC}" destId="{16DB9DD9-6D92-484E-AA0B-26B71F34C559}" srcOrd="0" destOrd="0" presId="urn:microsoft.com/office/officeart/2005/8/layout/hierarchy1"/>
    <dgm:cxn modelId="{C8BD2EF0-1BEB-5245-9D56-F09736E8944A}" type="presParOf" srcId="{6D75F5D8-023E-4F63-B23B-6F7CEFD70EEC}" destId="{B17B7EA5-5999-4346-9335-FC8536539B31}" srcOrd="1" destOrd="0" presId="urn:microsoft.com/office/officeart/2005/8/layout/hierarchy1"/>
    <dgm:cxn modelId="{A9ED910B-C6A2-0545-9BB6-EDDF4F9064D6}" type="presParOf" srcId="{609175ED-56A7-4E7D-8190-E9C145FA60DA}" destId="{FB696151-0AD8-45E6-A416-25A2936917D3}" srcOrd="1" destOrd="0" presId="urn:microsoft.com/office/officeart/2005/8/layout/hierarchy1"/>
    <dgm:cxn modelId="{8CB8EC7B-6814-4242-A2D7-79ED6DD814E9}" type="presParOf" srcId="{1483C8DE-5862-4CB0-A1FE-BE396C2A0557}" destId="{43A12376-9B46-4C9A-86BA-C52B7A5DC981}" srcOrd="1" destOrd="0" presId="urn:microsoft.com/office/officeart/2005/8/layout/hierarchy1"/>
    <dgm:cxn modelId="{D2DD609E-FBE8-1D4C-8637-0B4008122A7F}" type="presParOf" srcId="{43A12376-9B46-4C9A-86BA-C52B7A5DC981}" destId="{BAB64FE3-F6AD-456B-8DAE-B4C945EE298F}" srcOrd="0" destOrd="0" presId="urn:microsoft.com/office/officeart/2005/8/layout/hierarchy1"/>
    <dgm:cxn modelId="{0F71641C-CA7C-5F43-BC4E-9C21BB5E0580}" type="presParOf" srcId="{BAB64FE3-F6AD-456B-8DAE-B4C945EE298F}" destId="{AF54369A-7CE7-4D73-8667-7E8E703F3106}" srcOrd="0" destOrd="0" presId="urn:microsoft.com/office/officeart/2005/8/layout/hierarchy1"/>
    <dgm:cxn modelId="{371F2D22-F387-FD47-99E3-034F966C2B84}" type="presParOf" srcId="{BAB64FE3-F6AD-456B-8DAE-B4C945EE298F}" destId="{C32C324D-778F-4100-A99F-0B88D1AF3F7D}" srcOrd="1" destOrd="0" presId="urn:microsoft.com/office/officeart/2005/8/layout/hierarchy1"/>
    <dgm:cxn modelId="{5D04DB6A-1F4D-174E-ABA3-6C1BCBC67A4A}" type="presParOf" srcId="{43A12376-9B46-4C9A-86BA-C52B7A5DC981}" destId="{8B30DCE9-8030-428A-BBA8-2B7687B1B231}" srcOrd="1" destOrd="0" presId="urn:microsoft.com/office/officeart/2005/8/layout/hierarchy1"/>
    <dgm:cxn modelId="{3DD5023A-26A3-2C44-80F0-BAD5CD7658EA}" type="presParOf" srcId="{1483C8DE-5862-4CB0-A1FE-BE396C2A0557}" destId="{4C82506A-15D8-4CDF-94D6-0079CD47F24B}" srcOrd="2" destOrd="0" presId="urn:microsoft.com/office/officeart/2005/8/layout/hierarchy1"/>
    <dgm:cxn modelId="{BA8410FA-81ED-D14B-B957-D12AFA9ECAE6}" type="presParOf" srcId="{4C82506A-15D8-4CDF-94D6-0079CD47F24B}" destId="{076DB714-E4BF-460A-874A-DF2507524C8E}" srcOrd="0" destOrd="0" presId="urn:microsoft.com/office/officeart/2005/8/layout/hierarchy1"/>
    <dgm:cxn modelId="{B6EA0209-1120-C742-A4EB-75DA9D950156}" type="presParOf" srcId="{076DB714-E4BF-460A-874A-DF2507524C8E}" destId="{5A878115-24CE-45F5-8800-1191A59ABBDC}" srcOrd="0" destOrd="0" presId="urn:microsoft.com/office/officeart/2005/8/layout/hierarchy1"/>
    <dgm:cxn modelId="{C65F9180-8EFA-014D-99AF-5418B9635114}" type="presParOf" srcId="{076DB714-E4BF-460A-874A-DF2507524C8E}" destId="{EBC197BC-ABE5-4514-96BE-4EE5CC715D38}" srcOrd="1" destOrd="0" presId="urn:microsoft.com/office/officeart/2005/8/layout/hierarchy1"/>
    <dgm:cxn modelId="{9EFE08EF-C472-4448-B079-24530CE52FA9}" type="presParOf" srcId="{4C82506A-15D8-4CDF-94D6-0079CD47F24B}" destId="{796A0AAB-BE65-4738-A78C-A5B45ECD98CA}" srcOrd="1" destOrd="0" presId="urn:microsoft.com/office/officeart/2005/8/layout/hierarchy1"/>
  </dgm:cxnLst>
  <dgm:bg/>
  <dgm:whole>
    <a:ln>
      <a:solidFill>
        <a:srgbClr val="00B0F0"/>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4FBD8D-39E8-4522-B7DE-DCA7AD8FAE8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CL"/>
        </a:p>
      </dgm:t>
    </dgm:pt>
    <dgm:pt modelId="{714194AB-9113-4801-B1D4-1123C4BF7C25}">
      <dgm:prSet custT="1"/>
      <dgm:spPr>
        <a:solidFill>
          <a:srgbClr val="00B0F0"/>
        </a:solidFill>
      </dgm:spPr>
      <dgm:t>
        <a:bodyPr/>
        <a:lstStyle/>
        <a:p>
          <a:pPr rtl="0"/>
          <a:r>
            <a:rPr lang="es-ES" sz="2800" dirty="0"/>
            <a:t>  Normalidad - Variaciones</a:t>
          </a:r>
        </a:p>
      </dgm:t>
    </dgm:pt>
    <dgm:pt modelId="{85D09CF4-0E91-46EB-8D4F-CD866F88AE6E}" type="parTrans" cxnId="{16E0D15D-C3C9-41D3-BACA-C6B6FD98C504}">
      <dgm:prSet/>
      <dgm:spPr/>
      <dgm:t>
        <a:bodyPr/>
        <a:lstStyle/>
        <a:p>
          <a:endParaRPr lang="es-CL"/>
        </a:p>
      </dgm:t>
    </dgm:pt>
    <dgm:pt modelId="{C30B4AF6-51AB-49A0-A8B8-1DBF912CA880}" type="sibTrans" cxnId="{16E0D15D-C3C9-41D3-BACA-C6B6FD98C504}">
      <dgm:prSet/>
      <dgm:spPr/>
      <dgm:t>
        <a:bodyPr/>
        <a:lstStyle/>
        <a:p>
          <a:endParaRPr lang="es-CL"/>
        </a:p>
      </dgm:t>
    </dgm:pt>
    <dgm:pt modelId="{7ED63193-C9AA-49E2-908E-5DFBCF904DEF}" type="pres">
      <dgm:prSet presAssocID="{3C4FBD8D-39E8-4522-B7DE-DCA7AD8FAE81}" presName="linear" presStyleCnt="0">
        <dgm:presLayoutVars>
          <dgm:animLvl val="lvl"/>
          <dgm:resizeHandles val="exact"/>
        </dgm:presLayoutVars>
      </dgm:prSet>
      <dgm:spPr/>
    </dgm:pt>
    <dgm:pt modelId="{18866E19-C8C4-4A4F-8813-8952550F0A36}" type="pres">
      <dgm:prSet presAssocID="{714194AB-9113-4801-B1D4-1123C4BF7C25}" presName="parentText" presStyleLbl="node1" presStyleIdx="0" presStyleCnt="1" custLinFactNeighborX="-3356" custLinFactNeighborY="924">
        <dgm:presLayoutVars>
          <dgm:chMax val="0"/>
          <dgm:bulletEnabled val="1"/>
        </dgm:presLayoutVars>
      </dgm:prSet>
      <dgm:spPr/>
    </dgm:pt>
  </dgm:ptLst>
  <dgm:cxnLst>
    <dgm:cxn modelId="{16E0D15D-C3C9-41D3-BACA-C6B6FD98C504}" srcId="{3C4FBD8D-39E8-4522-B7DE-DCA7AD8FAE81}" destId="{714194AB-9113-4801-B1D4-1123C4BF7C25}" srcOrd="0" destOrd="0" parTransId="{85D09CF4-0E91-46EB-8D4F-CD866F88AE6E}" sibTransId="{C30B4AF6-51AB-49A0-A8B8-1DBF912CA880}"/>
    <dgm:cxn modelId="{D008A7BF-190A-3E48-B804-67944A5B15EF}" type="presOf" srcId="{714194AB-9113-4801-B1D4-1123C4BF7C25}" destId="{18866E19-C8C4-4A4F-8813-8952550F0A36}" srcOrd="0" destOrd="0" presId="urn:microsoft.com/office/officeart/2005/8/layout/vList2"/>
    <dgm:cxn modelId="{0F59E4E7-BEBB-9947-BC3C-7B6BF5019417}" type="presOf" srcId="{3C4FBD8D-39E8-4522-B7DE-DCA7AD8FAE81}" destId="{7ED63193-C9AA-49E2-908E-5DFBCF904DEF}" srcOrd="0" destOrd="0" presId="urn:microsoft.com/office/officeart/2005/8/layout/vList2"/>
    <dgm:cxn modelId="{06DA52BA-DD49-164F-85F2-EF52DE6185CB}" type="presParOf" srcId="{7ED63193-C9AA-49E2-908E-5DFBCF904DEF}" destId="{18866E19-C8C4-4A4F-8813-8952550F0A3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42033B-6557-4D61-A346-DD148CBF6D3D}" type="doc">
      <dgm:prSet loTypeId="urn:microsoft.com/office/officeart/2005/8/layout/process1" loCatId="process" qsTypeId="urn:microsoft.com/office/officeart/2005/8/quickstyle/3d1" qsCatId="3D" csTypeId="urn:microsoft.com/office/officeart/2005/8/colors/accent1_2" csCatId="accent1" phldr="1"/>
      <dgm:spPr/>
      <dgm:t>
        <a:bodyPr/>
        <a:lstStyle/>
        <a:p>
          <a:endParaRPr lang="es-CL"/>
        </a:p>
      </dgm:t>
    </dgm:pt>
    <dgm:pt modelId="{F2851614-6C47-4BBC-A259-4FC984E17943}">
      <dgm:prSet/>
      <dgm:spPr>
        <a:solidFill>
          <a:srgbClr val="FF9900"/>
        </a:solidFill>
      </dgm:spPr>
      <dgm:t>
        <a:bodyPr/>
        <a:lstStyle/>
        <a:p>
          <a:pPr rtl="0"/>
          <a:r>
            <a:rPr lang="es-ES" dirty="0">
              <a:solidFill>
                <a:schemeClr val="tx1"/>
              </a:solidFill>
            </a:rPr>
            <a:t>Cuanto más lejos del promedio es menos probable que sea normal.</a:t>
          </a:r>
          <a:endParaRPr lang="es-CL" dirty="0">
            <a:solidFill>
              <a:schemeClr val="tx1"/>
            </a:solidFill>
          </a:endParaRPr>
        </a:p>
      </dgm:t>
    </dgm:pt>
    <dgm:pt modelId="{91243F01-14E2-4BA1-A579-262E32B2DA15}" type="parTrans" cxnId="{42C9EC93-B4E3-4C81-802E-EF63DCE02C97}">
      <dgm:prSet/>
      <dgm:spPr/>
      <dgm:t>
        <a:bodyPr/>
        <a:lstStyle/>
        <a:p>
          <a:endParaRPr lang="es-CL"/>
        </a:p>
      </dgm:t>
    </dgm:pt>
    <dgm:pt modelId="{A10E5BA3-889D-4DF8-B043-1D49938E3A5D}" type="sibTrans" cxnId="{42C9EC93-B4E3-4C81-802E-EF63DCE02C97}">
      <dgm:prSet/>
      <dgm:spPr>
        <a:solidFill>
          <a:srgbClr val="FF9900"/>
        </a:solidFill>
      </dgm:spPr>
      <dgm:t>
        <a:bodyPr/>
        <a:lstStyle/>
        <a:p>
          <a:endParaRPr lang="es-CL"/>
        </a:p>
      </dgm:t>
    </dgm:pt>
    <dgm:pt modelId="{B56DCBE6-9E10-47E4-80EB-2717FFD205B0}">
      <dgm:prSet/>
      <dgm:spPr>
        <a:solidFill>
          <a:srgbClr val="FFFF00"/>
        </a:solidFill>
      </dgm:spPr>
      <dgm:t>
        <a:bodyPr/>
        <a:lstStyle/>
        <a:p>
          <a:pPr rtl="0"/>
          <a:r>
            <a:rPr lang="es-ES" dirty="0">
              <a:solidFill>
                <a:schemeClr val="tx1"/>
              </a:solidFill>
            </a:rPr>
            <a:t>El desarrollo no se realiza de manera rígida ni estereotipada.</a:t>
          </a:r>
          <a:endParaRPr lang="es-CL" dirty="0">
            <a:solidFill>
              <a:schemeClr val="tx1"/>
            </a:solidFill>
          </a:endParaRPr>
        </a:p>
      </dgm:t>
    </dgm:pt>
    <dgm:pt modelId="{EE76FAA6-0558-4CD1-AA62-A95EEAEEED7B}" type="parTrans" cxnId="{A1E0C235-606C-4B2E-8829-3597EF59764C}">
      <dgm:prSet/>
      <dgm:spPr/>
      <dgm:t>
        <a:bodyPr/>
        <a:lstStyle/>
        <a:p>
          <a:endParaRPr lang="es-CL"/>
        </a:p>
      </dgm:t>
    </dgm:pt>
    <dgm:pt modelId="{DC893709-791F-4702-BA3C-A2F286DCFD09}" type="sibTrans" cxnId="{A1E0C235-606C-4B2E-8829-3597EF59764C}">
      <dgm:prSet/>
      <dgm:spPr>
        <a:solidFill>
          <a:srgbClr val="FFFF00"/>
        </a:solidFill>
      </dgm:spPr>
      <dgm:t>
        <a:bodyPr/>
        <a:lstStyle/>
        <a:p>
          <a:endParaRPr lang="es-CL"/>
        </a:p>
      </dgm:t>
    </dgm:pt>
    <dgm:pt modelId="{D10B848C-50DE-4298-A07A-7D099E683BE9}">
      <dgm:prSet/>
      <dgm:spPr>
        <a:solidFill>
          <a:srgbClr val="FF66CC"/>
        </a:solidFill>
      </dgm:spPr>
      <dgm:t>
        <a:bodyPr/>
        <a:lstStyle/>
        <a:p>
          <a:pPr rtl="0"/>
          <a:r>
            <a:rPr lang="es-ES" dirty="0">
              <a:solidFill>
                <a:schemeClr val="tx1"/>
              </a:solidFill>
            </a:rPr>
            <a:t>Las variaciones de la normalidad son amplias</a:t>
          </a:r>
          <a:endParaRPr lang="es-ES_tradnl" dirty="0">
            <a:solidFill>
              <a:schemeClr val="tx1"/>
            </a:solidFill>
          </a:endParaRPr>
        </a:p>
      </dgm:t>
    </dgm:pt>
    <dgm:pt modelId="{247A1896-05BB-49C6-ABB3-D307BC0B543D}" type="parTrans" cxnId="{5D5592EE-0C46-4B6D-9707-5693E21E4240}">
      <dgm:prSet/>
      <dgm:spPr/>
      <dgm:t>
        <a:bodyPr/>
        <a:lstStyle/>
        <a:p>
          <a:endParaRPr lang="es-CL"/>
        </a:p>
      </dgm:t>
    </dgm:pt>
    <dgm:pt modelId="{935FCE0E-7597-41B9-8E4E-829880448C13}" type="sibTrans" cxnId="{5D5592EE-0C46-4B6D-9707-5693E21E4240}">
      <dgm:prSet/>
      <dgm:spPr>
        <a:solidFill>
          <a:srgbClr val="FF66CC"/>
        </a:solidFill>
      </dgm:spPr>
      <dgm:t>
        <a:bodyPr/>
        <a:lstStyle/>
        <a:p>
          <a:endParaRPr lang="es-CL"/>
        </a:p>
      </dgm:t>
    </dgm:pt>
    <dgm:pt modelId="{CFDC9CBC-68AC-46D2-B0B4-3BF39EBC95B5}">
      <dgm:prSet/>
      <dgm:spPr>
        <a:solidFill>
          <a:srgbClr val="00B0F0"/>
        </a:solidFill>
      </dgm:spPr>
      <dgm:t>
        <a:bodyPr/>
        <a:lstStyle/>
        <a:p>
          <a:pPr rtl="0"/>
          <a:r>
            <a:rPr lang="es-ES" dirty="0">
              <a:solidFill>
                <a:schemeClr val="tx1"/>
              </a:solidFill>
            </a:rPr>
            <a:t>Conocimiento de las edades y tiempos máximos  a los cuales se adquieren los hitos del desarrollo psicomotor.</a:t>
          </a:r>
          <a:endParaRPr lang="es-CL" dirty="0">
            <a:solidFill>
              <a:schemeClr val="tx1"/>
            </a:solidFill>
          </a:endParaRPr>
        </a:p>
      </dgm:t>
    </dgm:pt>
    <dgm:pt modelId="{7E2BE003-87FD-40AB-A123-29C969ECCF0D}" type="parTrans" cxnId="{135F3305-B205-401F-9880-E902414AD6B5}">
      <dgm:prSet/>
      <dgm:spPr/>
      <dgm:t>
        <a:bodyPr/>
        <a:lstStyle/>
        <a:p>
          <a:endParaRPr lang="es-CL"/>
        </a:p>
      </dgm:t>
    </dgm:pt>
    <dgm:pt modelId="{DC203E13-9D1B-4738-B584-F1F9BF4E653E}" type="sibTrans" cxnId="{135F3305-B205-401F-9880-E902414AD6B5}">
      <dgm:prSet/>
      <dgm:spPr/>
      <dgm:t>
        <a:bodyPr/>
        <a:lstStyle/>
        <a:p>
          <a:endParaRPr lang="es-CL"/>
        </a:p>
      </dgm:t>
    </dgm:pt>
    <dgm:pt modelId="{003F267D-FBC6-429E-A971-57F46FD143FE}" type="pres">
      <dgm:prSet presAssocID="{9042033B-6557-4D61-A346-DD148CBF6D3D}" presName="Name0" presStyleCnt="0">
        <dgm:presLayoutVars>
          <dgm:dir/>
          <dgm:resizeHandles val="exact"/>
        </dgm:presLayoutVars>
      </dgm:prSet>
      <dgm:spPr/>
    </dgm:pt>
    <dgm:pt modelId="{D1634276-BA18-475B-B10E-021360CE6D84}" type="pres">
      <dgm:prSet presAssocID="{F2851614-6C47-4BBC-A259-4FC984E17943}" presName="node" presStyleLbl="node1" presStyleIdx="0" presStyleCnt="4">
        <dgm:presLayoutVars>
          <dgm:bulletEnabled val="1"/>
        </dgm:presLayoutVars>
      </dgm:prSet>
      <dgm:spPr/>
    </dgm:pt>
    <dgm:pt modelId="{DC133FE4-C954-4854-9A8F-DEC6B018467E}" type="pres">
      <dgm:prSet presAssocID="{A10E5BA3-889D-4DF8-B043-1D49938E3A5D}" presName="sibTrans" presStyleLbl="sibTrans2D1" presStyleIdx="0" presStyleCnt="3"/>
      <dgm:spPr/>
    </dgm:pt>
    <dgm:pt modelId="{1536F12E-A2ED-4F82-94DD-9F531B67C74B}" type="pres">
      <dgm:prSet presAssocID="{A10E5BA3-889D-4DF8-B043-1D49938E3A5D}" presName="connectorText" presStyleLbl="sibTrans2D1" presStyleIdx="0" presStyleCnt="3"/>
      <dgm:spPr/>
    </dgm:pt>
    <dgm:pt modelId="{6E2665E8-B62B-47B1-90F5-A588A13A5337}" type="pres">
      <dgm:prSet presAssocID="{B56DCBE6-9E10-47E4-80EB-2717FFD205B0}" presName="node" presStyleLbl="node1" presStyleIdx="1" presStyleCnt="4">
        <dgm:presLayoutVars>
          <dgm:bulletEnabled val="1"/>
        </dgm:presLayoutVars>
      </dgm:prSet>
      <dgm:spPr/>
    </dgm:pt>
    <dgm:pt modelId="{8DA10B5C-FA74-4EE3-A086-3A0DCAF74585}" type="pres">
      <dgm:prSet presAssocID="{DC893709-791F-4702-BA3C-A2F286DCFD09}" presName="sibTrans" presStyleLbl="sibTrans2D1" presStyleIdx="1" presStyleCnt="3"/>
      <dgm:spPr/>
    </dgm:pt>
    <dgm:pt modelId="{73C4C261-DBFF-4D72-ABA4-71FE221F5B45}" type="pres">
      <dgm:prSet presAssocID="{DC893709-791F-4702-BA3C-A2F286DCFD09}" presName="connectorText" presStyleLbl="sibTrans2D1" presStyleIdx="1" presStyleCnt="3"/>
      <dgm:spPr/>
    </dgm:pt>
    <dgm:pt modelId="{9E4A9243-0B5E-487C-94CC-11A086A9ABEC}" type="pres">
      <dgm:prSet presAssocID="{D10B848C-50DE-4298-A07A-7D099E683BE9}" presName="node" presStyleLbl="node1" presStyleIdx="2" presStyleCnt="4">
        <dgm:presLayoutVars>
          <dgm:bulletEnabled val="1"/>
        </dgm:presLayoutVars>
      </dgm:prSet>
      <dgm:spPr/>
    </dgm:pt>
    <dgm:pt modelId="{EED738ED-F44E-4609-BB16-CD5807638CBF}" type="pres">
      <dgm:prSet presAssocID="{935FCE0E-7597-41B9-8E4E-829880448C13}" presName="sibTrans" presStyleLbl="sibTrans2D1" presStyleIdx="2" presStyleCnt="3" custLinFactNeighborX="4806" custLinFactNeighborY="-8297"/>
      <dgm:spPr/>
    </dgm:pt>
    <dgm:pt modelId="{8BB36032-CB15-42BE-B7B1-B275847670C0}" type="pres">
      <dgm:prSet presAssocID="{935FCE0E-7597-41B9-8E4E-829880448C13}" presName="connectorText" presStyleLbl="sibTrans2D1" presStyleIdx="2" presStyleCnt="3"/>
      <dgm:spPr/>
    </dgm:pt>
    <dgm:pt modelId="{AF508E32-F4EB-47AF-B614-9F1AFE4DA52C}" type="pres">
      <dgm:prSet presAssocID="{CFDC9CBC-68AC-46D2-B0B4-3BF39EBC95B5}" presName="node" presStyleLbl="node1" presStyleIdx="3" presStyleCnt="4">
        <dgm:presLayoutVars>
          <dgm:bulletEnabled val="1"/>
        </dgm:presLayoutVars>
      </dgm:prSet>
      <dgm:spPr/>
    </dgm:pt>
  </dgm:ptLst>
  <dgm:cxnLst>
    <dgm:cxn modelId="{135F3305-B205-401F-9880-E902414AD6B5}" srcId="{9042033B-6557-4D61-A346-DD148CBF6D3D}" destId="{CFDC9CBC-68AC-46D2-B0B4-3BF39EBC95B5}" srcOrd="3" destOrd="0" parTransId="{7E2BE003-87FD-40AB-A123-29C969ECCF0D}" sibTransId="{DC203E13-9D1B-4738-B584-F1F9BF4E653E}"/>
    <dgm:cxn modelId="{2EB95B15-D954-1041-8FB2-4009BA0480B8}" type="presOf" srcId="{B56DCBE6-9E10-47E4-80EB-2717FFD205B0}" destId="{6E2665E8-B62B-47B1-90F5-A588A13A5337}" srcOrd="0" destOrd="0" presId="urn:microsoft.com/office/officeart/2005/8/layout/process1"/>
    <dgm:cxn modelId="{D5F68F2E-6D15-8A40-8B50-C7DF1A590C9A}" type="presOf" srcId="{D10B848C-50DE-4298-A07A-7D099E683BE9}" destId="{9E4A9243-0B5E-487C-94CC-11A086A9ABEC}" srcOrd="0" destOrd="0" presId="urn:microsoft.com/office/officeart/2005/8/layout/process1"/>
    <dgm:cxn modelId="{A1E0C235-606C-4B2E-8829-3597EF59764C}" srcId="{9042033B-6557-4D61-A346-DD148CBF6D3D}" destId="{B56DCBE6-9E10-47E4-80EB-2717FFD205B0}" srcOrd="1" destOrd="0" parTransId="{EE76FAA6-0558-4CD1-AA62-A95EEAEEED7B}" sibTransId="{DC893709-791F-4702-BA3C-A2F286DCFD09}"/>
    <dgm:cxn modelId="{E7E16942-A05F-A647-8EBA-A4D0360493AA}" type="presOf" srcId="{935FCE0E-7597-41B9-8E4E-829880448C13}" destId="{8BB36032-CB15-42BE-B7B1-B275847670C0}" srcOrd="1" destOrd="0" presId="urn:microsoft.com/office/officeart/2005/8/layout/process1"/>
    <dgm:cxn modelId="{D4F23F43-637F-0547-A0B3-9BB451A70857}" type="presOf" srcId="{DC893709-791F-4702-BA3C-A2F286DCFD09}" destId="{73C4C261-DBFF-4D72-ABA4-71FE221F5B45}" srcOrd="1" destOrd="0" presId="urn:microsoft.com/office/officeart/2005/8/layout/process1"/>
    <dgm:cxn modelId="{E68CCD6B-2185-6C4C-9660-A7D2BE59F8C7}" type="presOf" srcId="{9042033B-6557-4D61-A346-DD148CBF6D3D}" destId="{003F267D-FBC6-429E-A971-57F46FD143FE}" srcOrd="0" destOrd="0" presId="urn:microsoft.com/office/officeart/2005/8/layout/process1"/>
    <dgm:cxn modelId="{42C9EC93-B4E3-4C81-802E-EF63DCE02C97}" srcId="{9042033B-6557-4D61-A346-DD148CBF6D3D}" destId="{F2851614-6C47-4BBC-A259-4FC984E17943}" srcOrd="0" destOrd="0" parTransId="{91243F01-14E2-4BA1-A579-262E32B2DA15}" sibTransId="{A10E5BA3-889D-4DF8-B043-1D49938E3A5D}"/>
    <dgm:cxn modelId="{1B70D498-4D42-4D48-B467-5FE0A5340400}" type="presOf" srcId="{CFDC9CBC-68AC-46D2-B0B4-3BF39EBC95B5}" destId="{AF508E32-F4EB-47AF-B614-9F1AFE4DA52C}" srcOrd="0" destOrd="0" presId="urn:microsoft.com/office/officeart/2005/8/layout/process1"/>
    <dgm:cxn modelId="{4BA7E0A1-D835-4542-A5A5-DABF44B930B8}" type="presOf" srcId="{935FCE0E-7597-41B9-8E4E-829880448C13}" destId="{EED738ED-F44E-4609-BB16-CD5807638CBF}" srcOrd="0" destOrd="0" presId="urn:microsoft.com/office/officeart/2005/8/layout/process1"/>
    <dgm:cxn modelId="{E0DB0EA9-862A-8646-985A-ECFF1AB8F141}" type="presOf" srcId="{DC893709-791F-4702-BA3C-A2F286DCFD09}" destId="{8DA10B5C-FA74-4EE3-A086-3A0DCAF74585}" srcOrd="0" destOrd="0" presId="urn:microsoft.com/office/officeart/2005/8/layout/process1"/>
    <dgm:cxn modelId="{695BEFBE-03BE-7C4E-BEA8-162F36136B4B}" type="presOf" srcId="{A10E5BA3-889D-4DF8-B043-1D49938E3A5D}" destId="{DC133FE4-C954-4854-9A8F-DEC6B018467E}" srcOrd="0" destOrd="0" presId="urn:microsoft.com/office/officeart/2005/8/layout/process1"/>
    <dgm:cxn modelId="{CB30E7DA-3C6A-E943-B755-AB015E484765}" type="presOf" srcId="{A10E5BA3-889D-4DF8-B043-1D49938E3A5D}" destId="{1536F12E-A2ED-4F82-94DD-9F531B67C74B}" srcOrd="1" destOrd="0" presId="urn:microsoft.com/office/officeart/2005/8/layout/process1"/>
    <dgm:cxn modelId="{5D5592EE-0C46-4B6D-9707-5693E21E4240}" srcId="{9042033B-6557-4D61-A346-DD148CBF6D3D}" destId="{D10B848C-50DE-4298-A07A-7D099E683BE9}" srcOrd="2" destOrd="0" parTransId="{247A1896-05BB-49C6-ABB3-D307BC0B543D}" sibTransId="{935FCE0E-7597-41B9-8E4E-829880448C13}"/>
    <dgm:cxn modelId="{59C8A9EE-05F6-EF4B-B361-E7348897A714}" type="presOf" srcId="{F2851614-6C47-4BBC-A259-4FC984E17943}" destId="{D1634276-BA18-475B-B10E-021360CE6D84}" srcOrd="0" destOrd="0" presId="urn:microsoft.com/office/officeart/2005/8/layout/process1"/>
    <dgm:cxn modelId="{586AF8EA-A94F-A04C-B93F-56487C960485}" type="presParOf" srcId="{003F267D-FBC6-429E-A971-57F46FD143FE}" destId="{D1634276-BA18-475B-B10E-021360CE6D84}" srcOrd="0" destOrd="0" presId="urn:microsoft.com/office/officeart/2005/8/layout/process1"/>
    <dgm:cxn modelId="{84F113BF-43E2-3240-8BE7-84090D3EEA4D}" type="presParOf" srcId="{003F267D-FBC6-429E-A971-57F46FD143FE}" destId="{DC133FE4-C954-4854-9A8F-DEC6B018467E}" srcOrd="1" destOrd="0" presId="urn:microsoft.com/office/officeart/2005/8/layout/process1"/>
    <dgm:cxn modelId="{AA215E43-3FF4-7A47-BBC3-24062895553E}" type="presParOf" srcId="{DC133FE4-C954-4854-9A8F-DEC6B018467E}" destId="{1536F12E-A2ED-4F82-94DD-9F531B67C74B}" srcOrd="0" destOrd="0" presId="urn:microsoft.com/office/officeart/2005/8/layout/process1"/>
    <dgm:cxn modelId="{BF6D2F45-C6EE-9F4F-B12C-07F18C26FAA7}" type="presParOf" srcId="{003F267D-FBC6-429E-A971-57F46FD143FE}" destId="{6E2665E8-B62B-47B1-90F5-A588A13A5337}" srcOrd="2" destOrd="0" presId="urn:microsoft.com/office/officeart/2005/8/layout/process1"/>
    <dgm:cxn modelId="{EFA63204-8C98-144C-95D1-7F9C132333DE}" type="presParOf" srcId="{003F267D-FBC6-429E-A971-57F46FD143FE}" destId="{8DA10B5C-FA74-4EE3-A086-3A0DCAF74585}" srcOrd="3" destOrd="0" presId="urn:microsoft.com/office/officeart/2005/8/layout/process1"/>
    <dgm:cxn modelId="{DBA2EFA4-E856-A343-B2D6-EC04F7FEBDEA}" type="presParOf" srcId="{8DA10B5C-FA74-4EE3-A086-3A0DCAF74585}" destId="{73C4C261-DBFF-4D72-ABA4-71FE221F5B45}" srcOrd="0" destOrd="0" presId="urn:microsoft.com/office/officeart/2005/8/layout/process1"/>
    <dgm:cxn modelId="{3DD173C4-B9B9-C149-B6E9-45859F421AA4}" type="presParOf" srcId="{003F267D-FBC6-429E-A971-57F46FD143FE}" destId="{9E4A9243-0B5E-487C-94CC-11A086A9ABEC}" srcOrd="4" destOrd="0" presId="urn:microsoft.com/office/officeart/2005/8/layout/process1"/>
    <dgm:cxn modelId="{D19DA874-A0B7-C348-B1FD-BCAB5140AD12}" type="presParOf" srcId="{003F267D-FBC6-429E-A971-57F46FD143FE}" destId="{EED738ED-F44E-4609-BB16-CD5807638CBF}" srcOrd="5" destOrd="0" presId="urn:microsoft.com/office/officeart/2005/8/layout/process1"/>
    <dgm:cxn modelId="{AAF69A6B-D915-C046-8A86-122D62C00AAC}" type="presParOf" srcId="{EED738ED-F44E-4609-BB16-CD5807638CBF}" destId="{8BB36032-CB15-42BE-B7B1-B275847670C0}" srcOrd="0" destOrd="0" presId="urn:microsoft.com/office/officeart/2005/8/layout/process1"/>
    <dgm:cxn modelId="{65AF2E93-354F-3C41-8867-9A345101D265}" type="presParOf" srcId="{003F267D-FBC6-429E-A971-57F46FD143FE}" destId="{AF508E32-F4EB-47AF-B614-9F1AFE4DA52C}"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DEC3F-BCA6-42AD-91B0-8161B5BB56D3}">
      <dsp:nvSpPr>
        <dsp:cNvPr id="0" name=""/>
        <dsp:cNvSpPr/>
      </dsp:nvSpPr>
      <dsp:spPr>
        <a:xfrm>
          <a:off x="0" y="133843"/>
          <a:ext cx="2900354" cy="743535"/>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s-ES_tradnl" sz="3100" kern="1200" dirty="0"/>
            <a:t>Evaluación DSM</a:t>
          </a:r>
          <a:endParaRPr lang="es-ES" sz="3100" kern="1200" dirty="0"/>
        </a:p>
      </dsp:txBody>
      <dsp:txXfrm>
        <a:off x="36296" y="170139"/>
        <a:ext cx="2827762" cy="6709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4FD3A-A130-41AE-9734-463D52D9717B}">
      <dsp:nvSpPr>
        <dsp:cNvPr id="0" name=""/>
        <dsp:cNvSpPr/>
      </dsp:nvSpPr>
      <dsp:spPr>
        <a:xfrm>
          <a:off x="2195028" y="1871622"/>
          <a:ext cx="1206713" cy="574285"/>
        </a:xfrm>
        <a:custGeom>
          <a:avLst/>
          <a:gdLst/>
          <a:ahLst/>
          <a:cxnLst/>
          <a:rect l="0" t="0" r="0" b="0"/>
          <a:pathLst>
            <a:path>
              <a:moveTo>
                <a:pt x="0" y="0"/>
              </a:moveTo>
              <a:lnTo>
                <a:pt x="0" y="391359"/>
              </a:lnTo>
              <a:lnTo>
                <a:pt x="1206713" y="391359"/>
              </a:lnTo>
              <a:lnTo>
                <a:pt x="1206713" y="5742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E148B5-5A72-4E75-9E15-8DAF78DAF78E}">
      <dsp:nvSpPr>
        <dsp:cNvPr id="0" name=""/>
        <dsp:cNvSpPr/>
      </dsp:nvSpPr>
      <dsp:spPr>
        <a:xfrm>
          <a:off x="988315" y="1871622"/>
          <a:ext cx="1206713" cy="574285"/>
        </a:xfrm>
        <a:custGeom>
          <a:avLst/>
          <a:gdLst/>
          <a:ahLst/>
          <a:cxnLst/>
          <a:rect l="0" t="0" r="0" b="0"/>
          <a:pathLst>
            <a:path>
              <a:moveTo>
                <a:pt x="1206713" y="0"/>
              </a:moveTo>
              <a:lnTo>
                <a:pt x="1206713" y="391359"/>
              </a:lnTo>
              <a:lnTo>
                <a:pt x="0" y="391359"/>
              </a:lnTo>
              <a:lnTo>
                <a:pt x="0" y="5742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DDF039-819F-4EC8-8250-611424F551C2}">
      <dsp:nvSpPr>
        <dsp:cNvPr id="0" name=""/>
        <dsp:cNvSpPr/>
      </dsp:nvSpPr>
      <dsp:spPr>
        <a:xfrm>
          <a:off x="1207717" y="617737"/>
          <a:ext cx="1974621" cy="1253884"/>
        </a:xfrm>
        <a:prstGeom prst="roundRect">
          <a:avLst>
            <a:gd name="adj" fmla="val 10000"/>
          </a:avLst>
        </a:prstGeom>
        <a:solidFill>
          <a:srgbClr val="FF66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F0C81D3-FC37-4479-A718-6E9F39B41924}">
      <dsp:nvSpPr>
        <dsp:cNvPr id="0" name=""/>
        <dsp:cNvSpPr/>
      </dsp:nvSpPr>
      <dsp:spPr>
        <a:xfrm>
          <a:off x="1427120" y="826169"/>
          <a:ext cx="1974621" cy="125388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ES_tradnl" sz="2900" kern="1200" dirty="0"/>
            <a:t>A. Motora: </a:t>
          </a:r>
          <a:endParaRPr lang="es-CL" sz="2900" kern="1200" dirty="0"/>
        </a:p>
      </dsp:txBody>
      <dsp:txXfrm>
        <a:off x="1463845" y="862894"/>
        <a:ext cx="1901171" cy="1180434"/>
      </dsp:txXfrm>
    </dsp:sp>
    <dsp:sp modelId="{2F353F95-DF57-40F6-BA96-79BEEBD1FC9F}">
      <dsp:nvSpPr>
        <dsp:cNvPr id="0" name=""/>
        <dsp:cNvSpPr/>
      </dsp:nvSpPr>
      <dsp:spPr>
        <a:xfrm>
          <a:off x="1004" y="2445908"/>
          <a:ext cx="1974621" cy="1253884"/>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ADFA8D-94B4-4F24-9192-77767B79AC42}">
      <dsp:nvSpPr>
        <dsp:cNvPr id="0" name=""/>
        <dsp:cNvSpPr/>
      </dsp:nvSpPr>
      <dsp:spPr>
        <a:xfrm>
          <a:off x="220407" y="2654340"/>
          <a:ext cx="1974621" cy="125388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ES_tradnl" sz="2900" kern="1200" dirty="0"/>
            <a:t>Motricidad Fina.</a:t>
          </a:r>
          <a:endParaRPr lang="es-CL" sz="2900" kern="1200" dirty="0"/>
        </a:p>
      </dsp:txBody>
      <dsp:txXfrm>
        <a:off x="257132" y="2691065"/>
        <a:ext cx="1901171" cy="1180434"/>
      </dsp:txXfrm>
    </dsp:sp>
    <dsp:sp modelId="{CA0CF4D8-2B50-4FCB-ADD6-46EBE053B492}">
      <dsp:nvSpPr>
        <dsp:cNvPr id="0" name=""/>
        <dsp:cNvSpPr/>
      </dsp:nvSpPr>
      <dsp:spPr>
        <a:xfrm>
          <a:off x="2414431" y="2445908"/>
          <a:ext cx="1974621" cy="1253884"/>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628AF1-C325-46D5-9B3A-69CD08A66B01}">
      <dsp:nvSpPr>
        <dsp:cNvPr id="0" name=""/>
        <dsp:cNvSpPr/>
      </dsp:nvSpPr>
      <dsp:spPr>
        <a:xfrm>
          <a:off x="2633833" y="2654340"/>
          <a:ext cx="1974621" cy="125388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ES_tradnl" sz="2900" kern="1200" dirty="0"/>
            <a:t>Motricidad Gruesa.</a:t>
          </a:r>
          <a:endParaRPr lang="es-CL" sz="2900" kern="1200" dirty="0"/>
        </a:p>
      </dsp:txBody>
      <dsp:txXfrm>
        <a:off x="2670558" y="2691065"/>
        <a:ext cx="1901171" cy="1180434"/>
      </dsp:txXfrm>
    </dsp:sp>
    <dsp:sp modelId="{F59E16C9-9B7C-4DE6-BE34-889533807756}">
      <dsp:nvSpPr>
        <dsp:cNvPr id="0" name=""/>
        <dsp:cNvSpPr/>
      </dsp:nvSpPr>
      <dsp:spPr>
        <a:xfrm>
          <a:off x="3621144" y="617737"/>
          <a:ext cx="1974621" cy="1253884"/>
        </a:xfrm>
        <a:prstGeom prst="roundRect">
          <a:avLst>
            <a:gd name="adj" fmla="val 10000"/>
          </a:avLst>
        </a:prstGeom>
        <a:solidFill>
          <a:srgbClr val="FFF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753CE0-9DA7-4FD0-98DB-9CCFC2BBF640}">
      <dsp:nvSpPr>
        <dsp:cNvPr id="0" name=""/>
        <dsp:cNvSpPr/>
      </dsp:nvSpPr>
      <dsp:spPr>
        <a:xfrm>
          <a:off x="3840546" y="826169"/>
          <a:ext cx="1974621" cy="125388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ES_tradnl" sz="2900" kern="1200" dirty="0"/>
            <a:t>A. Lenguaje</a:t>
          </a:r>
          <a:endParaRPr lang="es-CL" sz="2900" kern="1200" dirty="0"/>
        </a:p>
      </dsp:txBody>
      <dsp:txXfrm>
        <a:off x="3877271" y="862894"/>
        <a:ext cx="1901171" cy="1180434"/>
      </dsp:txXfrm>
    </dsp:sp>
    <dsp:sp modelId="{C5C42950-B86D-447E-BF5C-0F4486F0A714}">
      <dsp:nvSpPr>
        <dsp:cNvPr id="0" name=""/>
        <dsp:cNvSpPr/>
      </dsp:nvSpPr>
      <dsp:spPr>
        <a:xfrm>
          <a:off x="6034571" y="617737"/>
          <a:ext cx="1974621" cy="1253884"/>
        </a:xfrm>
        <a:prstGeom prst="roundRect">
          <a:avLst>
            <a:gd name="adj" fmla="val 10000"/>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CAC188-7BCB-4656-A359-ED2135F61F5C}">
      <dsp:nvSpPr>
        <dsp:cNvPr id="0" name=""/>
        <dsp:cNvSpPr/>
      </dsp:nvSpPr>
      <dsp:spPr>
        <a:xfrm>
          <a:off x="6253973" y="826169"/>
          <a:ext cx="1974621" cy="125388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ES_tradnl" sz="2900" kern="1200" dirty="0"/>
            <a:t>A. Psicosocial</a:t>
          </a:r>
          <a:endParaRPr lang="es-CL" sz="2900" kern="1200" dirty="0"/>
        </a:p>
      </dsp:txBody>
      <dsp:txXfrm>
        <a:off x="6290698" y="862894"/>
        <a:ext cx="1901171" cy="1180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59131-5422-4870-A486-0FB496CA72A7}">
      <dsp:nvSpPr>
        <dsp:cNvPr id="0" name=""/>
        <dsp:cNvSpPr/>
      </dsp:nvSpPr>
      <dsp:spPr>
        <a:xfrm>
          <a:off x="0" y="1481"/>
          <a:ext cx="5611620" cy="575639"/>
        </a:xfrm>
        <a:prstGeom prst="roundRect">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ES" sz="2400" kern="1200" dirty="0"/>
            <a:t>Trastornos del  desarrollo psicomotor:</a:t>
          </a:r>
          <a:endParaRPr lang="es-CL" sz="2400" kern="1200" dirty="0"/>
        </a:p>
      </dsp:txBody>
      <dsp:txXfrm>
        <a:off x="28100" y="29581"/>
        <a:ext cx="5555420" cy="5194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A5CEB-E863-4D48-BE6B-785B63B416AC}">
      <dsp:nvSpPr>
        <dsp:cNvPr id="0" name=""/>
        <dsp:cNvSpPr/>
      </dsp:nvSpPr>
      <dsp:spPr>
        <a:xfrm>
          <a:off x="1037" y="1136232"/>
          <a:ext cx="3641062" cy="2312074"/>
        </a:xfrm>
        <a:prstGeom prst="roundRect">
          <a:avLst>
            <a:gd name="adj" fmla="val 10000"/>
          </a:avLst>
        </a:prstGeom>
        <a:solidFill>
          <a:srgbClr val="FF66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467226-1428-490E-9099-A0FB011EAF9A}">
      <dsp:nvSpPr>
        <dsp:cNvPr id="0" name=""/>
        <dsp:cNvSpPr/>
      </dsp:nvSpPr>
      <dsp:spPr>
        <a:xfrm>
          <a:off x="405599" y="1520567"/>
          <a:ext cx="3641062" cy="231207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s-ES" sz="2300" kern="1200" dirty="0"/>
            <a:t>La anamnesis completa y un examen físico que incluya medición de CC y detección de anomalías asociadas  permite una aproximación diagnóstica</a:t>
          </a:r>
          <a:endParaRPr lang="es-CL" sz="2300" kern="1200" dirty="0"/>
        </a:p>
      </dsp:txBody>
      <dsp:txXfrm>
        <a:off x="473317" y="1588285"/>
        <a:ext cx="3505626" cy="2176638"/>
      </dsp:txXfrm>
    </dsp:sp>
    <dsp:sp modelId="{302FA7C1-AA4E-43A0-A0E2-B75AFAB309D6}">
      <dsp:nvSpPr>
        <dsp:cNvPr id="0" name=""/>
        <dsp:cNvSpPr/>
      </dsp:nvSpPr>
      <dsp:spPr>
        <a:xfrm>
          <a:off x="4451224" y="1136232"/>
          <a:ext cx="3641062" cy="2312074"/>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ED43C7-73DB-4F84-BD22-2192D26F57BE}">
      <dsp:nvSpPr>
        <dsp:cNvPr id="0" name=""/>
        <dsp:cNvSpPr/>
      </dsp:nvSpPr>
      <dsp:spPr>
        <a:xfrm>
          <a:off x="4855787" y="1520567"/>
          <a:ext cx="3641062" cy="231207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s-ES" sz="2300" kern="1200" dirty="0"/>
            <a:t>El contacto cercano con la familia permite orientar hacia las intervenciones más adecuadas para cada niño</a:t>
          </a:r>
          <a:endParaRPr lang="es-CL" sz="2300" kern="1200" dirty="0"/>
        </a:p>
      </dsp:txBody>
      <dsp:txXfrm>
        <a:off x="4923505" y="1588285"/>
        <a:ext cx="3505626" cy="21766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25FEA-4ACE-4FE2-A288-F0F3EF29FA20}">
      <dsp:nvSpPr>
        <dsp:cNvPr id="0" name=""/>
        <dsp:cNvSpPr/>
      </dsp:nvSpPr>
      <dsp:spPr>
        <a:xfrm>
          <a:off x="0" y="8749"/>
          <a:ext cx="5982706" cy="551655"/>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s-ES" sz="2300" kern="1200" dirty="0"/>
            <a:t>Trastornos del  desarrollo psicomotor:</a:t>
          </a:r>
          <a:endParaRPr lang="es-CL" sz="2300" kern="1200" dirty="0"/>
        </a:p>
      </dsp:txBody>
      <dsp:txXfrm>
        <a:off x="26930" y="35679"/>
        <a:ext cx="5928846" cy="4977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ABD85-A955-4D2F-8EAA-DF7D36C6E565}">
      <dsp:nvSpPr>
        <dsp:cNvPr id="0" name=""/>
        <dsp:cNvSpPr/>
      </dsp:nvSpPr>
      <dsp:spPr>
        <a:xfrm>
          <a:off x="622934" y="0"/>
          <a:ext cx="7059930" cy="4608513"/>
        </a:xfrm>
        <a:prstGeom prst="rightArrow">
          <a:avLst/>
        </a:prstGeom>
        <a:solidFill>
          <a:srgbClr val="FFFC00"/>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E2434D3-382D-491B-9887-F752669DB43A}">
      <dsp:nvSpPr>
        <dsp:cNvPr id="0" name=""/>
        <dsp:cNvSpPr/>
      </dsp:nvSpPr>
      <dsp:spPr>
        <a:xfrm>
          <a:off x="101" y="1382553"/>
          <a:ext cx="4051510" cy="1843405"/>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s-ES" sz="2300" kern="1200" dirty="0"/>
            <a:t>La evaluación del DSM debe estar incluido en los controles periódicos del niño sano.</a:t>
          </a:r>
          <a:endParaRPr lang="es-CL" sz="2300" kern="1200" dirty="0"/>
        </a:p>
      </dsp:txBody>
      <dsp:txXfrm>
        <a:off x="90089" y="1472541"/>
        <a:ext cx="3871534" cy="1663429"/>
      </dsp:txXfrm>
    </dsp:sp>
    <dsp:sp modelId="{9CD97427-B162-4A28-B75C-982A9B983A70}">
      <dsp:nvSpPr>
        <dsp:cNvPr id="0" name=""/>
        <dsp:cNvSpPr/>
      </dsp:nvSpPr>
      <dsp:spPr>
        <a:xfrm>
          <a:off x="4254187" y="1382553"/>
          <a:ext cx="4051510" cy="1843405"/>
        </a:xfrm>
        <a:prstGeom prst="roundRect">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s-ES" sz="2300" kern="1200" dirty="0"/>
            <a:t>Requiere alto grado de sospecha y conocimiento de edades máximas aceptables de adquisición de hitos del DSM.</a:t>
          </a:r>
          <a:endParaRPr lang="es-CL" sz="2300" kern="1200" dirty="0"/>
        </a:p>
      </dsp:txBody>
      <dsp:txXfrm>
        <a:off x="4344175" y="1472541"/>
        <a:ext cx="3871534" cy="16634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C2D97-0015-48A5-B117-83DE3FFBCAA5}">
      <dsp:nvSpPr>
        <dsp:cNvPr id="0" name=""/>
        <dsp:cNvSpPr/>
      </dsp:nvSpPr>
      <dsp:spPr>
        <a:xfrm>
          <a:off x="0" y="195411"/>
          <a:ext cx="8458200" cy="623610"/>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s-ES_tradnl" sz="2600" kern="1200" dirty="0"/>
            <a:t>O</a:t>
          </a:r>
          <a:r>
            <a:rPr lang="es-ES" sz="2600" kern="1200" dirty="0" err="1"/>
            <a:t>bjetivos</a:t>
          </a:r>
          <a:r>
            <a:rPr lang="es-ES" sz="2600" kern="1200" dirty="0"/>
            <a:t> del diagnóstico precoz </a:t>
          </a:r>
          <a:r>
            <a:rPr lang="es-ES_tradnl" sz="2600" kern="1200" dirty="0"/>
            <a:t>de los </a:t>
          </a:r>
          <a:r>
            <a:rPr lang="es-ES" sz="2600" kern="1200" dirty="0"/>
            <a:t> trastornos</a:t>
          </a:r>
          <a:r>
            <a:rPr lang="es-ES_tradnl" sz="2600" kern="1200" dirty="0"/>
            <a:t> del DSM</a:t>
          </a:r>
          <a:endParaRPr lang="es-ES" sz="2600" kern="1200" dirty="0"/>
        </a:p>
      </dsp:txBody>
      <dsp:txXfrm>
        <a:off x="30442" y="225853"/>
        <a:ext cx="8397316" cy="5627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77934-EA4E-442D-9921-51C9709BB324}">
      <dsp:nvSpPr>
        <dsp:cNvPr id="0" name=""/>
        <dsp:cNvSpPr/>
      </dsp:nvSpPr>
      <dsp:spPr>
        <a:xfrm>
          <a:off x="0" y="0"/>
          <a:ext cx="6278118" cy="850392"/>
        </a:xfrm>
        <a:prstGeom prst="roundRect">
          <a:avLst>
            <a:gd name="adj" fmla="val 10000"/>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dirty="0"/>
            <a:t>Detectar causas tratables (</a:t>
          </a:r>
          <a:r>
            <a:rPr lang="es-ES" sz="1600" kern="1200" dirty="0" err="1"/>
            <a:t>ej</a:t>
          </a:r>
          <a:r>
            <a:rPr lang="es-ES" sz="1600" kern="1200" dirty="0"/>
            <a:t>: hipotiroidismo)</a:t>
          </a:r>
          <a:endParaRPr lang="es-CL" sz="1600" kern="1200" dirty="0"/>
        </a:p>
      </dsp:txBody>
      <dsp:txXfrm>
        <a:off x="24907" y="24907"/>
        <a:ext cx="5260983" cy="800578"/>
      </dsp:txXfrm>
    </dsp:sp>
    <dsp:sp modelId="{D1AF8C28-8EF8-403F-BA0C-173F7A9D8248}">
      <dsp:nvSpPr>
        <dsp:cNvPr id="0" name=""/>
        <dsp:cNvSpPr/>
      </dsp:nvSpPr>
      <dsp:spPr>
        <a:xfrm>
          <a:off x="468820" y="968502"/>
          <a:ext cx="6278118" cy="850392"/>
        </a:xfrm>
        <a:prstGeom prst="roundRect">
          <a:avLst>
            <a:gd name="adj" fmla="val 1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dirty="0"/>
            <a:t>Efectuar terapia rehabilitadora (</a:t>
          </a:r>
          <a:r>
            <a:rPr lang="es-ES" sz="1600" kern="1200" dirty="0" err="1"/>
            <a:t>ej</a:t>
          </a:r>
          <a:r>
            <a:rPr lang="es-ES" sz="1600" kern="1200" dirty="0"/>
            <a:t>: sordera)</a:t>
          </a:r>
          <a:endParaRPr lang="es-CL" sz="1600" kern="1200" dirty="0"/>
        </a:p>
      </dsp:txBody>
      <dsp:txXfrm>
        <a:off x="493727" y="993409"/>
        <a:ext cx="5206728" cy="800578"/>
      </dsp:txXfrm>
    </dsp:sp>
    <dsp:sp modelId="{6813BBA5-5E49-4C92-B5CF-68412454AC6D}">
      <dsp:nvSpPr>
        <dsp:cNvPr id="0" name=""/>
        <dsp:cNvSpPr/>
      </dsp:nvSpPr>
      <dsp:spPr>
        <a:xfrm>
          <a:off x="937640" y="1937003"/>
          <a:ext cx="6278118" cy="850392"/>
        </a:xfrm>
        <a:prstGeom prst="roundRect">
          <a:avLst>
            <a:gd name="adj" fmla="val 10000"/>
          </a:avLst>
        </a:prstGeom>
        <a:solidFill>
          <a:srgbClr val="99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dirty="0"/>
            <a:t>Instaurar tratamiento a una edad en que mejore el pronóstico (</a:t>
          </a:r>
          <a:r>
            <a:rPr lang="es-ES" sz="1600" kern="1200" dirty="0" err="1"/>
            <a:t>ej</a:t>
          </a:r>
          <a:r>
            <a:rPr lang="es-ES" sz="1600" kern="1200" dirty="0"/>
            <a:t>: </a:t>
          </a:r>
          <a:r>
            <a:rPr lang="es-ES" sz="1600" kern="1200" dirty="0" err="1"/>
            <a:t>fenilketonuria</a:t>
          </a:r>
          <a:r>
            <a:rPr lang="es-ES" sz="1600" kern="1200" dirty="0"/>
            <a:t>)</a:t>
          </a:r>
          <a:endParaRPr lang="es-CL" sz="1600" kern="1200" dirty="0"/>
        </a:p>
      </dsp:txBody>
      <dsp:txXfrm>
        <a:off x="962547" y="1961910"/>
        <a:ext cx="5206728" cy="800577"/>
      </dsp:txXfrm>
    </dsp:sp>
    <dsp:sp modelId="{95477109-A437-4E0F-84C2-6F95B571806A}">
      <dsp:nvSpPr>
        <dsp:cNvPr id="0" name=""/>
        <dsp:cNvSpPr/>
      </dsp:nvSpPr>
      <dsp:spPr>
        <a:xfrm>
          <a:off x="1406461" y="2905505"/>
          <a:ext cx="6278118" cy="850392"/>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dirty="0"/>
            <a:t>Pesquisar precozmente  complicaciones asociadas a síndromes específicos (</a:t>
          </a:r>
          <a:r>
            <a:rPr lang="es-ES" sz="1600" kern="1200" dirty="0" err="1"/>
            <a:t>ej</a:t>
          </a:r>
          <a:r>
            <a:rPr lang="es-ES" sz="1600" kern="1200" dirty="0"/>
            <a:t>: luxación </a:t>
          </a:r>
          <a:r>
            <a:rPr lang="es-ES" sz="1600" kern="1200" dirty="0" err="1"/>
            <a:t>atlantoaxoídea</a:t>
          </a:r>
          <a:r>
            <a:rPr lang="es-ES" sz="1600" kern="1200" dirty="0"/>
            <a:t> en Down)</a:t>
          </a:r>
          <a:endParaRPr lang="es-CL" sz="1600" kern="1200" dirty="0"/>
        </a:p>
      </dsp:txBody>
      <dsp:txXfrm>
        <a:off x="1431368" y="2930412"/>
        <a:ext cx="5206728" cy="800578"/>
      </dsp:txXfrm>
    </dsp:sp>
    <dsp:sp modelId="{884CD2BC-65DB-4515-BDF3-3CDEE8D512EC}">
      <dsp:nvSpPr>
        <dsp:cNvPr id="0" name=""/>
        <dsp:cNvSpPr/>
      </dsp:nvSpPr>
      <dsp:spPr>
        <a:xfrm>
          <a:off x="1875281" y="3874007"/>
          <a:ext cx="6278118" cy="850392"/>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dirty="0"/>
            <a:t>Consejo genético (</a:t>
          </a:r>
          <a:r>
            <a:rPr lang="es-ES" sz="1600" kern="1200" dirty="0" err="1"/>
            <a:t>ej</a:t>
          </a:r>
          <a:r>
            <a:rPr lang="es-ES" sz="1600" kern="1200" dirty="0"/>
            <a:t>: </a:t>
          </a:r>
          <a:r>
            <a:rPr lang="es-ES" sz="1600" kern="1200" dirty="0" err="1"/>
            <a:t>Duchenne</a:t>
          </a:r>
          <a:r>
            <a:rPr lang="es-ES" sz="1600" kern="1200" dirty="0"/>
            <a:t>)</a:t>
          </a:r>
          <a:endParaRPr lang="es-CL" sz="1600" kern="1200" dirty="0"/>
        </a:p>
      </dsp:txBody>
      <dsp:txXfrm>
        <a:off x="1900188" y="3898914"/>
        <a:ext cx="5206728" cy="800578"/>
      </dsp:txXfrm>
    </dsp:sp>
    <dsp:sp modelId="{E55C9E37-B834-40B9-860F-576CEFCB2946}">
      <dsp:nvSpPr>
        <dsp:cNvPr id="0" name=""/>
        <dsp:cNvSpPr/>
      </dsp:nvSpPr>
      <dsp:spPr>
        <a:xfrm>
          <a:off x="5725363" y="621258"/>
          <a:ext cx="552754" cy="552754"/>
        </a:xfrm>
        <a:prstGeom prst="downArrow">
          <a:avLst>
            <a:gd name="adj1" fmla="val 55000"/>
            <a:gd name="adj2" fmla="val 45000"/>
          </a:avLst>
        </a:prstGeom>
        <a:solidFill>
          <a:srgbClr val="9966FF">
            <a:alpha val="90000"/>
          </a:srgb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a:off x="5849733" y="621258"/>
        <a:ext cx="304014" cy="415947"/>
      </dsp:txXfrm>
    </dsp:sp>
    <dsp:sp modelId="{0F18E979-88BD-4A48-AAD2-648D0AF91829}">
      <dsp:nvSpPr>
        <dsp:cNvPr id="0" name=""/>
        <dsp:cNvSpPr/>
      </dsp:nvSpPr>
      <dsp:spPr>
        <a:xfrm>
          <a:off x="6194183" y="1589760"/>
          <a:ext cx="552754" cy="552754"/>
        </a:xfrm>
        <a:prstGeom prst="downArrow">
          <a:avLst>
            <a:gd name="adj1" fmla="val 55000"/>
            <a:gd name="adj2" fmla="val 45000"/>
          </a:avLst>
        </a:prstGeom>
        <a:solidFill>
          <a:srgbClr val="FF66CC">
            <a:alpha val="90000"/>
          </a:srgb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a:off x="6318553" y="1589760"/>
        <a:ext cx="304014" cy="415947"/>
      </dsp:txXfrm>
    </dsp:sp>
    <dsp:sp modelId="{17E9E403-B851-41E6-B04C-EB0FF2096545}">
      <dsp:nvSpPr>
        <dsp:cNvPr id="0" name=""/>
        <dsp:cNvSpPr/>
      </dsp:nvSpPr>
      <dsp:spPr>
        <a:xfrm>
          <a:off x="6663004" y="2544089"/>
          <a:ext cx="552754" cy="552754"/>
        </a:xfrm>
        <a:prstGeom prst="downArrow">
          <a:avLst>
            <a:gd name="adj1" fmla="val 55000"/>
            <a:gd name="adj2" fmla="val 45000"/>
          </a:avLst>
        </a:prstGeom>
        <a:solidFill>
          <a:srgbClr val="FF9900">
            <a:alpha val="90000"/>
          </a:srgb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a:off x="6787374" y="2544089"/>
        <a:ext cx="304014" cy="415947"/>
      </dsp:txXfrm>
    </dsp:sp>
    <dsp:sp modelId="{BF20A23D-2E9F-4382-9708-EB76C7C3AD34}">
      <dsp:nvSpPr>
        <dsp:cNvPr id="0" name=""/>
        <dsp:cNvSpPr/>
      </dsp:nvSpPr>
      <dsp:spPr>
        <a:xfrm>
          <a:off x="7131824" y="3522040"/>
          <a:ext cx="552754" cy="552754"/>
        </a:xfrm>
        <a:prstGeom prst="downArrow">
          <a:avLst>
            <a:gd name="adj1" fmla="val 55000"/>
            <a:gd name="adj2" fmla="val 45000"/>
          </a:avLst>
        </a:prstGeom>
        <a:solidFill>
          <a:srgbClr val="92D050">
            <a:alpha val="90000"/>
          </a:srgb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CL" sz="2500" kern="1200"/>
        </a:p>
      </dsp:txBody>
      <dsp:txXfrm>
        <a:off x="7256194" y="3522040"/>
        <a:ext cx="304014" cy="41594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5E35C-4365-4EA4-8076-156680F97FA4}">
      <dsp:nvSpPr>
        <dsp:cNvPr id="0" name=""/>
        <dsp:cNvSpPr/>
      </dsp:nvSpPr>
      <dsp:spPr>
        <a:xfrm>
          <a:off x="0" y="0"/>
          <a:ext cx="5007789" cy="630729"/>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ES" sz="2800" kern="1200" dirty="0"/>
            <a:t>Evaluación del niño con RDSM:</a:t>
          </a:r>
          <a:endParaRPr lang="es-CL" sz="2800" kern="1200" dirty="0"/>
        </a:p>
      </dsp:txBody>
      <dsp:txXfrm>
        <a:off x="30790" y="30790"/>
        <a:ext cx="4946209" cy="5691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00439-7EDA-4268-84F6-4BA62BC4CB29}">
      <dsp:nvSpPr>
        <dsp:cNvPr id="0" name=""/>
        <dsp:cNvSpPr/>
      </dsp:nvSpPr>
      <dsp:spPr>
        <a:xfrm>
          <a:off x="4043399" y="1252431"/>
          <a:ext cx="2409006" cy="573234"/>
        </a:xfrm>
        <a:custGeom>
          <a:avLst/>
          <a:gdLst/>
          <a:ahLst/>
          <a:cxnLst/>
          <a:rect l="0" t="0" r="0" b="0"/>
          <a:pathLst>
            <a:path>
              <a:moveTo>
                <a:pt x="0" y="0"/>
              </a:moveTo>
              <a:lnTo>
                <a:pt x="0" y="390642"/>
              </a:lnTo>
              <a:lnTo>
                <a:pt x="2409006" y="390642"/>
              </a:lnTo>
              <a:lnTo>
                <a:pt x="2409006" y="5732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B1237C3-6736-4C20-83FB-219727AFDA46}">
      <dsp:nvSpPr>
        <dsp:cNvPr id="0" name=""/>
        <dsp:cNvSpPr/>
      </dsp:nvSpPr>
      <dsp:spPr>
        <a:xfrm>
          <a:off x="3997679" y="1252431"/>
          <a:ext cx="91440" cy="573234"/>
        </a:xfrm>
        <a:custGeom>
          <a:avLst/>
          <a:gdLst/>
          <a:ahLst/>
          <a:cxnLst/>
          <a:rect l="0" t="0" r="0" b="0"/>
          <a:pathLst>
            <a:path>
              <a:moveTo>
                <a:pt x="45720" y="0"/>
              </a:moveTo>
              <a:lnTo>
                <a:pt x="45720" y="5732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986697-8D4F-4A68-B8ED-F6E5BF070A91}">
      <dsp:nvSpPr>
        <dsp:cNvPr id="0" name=""/>
        <dsp:cNvSpPr/>
      </dsp:nvSpPr>
      <dsp:spPr>
        <a:xfrm>
          <a:off x="1634393" y="1252431"/>
          <a:ext cx="2409006" cy="573234"/>
        </a:xfrm>
        <a:custGeom>
          <a:avLst/>
          <a:gdLst/>
          <a:ahLst/>
          <a:cxnLst/>
          <a:rect l="0" t="0" r="0" b="0"/>
          <a:pathLst>
            <a:path>
              <a:moveTo>
                <a:pt x="2409006" y="0"/>
              </a:moveTo>
              <a:lnTo>
                <a:pt x="2409006" y="390642"/>
              </a:lnTo>
              <a:lnTo>
                <a:pt x="0" y="390642"/>
              </a:lnTo>
              <a:lnTo>
                <a:pt x="0" y="57323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819F9FA-DF75-4D25-9824-9D8D017516A3}">
      <dsp:nvSpPr>
        <dsp:cNvPr id="0" name=""/>
        <dsp:cNvSpPr/>
      </dsp:nvSpPr>
      <dsp:spPr>
        <a:xfrm>
          <a:off x="3057897" y="843"/>
          <a:ext cx="1971005" cy="1251588"/>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E5D09B9-2D75-4C1A-973B-DBAFA2176DCB}">
      <dsp:nvSpPr>
        <dsp:cNvPr id="0" name=""/>
        <dsp:cNvSpPr/>
      </dsp:nvSpPr>
      <dsp:spPr>
        <a:xfrm>
          <a:off x="3276897" y="208893"/>
          <a:ext cx="1971005" cy="125158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ES" sz="1500" kern="1200" dirty="0"/>
            <a:t>1.  Diferenciar:</a:t>
          </a:r>
          <a:endParaRPr lang="es-CL" sz="1500" kern="1200" dirty="0"/>
        </a:p>
      </dsp:txBody>
      <dsp:txXfrm>
        <a:off x="3313555" y="245551"/>
        <a:ext cx="1897689" cy="1178272"/>
      </dsp:txXfrm>
    </dsp:sp>
    <dsp:sp modelId="{CAEAE031-6F3C-4623-AEE3-519D1FD7ACFC}">
      <dsp:nvSpPr>
        <dsp:cNvPr id="0" name=""/>
        <dsp:cNvSpPr/>
      </dsp:nvSpPr>
      <dsp:spPr>
        <a:xfrm>
          <a:off x="648890" y="1825665"/>
          <a:ext cx="1971005" cy="1251588"/>
        </a:xfrm>
        <a:prstGeom prst="roundRect">
          <a:avLst>
            <a:gd name="adj" fmla="val 10000"/>
          </a:avLst>
        </a:prstGeom>
        <a:solidFill>
          <a:srgbClr val="66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0E542D7-EFBB-4F21-B607-33BAB8F2292E}">
      <dsp:nvSpPr>
        <dsp:cNvPr id="0" name=""/>
        <dsp:cNvSpPr/>
      </dsp:nvSpPr>
      <dsp:spPr>
        <a:xfrm>
          <a:off x="867891" y="2033716"/>
          <a:ext cx="1971005" cy="125158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ES" sz="1500" kern="1200" dirty="0"/>
            <a:t>lentitud en adquisición de habilidades (retraso)</a:t>
          </a:r>
          <a:endParaRPr lang="es-CL" sz="1500" kern="1200" dirty="0"/>
        </a:p>
      </dsp:txBody>
      <dsp:txXfrm>
        <a:off x="904549" y="2070374"/>
        <a:ext cx="1897689" cy="1178272"/>
      </dsp:txXfrm>
    </dsp:sp>
    <dsp:sp modelId="{4A053480-20FB-41C0-9A8D-FA76BEAEB403}">
      <dsp:nvSpPr>
        <dsp:cNvPr id="0" name=""/>
        <dsp:cNvSpPr/>
      </dsp:nvSpPr>
      <dsp:spPr>
        <a:xfrm>
          <a:off x="3057897" y="1825665"/>
          <a:ext cx="1971005" cy="1251588"/>
        </a:xfrm>
        <a:prstGeom prst="roundRect">
          <a:avLst>
            <a:gd name="adj" fmla="val 10000"/>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FBD2F35-7D99-4DB3-871E-9EB3BBB93F2C}">
      <dsp:nvSpPr>
        <dsp:cNvPr id="0" name=""/>
        <dsp:cNvSpPr/>
      </dsp:nvSpPr>
      <dsp:spPr>
        <a:xfrm>
          <a:off x="3276897" y="2033716"/>
          <a:ext cx="1971005" cy="125158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ES" sz="1500" kern="1200" dirty="0"/>
            <a:t>desviación anormal </a:t>
          </a:r>
        </a:p>
        <a:p>
          <a:pPr marL="0" lvl="0" indent="0" algn="ctr" defTabSz="666750" rtl="0">
            <a:lnSpc>
              <a:spcPct val="90000"/>
            </a:lnSpc>
            <a:spcBef>
              <a:spcPct val="0"/>
            </a:spcBef>
            <a:spcAft>
              <a:spcPct val="35000"/>
            </a:spcAft>
            <a:buNone/>
          </a:pPr>
          <a:r>
            <a:rPr lang="es-ES" sz="1500" kern="1200" dirty="0"/>
            <a:t>(</a:t>
          </a:r>
          <a:r>
            <a:rPr lang="es-ES" sz="1500" kern="1200" dirty="0" err="1"/>
            <a:t>ej</a:t>
          </a:r>
          <a:r>
            <a:rPr lang="es-ES" sz="1500" kern="1200" dirty="0"/>
            <a:t> :autismo)</a:t>
          </a:r>
          <a:endParaRPr lang="es-CL" sz="1500" kern="1200" dirty="0"/>
        </a:p>
      </dsp:txBody>
      <dsp:txXfrm>
        <a:off x="3313555" y="2070374"/>
        <a:ext cx="1897689" cy="1178272"/>
      </dsp:txXfrm>
    </dsp:sp>
    <dsp:sp modelId="{B10BA773-8011-4D86-B062-A0D9F639C136}">
      <dsp:nvSpPr>
        <dsp:cNvPr id="0" name=""/>
        <dsp:cNvSpPr/>
      </dsp:nvSpPr>
      <dsp:spPr>
        <a:xfrm>
          <a:off x="5466903" y="1825665"/>
          <a:ext cx="1971005" cy="1251588"/>
        </a:xfrm>
        <a:prstGeom prst="roundRect">
          <a:avLst>
            <a:gd name="adj" fmla="val 10000"/>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97AE20E3-7B73-4F13-877B-B80309D8F6CB}">
      <dsp:nvSpPr>
        <dsp:cNvPr id="0" name=""/>
        <dsp:cNvSpPr/>
      </dsp:nvSpPr>
      <dsp:spPr>
        <a:xfrm>
          <a:off x="5685904" y="2033716"/>
          <a:ext cx="1971005" cy="125158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ES" sz="1500" kern="1200" dirty="0"/>
            <a:t>pérdida o no adquisición de hitos del desarrollo debido a enfermedad progresiva del SNC</a:t>
          </a:r>
          <a:endParaRPr lang="es-CL" sz="1500" kern="1200" dirty="0"/>
        </a:p>
      </dsp:txBody>
      <dsp:txXfrm>
        <a:off x="5722562" y="2070374"/>
        <a:ext cx="1897689" cy="1178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30B4D-8A66-4671-AEC9-E8E8D8266D27}">
      <dsp:nvSpPr>
        <dsp:cNvPr id="0" name=""/>
        <dsp:cNvSpPr/>
      </dsp:nvSpPr>
      <dsp:spPr>
        <a:xfrm>
          <a:off x="428612" y="0"/>
          <a:ext cx="4114816" cy="411481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s-CL" sz="1800" kern="1200" dirty="0"/>
            <a:t>Es el proceso de cambios en el tiempo por los cuales un individuo adquiere las capacidades esenciales para la vida humana como son lenguaje, motricidad, y pensamiento, que permiten la comunicación, movimiento y en general adaptación al medioambiente.</a:t>
          </a:r>
          <a:br>
            <a:rPr lang="es-CL" sz="1800" kern="1200" dirty="0"/>
          </a:br>
          <a:endParaRPr lang="es-CL" sz="1800" kern="1200" dirty="0"/>
        </a:p>
      </dsp:txBody>
      <dsp:txXfrm>
        <a:off x="1031213" y="602601"/>
        <a:ext cx="2909614" cy="29096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7CEAD-5535-674A-9F9E-D94E76B0A605}">
      <dsp:nvSpPr>
        <dsp:cNvPr id="0" name=""/>
        <dsp:cNvSpPr/>
      </dsp:nvSpPr>
      <dsp:spPr>
        <a:xfrm>
          <a:off x="0" y="0"/>
          <a:ext cx="7966956" cy="13463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s-ES_tradnl" sz="1900" kern="1200" dirty="0">
              <a:solidFill>
                <a:schemeClr val="tx1"/>
              </a:solidFill>
            </a:rPr>
            <a:t>Retraso psicomotor:</a:t>
          </a:r>
          <a:r>
            <a:rPr lang="es-ES_tradnl" sz="1900" kern="1200" baseline="0" dirty="0">
              <a:solidFill>
                <a:schemeClr val="tx1"/>
              </a:solidFill>
            </a:rPr>
            <a:t> </a:t>
          </a:r>
          <a:r>
            <a:rPr lang="es-ES_tradnl" sz="1900" kern="1200" dirty="0">
              <a:solidFill>
                <a:schemeClr val="tx1"/>
              </a:solidFill>
            </a:rPr>
            <a:t>desarrollo psicomotor más lento, en el cual el niño alcanza más tardíamente los hitos del desarrollo. </a:t>
          </a:r>
        </a:p>
      </dsp:txBody>
      <dsp:txXfrm>
        <a:off x="65721" y="65721"/>
        <a:ext cx="7835514" cy="1214862"/>
      </dsp:txXfrm>
    </dsp:sp>
    <dsp:sp modelId="{4DCE1A0D-8AA8-5344-B7FE-C315B94130DC}">
      <dsp:nvSpPr>
        <dsp:cNvPr id="0" name=""/>
        <dsp:cNvSpPr/>
      </dsp:nvSpPr>
      <dsp:spPr>
        <a:xfrm>
          <a:off x="0" y="1456406"/>
          <a:ext cx="7966956" cy="1346304"/>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s-ES_tradnl" sz="1900" kern="1200" dirty="0">
              <a:solidFill>
                <a:schemeClr val="tx1"/>
              </a:solidFill>
            </a:rPr>
            <a:t>Regresión psicomotriz:</a:t>
          </a:r>
          <a:r>
            <a:rPr lang="es-ES_tradnl" sz="1900" kern="1200" baseline="0" dirty="0">
              <a:solidFill>
                <a:schemeClr val="tx1"/>
              </a:solidFill>
            </a:rPr>
            <a:t> </a:t>
          </a:r>
          <a:r>
            <a:rPr lang="es-ES_tradnl" sz="1900" kern="1200" dirty="0">
              <a:solidFill>
                <a:schemeClr val="tx1"/>
              </a:solidFill>
            </a:rPr>
            <a:t>se refiere al niño que ha mostrado previamente un DSM normal, apareciendo posteriormente una pérdida evidente de adquisiciones ya alcanzadas, frecuentemente acompañada de nuevos signos neurológicos, deficitarios o anormales. </a:t>
          </a:r>
        </a:p>
      </dsp:txBody>
      <dsp:txXfrm>
        <a:off x="65721" y="1522127"/>
        <a:ext cx="7835514" cy="1214862"/>
      </dsp:txXfrm>
    </dsp:sp>
    <dsp:sp modelId="{A009B56F-881E-FD4B-89EC-6BB594BC498F}">
      <dsp:nvSpPr>
        <dsp:cNvPr id="0" name=""/>
        <dsp:cNvSpPr/>
      </dsp:nvSpPr>
      <dsp:spPr>
        <a:xfrm>
          <a:off x="0" y="2948308"/>
          <a:ext cx="7966956" cy="1346304"/>
        </a:xfrm>
        <a:prstGeom prst="roundRect">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s-ES_tradnl" sz="1900" kern="1200" dirty="0">
              <a:solidFill>
                <a:schemeClr val="tx1"/>
              </a:solidFill>
            </a:rPr>
            <a:t>La regresión del desarrollo psicomotor tiene diferentes etiologías y constituyen un gran capítulo de la neurología pediátrica, su gravedad y pronóstico difieren de las causas de retraso psicomotriz.</a:t>
          </a:r>
        </a:p>
      </dsp:txBody>
      <dsp:txXfrm>
        <a:off x="65721" y="3014029"/>
        <a:ext cx="7835514" cy="12148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DE22C-1C72-0244-8A6E-1BFDC88D98BF}">
      <dsp:nvSpPr>
        <dsp:cNvPr id="0" name=""/>
        <dsp:cNvSpPr/>
      </dsp:nvSpPr>
      <dsp:spPr>
        <a:xfrm>
          <a:off x="0" y="648"/>
          <a:ext cx="7543799" cy="645682"/>
        </a:xfrm>
        <a:prstGeom prst="round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solidFill>
                <a:schemeClr val="tx1"/>
              </a:solidFill>
            </a:rPr>
            <a:t>DIFERENCIAR ENTRE RETRASO V/S REGRESIÓN DEL DESARROLLO PSICOMOTOR</a:t>
          </a:r>
        </a:p>
        <a:p>
          <a:pPr marL="0" lvl="0" indent="0" algn="ctr" defTabSz="711200" rtl="0">
            <a:lnSpc>
              <a:spcPct val="90000"/>
            </a:lnSpc>
            <a:spcBef>
              <a:spcPct val="0"/>
            </a:spcBef>
            <a:spcAft>
              <a:spcPct val="35000"/>
            </a:spcAft>
            <a:buNone/>
          </a:pPr>
          <a:r>
            <a:rPr lang="es-ES_tradnl" sz="1600" b="1" kern="1200" dirty="0">
              <a:solidFill>
                <a:schemeClr val="tx1"/>
              </a:solidFill>
            </a:rPr>
            <a:t>(ESTÁTICO VS REGRESIVO) </a:t>
          </a:r>
        </a:p>
      </dsp:txBody>
      <dsp:txXfrm>
        <a:off x="31520" y="32168"/>
        <a:ext cx="7480759" cy="58264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5E35C-4365-4EA4-8076-156680F97FA4}">
      <dsp:nvSpPr>
        <dsp:cNvPr id="0" name=""/>
        <dsp:cNvSpPr/>
      </dsp:nvSpPr>
      <dsp:spPr>
        <a:xfrm>
          <a:off x="0" y="3019"/>
          <a:ext cx="6657991" cy="711360"/>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ES" sz="2800" kern="1200" dirty="0"/>
            <a:t>Evaluación del niño con trastorno del  DSM:</a:t>
          </a:r>
          <a:endParaRPr lang="es-CL" sz="2800" kern="1200" dirty="0"/>
        </a:p>
      </dsp:txBody>
      <dsp:txXfrm>
        <a:off x="34726" y="37745"/>
        <a:ext cx="6588539" cy="6419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E550A-BD19-41EE-8A63-8BABEEDACA53}">
      <dsp:nvSpPr>
        <dsp:cNvPr id="0" name=""/>
        <dsp:cNvSpPr/>
      </dsp:nvSpPr>
      <dsp:spPr>
        <a:xfrm>
          <a:off x="3761128" y="2809814"/>
          <a:ext cx="91440" cy="523159"/>
        </a:xfrm>
        <a:custGeom>
          <a:avLst/>
          <a:gdLst/>
          <a:ahLst/>
          <a:cxnLst/>
          <a:rect l="0" t="0" r="0" b="0"/>
          <a:pathLst>
            <a:path>
              <a:moveTo>
                <a:pt x="45720" y="0"/>
              </a:moveTo>
              <a:lnTo>
                <a:pt x="45720" y="52315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B84A91-73DB-4C43-9C52-6355A3645526}">
      <dsp:nvSpPr>
        <dsp:cNvPr id="0" name=""/>
        <dsp:cNvSpPr/>
      </dsp:nvSpPr>
      <dsp:spPr>
        <a:xfrm>
          <a:off x="2707564" y="1144399"/>
          <a:ext cx="1099283" cy="523159"/>
        </a:xfrm>
        <a:custGeom>
          <a:avLst/>
          <a:gdLst/>
          <a:ahLst/>
          <a:cxnLst/>
          <a:rect l="0" t="0" r="0" b="0"/>
          <a:pathLst>
            <a:path>
              <a:moveTo>
                <a:pt x="0" y="0"/>
              </a:moveTo>
              <a:lnTo>
                <a:pt x="0" y="356517"/>
              </a:lnTo>
              <a:lnTo>
                <a:pt x="1099283" y="356517"/>
              </a:lnTo>
              <a:lnTo>
                <a:pt x="1099283" y="52315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6112E00-9309-4E83-BEF3-F19C0302D562}">
      <dsp:nvSpPr>
        <dsp:cNvPr id="0" name=""/>
        <dsp:cNvSpPr/>
      </dsp:nvSpPr>
      <dsp:spPr>
        <a:xfrm>
          <a:off x="1608280" y="1144399"/>
          <a:ext cx="1099283" cy="523159"/>
        </a:xfrm>
        <a:custGeom>
          <a:avLst/>
          <a:gdLst/>
          <a:ahLst/>
          <a:cxnLst/>
          <a:rect l="0" t="0" r="0" b="0"/>
          <a:pathLst>
            <a:path>
              <a:moveTo>
                <a:pt x="1099283" y="0"/>
              </a:moveTo>
              <a:lnTo>
                <a:pt x="1099283" y="356517"/>
              </a:lnTo>
              <a:lnTo>
                <a:pt x="0" y="356517"/>
              </a:lnTo>
              <a:lnTo>
                <a:pt x="0" y="52315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4C74E81-E405-4719-9E8B-C765A0ECA9DB}">
      <dsp:nvSpPr>
        <dsp:cNvPr id="0" name=""/>
        <dsp:cNvSpPr/>
      </dsp:nvSpPr>
      <dsp:spPr>
        <a:xfrm>
          <a:off x="1808149" y="2143"/>
          <a:ext cx="1798828" cy="1142255"/>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9FCC138-D1C0-4A4A-9AF4-710D4159448F}">
      <dsp:nvSpPr>
        <dsp:cNvPr id="0" name=""/>
        <dsp:cNvSpPr/>
      </dsp:nvSpPr>
      <dsp:spPr>
        <a:xfrm>
          <a:off x="2008019" y="192020"/>
          <a:ext cx="1798828" cy="114225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kern="1200" dirty="0"/>
            <a:t>Definir si se trata de:</a:t>
          </a:r>
          <a:endParaRPr lang="es-CL" sz="1600" kern="1200" dirty="0"/>
        </a:p>
      </dsp:txBody>
      <dsp:txXfrm>
        <a:off x="2041475" y="225476"/>
        <a:ext cx="1731916" cy="1075343"/>
      </dsp:txXfrm>
    </dsp:sp>
    <dsp:sp modelId="{A27A0089-0A5C-45C9-82B3-C9CA68B69E47}">
      <dsp:nvSpPr>
        <dsp:cNvPr id="0" name=""/>
        <dsp:cNvSpPr/>
      </dsp:nvSpPr>
      <dsp:spPr>
        <a:xfrm>
          <a:off x="708866" y="1667558"/>
          <a:ext cx="1798828" cy="1142255"/>
        </a:xfrm>
        <a:prstGeom prst="roundRect">
          <a:avLst>
            <a:gd name="adj" fmla="val 10000"/>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49C9FD6-369C-4B52-9187-9389C752CD84}">
      <dsp:nvSpPr>
        <dsp:cNvPr id="0" name=""/>
        <dsp:cNvSpPr/>
      </dsp:nvSpPr>
      <dsp:spPr>
        <a:xfrm>
          <a:off x="908735" y="1857435"/>
          <a:ext cx="1798828" cy="114225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kern="1200" dirty="0"/>
            <a:t>un retraso global del desarrollo o</a:t>
          </a:r>
          <a:endParaRPr lang="es-CL" sz="1600" kern="1200" dirty="0"/>
        </a:p>
      </dsp:txBody>
      <dsp:txXfrm>
        <a:off x="942191" y="1890891"/>
        <a:ext cx="1731916" cy="1075343"/>
      </dsp:txXfrm>
    </dsp:sp>
    <dsp:sp modelId="{D988F405-90A7-426F-A88E-D04521253B9B}">
      <dsp:nvSpPr>
        <dsp:cNvPr id="0" name=""/>
        <dsp:cNvSpPr/>
      </dsp:nvSpPr>
      <dsp:spPr>
        <a:xfrm>
          <a:off x="2907433" y="1667558"/>
          <a:ext cx="1798828" cy="1142255"/>
        </a:xfrm>
        <a:prstGeom prst="roundRect">
          <a:avLst>
            <a:gd name="adj" fmla="val 10000"/>
          </a:avLst>
        </a:prstGeom>
        <a:solidFill>
          <a:srgbClr val="66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8397BFB-1536-4948-8B47-CDB62030A719}">
      <dsp:nvSpPr>
        <dsp:cNvPr id="0" name=""/>
        <dsp:cNvSpPr/>
      </dsp:nvSpPr>
      <dsp:spPr>
        <a:xfrm>
          <a:off x="3107303" y="1857435"/>
          <a:ext cx="1798828" cy="114225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kern="1200" dirty="0"/>
            <a:t>Retraso de un área específica de éste</a:t>
          </a:r>
          <a:endParaRPr lang="es-CL" sz="1600" kern="1200" dirty="0"/>
        </a:p>
      </dsp:txBody>
      <dsp:txXfrm>
        <a:off x="3140759" y="1890891"/>
        <a:ext cx="1731916" cy="1075343"/>
      </dsp:txXfrm>
    </dsp:sp>
    <dsp:sp modelId="{B1C1A3F8-0D61-48C0-948A-742E441A5840}">
      <dsp:nvSpPr>
        <dsp:cNvPr id="0" name=""/>
        <dsp:cNvSpPr/>
      </dsp:nvSpPr>
      <dsp:spPr>
        <a:xfrm>
          <a:off x="2907433" y="3332974"/>
          <a:ext cx="1798828" cy="1142255"/>
        </a:xfrm>
        <a:prstGeom prst="roundRect">
          <a:avLst>
            <a:gd name="adj" fmla="val 10000"/>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4328EAB-AEB6-402C-80CC-D68910299FDE}">
      <dsp:nvSpPr>
        <dsp:cNvPr id="0" name=""/>
        <dsp:cNvSpPr/>
      </dsp:nvSpPr>
      <dsp:spPr>
        <a:xfrm>
          <a:off x="3107303" y="3522850"/>
          <a:ext cx="1798828" cy="114225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kern="1200" dirty="0"/>
            <a:t>Porque el enfoque diagnóstico y </a:t>
          </a:r>
          <a:r>
            <a:rPr lang="es-ES" sz="1600" kern="1200" dirty="0" err="1"/>
            <a:t>terapeútico</a:t>
          </a:r>
          <a:r>
            <a:rPr lang="es-ES" sz="1600" kern="1200" dirty="0"/>
            <a:t> es diferente.</a:t>
          </a:r>
          <a:endParaRPr lang="es-CL" sz="1600" kern="1200" dirty="0"/>
        </a:p>
      </dsp:txBody>
      <dsp:txXfrm>
        <a:off x="3140759" y="3556306"/>
        <a:ext cx="1731916" cy="107534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BE990-0DB0-4C45-8A4E-802FDD7D17E3}">
      <dsp:nvSpPr>
        <dsp:cNvPr id="0" name=""/>
        <dsp:cNvSpPr/>
      </dsp:nvSpPr>
      <dsp:spPr>
        <a:xfrm>
          <a:off x="0" y="460314"/>
          <a:ext cx="7966956" cy="12846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dirty="0">
              <a:solidFill>
                <a:schemeClr val="tx1"/>
              </a:solidFill>
            </a:rPr>
            <a:t>El RDSM global, como su propio nombre indica, se trata de un DSM enlentecido o anormal en todas las áreas del desarrollo. El RDSM parcial, se refiere particularmente a un área específica del desarrollo afectada ya sea motora o lenguaje o social. Su distinción puede dirigir el diagnóstico del problema de base. </a:t>
          </a:r>
        </a:p>
      </dsp:txBody>
      <dsp:txXfrm>
        <a:off x="62712" y="523026"/>
        <a:ext cx="7841532" cy="1159235"/>
      </dsp:txXfrm>
    </dsp:sp>
    <dsp:sp modelId="{8C97FB8D-877C-E444-B00F-845C8A96E4C4}">
      <dsp:nvSpPr>
        <dsp:cNvPr id="0" name=""/>
        <dsp:cNvSpPr/>
      </dsp:nvSpPr>
      <dsp:spPr>
        <a:xfrm>
          <a:off x="0" y="2004072"/>
          <a:ext cx="7966956" cy="1284659"/>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dirty="0">
              <a:solidFill>
                <a:schemeClr val="tx1"/>
              </a:solidFill>
            </a:rPr>
            <a:t>Esta separación en ocasiones no es tan sencilla. No es infrecuente que exista un RDSM global, pero una de las áreas evaluadas está claramente más afectada que las restantes.</a:t>
          </a:r>
        </a:p>
      </dsp:txBody>
      <dsp:txXfrm>
        <a:off x="62712" y="2066784"/>
        <a:ext cx="7841532" cy="1159235"/>
      </dsp:txXfrm>
    </dsp:sp>
    <dsp:sp modelId="{82782140-AB67-5D4F-9D1C-746594109300}">
      <dsp:nvSpPr>
        <dsp:cNvPr id="0" name=""/>
        <dsp:cNvSpPr/>
      </dsp:nvSpPr>
      <dsp:spPr>
        <a:xfrm>
          <a:off x="0" y="3533772"/>
          <a:ext cx="7966956" cy="1284659"/>
        </a:xfrm>
        <a:prstGeom prst="roundRect">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dirty="0">
              <a:solidFill>
                <a:schemeClr val="tx1"/>
              </a:solidFill>
            </a:rPr>
            <a:t>En ocasiones cuando un área del desarrollo está intensamente más afectada que el resto, es mejor referirnos a dicha área como retraso predominante y hablar de RDSM global de predominio del área más afectada. </a:t>
          </a:r>
        </a:p>
      </dsp:txBody>
      <dsp:txXfrm>
        <a:off x="62712" y="3596484"/>
        <a:ext cx="7841532" cy="115923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DE22C-1C72-0244-8A6E-1BFDC88D98BF}">
      <dsp:nvSpPr>
        <dsp:cNvPr id="0" name=""/>
        <dsp:cNvSpPr/>
      </dsp:nvSpPr>
      <dsp:spPr>
        <a:xfrm>
          <a:off x="0" y="9851"/>
          <a:ext cx="7543799" cy="636480"/>
        </a:xfrm>
        <a:prstGeom prst="round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solidFill>
                <a:schemeClr val="tx1"/>
              </a:solidFill>
            </a:rPr>
            <a:t>DIFERENCIAR ENTRE RETRASO PSICOMOTOR</a:t>
          </a:r>
          <a:r>
            <a:rPr lang="es-ES_tradnl" sz="1600" b="1" kern="1200" baseline="0" dirty="0">
              <a:solidFill>
                <a:schemeClr val="tx1"/>
              </a:solidFill>
            </a:rPr>
            <a:t> GLOBAL Y PARCIAL  </a:t>
          </a:r>
          <a:endParaRPr lang="es-ES_tradnl" sz="1600" b="1" kern="1200" dirty="0">
            <a:solidFill>
              <a:schemeClr val="tx1"/>
            </a:solidFill>
          </a:endParaRPr>
        </a:p>
      </dsp:txBody>
      <dsp:txXfrm>
        <a:off x="31070" y="40921"/>
        <a:ext cx="7481659" cy="57434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42D74-BBF9-4DFD-B64E-59D6895B4690}">
      <dsp:nvSpPr>
        <dsp:cNvPr id="0" name=""/>
        <dsp:cNvSpPr/>
      </dsp:nvSpPr>
      <dsp:spPr>
        <a:xfrm>
          <a:off x="0" y="8682"/>
          <a:ext cx="4722037" cy="804960"/>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ES" sz="2800" kern="1200" dirty="0"/>
            <a:t>Retardo del  desarrollo motor:</a:t>
          </a:r>
          <a:endParaRPr lang="es-CL" sz="2800" kern="1200" dirty="0"/>
        </a:p>
      </dsp:txBody>
      <dsp:txXfrm>
        <a:off x="39295" y="47977"/>
        <a:ext cx="4643447" cy="72637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50A54-9517-4840-825B-133A1263AD98}">
      <dsp:nvSpPr>
        <dsp:cNvPr id="0" name=""/>
        <dsp:cNvSpPr/>
      </dsp:nvSpPr>
      <dsp:spPr>
        <a:xfrm>
          <a:off x="5783846" y="3002144"/>
          <a:ext cx="1664833" cy="406571"/>
        </a:xfrm>
        <a:custGeom>
          <a:avLst/>
          <a:gdLst/>
          <a:ahLst/>
          <a:cxnLst/>
          <a:rect l="0" t="0" r="0" b="0"/>
          <a:pathLst>
            <a:path>
              <a:moveTo>
                <a:pt x="0" y="0"/>
              </a:moveTo>
              <a:lnTo>
                <a:pt x="0" y="277066"/>
              </a:lnTo>
              <a:lnTo>
                <a:pt x="1664833" y="277066"/>
              </a:lnTo>
              <a:lnTo>
                <a:pt x="1664833" y="40657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83977F-448E-4711-AE6A-2D1271CEEF63}">
      <dsp:nvSpPr>
        <dsp:cNvPr id="0" name=""/>
        <dsp:cNvSpPr/>
      </dsp:nvSpPr>
      <dsp:spPr>
        <a:xfrm>
          <a:off x="5694349" y="3002144"/>
          <a:ext cx="91440" cy="406571"/>
        </a:xfrm>
        <a:custGeom>
          <a:avLst/>
          <a:gdLst/>
          <a:ahLst/>
          <a:cxnLst/>
          <a:rect l="0" t="0" r="0" b="0"/>
          <a:pathLst>
            <a:path>
              <a:moveTo>
                <a:pt x="89496" y="0"/>
              </a:moveTo>
              <a:lnTo>
                <a:pt x="89496" y="277066"/>
              </a:lnTo>
              <a:lnTo>
                <a:pt x="45720" y="277066"/>
              </a:lnTo>
              <a:lnTo>
                <a:pt x="45720" y="40657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580BF91-2B24-4208-9CAD-266DAA18BE1E}">
      <dsp:nvSpPr>
        <dsp:cNvPr id="0" name=""/>
        <dsp:cNvSpPr/>
      </dsp:nvSpPr>
      <dsp:spPr>
        <a:xfrm>
          <a:off x="4075235" y="3002144"/>
          <a:ext cx="1708610" cy="406571"/>
        </a:xfrm>
        <a:custGeom>
          <a:avLst/>
          <a:gdLst/>
          <a:ahLst/>
          <a:cxnLst/>
          <a:rect l="0" t="0" r="0" b="0"/>
          <a:pathLst>
            <a:path>
              <a:moveTo>
                <a:pt x="1708610" y="0"/>
              </a:moveTo>
              <a:lnTo>
                <a:pt x="1708610" y="277066"/>
              </a:lnTo>
              <a:lnTo>
                <a:pt x="0" y="277066"/>
              </a:lnTo>
              <a:lnTo>
                <a:pt x="0" y="40657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4395CBE-7CEF-4D42-8550-B74644A10111}">
      <dsp:nvSpPr>
        <dsp:cNvPr id="0" name=""/>
        <dsp:cNvSpPr/>
      </dsp:nvSpPr>
      <dsp:spPr>
        <a:xfrm>
          <a:off x="3669971" y="1707872"/>
          <a:ext cx="2113874" cy="406571"/>
        </a:xfrm>
        <a:custGeom>
          <a:avLst/>
          <a:gdLst/>
          <a:ahLst/>
          <a:cxnLst/>
          <a:rect l="0" t="0" r="0" b="0"/>
          <a:pathLst>
            <a:path>
              <a:moveTo>
                <a:pt x="0" y="0"/>
              </a:moveTo>
              <a:lnTo>
                <a:pt x="0" y="277066"/>
              </a:lnTo>
              <a:lnTo>
                <a:pt x="2113874" y="277066"/>
              </a:lnTo>
              <a:lnTo>
                <a:pt x="2113874" y="40657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63CBC5-8542-4D5A-B8A8-E0F2A4104319}">
      <dsp:nvSpPr>
        <dsp:cNvPr id="0" name=""/>
        <dsp:cNvSpPr/>
      </dsp:nvSpPr>
      <dsp:spPr>
        <a:xfrm>
          <a:off x="1556097" y="3002144"/>
          <a:ext cx="854305" cy="406571"/>
        </a:xfrm>
        <a:custGeom>
          <a:avLst/>
          <a:gdLst/>
          <a:ahLst/>
          <a:cxnLst/>
          <a:rect l="0" t="0" r="0" b="0"/>
          <a:pathLst>
            <a:path>
              <a:moveTo>
                <a:pt x="0" y="0"/>
              </a:moveTo>
              <a:lnTo>
                <a:pt x="0" y="277066"/>
              </a:lnTo>
              <a:lnTo>
                <a:pt x="854305" y="277066"/>
              </a:lnTo>
              <a:lnTo>
                <a:pt x="854305" y="40657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FDB9B6F-E6DB-4531-AF57-C5481E52163F}">
      <dsp:nvSpPr>
        <dsp:cNvPr id="0" name=""/>
        <dsp:cNvSpPr/>
      </dsp:nvSpPr>
      <dsp:spPr>
        <a:xfrm>
          <a:off x="701792" y="3002144"/>
          <a:ext cx="854305" cy="406571"/>
        </a:xfrm>
        <a:custGeom>
          <a:avLst/>
          <a:gdLst/>
          <a:ahLst/>
          <a:cxnLst/>
          <a:rect l="0" t="0" r="0" b="0"/>
          <a:pathLst>
            <a:path>
              <a:moveTo>
                <a:pt x="854305" y="0"/>
              </a:moveTo>
              <a:lnTo>
                <a:pt x="854305" y="277066"/>
              </a:lnTo>
              <a:lnTo>
                <a:pt x="0" y="277066"/>
              </a:lnTo>
              <a:lnTo>
                <a:pt x="0" y="40657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2D3529D-FCEB-436E-8FC1-5C62AA7FDC5F}">
      <dsp:nvSpPr>
        <dsp:cNvPr id="0" name=""/>
        <dsp:cNvSpPr/>
      </dsp:nvSpPr>
      <dsp:spPr>
        <a:xfrm>
          <a:off x="1556097" y="1707872"/>
          <a:ext cx="2113874" cy="406571"/>
        </a:xfrm>
        <a:custGeom>
          <a:avLst/>
          <a:gdLst/>
          <a:ahLst/>
          <a:cxnLst/>
          <a:rect l="0" t="0" r="0" b="0"/>
          <a:pathLst>
            <a:path>
              <a:moveTo>
                <a:pt x="2113874" y="0"/>
              </a:moveTo>
              <a:lnTo>
                <a:pt x="2113874" y="277066"/>
              </a:lnTo>
              <a:lnTo>
                <a:pt x="0" y="277066"/>
              </a:lnTo>
              <a:lnTo>
                <a:pt x="0" y="40657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12E4F2-7241-41D8-94B1-AF7D8D956A07}">
      <dsp:nvSpPr>
        <dsp:cNvPr id="0" name=""/>
        <dsp:cNvSpPr/>
      </dsp:nvSpPr>
      <dsp:spPr>
        <a:xfrm>
          <a:off x="2970994" y="820171"/>
          <a:ext cx="1397953" cy="887700"/>
        </a:xfrm>
        <a:prstGeom prst="roundRect">
          <a:avLst>
            <a:gd name="adj" fmla="val 10000"/>
          </a:avLst>
        </a:prstGeom>
        <a:solidFill>
          <a:srgbClr val="99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C45587-7B9C-4D54-8CDF-CE61B7AC05C0}">
      <dsp:nvSpPr>
        <dsp:cNvPr id="0" name=""/>
        <dsp:cNvSpPr/>
      </dsp:nvSpPr>
      <dsp:spPr>
        <a:xfrm>
          <a:off x="3126323" y="967733"/>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RDSM predominio motor</a:t>
          </a:r>
        </a:p>
      </dsp:txBody>
      <dsp:txXfrm>
        <a:off x="3152323" y="993733"/>
        <a:ext cx="1345953" cy="835700"/>
      </dsp:txXfrm>
    </dsp:sp>
    <dsp:sp modelId="{EF7D8C37-551D-454A-9405-F0E86D1DCC3F}">
      <dsp:nvSpPr>
        <dsp:cNvPr id="0" name=""/>
        <dsp:cNvSpPr/>
      </dsp:nvSpPr>
      <dsp:spPr>
        <a:xfrm>
          <a:off x="857120" y="2114443"/>
          <a:ext cx="1397953" cy="887700"/>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258BC76-E35D-4569-8952-EBF86C613092}">
      <dsp:nvSpPr>
        <dsp:cNvPr id="0" name=""/>
        <dsp:cNvSpPr/>
      </dsp:nvSpPr>
      <dsp:spPr>
        <a:xfrm>
          <a:off x="1012448" y="2262005"/>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Parálisis cerebrales</a:t>
          </a:r>
          <a:endParaRPr lang="es-CL" sz="1300" kern="1200" dirty="0"/>
        </a:p>
      </dsp:txBody>
      <dsp:txXfrm>
        <a:off x="1038448" y="2288005"/>
        <a:ext cx="1345953" cy="835700"/>
      </dsp:txXfrm>
    </dsp:sp>
    <dsp:sp modelId="{191387B4-75CB-4E44-B799-C28741727564}">
      <dsp:nvSpPr>
        <dsp:cNvPr id="0" name=""/>
        <dsp:cNvSpPr/>
      </dsp:nvSpPr>
      <dsp:spPr>
        <a:xfrm>
          <a:off x="2815" y="3408715"/>
          <a:ext cx="1397953" cy="887700"/>
        </a:xfrm>
        <a:prstGeom prst="roundRect">
          <a:avLst>
            <a:gd name="adj" fmla="val 10000"/>
          </a:avLst>
        </a:prstGeom>
        <a:solidFill>
          <a:srgbClr val="66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097978F-7B60-4053-9560-CF9F43D39184}">
      <dsp:nvSpPr>
        <dsp:cNvPr id="0" name=""/>
        <dsp:cNvSpPr/>
      </dsp:nvSpPr>
      <dsp:spPr>
        <a:xfrm>
          <a:off x="158143" y="3556277"/>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 déficit cognitivos o sensoriales asociados</a:t>
          </a:r>
          <a:endParaRPr lang="es-CL" sz="1300" kern="1200" dirty="0"/>
        </a:p>
      </dsp:txBody>
      <dsp:txXfrm>
        <a:off x="184143" y="3582277"/>
        <a:ext cx="1345953" cy="835700"/>
      </dsp:txXfrm>
    </dsp:sp>
    <dsp:sp modelId="{E1B355E5-F629-4E96-9078-8A3349A2C135}">
      <dsp:nvSpPr>
        <dsp:cNvPr id="0" name=""/>
        <dsp:cNvSpPr/>
      </dsp:nvSpPr>
      <dsp:spPr>
        <a:xfrm>
          <a:off x="1711425" y="3408715"/>
          <a:ext cx="1397953" cy="887700"/>
        </a:xfrm>
        <a:prstGeom prst="roundRect">
          <a:avLst>
            <a:gd name="adj" fmla="val 10000"/>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35B31046-AF6A-42C5-89D2-0CCEE78FF083}">
      <dsp:nvSpPr>
        <dsp:cNvPr id="0" name=""/>
        <dsp:cNvSpPr/>
      </dsp:nvSpPr>
      <dsp:spPr>
        <a:xfrm>
          <a:off x="1866754" y="3556277"/>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 compromete motricidad gruesa y fina</a:t>
          </a:r>
          <a:endParaRPr lang="es-CL" sz="1300" kern="1200" dirty="0"/>
        </a:p>
      </dsp:txBody>
      <dsp:txXfrm>
        <a:off x="1892754" y="3582277"/>
        <a:ext cx="1345953" cy="835700"/>
      </dsp:txXfrm>
    </dsp:sp>
    <dsp:sp modelId="{70246BDC-56A1-4384-8F59-2549A733B066}">
      <dsp:nvSpPr>
        <dsp:cNvPr id="0" name=""/>
        <dsp:cNvSpPr/>
      </dsp:nvSpPr>
      <dsp:spPr>
        <a:xfrm>
          <a:off x="5084869" y="2114443"/>
          <a:ext cx="1397953" cy="887700"/>
        </a:xfrm>
        <a:prstGeom prst="roundRect">
          <a:avLst>
            <a:gd name="adj" fmla="val 10000"/>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C6C83F2-5C9D-4CA6-B34C-02796576A3BF}">
      <dsp:nvSpPr>
        <dsp:cNvPr id="0" name=""/>
        <dsp:cNvSpPr/>
      </dsp:nvSpPr>
      <dsp:spPr>
        <a:xfrm>
          <a:off x="5240197" y="2262005"/>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Enfermedades Neuromusculares</a:t>
          </a:r>
          <a:endParaRPr lang="es-CL" sz="1300" kern="1200" dirty="0"/>
        </a:p>
      </dsp:txBody>
      <dsp:txXfrm>
        <a:off x="5266197" y="2288005"/>
        <a:ext cx="1345953" cy="835700"/>
      </dsp:txXfrm>
    </dsp:sp>
    <dsp:sp modelId="{3EFFD130-93B4-49CD-8840-A436FEFC56B4}">
      <dsp:nvSpPr>
        <dsp:cNvPr id="0" name=""/>
        <dsp:cNvSpPr/>
      </dsp:nvSpPr>
      <dsp:spPr>
        <a:xfrm>
          <a:off x="3420035" y="3408715"/>
          <a:ext cx="1310399" cy="801353"/>
        </a:xfrm>
        <a:prstGeom prst="roundRect">
          <a:avLst>
            <a:gd name="adj" fmla="val 10000"/>
          </a:avLst>
        </a:prstGeom>
        <a:solidFill>
          <a:srgbClr val="FF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E05EB8D-2A8B-4101-A061-F4F69EC49F50}">
      <dsp:nvSpPr>
        <dsp:cNvPr id="0" name=""/>
        <dsp:cNvSpPr/>
      </dsp:nvSpPr>
      <dsp:spPr>
        <a:xfrm>
          <a:off x="3575364" y="3556277"/>
          <a:ext cx="1310399" cy="8013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 debilidad</a:t>
          </a:r>
          <a:endParaRPr lang="es-CL" sz="1300" kern="1200" dirty="0"/>
        </a:p>
      </dsp:txBody>
      <dsp:txXfrm>
        <a:off x="3598835" y="3579748"/>
        <a:ext cx="1263457" cy="754411"/>
      </dsp:txXfrm>
    </dsp:sp>
    <dsp:sp modelId="{6E42579E-EDF1-4069-B5F1-6FFE3221E870}">
      <dsp:nvSpPr>
        <dsp:cNvPr id="0" name=""/>
        <dsp:cNvSpPr/>
      </dsp:nvSpPr>
      <dsp:spPr>
        <a:xfrm>
          <a:off x="5041092" y="3408715"/>
          <a:ext cx="1397953" cy="887700"/>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9EBD09D1-7377-4F50-B885-1A5A918801D5}">
      <dsp:nvSpPr>
        <dsp:cNvPr id="0" name=""/>
        <dsp:cNvSpPr/>
      </dsp:nvSpPr>
      <dsp:spPr>
        <a:xfrm>
          <a:off x="5196420" y="3556277"/>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 mejor manipulación de objetos</a:t>
          </a:r>
          <a:endParaRPr lang="es-CL" sz="1300" kern="1200" dirty="0"/>
        </a:p>
      </dsp:txBody>
      <dsp:txXfrm>
        <a:off x="5222420" y="3582277"/>
        <a:ext cx="1345953" cy="835700"/>
      </dsp:txXfrm>
    </dsp:sp>
    <dsp:sp modelId="{5B9096F3-1B5B-41E6-B296-FAF4CE2DDE66}">
      <dsp:nvSpPr>
        <dsp:cNvPr id="0" name=""/>
        <dsp:cNvSpPr/>
      </dsp:nvSpPr>
      <dsp:spPr>
        <a:xfrm>
          <a:off x="6749702" y="3408715"/>
          <a:ext cx="1397953" cy="887700"/>
        </a:xfrm>
        <a:prstGeom prst="roundRect">
          <a:avLst>
            <a:gd name="adj" fmla="val 10000"/>
          </a:avLst>
        </a:prstGeom>
        <a:solidFill>
          <a:srgbClr val="0000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53C3CFD-D35D-42FF-9923-D135DA00DF7E}">
      <dsp:nvSpPr>
        <dsp:cNvPr id="0" name=""/>
        <dsp:cNvSpPr/>
      </dsp:nvSpPr>
      <dsp:spPr>
        <a:xfrm>
          <a:off x="6905030" y="3556277"/>
          <a:ext cx="1397953" cy="8877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 mayores dificultades en motricidad gruesa</a:t>
          </a:r>
          <a:endParaRPr lang="es-CL" sz="1300" kern="1200" dirty="0"/>
        </a:p>
      </dsp:txBody>
      <dsp:txXfrm>
        <a:off x="6931030" y="3582277"/>
        <a:ext cx="1345953" cy="8357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4D3F7-9ADD-F845-8D1B-EA6B847060DB}">
      <dsp:nvSpPr>
        <dsp:cNvPr id="0" name=""/>
        <dsp:cNvSpPr/>
      </dsp:nvSpPr>
      <dsp:spPr>
        <a:xfrm>
          <a:off x="527601" y="0"/>
          <a:ext cx="7151472" cy="5220526"/>
        </a:xfrm>
        <a:prstGeom prst="rightArrow">
          <a:avLst/>
        </a:prstGeom>
        <a:solidFill>
          <a:srgbClr val="FFFC00">
            <a:alpha val="79216"/>
          </a:srgbClr>
        </a:solidFill>
        <a:ln>
          <a:noFill/>
        </a:ln>
        <a:effectLst/>
      </dsp:spPr>
      <dsp:style>
        <a:lnRef idx="0">
          <a:scrgbClr r="0" g="0" b="0"/>
        </a:lnRef>
        <a:fillRef idx="1">
          <a:scrgbClr r="0" g="0" b="0"/>
        </a:fillRef>
        <a:effectRef idx="2">
          <a:scrgbClr r="0" g="0" b="0"/>
        </a:effectRef>
        <a:fontRef idx="minor"/>
      </dsp:style>
    </dsp:sp>
    <dsp:sp modelId="{AE1C91F3-22C9-6549-9BCD-A5FE063D9C90}">
      <dsp:nvSpPr>
        <dsp:cNvPr id="0" name=""/>
        <dsp:cNvSpPr/>
      </dsp:nvSpPr>
      <dsp:spPr>
        <a:xfrm>
          <a:off x="2500" y="1566157"/>
          <a:ext cx="1670272" cy="208821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dirty="0">
              <a:solidFill>
                <a:schemeClr val="tx1"/>
              </a:solidFill>
            </a:rPr>
            <a:t>Manifestación de un Trastorno Espectro Autista</a:t>
          </a:r>
        </a:p>
      </dsp:txBody>
      <dsp:txXfrm>
        <a:off x="84036" y="1647693"/>
        <a:ext cx="1507200" cy="1925138"/>
      </dsp:txXfrm>
    </dsp:sp>
    <dsp:sp modelId="{BB0ABB0D-00C8-3A4C-93D5-37A06CA8CEB6}">
      <dsp:nvSpPr>
        <dsp:cNvPr id="0" name=""/>
        <dsp:cNvSpPr/>
      </dsp:nvSpPr>
      <dsp:spPr>
        <a:xfrm>
          <a:off x="1901186" y="1566157"/>
          <a:ext cx="2293267" cy="2088210"/>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dirty="0">
              <a:solidFill>
                <a:schemeClr val="tx1"/>
              </a:solidFill>
            </a:rPr>
            <a:t>Manifestación de un Trastorno Motor: Parálisis Cerebral: trastorno predominantemente motor, crónico, de comienzo precoz y no progresivo</a:t>
          </a:r>
        </a:p>
      </dsp:txBody>
      <dsp:txXfrm>
        <a:off x="2003124" y="1668095"/>
        <a:ext cx="2089391" cy="1884334"/>
      </dsp:txXfrm>
    </dsp:sp>
    <dsp:sp modelId="{ECB80227-CE3A-E949-B912-0568288FB60D}">
      <dsp:nvSpPr>
        <dsp:cNvPr id="0" name=""/>
        <dsp:cNvSpPr/>
      </dsp:nvSpPr>
      <dsp:spPr>
        <a:xfrm>
          <a:off x="4422866" y="1566157"/>
          <a:ext cx="2089443" cy="2088210"/>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dirty="0" err="1">
              <a:solidFill>
                <a:schemeClr val="tx1"/>
              </a:solidFill>
            </a:rPr>
            <a:t>Manifestaci</a:t>
          </a:r>
          <a:r>
            <a:rPr lang="es-ES" sz="1800" kern="1200" dirty="0" err="1">
              <a:solidFill>
                <a:schemeClr val="tx1"/>
              </a:solidFill>
            </a:rPr>
            <a:t>ón</a:t>
          </a:r>
          <a:r>
            <a:rPr lang="es-ES" sz="1800" kern="1200" dirty="0">
              <a:solidFill>
                <a:schemeClr val="tx1"/>
              </a:solidFill>
            </a:rPr>
            <a:t> de</a:t>
          </a:r>
          <a:r>
            <a:rPr lang="es-ES_tradnl" sz="1800" kern="1200" dirty="0">
              <a:solidFill>
                <a:schemeClr val="tx1"/>
              </a:solidFill>
            </a:rPr>
            <a:t> Enfermedades Neuromusculares</a:t>
          </a:r>
        </a:p>
      </dsp:txBody>
      <dsp:txXfrm>
        <a:off x="4524804" y="1668095"/>
        <a:ext cx="1885567" cy="1884334"/>
      </dsp:txXfrm>
    </dsp:sp>
    <dsp:sp modelId="{7011741D-961A-484D-B4C3-9BD170DD214B}">
      <dsp:nvSpPr>
        <dsp:cNvPr id="0" name=""/>
        <dsp:cNvSpPr/>
      </dsp:nvSpPr>
      <dsp:spPr>
        <a:xfrm>
          <a:off x="6740723" y="1566157"/>
          <a:ext cx="1670272" cy="2088210"/>
        </a:xfrm>
        <a:prstGeom prst="roundRect">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ES_tradnl" sz="1800" kern="1200" dirty="0">
              <a:solidFill>
                <a:schemeClr val="tx1"/>
              </a:solidFill>
            </a:rPr>
            <a:t>Manifestación de Discapacidad Intelectual (DI) </a:t>
          </a:r>
        </a:p>
      </dsp:txBody>
      <dsp:txXfrm>
        <a:off x="6822259" y="1647693"/>
        <a:ext cx="1507200" cy="192513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7CCF5-DF1D-446D-9012-C41D44697C69}">
      <dsp:nvSpPr>
        <dsp:cNvPr id="0" name=""/>
        <dsp:cNvSpPr/>
      </dsp:nvSpPr>
      <dsp:spPr>
        <a:xfrm>
          <a:off x="0" y="5940"/>
          <a:ext cx="5410208" cy="673920"/>
        </a:xfrm>
        <a:prstGeom prst="roundRect">
          <a:avLst/>
        </a:prstGeom>
        <a:solidFill>
          <a:srgbClr val="99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ES" sz="2400" kern="1200" dirty="0"/>
            <a:t>Retardo del  desarrollo de lenguaje:</a:t>
          </a:r>
          <a:endParaRPr lang="es-CL" sz="2400" kern="1200" dirty="0"/>
        </a:p>
      </dsp:txBody>
      <dsp:txXfrm>
        <a:off x="32898" y="38838"/>
        <a:ext cx="5344412" cy="608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B55F4-6EE1-4F5F-928C-BE74632F2AA1}">
      <dsp:nvSpPr>
        <dsp:cNvPr id="0" name=""/>
        <dsp:cNvSpPr/>
      </dsp:nvSpPr>
      <dsp:spPr>
        <a:xfrm>
          <a:off x="607935" y="0"/>
          <a:ext cx="6889931" cy="4308485"/>
        </a:xfrm>
        <a:prstGeom prst="rightArrow">
          <a:avLst/>
        </a:prstGeom>
        <a:solidFill>
          <a:srgbClr val="FFFF99"/>
        </a:solidFill>
        <a:ln>
          <a:solidFill>
            <a:srgbClr val="00B0F0"/>
          </a:solid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6462DF8-62BE-43ED-80D2-6039F5419D95}">
      <dsp:nvSpPr>
        <dsp:cNvPr id="0" name=""/>
        <dsp:cNvSpPr/>
      </dsp:nvSpPr>
      <dsp:spPr>
        <a:xfrm>
          <a:off x="103796" y="1292545"/>
          <a:ext cx="3850255" cy="1723394"/>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L" sz="1800" kern="1200" dirty="0"/>
            <a:t>El desarrollo psicomotor, o la progresiva adquisición de habilidades en el niño, es la manifestación externa de la maduración del Sistema Nervioso Central (SNC). </a:t>
          </a:r>
        </a:p>
      </dsp:txBody>
      <dsp:txXfrm>
        <a:off x="187925" y="1376674"/>
        <a:ext cx="3681997" cy="1555136"/>
      </dsp:txXfrm>
    </dsp:sp>
    <dsp:sp modelId="{FD60EACF-9D25-4CAD-97F1-74FBE7D453D3}">
      <dsp:nvSpPr>
        <dsp:cNvPr id="0" name=""/>
        <dsp:cNvSpPr/>
      </dsp:nvSpPr>
      <dsp:spPr>
        <a:xfrm>
          <a:off x="4151749" y="1292545"/>
          <a:ext cx="3850255" cy="1723394"/>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L" sz="1800" kern="1200" dirty="0"/>
            <a:t>La proliferación de las dendritas y la </a:t>
          </a:r>
          <a:r>
            <a:rPr lang="es-CL" sz="1800" kern="1200" dirty="0" err="1"/>
            <a:t>mielinización</a:t>
          </a:r>
          <a:r>
            <a:rPr lang="es-CL" sz="1800" kern="1200" dirty="0"/>
            <a:t> de los axones son los responsables fisiológicos de los progresos observados en el niño. </a:t>
          </a:r>
        </a:p>
      </dsp:txBody>
      <dsp:txXfrm>
        <a:off x="4235878" y="1376674"/>
        <a:ext cx="3681997" cy="155513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C8AC-85D0-47D1-841F-B494905AFD95}">
      <dsp:nvSpPr>
        <dsp:cNvPr id="0" name=""/>
        <dsp:cNvSpPr/>
      </dsp:nvSpPr>
      <dsp:spPr>
        <a:xfrm>
          <a:off x="0" y="1485900"/>
          <a:ext cx="8305800" cy="1981200"/>
        </a:xfrm>
        <a:prstGeom prst="notchedRightArrow">
          <a:avLst/>
        </a:prstGeom>
        <a:solidFill>
          <a:srgbClr val="CCCCFF"/>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C6DFC75-EB00-4A32-BF05-8617A2505565}">
      <dsp:nvSpPr>
        <dsp:cNvPr id="0" name=""/>
        <dsp:cNvSpPr/>
      </dsp:nvSpPr>
      <dsp:spPr>
        <a:xfrm>
          <a:off x="3650" y="0"/>
          <a:ext cx="2409006" cy="198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s-ES" sz="1700" kern="1200" dirty="0"/>
            <a:t>Sensible indicador del nivel de desarrollo y </a:t>
          </a:r>
          <a:r>
            <a:rPr lang="es-ES" sz="1700" kern="1200" dirty="0" err="1"/>
            <a:t>predictor</a:t>
          </a:r>
          <a:r>
            <a:rPr lang="es-ES" sz="1700" kern="1200" dirty="0"/>
            <a:t> de trastornos posteriores</a:t>
          </a:r>
          <a:endParaRPr lang="es-CL" sz="1700" kern="1200" dirty="0"/>
        </a:p>
      </dsp:txBody>
      <dsp:txXfrm>
        <a:off x="3650" y="0"/>
        <a:ext cx="2409006" cy="1981200"/>
      </dsp:txXfrm>
    </dsp:sp>
    <dsp:sp modelId="{5CD7D99F-25EF-4AD9-8520-87E2B1802E27}">
      <dsp:nvSpPr>
        <dsp:cNvPr id="0" name=""/>
        <dsp:cNvSpPr/>
      </dsp:nvSpPr>
      <dsp:spPr>
        <a:xfrm>
          <a:off x="960503" y="2228850"/>
          <a:ext cx="495300" cy="495300"/>
        </a:xfrm>
        <a:prstGeom prst="ellipse">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1A29A72-DDE1-443F-B10F-9344999E14EA}">
      <dsp:nvSpPr>
        <dsp:cNvPr id="0" name=""/>
        <dsp:cNvSpPr/>
      </dsp:nvSpPr>
      <dsp:spPr>
        <a:xfrm>
          <a:off x="2533106" y="2971800"/>
          <a:ext cx="2409006" cy="198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s-ES" sz="1700" kern="1200" dirty="0"/>
            <a:t>Evaluar: habla, audición, comprensión, comunicación no verbal, el contacto ocular.</a:t>
          </a:r>
        </a:p>
      </dsp:txBody>
      <dsp:txXfrm>
        <a:off x="2533106" y="2971800"/>
        <a:ext cx="2409006" cy="1981200"/>
      </dsp:txXfrm>
    </dsp:sp>
    <dsp:sp modelId="{19E46B43-4E7F-4BD4-A5E4-1C2C41DB1F84}">
      <dsp:nvSpPr>
        <dsp:cNvPr id="0" name=""/>
        <dsp:cNvSpPr/>
      </dsp:nvSpPr>
      <dsp:spPr>
        <a:xfrm>
          <a:off x="3489960" y="2228850"/>
          <a:ext cx="495300" cy="495300"/>
        </a:xfrm>
        <a:prstGeom prst="ellipse">
          <a:avLst/>
        </a:prstGeom>
        <a:solidFill>
          <a:srgbClr val="FF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5E14D81-202B-466C-8152-846F64F1E5DE}">
      <dsp:nvSpPr>
        <dsp:cNvPr id="0" name=""/>
        <dsp:cNvSpPr/>
      </dsp:nvSpPr>
      <dsp:spPr>
        <a:xfrm>
          <a:off x="5062563" y="0"/>
          <a:ext cx="2409006" cy="198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s-ES" sz="1700" kern="1200" dirty="0"/>
            <a:t>La calidad y velocidad del proceso de desarrollo de lenguaje es más sensible al ambiente que otras habilidades </a:t>
          </a:r>
          <a:r>
            <a:rPr lang="es-ES" sz="1700" kern="1200" dirty="0" err="1"/>
            <a:t>sensoriomotoras</a:t>
          </a:r>
          <a:endParaRPr lang="es-ES" sz="1700" kern="1200" dirty="0"/>
        </a:p>
      </dsp:txBody>
      <dsp:txXfrm>
        <a:off x="5062563" y="0"/>
        <a:ext cx="2409006" cy="1981200"/>
      </dsp:txXfrm>
    </dsp:sp>
    <dsp:sp modelId="{EF142EF2-B7BA-42D1-B1C2-698428FEFA8D}">
      <dsp:nvSpPr>
        <dsp:cNvPr id="0" name=""/>
        <dsp:cNvSpPr/>
      </dsp:nvSpPr>
      <dsp:spPr>
        <a:xfrm>
          <a:off x="6019416" y="2228849"/>
          <a:ext cx="495300" cy="495300"/>
        </a:xfrm>
        <a:prstGeom prst="ellipse">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03405-690C-FD4F-8B3D-A365BE48D5F4}">
      <dsp:nvSpPr>
        <dsp:cNvPr id="0" name=""/>
        <dsp:cNvSpPr/>
      </dsp:nvSpPr>
      <dsp:spPr>
        <a:xfrm>
          <a:off x="0" y="60640"/>
          <a:ext cx="8399548" cy="431730"/>
        </a:xfrm>
        <a:prstGeom prst="round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_tradnl" sz="1800" kern="1200" dirty="0">
              <a:solidFill>
                <a:schemeClr val="tx1"/>
              </a:solidFill>
            </a:rPr>
            <a:t>Los programas de seguimiento del niño sano permiten la evaluación evolutiva del niño. </a:t>
          </a:r>
        </a:p>
      </dsp:txBody>
      <dsp:txXfrm>
        <a:off x="21075" y="81715"/>
        <a:ext cx="8357398" cy="389580"/>
      </dsp:txXfrm>
    </dsp:sp>
    <dsp:sp modelId="{76E85FE2-CC3B-4146-B6BD-A7FB6A53D457}">
      <dsp:nvSpPr>
        <dsp:cNvPr id="0" name=""/>
        <dsp:cNvSpPr/>
      </dsp:nvSpPr>
      <dsp:spPr>
        <a:xfrm>
          <a:off x="0" y="544210"/>
          <a:ext cx="8399548" cy="431730"/>
        </a:xfrm>
        <a:prstGeom prst="roundRect">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_tradnl" sz="1800" kern="1200" dirty="0"/>
            <a:t>Para facilitar este seguimiento, se pueden utilizar diferentes </a:t>
          </a:r>
          <a:r>
            <a:rPr lang="es-ES_tradnl" sz="1800" b="1" i="1" kern="1200" dirty="0"/>
            <a:t>escalas de desarrollo.</a:t>
          </a:r>
          <a:r>
            <a:rPr lang="es-ES_tradnl" sz="1800" kern="1200" dirty="0"/>
            <a:t> </a:t>
          </a:r>
        </a:p>
      </dsp:txBody>
      <dsp:txXfrm>
        <a:off x="21075" y="565285"/>
        <a:ext cx="8357398" cy="389580"/>
      </dsp:txXfrm>
    </dsp:sp>
    <dsp:sp modelId="{EE9F8B2D-AB68-5F4D-8F86-49CCA68F65E2}">
      <dsp:nvSpPr>
        <dsp:cNvPr id="0" name=""/>
        <dsp:cNvSpPr/>
      </dsp:nvSpPr>
      <dsp:spPr>
        <a:xfrm>
          <a:off x="0" y="975940"/>
          <a:ext cx="8399548"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86"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s-ES_tradnl" sz="1800" i="1" kern="1200" dirty="0"/>
            <a:t>Test de </a:t>
          </a:r>
          <a:r>
            <a:rPr lang="es-ES_tradnl" sz="1800" i="1" kern="1200" dirty="0" err="1"/>
            <a:t>Bayley</a:t>
          </a:r>
          <a:r>
            <a:rPr lang="es-ES_tradnl" sz="1800" i="1" kern="1200" dirty="0"/>
            <a:t> o Escala de Desarrollo Infantil de </a:t>
          </a:r>
          <a:r>
            <a:rPr lang="es-ES_tradnl" sz="1800" i="1" kern="1200" dirty="0" err="1"/>
            <a:t>Bayley</a:t>
          </a:r>
          <a:r>
            <a:rPr lang="es-ES_tradnl" sz="1800" i="1" kern="1200" dirty="0"/>
            <a:t>:  </a:t>
          </a:r>
          <a:r>
            <a:rPr lang="es-ES_tradnl" sz="1800" kern="1200" dirty="0"/>
            <a:t>evalúa el desarrollo infantil desde el nacimiento hasta los 2 años y medio. Lo aplican psicólogas infantiles. Se compone de 3 </a:t>
          </a:r>
          <a:r>
            <a:rPr lang="es-ES_tradnl" sz="1800" kern="1200" dirty="0" err="1"/>
            <a:t>subescalas</a:t>
          </a:r>
          <a:r>
            <a:rPr lang="es-ES_tradnl" sz="1800" kern="1200" dirty="0"/>
            <a:t>: </a:t>
          </a:r>
          <a:r>
            <a:rPr lang="es-ES_tradnl" sz="1800" b="1" kern="1200" dirty="0"/>
            <a:t>Escala mental: </a:t>
          </a:r>
          <a:r>
            <a:rPr lang="es-ES_tradnl" sz="1800" kern="1200" dirty="0"/>
            <a:t>evalúa desarrollo cognitivo y capacidad comunicativa. </a:t>
          </a:r>
          <a:r>
            <a:rPr lang="es-ES_tradnl" sz="1800" b="1" kern="1200" dirty="0"/>
            <a:t>Escala de psicomotricidad: </a:t>
          </a:r>
          <a:r>
            <a:rPr lang="es-ES_tradnl" sz="1800" kern="1200" dirty="0"/>
            <a:t>pondera coordinación motora y motricidad fina en manos y dedos. </a:t>
          </a:r>
          <a:r>
            <a:rPr lang="es-ES_tradnl" sz="1800" b="1" kern="1200" dirty="0"/>
            <a:t>Escala comportamental: </a:t>
          </a:r>
          <a:r>
            <a:rPr lang="es-ES_tradnl" sz="1800" kern="1200" dirty="0"/>
            <a:t>mide conducta del niño e interacción con su entorno.</a:t>
          </a:r>
        </a:p>
        <a:p>
          <a:pPr marL="228600" lvl="2" indent="-114300" algn="l" defTabSz="622300" rtl="0">
            <a:lnSpc>
              <a:spcPct val="90000"/>
            </a:lnSpc>
            <a:spcBef>
              <a:spcPct val="0"/>
            </a:spcBef>
            <a:spcAft>
              <a:spcPct val="20000"/>
            </a:spcAft>
            <a:buChar char="•"/>
          </a:pPr>
          <a:endParaRPr lang="es-ES_tradnl" sz="1400" kern="1200"/>
        </a:p>
      </dsp:txBody>
      <dsp:txXfrm>
        <a:off x="0" y="975940"/>
        <a:ext cx="8399548" cy="182574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03405-690C-FD4F-8B3D-A365BE48D5F4}">
      <dsp:nvSpPr>
        <dsp:cNvPr id="0" name=""/>
        <dsp:cNvSpPr/>
      </dsp:nvSpPr>
      <dsp:spPr>
        <a:xfrm>
          <a:off x="0" y="60640"/>
          <a:ext cx="8399548" cy="4317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_tradnl" sz="1800" kern="1200" dirty="0">
              <a:solidFill>
                <a:schemeClr val="tx1"/>
              </a:solidFill>
            </a:rPr>
            <a:t>Los programas de seguimiento del niño sano permiten la evaluación evolutiva del niño. </a:t>
          </a:r>
        </a:p>
      </dsp:txBody>
      <dsp:txXfrm>
        <a:off x="21075" y="81715"/>
        <a:ext cx="8357398" cy="389580"/>
      </dsp:txXfrm>
    </dsp:sp>
    <dsp:sp modelId="{76E85FE2-CC3B-4146-B6BD-A7FB6A53D457}">
      <dsp:nvSpPr>
        <dsp:cNvPr id="0" name=""/>
        <dsp:cNvSpPr/>
      </dsp:nvSpPr>
      <dsp:spPr>
        <a:xfrm>
          <a:off x="0" y="544210"/>
          <a:ext cx="8399548" cy="431730"/>
        </a:xfrm>
        <a:prstGeom prst="roundRect">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_tradnl" sz="1800" kern="1200" dirty="0"/>
            <a:t>Para facilitar este seguimiento, se pueden utilizar diferentes </a:t>
          </a:r>
          <a:r>
            <a:rPr lang="es-ES_tradnl" sz="1800" b="1" i="1" kern="1200" dirty="0"/>
            <a:t>escalas de desarrollo.</a:t>
          </a:r>
          <a:r>
            <a:rPr lang="es-ES_tradnl" sz="1800" kern="1200" dirty="0"/>
            <a:t> </a:t>
          </a:r>
        </a:p>
      </dsp:txBody>
      <dsp:txXfrm>
        <a:off x="21075" y="565285"/>
        <a:ext cx="8357398" cy="389580"/>
      </dsp:txXfrm>
    </dsp:sp>
    <dsp:sp modelId="{EE9F8B2D-AB68-5F4D-8F86-49CCA68F65E2}">
      <dsp:nvSpPr>
        <dsp:cNvPr id="0" name=""/>
        <dsp:cNvSpPr/>
      </dsp:nvSpPr>
      <dsp:spPr>
        <a:xfrm>
          <a:off x="0" y="975940"/>
          <a:ext cx="8399548"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86"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s-ES_tradnl" sz="1800" i="1" kern="1200" dirty="0"/>
            <a:t>Escala de desarrollo de Denver o Test de </a:t>
          </a:r>
          <a:r>
            <a:rPr lang="es-ES_tradnl" sz="1800" kern="1200" dirty="0" err="1"/>
            <a:t>Screening</a:t>
          </a:r>
          <a:r>
            <a:rPr lang="es-ES_tradnl" sz="1800" kern="1200" dirty="0"/>
            <a:t> </a:t>
          </a:r>
          <a:r>
            <a:rPr lang="es-ES_tradnl" sz="1800" i="1" kern="1200" dirty="0"/>
            <a:t>de Desarrollo de Denver: </a:t>
          </a:r>
          <a:r>
            <a:rPr lang="es-ES_tradnl" sz="1800" kern="1200" dirty="0"/>
            <a:t>es un registro o cuestionario que evalúa cuatro áreas: </a:t>
          </a:r>
          <a:r>
            <a:rPr lang="es-ES_tradnl" sz="1800" b="1" kern="1200" dirty="0"/>
            <a:t>motor-gruesa, motor-fina, personal-social y lenguaje.</a:t>
          </a:r>
          <a:r>
            <a:rPr lang="es-ES_tradnl" sz="1800" kern="1200" dirty="0"/>
            <a:t> En sus diferentes versiones, registra el desarrollo en estas áreas hasta los 4 años de edad. No aporta ningún índice; si el niño falla en ítems que son satisfactoriamente cubiertos por el 90% de niños menores, debe sospecharse un RDSM e iniciarse una evaluación más profunda. </a:t>
          </a:r>
        </a:p>
        <a:p>
          <a:pPr marL="228600" lvl="2" indent="-114300" algn="l" defTabSz="622300" rtl="0">
            <a:lnSpc>
              <a:spcPct val="90000"/>
            </a:lnSpc>
            <a:spcBef>
              <a:spcPct val="0"/>
            </a:spcBef>
            <a:spcAft>
              <a:spcPct val="20000"/>
            </a:spcAft>
            <a:buChar char="•"/>
          </a:pPr>
          <a:endParaRPr lang="es-ES_tradnl" sz="1400" kern="1200"/>
        </a:p>
      </dsp:txBody>
      <dsp:txXfrm>
        <a:off x="0" y="975940"/>
        <a:ext cx="8399548" cy="182574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C9E23-9EF5-5040-80A7-E768BFB6CF4E}">
      <dsp:nvSpPr>
        <dsp:cNvPr id="0" name=""/>
        <dsp:cNvSpPr/>
      </dsp:nvSpPr>
      <dsp:spPr>
        <a:xfrm>
          <a:off x="3675" y="0"/>
          <a:ext cx="4210394" cy="5734893"/>
        </a:xfrm>
        <a:prstGeom prst="roundRect">
          <a:avLst>
            <a:gd name="adj" fmla="val 10000"/>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_tradnl" sz="1800" kern="1200">
              <a:solidFill>
                <a:schemeClr val="tx1"/>
              </a:solidFill>
            </a:rPr>
            <a:t>La discapacidad intelectual se define como una limitación significativa del funcionamiento intelectual (CI menor de 70 ) y en el comportamiento adaptativo, que se inicia antes de los 18 años de edad.</a:t>
          </a:r>
          <a:endParaRPr lang="es-ES_tradnl" sz="1800" kern="1200" dirty="0">
            <a:solidFill>
              <a:schemeClr val="tx1"/>
            </a:solidFill>
          </a:endParaRPr>
        </a:p>
      </dsp:txBody>
      <dsp:txXfrm>
        <a:off x="3675" y="2293957"/>
        <a:ext cx="4210394" cy="2293957"/>
      </dsp:txXfrm>
    </dsp:sp>
    <dsp:sp modelId="{CA9745A0-565B-F842-B169-BD660C8A6507}">
      <dsp:nvSpPr>
        <dsp:cNvPr id="0" name=""/>
        <dsp:cNvSpPr/>
      </dsp:nvSpPr>
      <dsp:spPr>
        <a:xfrm>
          <a:off x="1178744" y="35826"/>
          <a:ext cx="1909719" cy="1909719"/>
        </a:xfrm>
        <a:prstGeom prst="ellipse">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C18115B7-E1AD-D64F-8648-EA7991AB43A7}">
      <dsp:nvSpPr>
        <dsp:cNvPr id="0" name=""/>
        <dsp:cNvSpPr/>
      </dsp:nvSpPr>
      <dsp:spPr>
        <a:xfrm>
          <a:off x="4340382" y="0"/>
          <a:ext cx="4210394" cy="5734893"/>
        </a:xfrm>
        <a:prstGeom prst="roundRect">
          <a:avLst>
            <a:gd name="adj" fmla="val 10000"/>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ES_tradnl" sz="1600" kern="1200">
              <a:solidFill>
                <a:schemeClr val="tx1"/>
              </a:solidFill>
            </a:rPr>
            <a:t>Importante limitación en el funcionamiento intelectual que se caracteriza por:</a:t>
          </a:r>
        </a:p>
        <a:p>
          <a:pPr marL="0" lvl="0" indent="0" algn="ctr" defTabSz="711200" rtl="0">
            <a:lnSpc>
              <a:spcPct val="90000"/>
            </a:lnSpc>
            <a:spcBef>
              <a:spcPct val="0"/>
            </a:spcBef>
            <a:spcAft>
              <a:spcPct val="35000"/>
            </a:spcAft>
            <a:buNone/>
          </a:pPr>
          <a:r>
            <a:rPr lang="es-ES_tradnl" sz="1600" kern="1200">
              <a:solidFill>
                <a:schemeClr val="tx1"/>
              </a:solidFill>
            </a:rPr>
            <a:t>- limitaciones significativas inferior al promedio en el funcionamiento intelectual, existentes simultáneamente y relacionadas en dos o más de las siguientes habilidades adaptativas: comunicación, autocuidado, vida en el hogar, habilidades sociales, uso de la comunidad, salud y seguridad, funciones académicas, ocio y trabajo</a:t>
          </a:r>
        </a:p>
        <a:p>
          <a:pPr marL="0" lvl="0" indent="0" algn="ctr" defTabSz="711200" rtl="0">
            <a:lnSpc>
              <a:spcPct val="90000"/>
            </a:lnSpc>
            <a:spcBef>
              <a:spcPct val="0"/>
            </a:spcBef>
            <a:spcAft>
              <a:spcPct val="35000"/>
            </a:spcAft>
            <a:buNone/>
          </a:pPr>
          <a:r>
            <a:rPr lang="es-ES_tradnl" sz="1600" kern="1200">
              <a:solidFill>
                <a:schemeClr val="tx1"/>
              </a:solidFill>
            </a:rPr>
            <a:t>-que se manifiesta antes de la edad de 18 años. </a:t>
          </a:r>
          <a:endParaRPr lang="es-ES_tradnl" sz="1600" kern="1200" dirty="0">
            <a:solidFill>
              <a:schemeClr val="tx1"/>
            </a:solidFill>
          </a:endParaRPr>
        </a:p>
      </dsp:txBody>
      <dsp:txXfrm>
        <a:off x="4340382" y="2293957"/>
        <a:ext cx="4210394" cy="2293957"/>
      </dsp:txXfrm>
    </dsp:sp>
    <dsp:sp modelId="{1F54883C-C1CD-0C48-9855-B7C5B27E511B}">
      <dsp:nvSpPr>
        <dsp:cNvPr id="0" name=""/>
        <dsp:cNvSpPr/>
      </dsp:nvSpPr>
      <dsp:spPr>
        <a:xfrm>
          <a:off x="5430563" y="35826"/>
          <a:ext cx="1909719" cy="1909719"/>
        </a:xfrm>
        <a:prstGeom prst="ellipse">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C73EC8CC-2EBF-C146-868E-3A5FEB59E00A}">
      <dsp:nvSpPr>
        <dsp:cNvPr id="0" name=""/>
        <dsp:cNvSpPr/>
      </dsp:nvSpPr>
      <dsp:spPr>
        <a:xfrm>
          <a:off x="359492" y="4874659"/>
          <a:ext cx="7870096" cy="860233"/>
        </a:xfrm>
        <a:prstGeom prst="leftRightArrow">
          <a:avLst/>
        </a:prstGeom>
        <a:solidFill>
          <a:srgbClr val="FFFF00"/>
        </a:solidFill>
        <a:ln>
          <a:noFill/>
        </a:ln>
        <a:effectLst/>
      </dsp:spPr>
      <dsp:style>
        <a:lnRef idx="0">
          <a:scrgbClr r="0" g="0" b="0"/>
        </a:lnRef>
        <a:fillRef idx="3">
          <a:scrgbClr r="0" g="0" b="0"/>
        </a:fillRef>
        <a:effectRef idx="2">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6B9B5-6753-6349-9682-0A0172ABB7F9}">
      <dsp:nvSpPr>
        <dsp:cNvPr id="0" name=""/>
        <dsp:cNvSpPr/>
      </dsp:nvSpPr>
      <dsp:spPr>
        <a:xfrm>
          <a:off x="0" y="1526059"/>
          <a:ext cx="8231145" cy="215007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B6C81A-3931-7242-9271-82B90E56F78C}">
      <dsp:nvSpPr>
        <dsp:cNvPr id="0" name=""/>
        <dsp:cNvSpPr/>
      </dsp:nvSpPr>
      <dsp:spPr>
        <a:xfrm>
          <a:off x="417084" y="135927"/>
          <a:ext cx="1722180" cy="215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s-ES_tradnl" sz="1400" kern="1200" dirty="0"/>
            <a:t>El antiguo término de “Retraso Mental”, es cambiado al termino actual de “Discapacidad Intelectual” para fines clínicos, académicos, educativos y de políticas públicas.</a:t>
          </a:r>
          <a:endParaRPr lang="es-CL" sz="1400" kern="1200" dirty="0"/>
        </a:p>
      </dsp:txBody>
      <dsp:txXfrm>
        <a:off x="417084" y="135927"/>
        <a:ext cx="1722180" cy="2150075"/>
      </dsp:txXfrm>
    </dsp:sp>
    <dsp:sp modelId="{CB50DC2C-F9E5-5E48-98C5-067565176DD4}">
      <dsp:nvSpPr>
        <dsp:cNvPr id="0" name=""/>
        <dsp:cNvSpPr/>
      </dsp:nvSpPr>
      <dsp:spPr>
        <a:xfrm>
          <a:off x="915725" y="2320995"/>
          <a:ext cx="476566" cy="4765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27D69-6598-C24C-95DF-F48EB4FE640E}">
      <dsp:nvSpPr>
        <dsp:cNvPr id="0" name=""/>
        <dsp:cNvSpPr/>
      </dsp:nvSpPr>
      <dsp:spPr>
        <a:xfrm>
          <a:off x="2139263" y="2638142"/>
          <a:ext cx="2518295" cy="215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endParaRPr lang="es-CL" sz="1400" kern="1200" dirty="0"/>
        </a:p>
        <a:p>
          <a:pPr marL="114300" lvl="1" indent="-114300" algn="l" defTabSz="622300">
            <a:lnSpc>
              <a:spcPct val="90000"/>
            </a:lnSpc>
            <a:spcBef>
              <a:spcPct val="0"/>
            </a:spcBef>
            <a:spcAft>
              <a:spcPct val="15000"/>
            </a:spcAft>
            <a:buChar char="•"/>
          </a:pPr>
          <a:r>
            <a:rPr lang="es-ES_tradnl" sz="1400" kern="1200" dirty="0"/>
            <a:t>Previamente para catalogar el nivel de severidad de los pacientes con DI, se utilizaba el funcionamiento intelectual. Hoy los conceptos de funcionamiento intelectual, conducta adaptativa y su evaluación, deben ser </a:t>
          </a:r>
          <a:r>
            <a:rPr lang="es-ES_tradnl" sz="1400" b="1" kern="1200" dirty="0"/>
            <a:t>igualmente ponderados </a:t>
          </a:r>
          <a:r>
            <a:rPr lang="es-ES_tradnl" sz="1400" kern="1200" dirty="0"/>
            <a:t>y considerados en conjunto, en el diagnóstico de DI, para comprender el funcionamiento integral del individuo.</a:t>
          </a:r>
          <a:endParaRPr lang="es-CL" sz="1400" kern="1200" dirty="0"/>
        </a:p>
        <a:p>
          <a:pPr marL="57150" lvl="1" indent="-57150" algn="l" defTabSz="266700" rtl="0">
            <a:lnSpc>
              <a:spcPct val="90000"/>
            </a:lnSpc>
            <a:spcBef>
              <a:spcPct val="0"/>
            </a:spcBef>
            <a:spcAft>
              <a:spcPct val="15000"/>
            </a:spcAft>
            <a:buChar char="•"/>
          </a:pPr>
          <a:endParaRPr lang="es-CL" sz="600" kern="1200" dirty="0"/>
        </a:p>
      </dsp:txBody>
      <dsp:txXfrm>
        <a:off x="2139263" y="2638142"/>
        <a:ext cx="2518295" cy="2150075"/>
      </dsp:txXfrm>
    </dsp:sp>
    <dsp:sp modelId="{2106A801-E975-B145-96C1-926FE24FF474}">
      <dsp:nvSpPr>
        <dsp:cNvPr id="0" name=""/>
        <dsp:cNvSpPr/>
      </dsp:nvSpPr>
      <dsp:spPr>
        <a:xfrm>
          <a:off x="3290759" y="2308166"/>
          <a:ext cx="476566" cy="4765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8AAE2-697E-0D4D-B52E-D34C4CAB2585}">
      <dsp:nvSpPr>
        <dsp:cNvPr id="0" name=""/>
        <dsp:cNvSpPr/>
      </dsp:nvSpPr>
      <dsp:spPr>
        <a:xfrm>
          <a:off x="4697007" y="486787"/>
          <a:ext cx="2277430" cy="1784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1">
          <a:noAutofit/>
        </a:bodyPr>
        <a:lstStyle/>
        <a:p>
          <a:pPr marL="0" lvl="0" indent="0" algn="l" defTabSz="622300" rtl="0">
            <a:lnSpc>
              <a:spcPct val="90000"/>
            </a:lnSpc>
            <a:spcBef>
              <a:spcPct val="0"/>
            </a:spcBef>
            <a:spcAft>
              <a:spcPct val="35000"/>
            </a:spcAft>
            <a:buNone/>
          </a:pPr>
          <a:endParaRPr lang="es-CL" sz="1400" kern="1200" dirty="0"/>
        </a:p>
        <a:p>
          <a:pPr marL="114300" lvl="1" indent="-114300" algn="l" defTabSz="622300">
            <a:lnSpc>
              <a:spcPct val="90000"/>
            </a:lnSpc>
            <a:spcBef>
              <a:spcPct val="0"/>
            </a:spcBef>
            <a:spcAft>
              <a:spcPct val="15000"/>
            </a:spcAft>
            <a:buChar char="•"/>
          </a:pPr>
          <a:endParaRPr lang="es-CL" sz="1400" kern="1200" dirty="0"/>
        </a:p>
        <a:p>
          <a:pPr marL="114300" lvl="1" indent="-114300" algn="l" defTabSz="622300">
            <a:lnSpc>
              <a:spcPct val="90000"/>
            </a:lnSpc>
            <a:spcBef>
              <a:spcPct val="0"/>
            </a:spcBef>
            <a:spcAft>
              <a:spcPct val="15000"/>
            </a:spcAft>
            <a:buChar char="•"/>
          </a:pPr>
          <a:r>
            <a:rPr lang="es-ES_tradnl" sz="1400" kern="1200" dirty="0"/>
            <a:t>Los criterios del DSM-5 consideran los diferentes rangos de severidad de la discapacidad intelectual basada en la función adaptativa del individuo, y no según el coeficiente intelectual </a:t>
          </a:r>
          <a:endParaRPr lang="es-CL" sz="1400" kern="1200" dirty="0"/>
        </a:p>
      </dsp:txBody>
      <dsp:txXfrm>
        <a:off x="4697007" y="486787"/>
        <a:ext cx="2277430" cy="1784605"/>
      </dsp:txXfrm>
    </dsp:sp>
    <dsp:sp modelId="{300FD47D-CE42-F04E-91ED-1100D2C3DF96}">
      <dsp:nvSpPr>
        <dsp:cNvPr id="0" name=""/>
        <dsp:cNvSpPr/>
      </dsp:nvSpPr>
      <dsp:spPr>
        <a:xfrm>
          <a:off x="5789440" y="2274082"/>
          <a:ext cx="476566" cy="4765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294FC-8E4F-BC45-8762-0C92DA2CC0E5}">
      <dsp:nvSpPr>
        <dsp:cNvPr id="0" name=""/>
        <dsp:cNvSpPr/>
      </dsp:nvSpPr>
      <dsp:spPr>
        <a:xfrm rot="10800000">
          <a:off x="0" y="0"/>
          <a:ext cx="8597317" cy="1501504"/>
        </a:xfrm>
        <a:prstGeom prst="trapezoid">
          <a:avLst>
            <a:gd name="adj" fmla="val 71573"/>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s-ES_tradnl" sz="2000" b="0" kern="1200" dirty="0">
              <a:solidFill>
                <a:schemeClr val="tx1"/>
              </a:solidFill>
            </a:rPr>
            <a:t>Discapacidad Intelectual Leve: (CI) se encuentra entre 50 y 69. </a:t>
          </a:r>
        </a:p>
      </dsp:txBody>
      <dsp:txXfrm rot="-10800000">
        <a:off x="1504530" y="0"/>
        <a:ext cx="5588256" cy="1501504"/>
      </dsp:txXfrm>
    </dsp:sp>
    <dsp:sp modelId="{FC796E28-2FF4-6943-B121-977FB34B8BCE}">
      <dsp:nvSpPr>
        <dsp:cNvPr id="0" name=""/>
        <dsp:cNvSpPr/>
      </dsp:nvSpPr>
      <dsp:spPr>
        <a:xfrm rot="10800000">
          <a:off x="1074664" y="1501504"/>
          <a:ext cx="6447987" cy="1501504"/>
        </a:xfrm>
        <a:prstGeom prst="trapezoid">
          <a:avLst>
            <a:gd name="adj" fmla="val 71573"/>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s-ES_tradnl" sz="2000" b="0" kern="1200" dirty="0">
              <a:solidFill>
                <a:schemeClr val="tx1"/>
              </a:solidFill>
            </a:rPr>
            <a:t>Discapacidad Intelectual Moderado: </a:t>
          </a:r>
        </a:p>
        <a:p>
          <a:pPr marL="0" lvl="0" indent="0" algn="ctr" defTabSz="889000" rtl="0">
            <a:lnSpc>
              <a:spcPct val="90000"/>
            </a:lnSpc>
            <a:spcBef>
              <a:spcPct val="0"/>
            </a:spcBef>
            <a:spcAft>
              <a:spcPct val="35000"/>
            </a:spcAft>
            <a:buNone/>
          </a:pPr>
          <a:r>
            <a:rPr lang="es-ES_tradnl" sz="2000" b="0" kern="1200" dirty="0">
              <a:solidFill>
                <a:schemeClr val="tx1"/>
              </a:solidFill>
            </a:rPr>
            <a:t>CI entre 35 y</a:t>
          </a:r>
          <a:r>
            <a:rPr lang="es-ES_tradnl" sz="2000" b="0" kern="1200" baseline="0" dirty="0">
              <a:solidFill>
                <a:schemeClr val="tx1"/>
              </a:solidFill>
            </a:rPr>
            <a:t> </a:t>
          </a:r>
          <a:r>
            <a:rPr lang="es-ES_tradnl" sz="2000" b="0" kern="1200" dirty="0">
              <a:solidFill>
                <a:schemeClr val="tx1"/>
              </a:solidFill>
            </a:rPr>
            <a:t>49</a:t>
          </a:r>
        </a:p>
      </dsp:txBody>
      <dsp:txXfrm rot="-10800000">
        <a:off x="2203062" y="1501504"/>
        <a:ext cx="4191192" cy="1501504"/>
      </dsp:txXfrm>
    </dsp:sp>
    <dsp:sp modelId="{6D8B93A6-BADE-604B-AF38-D90386F64BA8}">
      <dsp:nvSpPr>
        <dsp:cNvPr id="0" name=""/>
        <dsp:cNvSpPr/>
      </dsp:nvSpPr>
      <dsp:spPr>
        <a:xfrm rot="10800000">
          <a:off x="2149329" y="3003009"/>
          <a:ext cx="4298658" cy="1501504"/>
        </a:xfrm>
        <a:prstGeom prst="trapezoid">
          <a:avLst>
            <a:gd name="adj" fmla="val 71573"/>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_tradnl" sz="2000" b="0" kern="1200" dirty="0">
              <a:solidFill>
                <a:schemeClr val="tx1"/>
              </a:solidFill>
            </a:rPr>
            <a:t>.Discapacidad Intelectual Grave: CI entre 20 y 34.  </a:t>
          </a:r>
          <a:endParaRPr lang="es-ES_tradnl" sz="2000" kern="1200" dirty="0"/>
        </a:p>
      </dsp:txBody>
      <dsp:txXfrm rot="-10800000">
        <a:off x="2901594" y="3003009"/>
        <a:ext cx="2794128" cy="1501504"/>
      </dsp:txXfrm>
    </dsp:sp>
    <dsp:sp modelId="{EE9EC363-3B34-7B4A-BD56-11873EE23DF0}">
      <dsp:nvSpPr>
        <dsp:cNvPr id="0" name=""/>
        <dsp:cNvSpPr/>
      </dsp:nvSpPr>
      <dsp:spPr>
        <a:xfrm rot="10800000">
          <a:off x="3223993" y="4504513"/>
          <a:ext cx="2149329" cy="1501504"/>
        </a:xfrm>
        <a:prstGeom prst="trapezoid">
          <a:avLst>
            <a:gd name="adj" fmla="val 71573"/>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sz="1800" b="0" kern="1200" dirty="0">
              <a:solidFill>
                <a:schemeClr val="tx1"/>
              </a:solidFill>
            </a:rPr>
            <a:t>Discapacidad Intelectual Profunda: </a:t>
          </a:r>
        </a:p>
        <a:p>
          <a:pPr marL="0" lvl="0" indent="0" algn="ctr" defTabSz="800100">
            <a:lnSpc>
              <a:spcPct val="90000"/>
            </a:lnSpc>
            <a:spcBef>
              <a:spcPct val="0"/>
            </a:spcBef>
            <a:spcAft>
              <a:spcPct val="35000"/>
            </a:spcAft>
            <a:buNone/>
          </a:pPr>
          <a:r>
            <a:rPr lang="es-ES_tradnl" sz="1800" b="0" kern="1200" dirty="0">
              <a:solidFill>
                <a:schemeClr val="tx1"/>
              </a:solidFill>
            </a:rPr>
            <a:t>CI por debajo de 20</a:t>
          </a:r>
          <a:endParaRPr lang="es-ES_tradnl" sz="1800" kern="1200" dirty="0"/>
        </a:p>
      </dsp:txBody>
      <dsp:txXfrm rot="-10800000">
        <a:off x="3223993" y="4504513"/>
        <a:ext cx="2149329" cy="150150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81770-32E1-4646-B79E-AAC9C3935448}">
      <dsp:nvSpPr>
        <dsp:cNvPr id="0" name=""/>
        <dsp:cNvSpPr/>
      </dsp:nvSpPr>
      <dsp:spPr>
        <a:xfrm>
          <a:off x="2055947" y="0"/>
          <a:ext cx="6235306" cy="5053912"/>
        </a:xfrm>
        <a:prstGeom prst="rightArrow">
          <a:avLst>
            <a:gd name="adj1" fmla="val 70000"/>
            <a:gd name="adj2" fmla="val 50000"/>
          </a:avLst>
        </a:prstGeom>
        <a:solidFill>
          <a:srgbClr val="FF40FF">
            <a:alpha val="50196"/>
          </a:srgb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t>CAUSAS AMBIENTALES : </a:t>
          </a:r>
        </a:p>
        <a:p>
          <a:pPr marL="0" lvl="0" indent="0" algn="ctr" defTabSz="800100" rtl="0">
            <a:lnSpc>
              <a:spcPct val="90000"/>
            </a:lnSpc>
            <a:spcBef>
              <a:spcPct val="0"/>
            </a:spcBef>
            <a:spcAft>
              <a:spcPct val="35000"/>
            </a:spcAft>
            <a:buNone/>
          </a:pPr>
          <a:r>
            <a:rPr lang="es-ES_tradnl" sz="1800" b="1" kern="1200" dirty="0"/>
            <a:t>- Malnutrición durante el embarazo</a:t>
          </a:r>
        </a:p>
        <a:p>
          <a:pPr marL="0" lvl="0" indent="0" algn="ctr" defTabSz="800100" rtl="0">
            <a:lnSpc>
              <a:spcPct val="90000"/>
            </a:lnSpc>
            <a:spcBef>
              <a:spcPct val="0"/>
            </a:spcBef>
            <a:spcAft>
              <a:spcPct val="35000"/>
            </a:spcAft>
            <a:buNone/>
          </a:pPr>
          <a:r>
            <a:rPr lang="es-ES_tradnl" sz="1800" b="1" kern="1200" dirty="0"/>
            <a:t> - Toxicidad ambiental y teratógenos (alcohol, metales pesados) </a:t>
          </a:r>
        </a:p>
        <a:p>
          <a:pPr marL="0" lvl="0" indent="0" algn="ctr" defTabSz="800100" rtl="0">
            <a:lnSpc>
              <a:spcPct val="90000"/>
            </a:lnSpc>
            <a:spcBef>
              <a:spcPct val="0"/>
            </a:spcBef>
            <a:spcAft>
              <a:spcPct val="35000"/>
            </a:spcAft>
            <a:buNone/>
          </a:pPr>
          <a:r>
            <a:rPr lang="es-ES_tradnl" sz="1800" b="1" kern="1200" dirty="0"/>
            <a:t>-Nacimiento prematuro</a:t>
          </a:r>
        </a:p>
        <a:p>
          <a:pPr marL="0" lvl="0" indent="0" algn="ctr" defTabSz="800100" rtl="0">
            <a:lnSpc>
              <a:spcPct val="90000"/>
            </a:lnSpc>
            <a:spcBef>
              <a:spcPct val="0"/>
            </a:spcBef>
            <a:spcAft>
              <a:spcPct val="35000"/>
            </a:spcAft>
            <a:buNone/>
          </a:pPr>
          <a:r>
            <a:rPr lang="es-ES_tradnl" sz="1800" b="1" kern="1200" dirty="0"/>
            <a:t>- Isquemia cerebral perinatal</a:t>
          </a:r>
        </a:p>
        <a:p>
          <a:pPr marL="0" lvl="0" indent="0" algn="ctr" defTabSz="800100" rtl="0">
            <a:lnSpc>
              <a:spcPct val="90000"/>
            </a:lnSpc>
            <a:spcBef>
              <a:spcPct val="0"/>
            </a:spcBef>
            <a:spcAft>
              <a:spcPct val="35000"/>
            </a:spcAft>
            <a:buNone/>
          </a:pPr>
          <a:r>
            <a:rPr lang="es-ES_tradnl" sz="1800" b="1" kern="1200" dirty="0"/>
            <a:t>- Infecciones: prenatales (infecciones </a:t>
          </a:r>
          <a:r>
            <a:rPr lang="es-ES_tradnl" sz="1800" b="1" kern="1200" dirty="0" err="1"/>
            <a:t>transplacentarias</a:t>
          </a:r>
          <a:r>
            <a:rPr lang="es-ES_tradnl" sz="1800" b="1" kern="1200" dirty="0"/>
            <a:t>) infecciones perinatales y postnatales.</a:t>
          </a:r>
        </a:p>
      </dsp:txBody>
      <dsp:txXfrm>
        <a:off x="3614774" y="758087"/>
        <a:ext cx="3039712" cy="3537738"/>
      </dsp:txXfrm>
    </dsp:sp>
    <dsp:sp modelId="{7E81A4B4-B2ED-0244-8BFD-EE4E0E00EB78}">
      <dsp:nvSpPr>
        <dsp:cNvPr id="0" name=""/>
        <dsp:cNvSpPr/>
      </dsp:nvSpPr>
      <dsp:spPr>
        <a:xfrm>
          <a:off x="432481" y="589155"/>
          <a:ext cx="2667896" cy="4024769"/>
        </a:xfrm>
        <a:prstGeom prst="ellipse">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es-ES_tradnl" sz="2100" kern="1200" dirty="0">
              <a:solidFill>
                <a:schemeClr val="tx1"/>
              </a:solidFill>
            </a:rPr>
            <a:t>Las etiologías de la Discapacidad Intelectual son heterogéneas y se han dividido en causas </a:t>
          </a:r>
          <a:r>
            <a:rPr lang="es-ES_tradnl" sz="2100" b="1" kern="1200" dirty="0">
              <a:solidFill>
                <a:schemeClr val="tx1"/>
              </a:solidFill>
            </a:rPr>
            <a:t>genéticas, ambientales y multifactoriales</a:t>
          </a:r>
        </a:p>
      </dsp:txBody>
      <dsp:txXfrm>
        <a:off x="823185" y="1178569"/>
        <a:ext cx="1886488" cy="284594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B3C4F-27EA-B14E-A6DF-5EDB6A32E53C}">
      <dsp:nvSpPr>
        <dsp:cNvPr id="0" name=""/>
        <dsp:cNvSpPr/>
      </dsp:nvSpPr>
      <dsp:spPr>
        <a:xfrm>
          <a:off x="0" y="0"/>
          <a:ext cx="6926999" cy="48013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ES_tradnl" sz="2000" b="0" kern="1200" dirty="0">
              <a:solidFill>
                <a:schemeClr val="tx1"/>
              </a:solidFill>
            </a:rPr>
            <a:t>Síndrome de Alcohol fetal</a:t>
          </a:r>
        </a:p>
      </dsp:txBody>
      <dsp:txXfrm>
        <a:off x="14063" y="14063"/>
        <a:ext cx="6408899" cy="452005"/>
      </dsp:txXfrm>
    </dsp:sp>
    <dsp:sp modelId="{BA10D4AA-7F28-A44D-99E3-1AE0977A4F43}">
      <dsp:nvSpPr>
        <dsp:cNvPr id="0" name=""/>
        <dsp:cNvSpPr/>
      </dsp:nvSpPr>
      <dsp:spPr>
        <a:xfrm>
          <a:off x="628246" y="547823"/>
          <a:ext cx="6926999" cy="480131"/>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ES_tradnl" sz="2000" b="0" kern="1200" dirty="0">
              <a:solidFill>
                <a:schemeClr val="tx1"/>
              </a:solidFill>
            </a:rPr>
            <a:t>Síndrome de Cocaína fetal</a:t>
          </a:r>
        </a:p>
      </dsp:txBody>
      <dsp:txXfrm>
        <a:off x="642309" y="561886"/>
        <a:ext cx="5975582" cy="452005"/>
      </dsp:txXfrm>
    </dsp:sp>
    <dsp:sp modelId="{E59C875C-AE4F-6A4F-814D-8CCD042A3CC9}">
      <dsp:nvSpPr>
        <dsp:cNvPr id="0" name=""/>
        <dsp:cNvSpPr/>
      </dsp:nvSpPr>
      <dsp:spPr>
        <a:xfrm>
          <a:off x="1222411" y="1120306"/>
          <a:ext cx="6926999" cy="480131"/>
        </a:xfrm>
        <a:prstGeom prst="roundRect">
          <a:avLst>
            <a:gd name="adj" fmla="val 10000"/>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ES_tradnl" sz="2000" b="0" kern="1200" dirty="0">
              <a:solidFill>
                <a:schemeClr val="tx1"/>
              </a:solidFill>
            </a:rPr>
            <a:t>Síndrome de acido </a:t>
          </a:r>
          <a:r>
            <a:rPr lang="es-ES_tradnl" sz="2000" b="0" kern="1200" dirty="0" err="1">
              <a:solidFill>
                <a:schemeClr val="tx1"/>
              </a:solidFill>
            </a:rPr>
            <a:t>valproico</a:t>
          </a:r>
          <a:r>
            <a:rPr lang="es-ES_tradnl" sz="2000" b="0" kern="1200" dirty="0">
              <a:solidFill>
                <a:schemeClr val="tx1"/>
              </a:solidFill>
            </a:rPr>
            <a:t> y de </a:t>
          </a:r>
          <a:r>
            <a:rPr lang="es-ES_tradnl" sz="2000" b="0" kern="1200" dirty="0" err="1">
              <a:solidFill>
                <a:schemeClr val="tx1"/>
              </a:solidFill>
            </a:rPr>
            <a:t>hidantoína</a:t>
          </a:r>
          <a:r>
            <a:rPr lang="es-ES_tradnl" sz="2000" b="0" kern="1200" dirty="0">
              <a:solidFill>
                <a:schemeClr val="tx1"/>
              </a:solidFill>
            </a:rPr>
            <a:t> fetal</a:t>
          </a:r>
        </a:p>
      </dsp:txBody>
      <dsp:txXfrm>
        <a:off x="1236474" y="1134369"/>
        <a:ext cx="5975582" cy="452005"/>
      </dsp:txXfrm>
    </dsp:sp>
    <dsp:sp modelId="{4B64C220-F305-5B48-B99B-F5E0A81E7E56}">
      <dsp:nvSpPr>
        <dsp:cNvPr id="0" name=""/>
        <dsp:cNvSpPr/>
      </dsp:nvSpPr>
      <dsp:spPr>
        <a:xfrm>
          <a:off x="6746819" y="497282"/>
          <a:ext cx="48273" cy="45720"/>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rtl="0">
            <a:lnSpc>
              <a:spcPct val="90000"/>
            </a:lnSpc>
            <a:spcBef>
              <a:spcPct val="0"/>
            </a:spcBef>
            <a:spcAft>
              <a:spcPct val="35000"/>
            </a:spcAft>
            <a:buNone/>
          </a:pPr>
          <a:endParaRPr lang="es-ES_tradnl" sz="500" kern="1200"/>
        </a:p>
      </dsp:txBody>
      <dsp:txXfrm>
        <a:off x="6757680" y="497282"/>
        <a:ext cx="26551" cy="34404"/>
      </dsp:txXfrm>
    </dsp:sp>
    <dsp:sp modelId="{B774F532-4F2C-344C-B4BD-03F18439A3AD}">
      <dsp:nvSpPr>
        <dsp:cNvPr id="0" name=""/>
        <dsp:cNvSpPr/>
      </dsp:nvSpPr>
      <dsp:spPr>
        <a:xfrm flipH="1">
          <a:off x="7339945" y="1054234"/>
          <a:ext cx="84434" cy="45720"/>
        </a:xfrm>
        <a:prstGeom prst="downArrow">
          <a:avLst>
            <a:gd name="adj1" fmla="val 55000"/>
            <a:gd name="adj2" fmla="val 45000"/>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rtl="0">
            <a:lnSpc>
              <a:spcPct val="90000"/>
            </a:lnSpc>
            <a:spcBef>
              <a:spcPct val="0"/>
            </a:spcBef>
            <a:spcAft>
              <a:spcPct val="35000"/>
            </a:spcAft>
            <a:buNone/>
          </a:pPr>
          <a:endParaRPr lang="es-ES_tradnl" sz="500" kern="1200"/>
        </a:p>
      </dsp:txBody>
      <dsp:txXfrm>
        <a:off x="7358943" y="1054234"/>
        <a:ext cx="46438" cy="3440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8776C-6C9F-4847-9392-0F439EB4E4D1}">
      <dsp:nvSpPr>
        <dsp:cNvPr id="0" name=""/>
        <dsp:cNvSpPr/>
      </dsp:nvSpPr>
      <dsp:spPr>
        <a:xfrm>
          <a:off x="3937" y="581563"/>
          <a:ext cx="3443555" cy="344355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89510" tIns="20320" rIns="189510" bIns="20320" numCol="1" spcCol="1270" anchor="ctr" anchorCtr="0">
          <a:noAutofit/>
        </a:bodyPr>
        <a:lstStyle/>
        <a:p>
          <a:pPr marL="0" lvl="0" indent="0" algn="ctr" defTabSz="711200" rtl="0">
            <a:lnSpc>
              <a:spcPct val="90000"/>
            </a:lnSpc>
            <a:spcBef>
              <a:spcPct val="0"/>
            </a:spcBef>
            <a:spcAft>
              <a:spcPct val="35000"/>
            </a:spcAft>
            <a:buNone/>
          </a:pPr>
          <a:r>
            <a:rPr lang="es-ES_tradnl" sz="1600" b="1" kern="1200" dirty="0"/>
            <a:t>Historia familiar </a:t>
          </a:r>
          <a:r>
            <a:rPr lang="es-ES_tradnl" sz="1600" kern="1200" dirty="0"/>
            <a:t>La genealogía familiar de al menos tres generaciones.</a:t>
          </a:r>
        </a:p>
        <a:p>
          <a:pPr marL="0" lvl="0" indent="0" algn="ctr" defTabSz="711200" rtl="0">
            <a:lnSpc>
              <a:spcPct val="90000"/>
            </a:lnSpc>
            <a:spcBef>
              <a:spcPct val="0"/>
            </a:spcBef>
            <a:spcAft>
              <a:spcPct val="35000"/>
            </a:spcAft>
            <a:buNone/>
          </a:pPr>
          <a:r>
            <a:rPr lang="es-ES_tradnl" sz="1600" kern="1200" dirty="0"/>
            <a:t>Antecedentes de retraso en el desarrollo, DI, patología psiquiátrica, malformaciones congénitas, abortos, mortinatos y muerte infantil. </a:t>
          </a:r>
        </a:p>
      </dsp:txBody>
      <dsp:txXfrm>
        <a:off x="508234" y="1085860"/>
        <a:ext cx="2434961" cy="2434961"/>
      </dsp:txXfrm>
    </dsp:sp>
    <dsp:sp modelId="{7739FB13-3284-AF46-B395-4E3743EBED41}">
      <dsp:nvSpPr>
        <dsp:cNvPr id="0" name=""/>
        <dsp:cNvSpPr/>
      </dsp:nvSpPr>
      <dsp:spPr>
        <a:xfrm>
          <a:off x="2758782" y="581563"/>
          <a:ext cx="3443555" cy="3443555"/>
        </a:xfrm>
        <a:prstGeom prst="ellipse">
          <a:avLst/>
        </a:prstGeom>
        <a:gradFill rotWithShape="0">
          <a:gsLst>
            <a:gs pos="0">
              <a:schemeClr val="accent5">
                <a:alpha val="50000"/>
                <a:hueOff val="-3676672"/>
                <a:satOff val="-5114"/>
                <a:lumOff val="-1961"/>
                <a:alphaOff val="0"/>
                <a:satMod val="103000"/>
                <a:lumMod val="102000"/>
                <a:tint val="94000"/>
              </a:schemeClr>
            </a:gs>
            <a:gs pos="50000">
              <a:schemeClr val="accent5">
                <a:alpha val="50000"/>
                <a:hueOff val="-3676672"/>
                <a:satOff val="-5114"/>
                <a:lumOff val="-1961"/>
                <a:alphaOff val="0"/>
                <a:satMod val="110000"/>
                <a:lumMod val="100000"/>
                <a:shade val="100000"/>
              </a:schemeClr>
            </a:gs>
            <a:gs pos="100000">
              <a:schemeClr val="accent5">
                <a:alpha val="50000"/>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89510" tIns="22860" rIns="189510" bIns="22860"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t>Anamnesis </a:t>
          </a:r>
          <a:r>
            <a:rPr lang="es-ES_tradnl" sz="1800" kern="1200" dirty="0"/>
            <a:t>permite detectar causas </a:t>
          </a:r>
          <a:r>
            <a:rPr lang="es-ES_tradnl" sz="1800" kern="1200" dirty="0" err="1"/>
            <a:t>teratogénicas</a:t>
          </a:r>
          <a:r>
            <a:rPr lang="es-ES_tradnl" sz="1800" kern="1200" dirty="0"/>
            <a:t> como alcohol, otras drogas, medicamentos como anticonvulsivantes, infecciones y enfermedades maternas.  </a:t>
          </a:r>
        </a:p>
      </dsp:txBody>
      <dsp:txXfrm>
        <a:off x="3263079" y="1085860"/>
        <a:ext cx="2434961" cy="2434961"/>
      </dsp:txXfrm>
    </dsp:sp>
    <dsp:sp modelId="{9217CE32-F92D-5B41-97D9-F6BCEC514BA5}">
      <dsp:nvSpPr>
        <dsp:cNvPr id="0" name=""/>
        <dsp:cNvSpPr/>
      </dsp:nvSpPr>
      <dsp:spPr>
        <a:xfrm>
          <a:off x="5513626" y="581563"/>
          <a:ext cx="3443555" cy="3443555"/>
        </a:xfrm>
        <a:prstGeom prst="ellipse">
          <a:avLst/>
        </a:prstGeom>
        <a:gradFill flip="none" rotWithShape="0">
          <a:gsLst>
            <a:gs pos="0">
              <a:srgbClr val="FF40FF">
                <a:tint val="66000"/>
                <a:satMod val="160000"/>
              </a:srgbClr>
            </a:gs>
            <a:gs pos="50000">
              <a:srgbClr val="FF40FF">
                <a:tint val="44500"/>
                <a:satMod val="160000"/>
              </a:srgbClr>
            </a:gs>
            <a:gs pos="100000">
              <a:srgbClr val="FF40FF">
                <a:tint val="23500"/>
                <a:satMod val="160000"/>
              </a:srgbClr>
            </a:gs>
          </a:gsLst>
          <a:path path="circle">
            <a:fillToRect l="100000" b="100000"/>
          </a:path>
          <a:tileRect t="-100000" r="-10000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89510" tIns="22860" rIns="189510" bIns="22860" numCol="1" spcCol="1270" anchor="ctr" anchorCtr="0">
          <a:noAutofit/>
        </a:bodyPr>
        <a:lstStyle/>
        <a:p>
          <a:pPr marL="0" lvl="0" indent="0" algn="ctr" defTabSz="800100" rtl="0">
            <a:lnSpc>
              <a:spcPct val="90000"/>
            </a:lnSpc>
            <a:spcBef>
              <a:spcPct val="0"/>
            </a:spcBef>
            <a:spcAft>
              <a:spcPct val="35000"/>
            </a:spcAft>
            <a:buNone/>
          </a:pPr>
          <a:r>
            <a:rPr lang="es-ES_tradnl" sz="1800" b="1" kern="1200" dirty="0"/>
            <a:t>Examen Físico </a:t>
          </a:r>
          <a:r>
            <a:rPr lang="es-ES_tradnl" sz="1800" kern="1200" dirty="0"/>
            <a:t>Examen morfológico</a:t>
          </a:r>
          <a:r>
            <a:rPr lang="es-ES_tradnl" sz="1800" kern="1200" baseline="0" dirty="0"/>
            <a:t>  </a:t>
          </a:r>
          <a:r>
            <a:rPr lang="es-ES_tradnl" sz="1800" kern="1200" dirty="0"/>
            <a:t>( en búsqueda de </a:t>
          </a:r>
          <a:r>
            <a:rPr lang="es-ES_tradnl" sz="1800" kern="1200" dirty="0" err="1"/>
            <a:t>dismorfias</a:t>
          </a:r>
          <a:r>
            <a:rPr lang="es-ES_tradnl" sz="1800" kern="1200" dirty="0"/>
            <a:t> ) y examen neurológico. </a:t>
          </a:r>
        </a:p>
        <a:p>
          <a:pPr marL="0" lvl="0" indent="0" algn="ctr" defTabSz="800100" rtl="0">
            <a:lnSpc>
              <a:spcPct val="90000"/>
            </a:lnSpc>
            <a:spcBef>
              <a:spcPct val="0"/>
            </a:spcBef>
            <a:spcAft>
              <a:spcPct val="35000"/>
            </a:spcAft>
            <a:buNone/>
          </a:pPr>
          <a:r>
            <a:rPr lang="es-ES_tradnl" sz="1800" kern="1200" dirty="0"/>
            <a:t>Examen neurológico con</a:t>
          </a:r>
          <a:r>
            <a:rPr lang="es-ES_tradnl" sz="1800" kern="1200" baseline="0" dirty="0"/>
            <a:t> </a:t>
          </a:r>
          <a:r>
            <a:rPr lang="es-ES_tradnl" sz="1800" kern="1200" dirty="0"/>
            <a:t>alteraciones hasta en el 42,9%  </a:t>
          </a:r>
        </a:p>
      </dsp:txBody>
      <dsp:txXfrm>
        <a:off x="6017923" y="1085860"/>
        <a:ext cx="2434961" cy="243496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88C8E-6478-354F-8988-62F123817DC2}">
      <dsp:nvSpPr>
        <dsp:cNvPr id="0" name=""/>
        <dsp:cNvSpPr/>
      </dsp:nvSpPr>
      <dsp:spPr>
        <a:xfrm>
          <a:off x="0" y="117938"/>
          <a:ext cx="8758368" cy="1218456"/>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_tradnl" sz="1700" kern="1200" dirty="0">
              <a:solidFill>
                <a:schemeClr val="tx1"/>
              </a:solidFill>
            </a:rPr>
            <a:t>La evaluación de antecedentes clínicos, examen físico y análisis de exámenes en un paciente con Discapacidad Intelectual es para la búsqueda de su etiología.</a:t>
          </a:r>
        </a:p>
      </dsp:txBody>
      <dsp:txXfrm>
        <a:off x="59480" y="177418"/>
        <a:ext cx="8639408" cy="1099496"/>
      </dsp:txXfrm>
    </dsp:sp>
    <dsp:sp modelId="{56E6EDDA-B901-1A45-9873-B0D1B74B16DE}">
      <dsp:nvSpPr>
        <dsp:cNvPr id="0" name=""/>
        <dsp:cNvSpPr/>
      </dsp:nvSpPr>
      <dsp:spPr>
        <a:xfrm>
          <a:off x="0" y="1385355"/>
          <a:ext cx="8758368" cy="1218456"/>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_tradnl" sz="1700" b="1" kern="1200" dirty="0">
              <a:solidFill>
                <a:schemeClr val="tx1"/>
              </a:solidFill>
            </a:rPr>
            <a:t>¿ Por qué la confirmación etiológica tiene importancia? </a:t>
          </a:r>
          <a:r>
            <a:rPr lang="es-ES_tradnl" sz="1700" kern="1200" dirty="0">
              <a:solidFill>
                <a:schemeClr val="tx1"/>
              </a:solidFill>
            </a:rPr>
            <a:t>permite informar a la familia sobre el pronóstico, riesgo de recurrencia, programar estrategias preventivas, saber sugerencias de terapias más adecuadas y programar abordaje del caso con mayor precisión.</a:t>
          </a:r>
        </a:p>
      </dsp:txBody>
      <dsp:txXfrm>
        <a:off x="59480" y="1444835"/>
        <a:ext cx="8639408" cy="1099496"/>
      </dsp:txXfrm>
    </dsp:sp>
    <dsp:sp modelId="{5D15BE34-7E5C-694A-93F8-2042650AE58E}">
      <dsp:nvSpPr>
        <dsp:cNvPr id="0" name=""/>
        <dsp:cNvSpPr/>
      </dsp:nvSpPr>
      <dsp:spPr>
        <a:xfrm>
          <a:off x="0" y="2652772"/>
          <a:ext cx="8758368" cy="1218456"/>
        </a:xfrm>
        <a:prstGeom prst="roundRect">
          <a:avLst/>
        </a:prstGeom>
        <a:solidFill>
          <a:srgbClr val="FF4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_tradnl" sz="1700" kern="1200" dirty="0">
              <a:solidFill>
                <a:schemeClr val="tx1"/>
              </a:solidFill>
            </a:rPr>
            <a:t>En el camino de la evaluación surge el proceso de iniciar la guía de apoyo en relación a los procesos adaptativos que debemos de considerar en las personas con DI ya que presentan necesidades de apoyo en diferentes ámbitos, como el desarrollo personal, la educación, las actividades de la vida cotidiana, el empleo y las relaciones sociales.  </a:t>
          </a:r>
        </a:p>
      </dsp:txBody>
      <dsp:txXfrm>
        <a:off x="59480" y="2712252"/>
        <a:ext cx="8639408" cy="1099496"/>
      </dsp:txXfrm>
    </dsp:sp>
    <dsp:sp modelId="{C52134C2-9F49-9143-8751-9FC3C75C55CE}">
      <dsp:nvSpPr>
        <dsp:cNvPr id="0" name=""/>
        <dsp:cNvSpPr/>
      </dsp:nvSpPr>
      <dsp:spPr>
        <a:xfrm>
          <a:off x="0" y="3920188"/>
          <a:ext cx="8758368" cy="1218456"/>
        </a:xfrm>
        <a:prstGeom prst="round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_tradnl" sz="1700" kern="1200" dirty="0">
              <a:solidFill>
                <a:schemeClr val="tx1"/>
              </a:solidFill>
            </a:rPr>
            <a:t>Estas necesidades varían en cuanto al grado de intensidad en el que son requeridas, pudiendo ir desde apoyos puntuales en momentos determinados de la vida hasta un apoyo continuado, que puede ser requerido de forma diaria en diferentes ámbitos.</a:t>
          </a:r>
        </a:p>
      </dsp:txBody>
      <dsp:txXfrm>
        <a:off x="59480" y="3979668"/>
        <a:ext cx="8639408" cy="1099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A9E72-3053-496D-83BD-D7F53A457F8B}">
      <dsp:nvSpPr>
        <dsp:cNvPr id="0" name=""/>
        <dsp:cNvSpPr/>
      </dsp:nvSpPr>
      <dsp:spPr>
        <a:xfrm>
          <a:off x="1501977" y="1237823"/>
          <a:ext cx="1385385" cy="1385385"/>
        </a:xfrm>
        <a:prstGeom prst="ellipse">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ES" sz="2000" kern="1200" dirty="0"/>
            <a:t>DSM  normal   </a:t>
          </a:r>
          <a:endParaRPr lang="es-CL" sz="2000" kern="1200" dirty="0"/>
        </a:p>
      </dsp:txBody>
      <dsp:txXfrm>
        <a:off x="1704862" y="1440708"/>
        <a:ext cx="979615" cy="979615"/>
      </dsp:txXfrm>
    </dsp:sp>
    <dsp:sp modelId="{9C8F7661-C54A-44D4-805A-9B2AA4AD0CAE}">
      <dsp:nvSpPr>
        <dsp:cNvPr id="0" name=""/>
        <dsp:cNvSpPr/>
      </dsp:nvSpPr>
      <dsp:spPr>
        <a:xfrm rot="12900000">
          <a:off x="560780" y="979085"/>
          <a:ext cx="1114094" cy="394834"/>
        </a:xfrm>
        <a:prstGeom prst="leftArrow">
          <a:avLst>
            <a:gd name="adj1" fmla="val 60000"/>
            <a:gd name="adj2" fmla="val 50000"/>
          </a:avLst>
        </a:prstGeom>
        <a:solidFill>
          <a:srgbClr val="92D05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E07746B-90F0-46D9-A4B3-860A701F2D8D}">
      <dsp:nvSpPr>
        <dsp:cNvPr id="0" name=""/>
        <dsp:cNvSpPr/>
      </dsp:nvSpPr>
      <dsp:spPr>
        <a:xfrm>
          <a:off x="3463" y="330547"/>
          <a:ext cx="1316116" cy="1052892"/>
        </a:xfrm>
        <a:prstGeom prst="roundRect">
          <a:avLst>
            <a:gd name="adj" fmla="val 1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s-ES" sz="1600" kern="1200" dirty="0"/>
            <a:t>Sistema nervioso central intacto</a:t>
          </a:r>
          <a:endParaRPr lang="es-CL" sz="1600" kern="1200" dirty="0"/>
        </a:p>
      </dsp:txBody>
      <dsp:txXfrm>
        <a:off x="34301" y="361385"/>
        <a:ext cx="1254440" cy="991216"/>
      </dsp:txXfrm>
    </dsp:sp>
    <dsp:sp modelId="{06E1DEE7-65C9-43FE-9A02-3A82FD281898}">
      <dsp:nvSpPr>
        <dsp:cNvPr id="0" name=""/>
        <dsp:cNvSpPr/>
      </dsp:nvSpPr>
      <dsp:spPr>
        <a:xfrm rot="19500000">
          <a:off x="2714464" y="979085"/>
          <a:ext cx="1114094" cy="394834"/>
        </a:xfrm>
        <a:prstGeom prst="leftArrow">
          <a:avLst>
            <a:gd name="adj1" fmla="val 60000"/>
            <a:gd name="adj2" fmla="val 50000"/>
          </a:avLst>
        </a:prstGeom>
        <a:solidFill>
          <a:srgbClr val="00B0F0"/>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6B332A3-651D-4448-B34E-C2497385C2D3}">
      <dsp:nvSpPr>
        <dsp:cNvPr id="0" name=""/>
        <dsp:cNvSpPr/>
      </dsp:nvSpPr>
      <dsp:spPr>
        <a:xfrm>
          <a:off x="3069760" y="330547"/>
          <a:ext cx="1316116" cy="1052892"/>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s-ES" sz="1600" kern="1200" dirty="0"/>
            <a:t>Un ambiente respondedor</a:t>
          </a:r>
          <a:endParaRPr lang="es-ES_tradnl" sz="1600" kern="1200" dirty="0"/>
        </a:p>
      </dsp:txBody>
      <dsp:txXfrm>
        <a:off x="3100598" y="361385"/>
        <a:ext cx="1254440" cy="9912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E37DE-E191-457E-A370-ECECC9BBE35B}">
      <dsp:nvSpPr>
        <dsp:cNvPr id="0" name=""/>
        <dsp:cNvSpPr/>
      </dsp:nvSpPr>
      <dsp:spPr>
        <a:xfrm>
          <a:off x="0" y="5333"/>
          <a:ext cx="2114536" cy="786240"/>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s-ES" sz="3000" kern="1200" dirty="0"/>
            <a:t> </a:t>
          </a:r>
          <a:r>
            <a:rPr lang="es-ES" sz="2400" kern="1200" dirty="0">
              <a:latin typeface="Comic Sans MS" pitchFamily="66" charset="0"/>
            </a:rPr>
            <a:t>Normalidad</a:t>
          </a:r>
          <a:r>
            <a:rPr lang="es-ES" sz="3000" kern="1200" dirty="0">
              <a:latin typeface="Comic Sans MS" pitchFamily="66" charset="0"/>
            </a:rPr>
            <a:t> </a:t>
          </a:r>
          <a:endParaRPr lang="es-CL" sz="3000" kern="1200" dirty="0">
            <a:latin typeface="Comic Sans MS" pitchFamily="66" charset="0"/>
          </a:endParaRPr>
        </a:p>
      </dsp:txBody>
      <dsp:txXfrm>
        <a:off x="38381" y="43714"/>
        <a:ext cx="2037774" cy="709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B3B58-9A83-441A-A665-7850F3A1A600}">
      <dsp:nvSpPr>
        <dsp:cNvPr id="0" name=""/>
        <dsp:cNvSpPr/>
      </dsp:nvSpPr>
      <dsp:spPr>
        <a:xfrm>
          <a:off x="3820120" y="1736047"/>
          <a:ext cx="2711053" cy="645107"/>
        </a:xfrm>
        <a:custGeom>
          <a:avLst/>
          <a:gdLst/>
          <a:ahLst/>
          <a:cxnLst/>
          <a:rect l="0" t="0" r="0" b="0"/>
          <a:pathLst>
            <a:path>
              <a:moveTo>
                <a:pt x="0" y="0"/>
              </a:moveTo>
              <a:lnTo>
                <a:pt x="0" y="439621"/>
              </a:lnTo>
              <a:lnTo>
                <a:pt x="2711053" y="439621"/>
              </a:lnTo>
              <a:lnTo>
                <a:pt x="2711053" y="645107"/>
              </a:lnTo>
            </a:path>
          </a:pathLst>
        </a:custGeom>
        <a:noFill/>
        <a:ln w="12700" cap="flat" cmpd="sng" algn="ctr">
          <a:solidFill>
            <a:srgbClr val="00B0F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3AAA486-5454-4624-8073-55F7EA86AB10}">
      <dsp:nvSpPr>
        <dsp:cNvPr id="0" name=""/>
        <dsp:cNvSpPr/>
      </dsp:nvSpPr>
      <dsp:spPr>
        <a:xfrm>
          <a:off x="3774400" y="1736047"/>
          <a:ext cx="91440" cy="645107"/>
        </a:xfrm>
        <a:custGeom>
          <a:avLst/>
          <a:gdLst/>
          <a:ahLst/>
          <a:cxnLst/>
          <a:rect l="0" t="0" r="0" b="0"/>
          <a:pathLst>
            <a:path>
              <a:moveTo>
                <a:pt x="45720" y="0"/>
              </a:moveTo>
              <a:lnTo>
                <a:pt x="45720" y="645107"/>
              </a:lnTo>
            </a:path>
          </a:pathLst>
        </a:custGeom>
        <a:noFill/>
        <a:ln w="12700" cap="flat" cmpd="sng" algn="ctr">
          <a:solidFill>
            <a:srgbClr val="00B0F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A1A0DD0-87F0-4E36-AB37-45ABDAB9C235}">
      <dsp:nvSpPr>
        <dsp:cNvPr id="0" name=""/>
        <dsp:cNvSpPr/>
      </dsp:nvSpPr>
      <dsp:spPr>
        <a:xfrm>
          <a:off x="1109067" y="1736047"/>
          <a:ext cx="2711053" cy="645107"/>
        </a:xfrm>
        <a:custGeom>
          <a:avLst/>
          <a:gdLst/>
          <a:ahLst/>
          <a:cxnLst/>
          <a:rect l="0" t="0" r="0" b="0"/>
          <a:pathLst>
            <a:path>
              <a:moveTo>
                <a:pt x="2711053" y="0"/>
              </a:moveTo>
              <a:lnTo>
                <a:pt x="2711053" y="439621"/>
              </a:lnTo>
              <a:lnTo>
                <a:pt x="0" y="439621"/>
              </a:lnTo>
              <a:lnTo>
                <a:pt x="0" y="645107"/>
              </a:lnTo>
            </a:path>
          </a:pathLst>
        </a:custGeom>
        <a:noFill/>
        <a:ln w="12700" cap="flat" cmpd="sng" algn="ctr">
          <a:solidFill>
            <a:srgbClr val="00B0F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089A9C-ADE8-47AF-9F96-3EDEB008A33B}">
      <dsp:nvSpPr>
        <dsp:cNvPr id="0" name=""/>
        <dsp:cNvSpPr/>
      </dsp:nvSpPr>
      <dsp:spPr>
        <a:xfrm>
          <a:off x="0" y="327531"/>
          <a:ext cx="2218134" cy="1408515"/>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A21AD1B-AD51-4CD6-BFBC-FB2D81D96623}">
      <dsp:nvSpPr>
        <dsp:cNvPr id="0" name=""/>
        <dsp:cNvSpPr/>
      </dsp:nvSpPr>
      <dsp:spPr>
        <a:xfrm>
          <a:off x="246459" y="561668"/>
          <a:ext cx="2218134" cy="14085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Se entiende por normal el desarrollo que permite al niño alcanzar las adquisiciones adecuadas para cumplir las funciones que corresponden a su edad.</a:t>
          </a:r>
          <a:endParaRPr lang="es-CL" sz="1300" kern="1200" dirty="0"/>
        </a:p>
      </dsp:txBody>
      <dsp:txXfrm>
        <a:off x="287713" y="602922"/>
        <a:ext cx="2135626" cy="1326007"/>
      </dsp:txXfrm>
    </dsp:sp>
    <dsp:sp modelId="{5F6540A4-6706-4CE7-9F02-423F5C333270}">
      <dsp:nvSpPr>
        <dsp:cNvPr id="0" name=""/>
        <dsp:cNvSpPr/>
      </dsp:nvSpPr>
      <dsp:spPr>
        <a:xfrm>
          <a:off x="2711053" y="327531"/>
          <a:ext cx="2218134" cy="1408515"/>
        </a:xfrm>
        <a:prstGeom prst="roundRect">
          <a:avLst>
            <a:gd name="adj" fmla="val 10000"/>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D987C18-6E7F-43A1-952D-FC03FA8A9784}">
      <dsp:nvSpPr>
        <dsp:cNvPr id="0" name=""/>
        <dsp:cNvSpPr/>
      </dsp:nvSpPr>
      <dsp:spPr>
        <a:xfrm>
          <a:off x="2957512" y="561668"/>
          <a:ext cx="2218134" cy="14085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Requiere:</a:t>
          </a:r>
          <a:endParaRPr lang="es-CL" sz="1300" kern="1200" dirty="0"/>
        </a:p>
      </dsp:txBody>
      <dsp:txXfrm>
        <a:off x="2998766" y="602922"/>
        <a:ext cx="2135626" cy="1326007"/>
      </dsp:txXfrm>
    </dsp:sp>
    <dsp:sp modelId="{C4966604-8AE0-4E74-B5AA-196C9DE344C7}">
      <dsp:nvSpPr>
        <dsp:cNvPr id="0" name=""/>
        <dsp:cNvSpPr/>
      </dsp:nvSpPr>
      <dsp:spPr>
        <a:xfrm>
          <a:off x="0" y="2381154"/>
          <a:ext cx="2218134" cy="1408515"/>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FAFB2615-C679-4F8C-B4C1-FF1940EB4CB2}">
      <dsp:nvSpPr>
        <dsp:cNvPr id="0" name=""/>
        <dsp:cNvSpPr/>
      </dsp:nvSpPr>
      <dsp:spPr>
        <a:xfrm>
          <a:off x="246459" y="2615290"/>
          <a:ext cx="2218134" cy="14085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1. Conocer los hitos del desarrollo y las edades de adquisición</a:t>
          </a:r>
          <a:endParaRPr lang="es-CL" sz="1300" kern="1200" dirty="0"/>
        </a:p>
      </dsp:txBody>
      <dsp:txXfrm>
        <a:off x="287713" y="2656544"/>
        <a:ext cx="2135626" cy="1326007"/>
      </dsp:txXfrm>
    </dsp:sp>
    <dsp:sp modelId="{BBB06802-7648-448C-ADA5-C73EF63AED77}">
      <dsp:nvSpPr>
        <dsp:cNvPr id="0" name=""/>
        <dsp:cNvSpPr/>
      </dsp:nvSpPr>
      <dsp:spPr>
        <a:xfrm>
          <a:off x="2711053" y="2381154"/>
          <a:ext cx="2218134" cy="1408515"/>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45DC5A0-F3CD-409B-91EF-270DC7325E37}">
      <dsp:nvSpPr>
        <dsp:cNvPr id="0" name=""/>
        <dsp:cNvSpPr/>
      </dsp:nvSpPr>
      <dsp:spPr>
        <a:xfrm>
          <a:off x="2957512" y="2615290"/>
          <a:ext cx="2218134" cy="14085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2. Alto grado de sospecha</a:t>
          </a:r>
          <a:endParaRPr lang="es-CL" sz="1300" kern="1200" dirty="0"/>
        </a:p>
      </dsp:txBody>
      <dsp:txXfrm>
        <a:off x="2998766" y="2656544"/>
        <a:ext cx="2135626" cy="1326007"/>
      </dsp:txXfrm>
    </dsp:sp>
    <dsp:sp modelId="{ACF1C33E-08FE-4370-948C-36AEFC66B282}">
      <dsp:nvSpPr>
        <dsp:cNvPr id="0" name=""/>
        <dsp:cNvSpPr/>
      </dsp:nvSpPr>
      <dsp:spPr>
        <a:xfrm>
          <a:off x="5422106" y="2381154"/>
          <a:ext cx="2218134" cy="1408515"/>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E9480DB-E336-4577-92D1-100D1BBE1366}">
      <dsp:nvSpPr>
        <dsp:cNvPr id="0" name=""/>
        <dsp:cNvSpPr/>
      </dsp:nvSpPr>
      <dsp:spPr>
        <a:xfrm>
          <a:off x="5668565" y="2615290"/>
          <a:ext cx="2218134" cy="14085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ES" sz="1300" kern="1200" dirty="0"/>
            <a:t>3. Uso de instrumentos normados</a:t>
          </a:r>
        </a:p>
      </dsp:txBody>
      <dsp:txXfrm>
        <a:off x="5709819" y="2656544"/>
        <a:ext cx="2135626" cy="13260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B9DD9-6D92-484E-AA0B-26B71F34C559}">
      <dsp:nvSpPr>
        <dsp:cNvPr id="0" name=""/>
        <dsp:cNvSpPr/>
      </dsp:nvSpPr>
      <dsp:spPr>
        <a:xfrm>
          <a:off x="0" y="375661"/>
          <a:ext cx="2336006" cy="1483363"/>
        </a:xfrm>
        <a:prstGeom prst="roundRect">
          <a:avLst>
            <a:gd name="adj" fmla="val 10000"/>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17B7EA5-5999-4346-9335-FC8536539B31}">
      <dsp:nvSpPr>
        <dsp:cNvPr id="0" name=""/>
        <dsp:cNvSpPr/>
      </dsp:nvSpPr>
      <dsp:spPr>
        <a:xfrm>
          <a:off x="259556" y="622240"/>
          <a:ext cx="2336006" cy="14833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s-ES" sz="2200" kern="1200" dirty="0"/>
            <a:t>Instrumentos normados:</a:t>
          </a:r>
          <a:endParaRPr lang="es-CL" sz="2200" kern="1200" dirty="0"/>
        </a:p>
      </dsp:txBody>
      <dsp:txXfrm>
        <a:off x="303002" y="665686"/>
        <a:ext cx="2249114" cy="1396471"/>
      </dsp:txXfrm>
    </dsp:sp>
    <dsp:sp modelId="{AF54369A-7CE7-4D73-8667-7E8E703F3106}">
      <dsp:nvSpPr>
        <dsp:cNvPr id="0" name=""/>
        <dsp:cNvSpPr/>
      </dsp:nvSpPr>
      <dsp:spPr>
        <a:xfrm>
          <a:off x="2855118" y="375661"/>
          <a:ext cx="2336006" cy="1483363"/>
        </a:xfrm>
        <a:prstGeom prst="roundRect">
          <a:avLst>
            <a:gd name="adj" fmla="val 10000"/>
          </a:avLst>
        </a:prstGeom>
        <a:solidFill>
          <a:srgbClr val="99FF6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32C324D-778F-4100-A99F-0B88D1AF3F7D}">
      <dsp:nvSpPr>
        <dsp:cNvPr id="0" name=""/>
        <dsp:cNvSpPr/>
      </dsp:nvSpPr>
      <dsp:spPr>
        <a:xfrm>
          <a:off x="3114675" y="622240"/>
          <a:ext cx="2336006" cy="14833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s-ES" sz="2200" kern="1200" dirty="0"/>
            <a:t>Escala de desarrollo de Denver</a:t>
          </a:r>
          <a:endParaRPr lang="es-CL" sz="2200" kern="1200" dirty="0"/>
        </a:p>
      </dsp:txBody>
      <dsp:txXfrm>
        <a:off x="3158121" y="665686"/>
        <a:ext cx="2249114" cy="1396471"/>
      </dsp:txXfrm>
    </dsp:sp>
    <dsp:sp modelId="{5A878115-24CE-45F5-8800-1191A59ABBDC}">
      <dsp:nvSpPr>
        <dsp:cNvPr id="0" name=""/>
        <dsp:cNvSpPr/>
      </dsp:nvSpPr>
      <dsp:spPr>
        <a:xfrm>
          <a:off x="5710237" y="375661"/>
          <a:ext cx="2336006" cy="1483363"/>
        </a:xfrm>
        <a:prstGeom prst="roundRect">
          <a:avLst>
            <a:gd name="adj" fmla="val 10000"/>
          </a:avLst>
        </a:prstGeom>
        <a:solidFill>
          <a:srgbClr val="FF66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BC197BC-ABE5-4514-96BE-4EE5CC715D38}">
      <dsp:nvSpPr>
        <dsp:cNvPr id="0" name=""/>
        <dsp:cNvSpPr/>
      </dsp:nvSpPr>
      <dsp:spPr>
        <a:xfrm>
          <a:off x="5969793" y="622240"/>
          <a:ext cx="2336006" cy="14833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s-ES" sz="2200" kern="1200" dirty="0"/>
            <a:t>Escala de desarrollo de Soledad Rodríguez</a:t>
          </a:r>
          <a:endParaRPr lang="es-CL" sz="2200" kern="1200" dirty="0"/>
        </a:p>
      </dsp:txBody>
      <dsp:txXfrm>
        <a:off x="6013239" y="665686"/>
        <a:ext cx="2249114" cy="1396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6E19-C8C4-4A4F-8813-8952550F0A36}">
      <dsp:nvSpPr>
        <dsp:cNvPr id="0" name=""/>
        <dsp:cNvSpPr/>
      </dsp:nvSpPr>
      <dsp:spPr>
        <a:xfrm>
          <a:off x="0" y="7225"/>
          <a:ext cx="4257676" cy="861120"/>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ES" sz="2800" kern="1200" dirty="0"/>
            <a:t>  Normalidad - Variaciones</a:t>
          </a:r>
        </a:p>
      </dsp:txBody>
      <dsp:txXfrm>
        <a:off x="42036" y="49261"/>
        <a:ext cx="4173604" cy="7770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34276-BA18-475B-B10E-021360CE6D84}">
      <dsp:nvSpPr>
        <dsp:cNvPr id="0" name=""/>
        <dsp:cNvSpPr/>
      </dsp:nvSpPr>
      <dsp:spPr>
        <a:xfrm>
          <a:off x="3616" y="85671"/>
          <a:ext cx="1581224" cy="2371836"/>
        </a:xfrm>
        <a:prstGeom prst="roundRect">
          <a:avLst>
            <a:gd name="adj" fmla="val 10000"/>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solidFill>
                <a:schemeClr val="tx1"/>
              </a:solidFill>
            </a:rPr>
            <a:t>Cuanto más lejos del promedio es menos probable que sea normal.</a:t>
          </a:r>
          <a:endParaRPr lang="es-CL" sz="1700" kern="1200" dirty="0">
            <a:solidFill>
              <a:schemeClr val="tx1"/>
            </a:solidFill>
          </a:endParaRPr>
        </a:p>
      </dsp:txBody>
      <dsp:txXfrm>
        <a:off x="49928" y="131983"/>
        <a:ext cx="1488600" cy="2279212"/>
      </dsp:txXfrm>
    </dsp:sp>
    <dsp:sp modelId="{DC133FE4-C954-4854-9A8F-DEC6B018467E}">
      <dsp:nvSpPr>
        <dsp:cNvPr id="0" name=""/>
        <dsp:cNvSpPr/>
      </dsp:nvSpPr>
      <dsp:spPr>
        <a:xfrm>
          <a:off x="1742963" y="1075518"/>
          <a:ext cx="335219" cy="392143"/>
        </a:xfrm>
        <a:prstGeom prst="rightArrow">
          <a:avLst>
            <a:gd name="adj1" fmla="val 60000"/>
            <a:gd name="adj2" fmla="val 50000"/>
          </a:avLst>
        </a:prstGeom>
        <a:solidFill>
          <a:srgbClr val="FF990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L" sz="1400" kern="1200"/>
        </a:p>
      </dsp:txBody>
      <dsp:txXfrm>
        <a:off x="1742963" y="1153947"/>
        <a:ext cx="234653" cy="235285"/>
      </dsp:txXfrm>
    </dsp:sp>
    <dsp:sp modelId="{6E2665E8-B62B-47B1-90F5-A588A13A5337}">
      <dsp:nvSpPr>
        <dsp:cNvPr id="0" name=""/>
        <dsp:cNvSpPr/>
      </dsp:nvSpPr>
      <dsp:spPr>
        <a:xfrm>
          <a:off x="2217330" y="85671"/>
          <a:ext cx="1581224" cy="2371836"/>
        </a:xfrm>
        <a:prstGeom prst="roundRect">
          <a:avLst>
            <a:gd name="adj" fmla="val 10000"/>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solidFill>
                <a:schemeClr val="tx1"/>
              </a:solidFill>
            </a:rPr>
            <a:t>El desarrollo no se realiza de manera rígida ni estereotipada.</a:t>
          </a:r>
          <a:endParaRPr lang="es-CL" sz="1700" kern="1200" dirty="0">
            <a:solidFill>
              <a:schemeClr val="tx1"/>
            </a:solidFill>
          </a:endParaRPr>
        </a:p>
      </dsp:txBody>
      <dsp:txXfrm>
        <a:off x="2263642" y="131983"/>
        <a:ext cx="1488600" cy="2279212"/>
      </dsp:txXfrm>
    </dsp:sp>
    <dsp:sp modelId="{8DA10B5C-FA74-4EE3-A086-3A0DCAF74585}">
      <dsp:nvSpPr>
        <dsp:cNvPr id="0" name=""/>
        <dsp:cNvSpPr/>
      </dsp:nvSpPr>
      <dsp:spPr>
        <a:xfrm>
          <a:off x="3956677" y="1075518"/>
          <a:ext cx="335219" cy="392143"/>
        </a:xfrm>
        <a:prstGeom prst="rightArrow">
          <a:avLst>
            <a:gd name="adj1" fmla="val 60000"/>
            <a:gd name="adj2" fmla="val 50000"/>
          </a:avLst>
        </a:prstGeom>
        <a:solidFill>
          <a:srgbClr val="FFFF0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L" sz="1400" kern="1200"/>
        </a:p>
      </dsp:txBody>
      <dsp:txXfrm>
        <a:off x="3956677" y="1153947"/>
        <a:ext cx="234653" cy="235285"/>
      </dsp:txXfrm>
    </dsp:sp>
    <dsp:sp modelId="{9E4A9243-0B5E-487C-94CC-11A086A9ABEC}">
      <dsp:nvSpPr>
        <dsp:cNvPr id="0" name=""/>
        <dsp:cNvSpPr/>
      </dsp:nvSpPr>
      <dsp:spPr>
        <a:xfrm>
          <a:off x="4431044" y="85671"/>
          <a:ext cx="1581224" cy="2371836"/>
        </a:xfrm>
        <a:prstGeom prst="roundRect">
          <a:avLst>
            <a:gd name="adj" fmla="val 10000"/>
          </a:avLst>
        </a:prstGeom>
        <a:solidFill>
          <a:srgbClr val="FF66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solidFill>
                <a:schemeClr val="tx1"/>
              </a:solidFill>
            </a:rPr>
            <a:t>Las variaciones de la normalidad son amplias</a:t>
          </a:r>
          <a:endParaRPr lang="es-ES_tradnl" sz="1700" kern="1200" dirty="0">
            <a:solidFill>
              <a:schemeClr val="tx1"/>
            </a:solidFill>
          </a:endParaRPr>
        </a:p>
      </dsp:txBody>
      <dsp:txXfrm>
        <a:off x="4477356" y="131983"/>
        <a:ext cx="1488600" cy="2279212"/>
      </dsp:txXfrm>
    </dsp:sp>
    <dsp:sp modelId="{EED738ED-F44E-4609-BB16-CD5807638CBF}">
      <dsp:nvSpPr>
        <dsp:cNvPr id="0" name=""/>
        <dsp:cNvSpPr/>
      </dsp:nvSpPr>
      <dsp:spPr>
        <a:xfrm>
          <a:off x="6186502" y="1042982"/>
          <a:ext cx="335219" cy="392143"/>
        </a:xfrm>
        <a:prstGeom prst="rightArrow">
          <a:avLst>
            <a:gd name="adj1" fmla="val 60000"/>
            <a:gd name="adj2" fmla="val 50000"/>
          </a:avLst>
        </a:prstGeom>
        <a:solidFill>
          <a:srgbClr val="FF66CC"/>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L" sz="1400" kern="1200"/>
        </a:p>
      </dsp:txBody>
      <dsp:txXfrm>
        <a:off x="6186502" y="1121411"/>
        <a:ext cx="234653" cy="235285"/>
      </dsp:txXfrm>
    </dsp:sp>
    <dsp:sp modelId="{AF508E32-F4EB-47AF-B614-9F1AFE4DA52C}">
      <dsp:nvSpPr>
        <dsp:cNvPr id="0" name=""/>
        <dsp:cNvSpPr/>
      </dsp:nvSpPr>
      <dsp:spPr>
        <a:xfrm>
          <a:off x="6644759" y="85671"/>
          <a:ext cx="1581224" cy="2371836"/>
        </a:xfrm>
        <a:prstGeom prst="roundRect">
          <a:avLst>
            <a:gd name="adj" fmla="val 1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ES" sz="1700" kern="1200" dirty="0">
              <a:solidFill>
                <a:schemeClr val="tx1"/>
              </a:solidFill>
            </a:rPr>
            <a:t>Conocimiento de las edades y tiempos máximos  a los cuales se adquieren los hitos del desarrollo psicomotor.</a:t>
          </a:r>
          <a:endParaRPr lang="es-CL" sz="1700" kern="1200" dirty="0">
            <a:solidFill>
              <a:schemeClr val="tx1"/>
            </a:solidFill>
          </a:endParaRPr>
        </a:p>
      </dsp:txBody>
      <dsp:txXfrm>
        <a:off x="6691071" y="131983"/>
        <a:ext cx="1488600" cy="22792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91001-1C0E-4C54-9EBA-DD40D0EAC50C}" type="slidenum">
              <a:rPr lang="es-ES" smtClean="0"/>
              <a:pPr/>
              <a:t>‹Nº›</a:t>
            </a:fld>
            <a:endParaRPr lang="es-ES"/>
          </a:p>
        </p:txBody>
      </p:sp>
    </p:spTree>
    <p:extLst>
      <p:ext uri="{BB962C8B-B14F-4D97-AF65-F5344CB8AC3E}">
        <p14:creationId xmlns:p14="http://schemas.microsoft.com/office/powerpoint/2010/main" val="146375908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0B32F9-CEA7-7E4A-8D38-D5E97C7B3438}" type="slidenum">
              <a:rPr lang="es-ES" smtClean="0"/>
              <a:pPr/>
              <a:t>‹Nº›</a:t>
            </a:fld>
            <a:endParaRPr lang="es-ES"/>
          </a:p>
        </p:txBody>
      </p:sp>
    </p:spTree>
    <p:extLst>
      <p:ext uri="{BB962C8B-B14F-4D97-AF65-F5344CB8AC3E}">
        <p14:creationId xmlns:p14="http://schemas.microsoft.com/office/powerpoint/2010/main" val="4183406592"/>
      </p:ext>
    </p:extLst>
  </p:cSld>
  <p:clrMap bg1="lt1" tx1="dk1" bg2="lt2" tx2="dk2" accent1="accent1" accent2="accent2" accent3="accent3" accent4="accent4" accent5="accent5" accent6="accent6" hlink="hlink" folHlink="folHlink"/>
  <p:hf hdr="0" ftr="0"/>
  <p:notesStyle>
    <a:lvl1pPr marL="0" algn="l" defTabSz="457035" rtl="0" eaLnBrk="1" latinLnBrk="0" hangingPunct="1">
      <a:defRPr sz="1200" kern="1200">
        <a:solidFill>
          <a:schemeClr val="tx1"/>
        </a:solidFill>
        <a:latin typeface="+mn-lt"/>
        <a:ea typeface="+mn-ea"/>
        <a:cs typeface="+mn-cs"/>
      </a:defRPr>
    </a:lvl1pPr>
    <a:lvl2pPr marL="457035" algn="l" defTabSz="457035" rtl="0" eaLnBrk="1" latinLnBrk="0" hangingPunct="1">
      <a:defRPr sz="1200" kern="1200">
        <a:solidFill>
          <a:schemeClr val="tx1"/>
        </a:solidFill>
        <a:latin typeface="+mn-lt"/>
        <a:ea typeface="+mn-ea"/>
        <a:cs typeface="+mn-cs"/>
      </a:defRPr>
    </a:lvl2pPr>
    <a:lvl3pPr marL="914071" algn="l" defTabSz="457035" rtl="0" eaLnBrk="1" latinLnBrk="0" hangingPunct="1">
      <a:defRPr sz="1200" kern="1200">
        <a:solidFill>
          <a:schemeClr val="tx1"/>
        </a:solidFill>
        <a:latin typeface="+mn-lt"/>
        <a:ea typeface="+mn-ea"/>
        <a:cs typeface="+mn-cs"/>
      </a:defRPr>
    </a:lvl3pPr>
    <a:lvl4pPr marL="1371110" algn="l" defTabSz="457035" rtl="0" eaLnBrk="1" latinLnBrk="0" hangingPunct="1">
      <a:defRPr sz="1200" kern="1200">
        <a:solidFill>
          <a:schemeClr val="tx1"/>
        </a:solidFill>
        <a:latin typeface="+mn-lt"/>
        <a:ea typeface="+mn-ea"/>
        <a:cs typeface="+mn-cs"/>
      </a:defRPr>
    </a:lvl4pPr>
    <a:lvl5pPr marL="1828146" algn="l" defTabSz="457035" rtl="0" eaLnBrk="1" latinLnBrk="0" hangingPunct="1">
      <a:defRPr sz="1200" kern="1200">
        <a:solidFill>
          <a:schemeClr val="tx1"/>
        </a:solidFill>
        <a:latin typeface="+mn-lt"/>
        <a:ea typeface="+mn-ea"/>
        <a:cs typeface="+mn-cs"/>
      </a:defRPr>
    </a:lvl5pPr>
    <a:lvl6pPr marL="2285181" algn="l" defTabSz="457035" rtl="0" eaLnBrk="1" latinLnBrk="0" hangingPunct="1">
      <a:defRPr sz="1200" kern="1200">
        <a:solidFill>
          <a:schemeClr val="tx1"/>
        </a:solidFill>
        <a:latin typeface="+mn-lt"/>
        <a:ea typeface="+mn-ea"/>
        <a:cs typeface="+mn-cs"/>
      </a:defRPr>
    </a:lvl6pPr>
    <a:lvl7pPr marL="2742219" algn="l" defTabSz="457035" rtl="0" eaLnBrk="1" latinLnBrk="0" hangingPunct="1">
      <a:defRPr sz="1200" kern="1200">
        <a:solidFill>
          <a:schemeClr val="tx1"/>
        </a:solidFill>
        <a:latin typeface="+mn-lt"/>
        <a:ea typeface="+mn-ea"/>
        <a:cs typeface="+mn-cs"/>
      </a:defRPr>
    </a:lvl7pPr>
    <a:lvl8pPr marL="3199252" algn="l" defTabSz="457035" rtl="0" eaLnBrk="1" latinLnBrk="0" hangingPunct="1">
      <a:defRPr sz="1200" kern="1200">
        <a:solidFill>
          <a:schemeClr val="tx1"/>
        </a:solidFill>
        <a:latin typeface="+mn-lt"/>
        <a:ea typeface="+mn-ea"/>
        <a:cs typeface="+mn-cs"/>
      </a:defRPr>
    </a:lvl8pPr>
    <a:lvl9pPr marL="3656291" algn="l" defTabSz="4570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5C156A1-FF6D-40E2-B716-F307BEEB945C}" type="slidenum">
              <a:rPr lang="es-MX" smtClean="0"/>
              <a:pPr/>
              <a:t>1</a:t>
            </a:fld>
            <a:endParaRPr lang="es-MX"/>
          </a:p>
        </p:txBody>
      </p:sp>
      <p:sp>
        <p:nvSpPr>
          <p:cNvPr id="5" name="4 Marcador de fecha"/>
          <p:cNvSpPr>
            <a:spLocks noGrp="1"/>
          </p:cNvSpPr>
          <p:nvPr>
            <p:ph type="dt" idx="11"/>
          </p:nvPr>
        </p:nvSpPr>
        <p:spPr/>
        <p:txBody>
          <a:bodyPr/>
          <a:lstStyle/>
          <a:p>
            <a:endParaRPr lang="es-MX"/>
          </a:p>
        </p:txBody>
      </p:sp>
    </p:spTree>
    <p:extLst>
      <p:ext uri="{BB962C8B-B14F-4D97-AF65-F5344CB8AC3E}">
        <p14:creationId xmlns:p14="http://schemas.microsoft.com/office/powerpoint/2010/main" val="65508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5C156A1-FF6D-40E2-B716-F307BEEB945C}" type="slidenum">
              <a:rPr lang="es-MX" smtClean="0"/>
              <a:pPr/>
              <a:t>39</a:t>
            </a:fld>
            <a:endParaRPr lang="es-MX"/>
          </a:p>
        </p:txBody>
      </p:sp>
      <p:sp>
        <p:nvSpPr>
          <p:cNvPr id="5" name="4 Marcador de fecha"/>
          <p:cNvSpPr>
            <a:spLocks noGrp="1"/>
          </p:cNvSpPr>
          <p:nvPr>
            <p:ph type="dt" idx="11"/>
          </p:nvPr>
        </p:nvSpPr>
        <p:spPr/>
        <p:txBody>
          <a:bodyPr/>
          <a:lstStyle/>
          <a:p>
            <a:endParaRPr lang="es-MX"/>
          </a:p>
        </p:txBody>
      </p:sp>
    </p:spTree>
    <p:extLst>
      <p:ext uri="{BB962C8B-B14F-4D97-AF65-F5344CB8AC3E}">
        <p14:creationId xmlns:p14="http://schemas.microsoft.com/office/powerpoint/2010/main" val="374398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5261010-83EB-AC49-A918-989394AA626F}" type="slidenum">
              <a:rPr lang="es-CL" altLang="es-ES_tradnl" sz="1200"/>
              <a:pPr/>
              <a:t>6</a:t>
            </a:fld>
            <a:endParaRPr lang="es-CL" altLang="es-ES_tradnl" sz="1200"/>
          </a:p>
        </p:txBody>
      </p:sp>
      <p:sp>
        <p:nvSpPr>
          <p:cNvPr id="35842"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35843"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164623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4D43D0E-F97D-A642-A427-2612C2A567F6}" type="slidenum">
              <a:rPr lang="es-CL" altLang="es-ES_tradnl" sz="1200"/>
              <a:pPr/>
              <a:t>15</a:t>
            </a:fld>
            <a:endParaRPr lang="es-CL" altLang="es-ES_tradnl" sz="1200"/>
          </a:p>
        </p:txBody>
      </p:sp>
      <p:sp>
        <p:nvSpPr>
          <p:cNvPr id="93186"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93187"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131847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0EBD795-DEA1-4246-AFEC-777E5643E936}" type="slidenum">
              <a:rPr lang="es-CL" altLang="es-ES_tradnl" sz="1200"/>
              <a:pPr/>
              <a:t>16</a:t>
            </a:fld>
            <a:endParaRPr lang="es-CL" altLang="es-ES_tradnl" sz="1200"/>
          </a:p>
        </p:txBody>
      </p:sp>
      <p:sp>
        <p:nvSpPr>
          <p:cNvPr id="91138"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91139"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663021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7B8CCE5-BAF4-C64C-9B8F-68E3CFB825E2}" type="slidenum">
              <a:rPr lang="es-CL" altLang="es-ES_tradnl" sz="1200"/>
              <a:pPr/>
              <a:t>17</a:t>
            </a:fld>
            <a:endParaRPr lang="es-CL" altLang="es-ES_tradnl" sz="1200"/>
          </a:p>
        </p:txBody>
      </p:sp>
      <p:sp>
        <p:nvSpPr>
          <p:cNvPr id="80898"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80899"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74498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197987E-2E01-CF4F-858D-BA35BF362ED3}" type="slidenum">
              <a:rPr lang="es-CL" altLang="es-ES_tradnl" sz="1200"/>
              <a:pPr/>
              <a:t>19</a:t>
            </a:fld>
            <a:endParaRPr lang="es-CL" altLang="es-ES_tradnl" sz="1200"/>
          </a:p>
        </p:txBody>
      </p:sp>
      <p:sp>
        <p:nvSpPr>
          <p:cNvPr id="82946"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82947"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131554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89680E9-F32E-7C46-BE39-98D4BE88A8B3}" type="slidenum">
              <a:rPr lang="es-CL" altLang="es-ES_tradnl" sz="1200"/>
              <a:pPr/>
              <a:t>21</a:t>
            </a:fld>
            <a:endParaRPr lang="es-CL" altLang="es-ES_tradnl" sz="1200"/>
          </a:p>
        </p:txBody>
      </p:sp>
      <p:sp>
        <p:nvSpPr>
          <p:cNvPr id="84994"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84995"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8676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F20BBC6-2398-734F-9B81-67D67A8B1BCA}" type="slidenum">
              <a:rPr lang="es-CL" altLang="es-ES_tradnl" sz="1200"/>
              <a:pPr/>
              <a:t>23</a:t>
            </a:fld>
            <a:endParaRPr lang="es-CL" altLang="es-ES_tradnl" sz="1200"/>
          </a:p>
        </p:txBody>
      </p:sp>
      <p:sp>
        <p:nvSpPr>
          <p:cNvPr id="87042"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87043"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110166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0BAA4F8-B57A-2340-9A21-1D2B4B8715D2}" type="slidenum">
              <a:rPr lang="es-CL" altLang="es-ES_tradnl" sz="1200"/>
              <a:pPr/>
              <a:t>25</a:t>
            </a:fld>
            <a:endParaRPr lang="es-CL" altLang="es-ES_tradnl" sz="1200"/>
          </a:p>
        </p:txBody>
      </p:sp>
      <p:sp>
        <p:nvSpPr>
          <p:cNvPr id="89090" name="Rectangle 2"/>
          <p:cNvSpPr>
            <a:spLocks noGrp="1" noRot="1" noChangeAspect="1" noChangeArrowheads="1" noTextEdit="1"/>
          </p:cNvSpPr>
          <p:nvPr>
            <p:ph type="sldImg"/>
          </p:nvPr>
        </p:nvSpPr>
        <p:spPr>
          <a:xfrm>
            <a:off x="1312863" y="681038"/>
            <a:ext cx="4476750" cy="3357562"/>
          </a:xfrm>
          <a:ln w="12700" cap="flat">
            <a:solidFill>
              <a:schemeClr val="tx1"/>
            </a:solidFill>
          </a:ln>
        </p:spPr>
      </p:sp>
      <p:sp>
        <p:nvSpPr>
          <p:cNvPr id="89091" name="Rectangle 3"/>
          <p:cNvSpPr>
            <a:spLocks noGrp="1" noChangeArrowheads="1"/>
          </p:cNvSpPr>
          <p:nvPr>
            <p:ph type="body" idx="1"/>
          </p:nvPr>
        </p:nvSpPr>
        <p:spPr>
          <a:xfrm>
            <a:off x="947738" y="4271963"/>
            <a:ext cx="52070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963" tIns="46982" rIns="93963" bIns="46982"/>
          <a:lstStyle/>
          <a:p>
            <a:pPr eaLnBrk="1" hangingPunct="1"/>
            <a:endParaRPr lang="es-CL" altLang="es-ES_tradnl">
              <a:latin typeface="Times New Roman" charset="0"/>
              <a:ea typeface="ＭＳ Ｐゴシック" charset="-128"/>
            </a:endParaRPr>
          </a:p>
        </p:txBody>
      </p:sp>
    </p:spTree>
    <p:extLst>
      <p:ext uri="{BB962C8B-B14F-4D97-AF65-F5344CB8AC3E}">
        <p14:creationId xmlns:p14="http://schemas.microsoft.com/office/powerpoint/2010/main" val="152602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_tradnl"/>
              <a:t>Clic para editar título</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258205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382232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84874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endParaRPr lang="es-CL"/>
          </a:p>
        </p:txBody>
      </p:sp>
      <p:sp>
        <p:nvSpPr>
          <p:cNvPr id="3" name="2 Marcador de texto"/>
          <p:cNvSpPr>
            <a:spLocks noGrp="1"/>
          </p:cNvSpPr>
          <p:nvPr>
            <p:ph type="body" sz="half" idx="1"/>
          </p:nvPr>
        </p:nvSpPr>
        <p:spPr>
          <a:xfrm>
            <a:off x="457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3 Marcador de fecha"/>
          <p:cNvSpPr>
            <a:spLocks noGrp="1"/>
          </p:cNvSpPr>
          <p:nvPr>
            <p:ph type="dt" sz="half" idx="10"/>
          </p:nvPr>
        </p:nvSpPr>
        <p:spPr/>
        <p:txBody>
          <a:bodyPr/>
          <a:lstStyle>
            <a:lvl1pPr>
              <a:defRPr/>
            </a:lvl1pPr>
          </a:lstStyle>
          <a:p>
            <a:pPr>
              <a:defRPr/>
            </a:pPr>
            <a:endParaRPr lang="es-CL"/>
          </a:p>
        </p:txBody>
      </p:sp>
      <p:sp>
        <p:nvSpPr>
          <p:cNvPr id="6" name="4 Marcador de pie de página"/>
          <p:cNvSpPr>
            <a:spLocks noGrp="1"/>
          </p:cNvSpPr>
          <p:nvPr>
            <p:ph type="ftr" sz="quarter" idx="11"/>
          </p:nvPr>
        </p:nvSpPr>
        <p:spPr/>
        <p:txBody>
          <a:bodyPr/>
          <a:lstStyle>
            <a:lvl1pPr>
              <a:defRPr/>
            </a:lvl1pPr>
          </a:lstStyle>
          <a:p>
            <a:pPr>
              <a:defRPr/>
            </a:pPr>
            <a:endParaRPr lang="es-CL"/>
          </a:p>
        </p:txBody>
      </p:sp>
      <p:sp>
        <p:nvSpPr>
          <p:cNvPr id="7" name="5 Marcador de número de diapositiva"/>
          <p:cNvSpPr>
            <a:spLocks noGrp="1"/>
          </p:cNvSpPr>
          <p:nvPr>
            <p:ph type="sldNum" sz="quarter" idx="12"/>
          </p:nvPr>
        </p:nvSpPr>
        <p:spPr/>
        <p:txBody>
          <a:bodyPr/>
          <a:lstStyle>
            <a:lvl1pPr>
              <a:defRPr/>
            </a:lvl1pPr>
          </a:lstStyle>
          <a:p>
            <a:fld id="{60C6C002-99EB-AD4A-922D-1805F1445C91}" type="slidenum">
              <a:rPr lang="es-CL" altLang="es-ES_tradnl"/>
              <a:pPr/>
              <a:t>‹Nº›</a:t>
            </a:fld>
            <a:endParaRPr lang="es-CL" altLang="es-ES_tradnl"/>
          </a:p>
        </p:txBody>
      </p:sp>
    </p:spTree>
    <p:extLst>
      <p:ext uri="{BB962C8B-B14F-4D97-AF65-F5344CB8AC3E}">
        <p14:creationId xmlns:p14="http://schemas.microsoft.com/office/powerpoint/2010/main" val="213029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endParaRPr lang="es-CL"/>
          </a:p>
        </p:txBody>
      </p:sp>
      <p:sp>
        <p:nvSpPr>
          <p:cNvPr id="3" name="2 Marcador de tabla"/>
          <p:cNvSpPr>
            <a:spLocks noGrp="1"/>
          </p:cNvSpPr>
          <p:nvPr>
            <p:ph type="tbl" idx="1"/>
          </p:nvPr>
        </p:nvSpPr>
        <p:spPr>
          <a:xfrm>
            <a:off x="457200" y="1600200"/>
            <a:ext cx="8229600" cy="4525963"/>
          </a:xfrm>
        </p:spPr>
        <p:txBody>
          <a:bodyPr rtlCol="0">
            <a:normAutofit/>
          </a:bodyPr>
          <a:lstStyle/>
          <a:p>
            <a:pPr lvl="0"/>
            <a:endParaRPr lang="es-CL" noProof="0"/>
          </a:p>
        </p:txBody>
      </p:sp>
      <p:sp>
        <p:nvSpPr>
          <p:cNvPr id="4" name="3 Marcador de fecha"/>
          <p:cNvSpPr>
            <a:spLocks noGrp="1"/>
          </p:cNvSpPr>
          <p:nvPr>
            <p:ph type="dt" sz="half" idx="10"/>
          </p:nvPr>
        </p:nvSpPr>
        <p:spPr/>
        <p:txBody>
          <a:bodyPr/>
          <a:lstStyle>
            <a:lvl1pPr>
              <a:defRPr/>
            </a:lvl1pPr>
          </a:lstStyle>
          <a:p>
            <a:pPr>
              <a:defRPr/>
            </a:pPr>
            <a:endParaRPr lang="es-CL"/>
          </a:p>
        </p:txBody>
      </p:sp>
      <p:sp>
        <p:nvSpPr>
          <p:cNvPr id="5" name="4 Marcador de pie de página"/>
          <p:cNvSpPr>
            <a:spLocks noGrp="1"/>
          </p:cNvSpPr>
          <p:nvPr>
            <p:ph type="ftr" sz="quarter" idx="11"/>
          </p:nvPr>
        </p:nvSpPr>
        <p:spPr/>
        <p:txBody>
          <a:bodyPr/>
          <a:lstStyle>
            <a:lvl1pPr>
              <a:defRPr/>
            </a:lvl1pPr>
          </a:lstStyle>
          <a:p>
            <a:pPr>
              <a:defRPr/>
            </a:pPr>
            <a:endParaRPr lang="es-CL"/>
          </a:p>
        </p:txBody>
      </p:sp>
      <p:sp>
        <p:nvSpPr>
          <p:cNvPr id="6" name="5 Marcador de número de diapositiva"/>
          <p:cNvSpPr>
            <a:spLocks noGrp="1"/>
          </p:cNvSpPr>
          <p:nvPr>
            <p:ph type="sldNum" sz="quarter" idx="12"/>
          </p:nvPr>
        </p:nvSpPr>
        <p:spPr/>
        <p:txBody>
          <a:bodyPr/>
          <a:lstStyle>
            <a:lvl1pPr>
              <a:defRPr/>
            </a:lvl1pPr>
          </a:lstStyle>
          <a:p>
            <a:fld id="{CA8BE714-EC7B-5049-9BC1-352D25EB049D}" type="slidenum">
              <a:rPr lang="es-CL" altLang="es-ES_tradnl"/>
              <a:pPr/>
              <a:t>‹Nº›</a:t>
            </a:fld>
            <a:endParaRPr lang="es-CL" altLang="es-ES_tradnl"/>
          </a:p>
        </p:txBody>
      </p:sp>
    </p:spTree>
    <p:extLst>
      <p:ext uri="{BB962C8B-B14F-4D97-AF65-F5344CB8AC3E}">
        <p14:creationId xmlns:p14="http://schemas.microsoft.com/office/powerpoint/2010/main" val="108282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74845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_tradnl"/>
              <a:t>Clic para editar título</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5786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628650" y="1825625"/>
            <a:ext cx="38862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89192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_tradnl"/>
              <a:t>Clic para editar título</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95464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714445031"/>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18895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_tradnl"/>
              <a:t>Clic para editar título</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58150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_tradnl"/>
              <a:t>Clic para editar título</a:t>
            </a:r>
          </a:p>
        </p:txBody>
      </p:sp>
      <p:sp>
        <p:nvSpPr>
          <p:cNvPr id="3" name="Marcador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_tradn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45458E-D34A-B143-B303-9835A7D744FA}" type="slidenum">
              <a:rPr lang="es-ES" smtClean="0"/>
              <a:pPr/>
              <a:t>‹Nº›</a:t>
            </a:fld>
            <a:endParaRPr lang="es-ES"/>
          </a:p>
        </p:txBody>
      </p:sp>
    </p:spTree>
    <p:extLst>
      <p:ext uri="{BB962C8B-B14F-4D97-AF65-F5344CB8AC3E}">
        <p14:creationId xmlns:p14="http://schemas.microsoft.com/office/powerpoint/2010/main" val="7393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45458E-D34A-B143-B303-9835A7D744FA}" type="slidenum">
              <a:rPr lang="es-ES" smtClean="0"/>
              <a:pPr/>
              <a:t>‹Nº›</a:t>
            </a:fld>
            <a:endParaRPr lang="es-ES"/>
          </a:p>
        </p:txBody>
      </p:sp>
    </p:spTree>
    <p:extLst>
      <p:ext uri="{BB962C8B-B14F-4D97-AF65-F5344CB8AC3E}">
        <p14:creationId xmlns:p14="http://schemas.microsoft.com/office/powerpoint/2010/main" val="11820449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5" Type="http://schemas.openxmlformats.org/officeDocument/2006/relationships/image" Target="../media/image2.png"/><Relationship Id="rId10" Type="http://schemas.openxmlformats.org/officeDocument/2006/relationships/diagramData" Target="../diagrams/data13.xml"/><Relationship Id="rId4" Type="http://schemas.openxmlformats.org/officeDocument/2006/relationships/notesSlide" Target="../notesSlides/notesSlide3.xml"/><Relationship Id="rId9" Type="http://schemas.microsoft.com/office/2007/relationships/diagramDrawing" Target="../diagrams/drawing12.xml"/><Relationship Id="rId14" Type="http://schemas.microsoft.com/office/2007/relationships/diagramDrawing" Target="../diagrams/drawing1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4.xml"/><Relationship Id="rId12" Type="http://schemas.openxmlformats.org/officeDocument/2006/relationships/diagramQuickStyle" Target="../diagrams/quickStyle1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4.xml"/><Relationship Id="rId11" Type="http://schemas.openxmlformats.org/officeDocument/2006/relationships/diagramLayout" Target="../diagrams/layout15.xml"/><Relationship Id="rId5" Type="http://schemas.openxmlformats.org/officeDocument/2006/relationships/diagramData" Target="../diagrams/data14.xml"/><Relationship Id="rId15" Type="http://schemas.openxmlformats.org/officeDocument/2006/relationships/image" Target="../media/image2.png"/><Relationship Id="rId10" Type="http://schemas.openxmlformats.org/officeDocument/2006/relationships/diagramData" Target="../diagrams/data15.xml"/><Relationship Id="rId4" Type="http://schemas.openxmlformats.org/officeDocument/2006/relationships/notesSlide" Target="../notesSlides/notesSlide4.xml"/><Relationship Id="rId9" Type="http://schemas.microsoft.com/office/2007/relationships/diagramDrawing" Target="../diagrams/drawing14.xml"/><Relationship Id="rId14" Type="http://schemas.microsoft.com/office/2007/relationships/diagramDrawing" Target="../diagrams/drawing1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diagramColors" Target="../diagrams/colors17.xml"/><Relationship Id="rId3" Type="http://schemas.openxmlformats.org/officeDocument/2006/relationships/slideLayout" Target="../slideLayouts/slideLayout2.xml"/><Relationship Id="rId7" Type="http://schemas.openxmlformats.org/officeDocument/2006/relationships/diagramQuickStyle" Target="../diagrams/quickStyle16.xml"/><Relationship Id="rId12" Type="http://schemas.openxmlformats.org/officeDocument/2006/relationships/diagramQuickStyle" Target="../diagrams/quickStyle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6.xml"/><Relationship Id="rId11" Type="http://schemas.openxmlformats.org/officeDocument/2006/relationships/diagramLayout" Target="../diagrams/layout17.xml"/><Relationship Id="rId5" Type="http://schemas.openxmlformats.org/officeDocument/2006/relationships/diagramData" Target="../diagrams/data16.xml"/><Relationship Id="rId15" Type="http://schemas.openxmlformats.org/officeDocument/2006/relationships/image" Target="../media/image2.png"/><Relationship Id="rId10" Type="http://schemas.openxmlformats.org/officeDocument/2006/relationships/diagramData" Target="../diagrams/data17.xml"/><Relationship Id="rId4" Type="http://schemas.openxmlformats.org/officeDocument/2006/relationships/notesSlide" Target="../notesSlides/notesSlide5.xml"/><Relationship Id="rId9" Type="http://schemas.microsoft.com/office/2007/relationships/diagramDrawing" Target="../diagrams/drawing16.xml"/><Relationship Id="rId14" Type="http://schemas.microsoft.com/office/2007/relationships/diagramDrawing" Target="../diagrams/drawing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8.xml"/><Relationship Id="rId13" Type="http://schemas.openxmlformats.org/officeDocument/2006/relationships/diagramColors" Target="../diagrams/colors19.xml"/><Relationship Id="rId3" Type="http://schemas.openxmlformats.org/officeDocument/2006/relationships/slideLayout" Target="../slideLayouts/slideLayout2.xml"/><Relationship Id="rId7" Type="http://schemas.openxmlformats.org/officeDocument/2006/relationships/diagramQuickStyle" Target="../diagrams/quickStyle18.xml"/><Relationship Id="rId12" Type="http://schemas.openxmlformats.org/officeDocument/2006/relationships/diagramQuickStyle" Target="../diagrams/quickStyle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8.xml"/><Relationship Id="rId11" Type="http://schemas.openxmlformats.org/officeDocument/2006/relationships/diagramLayout" Target="../diagrams/layout19.xml"/><Relationship Id="rId5" Type="http://schemas.openxmlformats.org/officeDocument/2006/relationships/diagramData" Target="../diagrams/data18.xml"/><Relationship Id="rId15" Type="http://schemas.openxmlformats.org/officeDocument/2006/relationships/image" Target="../media/image2.png"/><Relationship Id="rId10" Type="http://schemas.openxmlformats.org/officeDocument/2006/relationships/diagramData" Target="../diagrams/data19.xml"/><Relationship Id="rId4" Type="http://schemas.openxmlformats.org/officeDocument/2006/relationships/notesSlide" Target="../notesSlides/notesSlide6.xml"/><Relationship Id="rId9" Type="http://schemas.microsoft.com/office/2007/relationships/diagramDrawing" Target="../diagrams/drawing18.xml"/><Relationship Id="rId14" Type="http://schemas.microsoft.com/office/2007/relationships/diagramDrawing" Target="../diagrams/drawing1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2.m4a"/><Relationship Id="rId16" Type="http://schemas.openxmlformats.org/officeDocument/2006/relationships/image" Target="../media/image2.png"/><Relationship Id="rId1" Type="http://schemas.microsoft.com/office/2007/relationships/media" Target="../media/media2.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4.emf"/><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3" Type="http://schemas.openxmlformats.org/officeDocument/2006/relationships/slideLayout" Target="../slideLayouts/slideLayout2.xml"/><Relationship Id="rId7" Type="http://schemas.openxmlformats.org/officeDocument/2006/relationships/diagramColors" Target="../diagrams/colors20.xml"/><Relationship Id="rId12" Type="http://schemas.openxmlformats.org/officeDocument/2006/relationships/diagramColors" Target="../diagrams/colors2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 Id="rId1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2.xml"/><Relationship Id="rId13" Type="http://schemas.openxmlformats.org/officeDocument/2006/relationships/diagramColors" Target="../diagrams/colors23.xml"/><Relationship Id="rId3" Type="http://schemas.openxmlformats.org/officeDocument/2006/relationships/slideLayout" Target="../slideLayouts/slideLayout2.xml"/><Relationship Id="rId7" Type="http://schemas.openxmlformats.org/officeDocument/2006/relationships/diagramQuickStyle" Target="../diagrams/quickStyle22.xml"/><Relationship Id="rId12" Type="http://schemas.openxmlformats.org/officeDocument/2006/relationships/diagramQuickStyle" Target="../diagrams/quickStyle2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2.xml"/><Relationship Id="rId11" Type="http://schemas.openxmlformats.org/officeDocument/2006/relationships/diagramLayout" Target="../diagrams/layout23.xml"/><Relationship Id="rId5" Type="http://schemas.openxmlformats.org/officeDocument/2006/relationships/diagramData" Target="../diagrams/data22.xml"/><Relationship Id="rId15" Type="http://schemas.openxmlformats.org/officeDocument/2006/relationships/image" Target="../media/image2.png"/><Relationship Id="rId10" Type="http://schemas.openxmlformats.org/officeDocument/2006/relationships/diagramData" Target="../diagrams/data23.xml"/><Relationship Id="rId4" Type="http://schemas.openxmlformats.org/officeDocument/2006/relationships/notesSlide" Target="../notesSlides/notesSlide7.xml"/><Relationship Id="rId9" Type="http://schemas.microsoft.com/office/2007/relationships/diagramDrawing" Target="../diagrams/drawing22.xml"/><Relationship Id="rId14" Type="http://schemas.microsoft.com/office/2007/relationships/diagramDrawing" Target="../diagrams/drawing23.xml"/></Relationships>
</file>

<file path=ppt/slides/_rels/slide22.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3" Type="http://schemas.openxmlformats.org/officeDocument/2006/relationships/slideLayout" Target="../slideLayouts/slideLayout2.xml"/><Relationship Id="rId7" Type="http://schemas.openxmlformats.org/officeDocument/2006/relationships/diagramColors" Target="../diagrams/colors24.xml"/><Relationship Id="rId12" Type="http://schemas.openxmlformats.org/officeDocument/2006/relationships/diagramColors" Target="../diagrams/colors2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0" Type="http://schemas.openxmlformats.org/officeDocument/2006/relationships/diagramLayout" Target="../diagrams/layout25.xml"/><Relationship Id="rId4" Type="http://schemas.openxmlformats.org/officeDocument/2006/relationships/diagramData" Target="../diagrams/data24.xml"/><Relationship Id="rId9" Type="http://schemas.openxmlformats.org/officeDocument/2006/relationships/diagramData" Target="../diagrams/data25.xml"/><Relationship Id="rId1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6.xml"/><Relationship Id="rId13" Type="http://schemas.openxmlformats.org/officeDocument/2006/relationships/diagramColors" Target="../diagrams/colors27.xml"/><Relationship Id="rId3" Type="http://schemas.openxmlformats.org/officeDocument/2006/relationships/slideLayout" Target="../slideLayouts/slideLayout2.xml"/><Relationship Id="rId7" Type="http://schemas.openxmlformats.org/officeDocument/2006/relationships/diagramQuickStyle" Target="../diagrams/quickStyle26.xml"/><Relationship Id="rId12" Type="http://schemas.openxmlformats.org/officeDocument/2006/relationships/diagramQuickStyle" Target="../diagrams/quickStyle2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6.xml"/><Relationship Id="rId11" Type="http://schemas.openxmlformats.org/officeDocument/2006/relationships/diagramLayout" Target="../diagrams/layout27.xml"/><Relationship Id="rId5" Type="http://schemas.openxmlformats.org/officeDocument/2006/relationships/diagramData" Target="../diagrams/data26.xml"/><Relationship Id="rId15" Type="http://schemas.openxmlformats.org/officeDocument/2006/relationships/image" Target="../media/image2.png"/><Relationship Id="rId10" Type="http://schemas.openxmlformats.org/officeDocument/2006/relationships/diagramData" Target="../diagrams/data27.xml"/><Relationship Id="rId4" Type="http://schemas.openxmlformats.org/officeDocument/2006/relationships/notesSlide" Target="../notesSlides/notesSlide8.xml"/><Relationship Id="rId9" Type="http://schemas.microsoft.com/office/2007/relationships/diagramDrawing" Target="../diagrams/drawing26.xml"/><Relationship Id="rId14" Type="http://schemas.microsoft.com/office/2007/relationships/diagramDrawing" Target="../diagrams/drawing27.xml"/></Relationships>
</file>

<file path=ppt/slides/_rels/slide24.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slideLayout" Target="../slideLayouts/slideLayout2.xml"/><Relationship Id="rId7" Type="http://schemas.openxmlformats.org/officeDocument/2006/relationships/diagramColors" Target="../diagrams/colors2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9.xml"/><Relationship Id="rId13" Type="http://schemas.openxmlformats.org/officeDocument/2006/relationships/diagramColors" Target="../diagrams/colors30.xml"/><Relationship Id="rId3" Type="http://schemas.openxmlformats.org/officeDocument/2006/relationships/slideLayout" Target="../slideLayouts/slideLayout2.xml"/><Relationship Id="rId7" Type="http://schemas.openxmlformats.org/officeDocument/2006/relationships/diagramQuickStyle" Target="../diagrams/quickStyle29.xml"/><Relationship Id="rId12" Type="http://schemas.openxmlformats.org/officeDocument/2006/relationships/diagramQuickStyle" Target="../diagrams/quickStyle30.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Layout" Target="../diagrams/layout29.xml"/><Relationship Id="rId11" Type="http://schemas.openxmlformats.org/officeDocument/2006/relationships/diagramLayout" Target="../diagrams/layout30.xml"/><Relationship Id="rId5" Type="http://schemas.openxmlformats.org/officeDocument/2006/relationships/diagramData" Target="../diagrams/data29.xml"/><Relationship Id="rId15" Type="http://schemas.openxmlformats.org/officeDocument/2006/relationships/image" Target="../media/image2.png"/><Relationship Id="rId10" Type="http://schemas.openxmlformats.org/officeDocument/2006/relationships/diagramData" Target="../diagrams/data30.xml"/><Relationship Id="rId4" Type="http://schemas.openxmlformats.org/officeDocument/2006/relationships/notesSlide" Target="../notesSlides/notesSlide9.xml"/><Relationship Id="rId9" Type="http://schemas.microsoft.com/office/2007/relationships/diagramDrawing" Target="../diagrams/drawing29.xml"/><Relationship Id="rId14" Type="http://schemas.microsoft.com/office/2007/relationships/diagramDrawing" Target="../diagrams/drawing30.xml"/></Relationships>
</file>

<file path=ppt/slides/_rels/slide26.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slideLayout" Target="../slideLayouts/slideLayout2.xml"/><Relationship Id="rId7" Type="http://schemas.openxmlformats.org/officeDocument/2006/relationships/diagramColors" Target="../diagrams/colors3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QuickStyle" Target="../diagrams/quickStyle31.xml"/><Relationship Id="rId5" Type="http://schemas.openxmlformats.org/officeDocument/2006/relationships/diagramLayout" Target="../diagrams/layout31.xml"/><Relationship Id="rId10" Type="http://schemas.openxmlformats.org/officeDocument/2006/relationships/image" Target="../media/image2.png"/><Relationship Id="rId4" Type="http://schemas.openxmlformats.org/officeDocument/2006/relationships/diagramData" Target="../diagrams/data31.xml"/><Relationship Id="rId9" Type="http://schemas.openxmlformats.org/officeDocument/2006/relationships/image" Target="../media/image6.tiff"/></Relationships>
</file>

<file path=ppt/slides/_rels/slide27.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slideLayout" Target="../slideLayouts/slideLayout2.xml"/><Relationship Id="rId7" Type="http://schemas.openxmlformats.org/officeDocument/2006/relationships/diagramColors" Target="../diagrams/colors3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slideLayout" Target="../slideLayouts/slideLayout2.xml"/><Relationship Id="rId7" Type="http://schemas.openxmlformats.org/officeDocument/2006/relationships/diagramColors" Target="../diagrams/colors3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slideLayout" Target="../slideLayouts/slideLayout2.xml"/><Relationship Id="rId7" Type="http://schemas.openxmlformats.org/officeDocument/2006/relationships/diagramColors" Target="../diagrams/colors3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12.xml"/><Relationship Id="rId7" Type="http://schemas.openxmlformats.org/officeDocument/2006/relationships/diagramColors" Target="../diagrams/colors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slideLayout" Target="../slideLayouts/slideLayout2.xml"/><Relationship Id="rId7" Type="http://schemas.openxmlformats.org/officeDocument/2006/relationships/diagramColors" Target="../diagrams/colors3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slideLayout" Target="../slideLayouts/slideLayout2.xml"/><Relationship Id="rId7" Type="http://schemas.openxmlformats.org/officeDocument/2006/relationships/diagramColors" Target="../diagrams/colors3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QuickStyle" Target="../diagrams/quickStyle36.xml"/><Relationship Id="rId11" Type="http://schemas.openxmlformats.org/officeDocument/2006/relationships/image" Target="../media/image2.png"/><Relationship Id="rId5" Type="http://schemas.openxmlformats.org/officeDocument/2006/relationships/diagramLayout" Target="../diagrams/layout36.xml"/><Relationship Id="rId10" Type="http://schemas.openxmlformats.org/officeDocument/2006/relationships/image" Target="../media/image10.tiff"/><Relationship Id="rId4" Type="http://schemas.openxmlformats.org/officeDocument/2006/relationships/diagramData" Target="../diagrams/data36.xml"/><Relationship Id="rId9" Type="http://schemas.openxmlformats.org/officeDocument/2006/relationships/image" Target="../media/image9.tiff"/></Relationships>
</file>

<file path=ppt/slides/_rels/slide32.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slideLayout" Target="../slideLayouts/slideLayout2.xml"/><Relationship Id="rId7" Type="http://schemas.openxmlformats.org/officeDocument/2006/relationships/diagramColors" Target="../diagrams/colors37.xml"/><Relationship Id="rId12"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37.xml"/><Relationship Id="rId11" Type="http://schemas.openxmlformats.org/officeDocument/2006/relationships/image" Target="../media/image13.tiff"/><Relationship Id="rId5" Type="http://schemas.openxmlformats.org/officeDocument/2006/relationships/diagramLayout" Target="../diagrams/layout37.xml"/><Relationship Id="rId10" Type="http://schemas.openxmlformats.org/officeDocument/2006/relationships/image" Target="../media/image12.jpeg"/><Relationship Id="rId4" Type="http://schemas.openxmlformats.org/officeDocument/2006/relationships/diagramData" Target="../diagrams/data37.xml"/><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5.tiff"/><Relationship Id="rId4" Type="http://schemas.openxmlformats.org/officeDocument/2006/relationships/image" Target="../media/image14.tif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tif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9.tiff"/><Relationship Id="rId4" Type="http://schemas.openxmlformats.org/officeDocument/2006/relationships/image" Target="../media/image18.tiff"/></Relationships>
</file>

<file path=ppt/slides/_rels/slide36.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slideLayout" Target="../slideLayouts/slideLayout2.xml"/><Relationship Id="rId7" Type="http://schemas.openxmlformats.org/officeDocument/2006/relationships/diagramColors" Target="../diagrams/colors38.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20.tiff"/></Relationships>
</file>

<file path=ppt/slides/_rels/slide38.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slideLayout" Target="../slideLayouts/slideLayout2.xml"/><Relationship Id="rId7" Type="http://schemas.openxmlformats.org/officeDocument/2006/relationships/diagramColors" Target="../diagrams/colors39.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png"/><Relationship Id="rId4" Type="http://schemas.openxmlformats.org/officeDocument/2006/relationships/diagramData" Target="../diagrams/data4.xml"/><Relationship Id="rId9" Type="http://schemas.openxmlformats.org/officeDocument/2006/relationships/image" Target="../media/image5.tiff"/></Relationships>
</file>

<file path=ppt/slides/_rels/slide5.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501056" y="6165304"/>
            <a:ext cx="792088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267520" y="2759264"/>
            <a:ext cx="8424936" cy="3477843"/>
          </a:xfrm>
          <a:prstGeom prst="rect">
            <a:avLst/>
          </a:prstGeom>
          <a:noFill/>
          <a:ln>
            <a:noFill/>
          </a:ln>
        </p:spPr>
        <p:txBody>
          <a:bodyPr wrap="square" lIns="91407" tIns="45704" rIns="91407" bIns="45704" rtlCol="0">
            <a:spAutoFit/>
          </a:bodyPr>
          <a:lstStyle/>
          <a:p>
            <a:pPr algn="ctr"/>
            <a:r>
              <a:rPr lang="es-ES" sz="2000" b="1" dirty="0">
                <a:latin typeface="Calibri" pitchFamily="34" charset="0"/>
              </a:rPr>
              <a:t>RETRASO DEL DESARROLLO PSICOMOTOR</a:t>
            </a:r>
          </a:p>
          <a:p>
            <a:pPr algn="ctr"/>
            <a:r>
              <a:rPr lang="es-ES" sz="2000" b="1" dirty="0">
                <a:latin typeface="Calibri" pitchFamily="34" charset="0"/>
              </a:rPr>
              <a:t>Y</a:t>
            </a:r>
          </a:p>
          <a:p>
            <a:pPr algn="ctr"/>
            <a:r>
              <a:rPr lang="es-ES" sz="2000" b="1" dirty="0">
                <a:latin typeface="Calibri" pitchFamily="34" charset="0"/>
              </a:rPr>
              <a:t>DISCAPACIDAD INTELECTUAL</a:t>
            </a:r>
          </a:p>
          <a:p>
            <a:pPr algn="ctr"/>
            <a:endParaRPr lang="es-ES" sz="2000" dirty="0">
              <a:solidFill>
                <a:schemeClr val="bg1">
                  <a:lumMod val="50000"/>
                </a:schemeClr>
              </a:solidFill>
              <a:latin typeface="Calibri" pitchFamily="34" charset="0"/>
            </a:endParaRPr>
          </a:p>
          <a:p>
            <a:pPr algn="ctr"/>
            <a:endParaRPr lang="es-ES" sz="2000" dirty="0">
              <a:solidFill>
                <a:schemeClr val="bg1">
                  <a:lumMod val="50000"/>
                </a:schemeClr>
              </a:solidFill>
              <a:latin typeface="Calibri" pitchFamily="34" charset="0"/>
            </a:endParaRPr>
          </a:p>
          <a:p>
            <a:pPr algn="ctr"/>
            <a:endParaRPr lang="es-ES" sz="2000" dirty="0">
              <a:solidFill>
                <a:schemeClr val="bg1">
                  <a:lumMod val="50000"/>
                </a:schemeClr>
              </a:solidFill>
              <a:latin typeface="Calibri" pitchFamily="34" charset="0"/>
            </a:endParaRPr>
          </a:p>
          <a:p>
            <a:pPr algn="ctr"/>
            <a:endParaRPr lang="es-ES" sz="2000" dirty="0">
              <a:solidFill>
                <a:schemeClr val="bg1">
                  <a:lumMod val="50000"/>
                </a:schemeClr>
              </a:solidFill>
              <a:latin typeface="Calibri" pitchFamily="34" charset="0"/>
            </a:endParaRPr>
          </a:p>
          <a:p>
            <a:pPr algn="ctr"/>
            <a:r>
              <a:rPr lang="es-ES" sz="2000" dirty="0">
                <a:solidFill>
                  <a:schemeClr val="bg1">
                    <a:lumMod val="50000"/>
                  </a:schemeClr>
                </a:solidFill>
                <a:latin typeface="Calibri" pitchFamily="34" charset="0"/>
              </a:rPr>
              <a:t>Dra. Paola Santander Vidal</a:t>
            </a:r>
          </a:p>
          <a:p>
            <a:pPr algn="ctr"/>
            <a:r>
              <a:rPr lang="es-ES" sz="2000" dirty="0">
                <a:solidFill>
                  <a:schemeClr val="bg1">
                    <a:lumMod val="50000"/>
                  </a:schemeClr>
                </a:solidFill>
                <a:latin typeface="Calibri" pitchFamily="34" charset="0"/>
              </a:rPr>
              <a:t>Neuróloga Infantil.  </a:t>
            </a:r>
          </a:p>
          <a:p>
            <a:pPr algn="ctr"/>
            <a:r>
              <a:rPr lang="es-ES" sz="2000" dirty="0">
                <a:solidFill>
                  <a:schemeClr val="bg1">
                    <a:lumMod val="50000"/>
                  </a:schemeClr>
                </a:solidFill>
                <a:latin typeface="Calibri" pitchFamily="34" charset="0"/>
              </a:rPr>
              <a:t>Facultad de Medicina. Campus Centro. Universidad de Chile</a:t>
            </a:r>
          </a:p>
          <a:p>
            <a:pPr algn="ctr"/>
            <a:r>
              <a:rPr lang="es-ES" sz="2000" dirty="0">
                <a:solidFill>
                  <a:schemeClr val="bg1">
                    <a:lumMod val="50000"/>
                  </a:schemeClr>
                </a:solidFill>
                <a:latin typeface="Calibri" pitchFamily="34" charset="0"/>
              </a:rPr>
              <a:t>Clase V Año </a:t>
            </a:r>
            <a:r>
              <a:rPr lang="es-ES" sz="2000">
                <a:solidFill>
                  <a:schemeClr val="bg1">
                    <a:lumMod val="50000"/>
                  </a:schemeClr>
                </a:solidFill>
                <a:latin typeface="Calibri" pitchFamily="34" charset="0"/>
              </a:rPr>
              <a:t>Medicina 2022</a:t>
            </a:r>
            <a:endParaRPr lang="es-ES" sz="2000" dirty="0">
              <a:solidFill>
                <a:schemeClr val="bg1">
                  <a:lumMod val="50000"/>
                </a:schemeClr>
              </a:solidFill>
              <a:latin typeface="Calibri" pitchFamily="34" charset="0"/>
            </a:endParaRPr>
          </a:p>
        </p:txBody>
      </p:sp>
      <p:pic>
        <p:nvPicPr>
          <p:cNvPr id="3" name="Imagen 2"/>
          <p:cNvPicPr>
            <a:picLocks noChangeAspect="1"/>
          </p:cNvPicPr>
          <p:nvPr/>
        </p:nvPicPr>
        <p:blipFill>
          <a:blip r:embed="rId5"/>
          <a:stretch>
            <a:fillRect/>
          </a:stretch>
        </p:blipFill>
        <p:spPr>
          <a:xfrm>
            <a:off x="267520" y="229829"/>
            <a:ext cx="2789132" cy="1982429"/>
          </a:xfrm>
          <a:prstGeom prst="rect">
            <a:avLst/>
          </a:prstGeom>
        </p:spPr>
      </p:pic>
      <p:pic>
        <p:nvPicPr>
          <p:cNvPr id="2" name="Audio 1">
            <a:hlinkClick r:id="" action="ppaction://media"/>
            <a:extLst>
              <a:ext uri="{FF2B5EF4-FFF2-40B4-BE49-F238E27FC236}">
                <a16:creationId xmlns:a16="http://schemas.microsoft.com/office/drawing/2014/main" id="{4357E5E9-483D-8341-AE94-CA2656B0A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7786112"/>
      </p:ext>
    </p:extLst>
  </p:cSld>
  <p:clrMapOvr>
    <a:masterClrMapping/>
  </p:clrMapOvr>
  <mc:AlternateContent xmlns:mc="http://schemas.openxmlformats.org/markup-compatibility/2006" xmlns:p14="http://schemas.microsoft.com/office/powerpoint/2010/main">
    <mc:Choice Requires="p14">
      <p:transition spd="slow" p14:dur="2000" advTm="20454"/>
    </mc:Choice>
    <mc:Fallback xmlns="">
      <p:transition spd="slow" advTm="2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457200" y="274638"/>
          <a:ext cx="2900354" cy="1011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5 Marcador de contenido"/>
          <p:cNvGraphicFramePr>
            <a:graphicFrameLocks noGrp="1"/>
          </p:cNvGraphicFramePr>
          <p:nvPr>
            <p:ph idx="1"/>
          </p:nvPr>
        </p:nvGraphicFramePr>
        <p:xfrm>
          <a:off x="457200" y="1428736"/>
          <a:ext cx="8229600" cy="45259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a:extLst>
              <a:ext uri="{FF2B5EF4-FFF2-40B4-BE49-F238E27FC236}">
                <a16:creationId xmlns:a16="http://schemas.microsoft.com/office/drawing/2014/main" id="{58AD5557-2EC9-0843-BBD2-1B09D8FB59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23949255"/>
      </p:ext>
    </p:extLst>
  </p:cSld>
  <p:clrMapOvr>
    <a:masterClrMapping/>
  </p:clrMapOvr>
  <mc:AlternateContent xmlns:mc="http://schemas.openxmlformats.org/markup-compatibility/2006" xmlns:p14="http://schemas.microsoft.com/office/powerpoint/2010/main">
    <mc:Choice Requires="p14">
      <p:transition spd="slow" p14:dur="2000" advTm="22406"/>
    </mc:Choice>
    <mc:Fallback xmlns="">
      <p:transition spd="slow" advTm="2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Marcador de contenido"/>
          <p:cNvGraphicFramePr>
            <a:graphicFrameLocks noGrp="1"/>
          </p:cNvGraphicFramePr>
          <p:nvPr>
            <p:ph idx="1"/>
            <p:extLst>
              <p:ext uri="{D42A27DB-BD31-4B8C-83A1-F6EECF244321}">
                <p14:modId xmlns:p14="http://schemas.microsoft.com/office/powerpoint/2010/main" val="211402285"/>
              </p:ext>
            </p:extLst>
          </p:nvPr>
        </p:nvGraphicFramePr>
        <p:xfrm>
          <a:off x="1000125" y="1285875"/>
          <a:ext cx="7143750" cy="3343275"/>
        </p:xfrm>
        <a:graphic>
          <a:graphicData uri="http://schemas.openxmlformats.org/drawingml/2006/table">
            <a:tbl>
              <a:tblPr>
                <a:tableStyleId>{284E427A-3D55-4303-BF80-6455036E1DE7}</a:tableStyleId>
              </a:tblPr>
              <a:tblGrid>
                <a:gridCol w="1773238">
                  <a:extLst>
                    <a:ext uri="{9D8B030D-6E8A-4147-A177-3AD203B41FA5}">
                      <a16:colId xmlns:a16="http://schemas.microsoft.com/office/drawing/2014/main" val="20000"/>
                    </a:ext>
                  </a:extLst>
                </a:gridCol>
                <a:gridCol w="5370512">
                  <a:extLst>
                    <a:ext uri="{9D8B030D-6E8A-4147-A177-3AD203B41FA5}">
                      <a16:colId xmlns:a16="http://schemas.microsoft.com/office/drawing/2014/main" val="20001"/>
                    </a:ext>
                  </a:extLst>
                </a:gridCol>
              </a:tblGrid>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Edad</a:t>
                      </a:r>
                      <a:endParaRPr kumimoji="0" lang="es-CL" altLang="es-ES_tradnl" sz="1800" b="1" i="0" u="none" strike="noStrike" cap="none" normalizeH="0" baseline="0">
                        <a:ln>
                          <a:noFill/>
                        </a:ln>
                        <a:solidFill>
                          <a:srgbClr val="FFFFFF"/>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dirty="0">
                          <a:ln>
                            <a:noFill/>
                          </a:ln>
                          <a:effectLst/>
                        </a:rPr>
                        <a:t>Banderas rojas</a:t>
                      </a:r>
                      <a:endParaRPr kumimoji="0" lang="es-CL" altLang="es-ES_tradnl" sz="1800" b="1" i="0" u="none" strike="noStrike" cap="none" normalizeH="0" baseline="0" dirty="0">
                        <a:ln>
                          <a:noFill/>
                        </a:ln>
                        <a:solidFill>
                          <a:srgbClr val="FFFFFF"/>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0"/>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RN</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No responde a sonidos. Sin interés contacto social.</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1"/>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10 meses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dirty="0">
                          <a:ln>
                            <a:noFill/>
                          </a:ln>
                          <a:effectLst/>
                        </a:rPr>
                        <a:t>Ausencia de balbuceo.</a:t>
                      </a:r>
                      <a:endParaRPr kumimoji="0" lang="es-CL" altLang="es-ES_tradnl" sz="1800" b="0" i="0" u="none" strike="noStrike" cap="none" normalizeH="0" baseline="0" dirty="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2"/>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dirty="0">
                          <a:ln>
                            <a:noFill/>
                          </a:ln>
                          <a:effectLst/>
                        </a:rPr>
                        <a:t>12 meses</a:t>
                      </a:r>
                      <a:endParaRPr kumimoji="0" lang="es-CL" altLang="es-ES_tradnl" sz="1800" b="0" i="0" u="none" strike="noStrike" cap="none" normalizeH="0" baseline="0" dirty="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No emite disílabos, ni palabras.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3"/>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18 meses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Emisión de menos de 10 palabras diferentes.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4"/>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2   años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Ausencia de enunciados con 2 palabras.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5"/>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3   años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Ausencia de enunciados de 3 palabras.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6"/>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4   años</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Se le entiende menos del 75% de lo que habla.</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7"/>
                  </a:ext>
                </a:extLst>
              </a:tr>
              <a:tr h="3714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a:ln>
                            <a:noFill/>
                          </a:ln>
                          <a:effectLst/>
                        </a:rPr>
                        <a:t>Toda edad</a:t>
                      </a:r>
                      <a:endParaRPr kumimoji="0" lang="es-CL" altLang="es-ES_tradnl" sz="1800" b="0" i="0" u="none" strike="noStrike" cap="none" normalizeH="0" baseline="0">
                        <a:ln>
                          <a:noFill/>
                        </a:ln>
                        <a:solidFill>
                          <a:srgbClr val="000000"/>
                        </a:solidFill>
                        <a:effectLst/>
                        <a:latin typeface="Calibri" charset="0"/>
                        <a:ea typeface="ＭＳ Ｐゴシック" charset="-128"/>
                      </a:endParaRPr>
                    </a:p>
                  </a:txBody>
                  <a:tcPr marL="91439" marR="91439" marT="45711" marB="45711" horzOverflow="overflow"/>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altLang="es-ES_tradnl" sz="1800" u="none" strike="noStrike" cap="none" normalizeH="0" baseline="0" dirty="0">
                          <a:ln>
                            <a:noFill/>
                          </a:ln>
                          <a:effectLst/>
                        </a:rPr>
                        <a:t>No responde a sonidos. Sin interés por contacto social.</a:t>
                      </a:r>
                      <a:endParaRPr kumimoji="0" lang="es-CL" altLang="es-ES_tradnl" sz="1800" b="0" i="0" u="none" strike="noStrike" cap="none" normalizeH="0" baseline="0" dirty="0">
                        <a:ln>
                          <a:noFill/>
                        </a:ln>
                        <a:solidFill>
                          <a:srgbClr val="000000"/>
                        </a:solidFill>
                        <a:effectLst/>
                        <a:latin typeface="Calibri" charset="0"/>
                        <a:ea typeface="ＭＳ Ｐゴシック" charset="-128"/>
                      </a:endParaRPr>
                    </a:p>
                  </a:txBody>
                  <a:tcPr marL="91439" marR="91439" marT="45711" marB="45711" horzOverflow="overflow"/>
                </a:tc>
                <a:extLst>
                  <a:ext uri="{0D108BD9-81ED-4DB2-BD59-A6C34878D82A}">
                    <a16:rowId xmlns:a16="http://schemas.microsoft.com/office/drawing/2014/main" val="10008"/>
                  </a:ext>
                </a:extLst>
              </a:tr>
            </a:tbl>
          </a:graphicData>
        </a:graphic>
      </p:graphicFrame>
      <p:grpSp>
        <p:nvGrpSpPr>
          <p:cNvPr id="59425" name="4 Grupo"/>
          <p:cNvGrpSpPr>
            <a:grpSpLocks/>
          </p:cNvGrpSpPr>
          <p:nvPr/>
        </p:nvGrpSpPr>
        <p:grpSpPr bwMode="auto">
          <a:xfrm>
            <a:off x="1643063" y="428625"/>
            <a:ext cx="5857875" cy="642938"/>
            <a:chOff x="0" y="14693"/>
            <a:chExt cx="7215238" cy="767520"/>
          </a:xfrm>
          <a:solidFill>
            <a:srgbClr val="FF0000"/>
          </a:solidFill>
        </p:grpSpPr>
        <p:sp>
          <p:nvSpPr>
            <p:cNvPr id="6" name="5 Rectángulo redondeado"/>
            <p:cNvSpPr/>
            <p:nvPr/>
          </p:nvSpPr>
          <p:spPr>
            <a:xfrm>
              <a:off x="0" y="14693"/>
              <a:ext cx="7215238" cy="767520"/>
            </a:xfrm>
            <a:prstGeom prst="roundRect">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 name="6 Rectángulo"/>
            <p:cNvSpPr/>
            <p:nvPr/>
          </p:nvSpPr>
          <p:spPr>
            <a:xfrm>
              <a:off x="37151" y="52595"/>
              <a:ext cx="7140935" cy="691716"/>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defTabSz="1422400" eaLnBrk="1" fontAlgn="auto" hangingPunct="1">
                <a:lnSpc>
                  <a:spcPct val="90000"/>
                </a:lnSpc>
                <a:spcAft>
                  <a:spcPct val="35000"/>
                </a:spcAft>
                <a:defRPr/>
              </a:pPr>
              <a:r>
                <a:rPr lang="es-CL" sz="2800" dirty="0"/>
                <a:t>  </a:t>
              </a:r>
              <a:r>
                <a:rPr lang="es-CL" sz="2400" dirty="0"/>
                <a:t>Banderas rojas en desarrollo del lenguaje</a:t>
              </a:r>
              <a:endParaRPr lang="es-CL" sz="2800" dirty="0"/>
            </a:p>
          </p:txBody>
        </p:sp>
      </p:grpSp>
      <p:pic>
        <p:nvPicPr>
          <p:cNvPr id="2" name="Audio 1">
            <a:hlinkClick r:id="" action="ppaction://media"/>
            <a:extLst>
              <a:ext uri="{FF2B5EF4-FFF2-40B4-BE49-F238E27FC236}">
                <a16:creationId xmlns:a16="http://schemas.microsoft.com/office/drawing/2014/main" id="{B48BA458-B93C-C740-A6DB-DA987293D0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80537770"/>
      </p:ext>
    </p:extLst>
  </p:cSld>
  <p:clrMapOvr>
    <a:masterClrMapping/>
  </p:clrMapOvr>
  <p:transition advTm="38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685800" y="44450"/>
            <a:ext cx="7772400" cy="904875"/>
          </a:xfrm>
        </p:spPr>
        <p:txBody>
          <a:bodyPr/>
          <a:lstStyle/>
          <a:p>
            <a:pPr eaLnBrk="1" hangingPunct="1"/>
            <a:r>
              <a:rPr lang="es-ES_tradnl" altLang="es-ES_tradnl" sz="3200">
                <a:solidFill>
                  <a:srgbClr val="FF0000"/>
                </a:solidFill>
                <a:latin typeface="Bangle" charset="0"/>
                <a:ea typeface="ＭＳ Ｐゴシック" charset="-128"/>
              </a:rPr>
              <a:t>Riesgo de retraso del DSM</a:t>
            </a:r>
            <a:br>
              <a:rPr lang="es-ES_tradnl" altLang="es-ES_tradnl" sz="3200">
                <a:solidFill>
                  <a:srgbClr val="FF0000"/>
                </a:solidFill>
                <a:latin typeface="Bangle" charset="0"/>
                <a:ea typeface="ＭＳ Ｐゴシック" charset="-128"/>
              </a:rPr>
            </a:br>
            <a:endParaRPr lang="es-ES" altLang="es-ES_tradnl" sz="1800">
              <a:solidFill>
                <a:srgbClr val="FF0000"/>
              </a:solidFill>
              <a:latin typeface="Bangle" charset="0"/>
              <a:ea typeface="ＭＳ Ｐゴシック" charset="-128"/>
            </a:endParaRPr>
          </a:p>
        </p:txBody>
      </p:sp>
      <p:graphicFrame>
        <p:nvGraphicFramePr>
          <p:cNvPr id="104451" name="Group 3"/>
          <p:cNvGraphicFramePr>
            <a:graphicFrameLocks noGrp="1"/>
          </p:cNvGraphicFramePr>
          <p:nvPr/>
        </p:nvGraphicFramePr>
        <p:xfrm>
          <a:off x="790575" y="908050"/>
          <a:ext cx="7591425" cy="5742900"/>
        </p:xfrm>
        <a:graphic>
          <a:graphicData uri="http://schemas.openxmlformats.org/drawingml/2006/table">
            <a:tbl>
              <a:tblPr/>
              <a:tblGrid>
                <a:gridCol w="1800225">
                  <a:extLst>
                    <a:ext uri="{9D8B030D-6E8A-4147-A177-3AD203B41FA5}">
                      <a16:colId xmlns:a16="http://schemas.microsoft.com/office/drawing/2014/main" val="20000"/>
                    </a:ext>
                  </a:extLst>
                </a:gridCol>
                <a:gridCol w="5791200">
                  <a:extLst>
                    <a:ext uri="{9D8B030D-6E8A-4147-A177-3AD203B41FA5}">
                      <a16:colId xmlns:a16="http://schemas.microsoft.com/office/drawing/2014/main" val="20001"/>
                    </a:ext>
                  </a:extLst>
                </a:gridCol>
              </a:tblGrid>
              <a:tr h="168275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2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muestra alerta especial a la madre</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fija la mirada</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tiene sonrisa social</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sujeta la cabeza en supino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levanta la cabeza en prono.</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8275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4-5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ayuda a sentarse</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gira</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Persiste reflejo de prehensión palmar</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es capaz de sujetar un cascabel</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gorgea</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5255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6-8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se sienta sin apoyo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mantiene un objeto en cada mano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busca objeto caído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se ríe</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39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9 –10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se para afirmado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tiene pinza</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dice pa-pa; ma-ma</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10" marB="4571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FB346688-23E9-CD45-B0FB-E242158B4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62613331"/>
      </p:ext>
    </p:extLst>
  </p:cSld>
  <p:clrMapOvr>
    <a:masterClrMapping/>
  </p:clrMapOvr>
  <mc:AlternateContent xmlns:mc="http://schemas.openxmlformats.org/markup-compatibility/2006" xmlns:p14="http://schemas.microsoft.com/office/powerpoint/2010/main">
    <mc:Choice Requires="p14">
      <p:transition spd="slow" p14:dur="2000" advTm="27303"/>
    </mc:Choice>
    <mc:Fallback xmlns="">
      <p:transition spd="slow" advTm="2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685800" y="304800"/>
            <a:ext cx="7772400" cy="1143000"/>
          </a:xfrm>
        </p:spPr>
        <p:txBody>
          <a:bodyPr/>
          <a:lstStyle/>
          <a:p>
            <a:pPr eaLnBrk="1" hangingPunct="1"/>
            <a:r>
              <a:rPr lang="es-ES_tradnl" altLang="es-ES_tradnl" sz="3600">
                <a:solidFill>
                  <a:srgbClr val="FF0000"/>
                </a:solidFill>
                <a:latin typeface="Bangle" charset="0"/>
                <a:ea typeface="ＭＳ Ｐゴシック" charset="-128"/>
              </a:rPr>
              <a:t>Riesgo de retraso del DSM</a:t>
            </a:r>
            <a:endParaRPr lang="es-ES" altLang="es-ES_tradnl" sz="3600">
              <a:solidFill>
                <a:srgbClr val="FF0000"/>
              </a:solidFill>
              <a:latin typeface="Bangle" charset="0"/>
              <a:ea typeface="ＭＳ Ｐゴシック" charset="-128"/>
            </a:endParaRPr>
          </a:p>
        </p:txBody>
      </p:sp>
      <p:graphicFrame>
        <p:nvGraphicFramePr>
          <p:cNvPr id="105475" name="Group 3"/>
          <p:cNvGraphicFramePr>
            <a:graphicFrameLocks noGrp="1"/>
          </p:cNvGraphicFramePr>
          <p:nvPr>
            <p:ph type="tbl" idx="1"/>
          </p:nvPr>
        </p:nvGraphicFramePr>
        <p:xfrm>
          <a:off x="685800" y="1612900"/>
          <a:ext cx="7772400" cy="4215214"/>
        </p:xfrm>
        <a:graphic>
          <a:graphicData uri="http://schemas.openxmlformats.org/drawingml/2006/table">
            <a:tbl>
              <a:tblPr/>
              <a:tblGrid>
                <a:gridCol w="1433513">
                  <a:extLst>
                    <a:ext uri="{9D8B030D-6E8A-4147-A177-3AD203B41FA5}">
                      <a16:colId xmlns:a16="http://schemas.microsoft.com/office/drawing/2014/main" val="20000"/>
                    </a:ext>
                  </a:extLst>
                </a:gridCol>
                <a:gridCol w="6338887">
                  <a:extLst>
                    <a:ext uri="{9D8B030D-6E8A-4147-A177-3AD203B41FA5}">
                      <a16:colId xmlns:a16="http://schemas.microsoft.com/office/drawing/2014/main" val="20001"/>
                    </a:ext>
                  </a:extLst>
                </a:gridCol>
              </a:tblGrid>
              <a:tr h="10239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12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busca objeto escondido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camina con apoyo de ambas manos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gatea</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39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15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camina solo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pone o saca objetos de un recipiente</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se interesa en fenómeno de causa efecto</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18 meses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dice palabras sueltas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entiende orden verbal gestual</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54138">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2 años</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sube o baja escaleras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dibuja (garabateos)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hace o repite frases de 2 palabras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Calibri" charset="0"/>
                          <a:ea typeface="ＭＳ Ｐゴシック" charset="-128"/>
                        </a:rPr>
                        <a:t>No entiende orden verbal</a:t>
                      </a:r>
                      <a:endParaRPr kumimoji="0" lang="es-ES" altLang="es-ES_tradnl" sz="1800" b="0" i="0" u="none" strike="noStrike" cap="none" normalizeH="0" baseline="0">
                        <a:ln>
                          <a:noFill/>
                        </a:ln>
                        <a:solidFill>
                          <a:schemeClr val="tx1"/>
                        </a:solidFill>
                        <a:effectLst/>
                        <a:latin typeface="Calibri" charset="0"/>
                        <a:ea typeface="ＭＳ Ｐゴシック" charset="-128"/>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 name="Audio 1">
            <a:hlinkClick r:id="" action="ppaction://media"/>
            <a:extLst>
              <a:ext uri="{FF2B5EF4-FFF2-40B4-BE49-F238E27FC236}">
                <a16:creationId xmlns:a16="http://schemas.microsoft.com/office/drawing/2014/main" id="{DD6D948E-4D22-A346-AFCF-FB04F517CC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51451977"/>
      </p:ext>
    </p:extLst>
  </p:cSld>
  <p:clrMapOvr>
    <a:masterClrMapping/>
  </p:clrMapOvr>
  <mc:AlternateContent xmlns:mc="http://schemas.openxmlformats.org/markup-compatibility/2006" xmlns:p14="http://schemas.microsoft.com/office/powerpoint/2010/main">
    <mc:Choice Requires="p14">
      <p:transition spd="slow" p14:dur="2000" advTm="2846"/>
    </mc:Choice>
    <mc:Fallback xmlns="">
      <p:transition spd="slow" advTm="2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685800" y="381000"/>
            <a:ext cx="7772400" cy="1143000"/>
          </a:xfrm>
        </p:spPr>
        <p:txBody>
          <a:bodyPr/>
          <a:lstStyle/>
          <a:p>
            <a:pPr eaLnBrk="1" hangingPunct="1"/>
            <a:r>
              <a:rPr lang="es-ES_tradnl" altLang="es-ES_tradnl" sz="3600">
                <a:solidFill>
                  <a:srgbClr val="FF0000"/>
                </a:solidFill>
                <a:latin typeface="Bangle" charset="0"/>
                <a:ea typeface="ＭＳ Ｐゴシック" charset="-128"/>
              </a:rPr>
              <a:t>Riesgo de retraso del DSM</a:t>
            </a:r>
            <a:endParaRPr lang="es-ES" altLang="es-ES_tradnl" sz="3600">
              <a:solidFill>
                <a:srgbClr val="FF0000"/>
              </a:solidFill>
              <a:latin typeface="Bangle" charset="0"/>
              <a:ea typeface="ＭＳ Ｐゴシック" charset="-128"/>
            </a:endParaRPr>
          </a:p>
        </p:txBody>
      </p:sp>
      <p:graphicFrame>
        <p:nvGraphicFramePr>
          <p:cNvPr id="106499" name="Group 3"/>
          <p:cNvGraphicFramePr>
            <a:graphicFrameLocks noGrp="1"/>
          </p:cNvGraphicFramePr>
          <p:nvPr>
            <p:ph type="tbl" idx="1"/>
          </p:nvPr>
        </p:nvGraphicFramePr>
        <p:xfrm>
          <a:off x="685800" y="1752600"/>
          <a:ext cx="7772400" cy="4718800"/>
        </p:xfrm>
        <a:graphic>
          <a:graphicData uri="http://schemas.openxmlformats.org/drawingml/2006/table">
            <a:tbl>
              <a:tblPr/>
              <a:tblGrid>
                <a:gridCol w="1433513">
                  <a:extLst>
                    <a:ext uri="{9D8B030D-6E8A-4147-A177-3AD203B41FA5}">
                      <a16:colId xmlns:a16="http://schemas.microsoft.com/office/drawing/2014/main" val="20000"/>
                    </a:ext>
                  </a:extLst>
                </a:gridCol>
                <a:gridCol w="6338887">
                  <a:extLst>
                    <a:ext uri="{9D8B030D-6E8A-4147-A177-3AD203B41FA5}">
                      <a16:colId xmlns:a16="http://schemas.microsoft.com/office/drawing/2014/main" val="20001"/>
                    </a:ext>
                  </a:extLst>
                </a:gridCol>
              </a:tblGrid>
              <a:tr h="168275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2 años 6 meses</a:t>
                      </a:r>
                      <a:endParaRPr kumimoji="0" lang="es-ES" altLang="es-ES_tradnl" sz="1800" b="0" i="0" u="none" strike="noStrike" cap="none" normalizeH="0" baseline="0">
                        <a:ln>
                          <a:noFill/>
                        </a:ln>
                        <a:solidFill>
                          <a:schemeClr val="tx1"/>
                        </a:solidFill>
                        <a:effectLst/>
                        <a:latin typeface="Arial" charset="0"/>
                        <a:ea typeface="ＭＳ Ｐゴシック" charset="-128"/>
                      </a:endParaRP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salta en ambos pies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da vuelta página de un libro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usa al menos un pronombre personal</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categoriza similaridades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establece contacto visual ni juega con tros niños</a:t>
                      </a:r>
                      <a:endParaRPr kumimoji="0" lang="es-ES" altLang="es-ES_tradnl" sz="1800" b="0" i="0" u="none" strike="noStrike" cap="none" normalizeH="0" baseline="0">
                        <a:ln>
                          <a:noFill/>
                        </a:ln>
                        <a:solidFill>
                          <a:schemeClr val="tx1"/>
                        </a:solidFill>
                        <a:effectLst/>
                        <a:latin typeface="Arial" charset="0"/>
                        <a:ea typeface="ＭＳ Ｐゴシック" charset="-128"/>
                      </a:endParaRP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5255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3 años</a:t>
                      </a:r>
                      <a:endParaRPr kumimoji="0" lang="es-ES" altLang="es-ES_tradnl" sz="1800" b="0" i="0" u="none" strike="noStrike" cap="none" normalizeH="0" baseline="0">
                        <a:ln>
                          <a:noFill/>
                        </a:ln>
                        <a:solidFill>
                          <a:schemeClr val="tx1"/>
                        </a:solidFill>
                        <a:effectLst/>
                        <a:latin typeface="Arial" charset="0"/>
                        <a:ea typeface="ＭＳ Ｐゴシック" charset="-128"/>
                      </a:endParaRP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Incapaz de pararse en un pie por segundos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dibuja círculo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hace torres de 8 cubos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conoce su nombre completo</a:t>
                      </a:r>
                      <a:endParaRPr kumimoji="0" lang="es-ES" altLang="es-ES_tradnl" sz="1800" b="0" i="0" u="none" strike="noStrike" cap="none" normalizeH="0" baseline="0">
                        <a:ln>
                          <a:noFill/>
                        </a:ln>
                        <a:solidFill>
                          <a:schemeClr val="tx1"/>
                        </a:solidFill>
                        <a:effectLst/>
                        <a:latin typeface="Arial" charset="0"/>
                        <a:ea typeface="ＭＳ Ｐゴシック" charset="-128"/>
                      </a:endParaRP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8275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48 meses</a:t>
                      </a:r>
                      <a:endParaRPr kumimoji="0" lang="es-ES" altLang="es-ES_tradnl" sz="1800" b="0" i="0" u="none" strike="noStrike" cap="none" normalizeH="0" baseline="0">
                        <a:ln>
                          <a:noFill/>
                        </a:ln>
                        <a:solidFill>
                          <a:schemeClr val="tx1"/>
                        </a:solidFill>
                        <a:effectLst/>
                        <a:latin typeface="Arial" charset="0"/>
                        <a:ea typeface="ＭＳ Ｐゴシック" charset="-128"/>
                      </a:endParaRP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salta en un pie</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se lava y seca las manos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va solo al baño</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construye oraciones, no entiende preposiciones</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800" b="0" i="0" u="none" strike="noStrike" cap="none" normalizeH="0" baseline="0">
                          <a:ln>
                            <a:noFill/>
                          </a:ln>
                          <a:solidFill>
                            <a:schemeClr val="tx1"/>
                          </a:solidFill>
                          <a:effectLst/>
                          <a:latin typeface="Arial" charset="0"/>
                          <a:ea typeface="ＭＳ Ｐゴシック" charset="-128"/>
                        </a:rPr>
                        <a:t>No se le entiende lo que habla.</a:t>
                      </a:r>
                      <a:endParaRPr kumimoji="0" lang="es-ES" altLang="es-ES_tradnl" sz="1800" b="0" i="0" u="none" strike="noStrike" cap="none" normalizeH="0" baseline="0">
                        <a:ln>
                          <a:noFill/>
                        </a:ln>
                        <a:solidFill>
                          <a:schemeClr val="tx1"/>
                        </a:solidFill>
                        <a:effectLst/>
                        <a:latin typeface="Arial" charset="0"/>
                        <a:ea typeface="ＭＳ Ｐゴシック" charset="-128"/>
                      </a:endParaRP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 name="Audio 1">
            <a:hlinkClick r:id="" action="ppaction://media"/>
            <a:extLst>
              <a:ext uri="{FF2B5EF4-FFF2-40B4-BE49-F238E27FC236}">
                <a16:creationId xmlns:a16="http://schemas.microsoft.com/office/drawing/2014/main" id="{30766EFD-B868-D346-8975-AEEE33D333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98538721"/>
      </p:ext>
    </p:extLst>
  </p:cSld>
  <p:clrMapOvr>
    <a:masterClrMapping/>
  </p:clrMapOvr>
  <mc:AlternateContent xmlns:mc="http://schemas.openxmlformats.org/markup-compatibility/2006" xmlns:p14="http://schemas.microsoft.com/office/powerpoint/2010/main">
    <mc:Choice Requires="p14">
      <p:transition spd="slow" p14:dur="2000" advTm="7254"/>
    </mc:Choice>
    <mc:Fallback xmlns="">
      <p:transition spd="slow" advTm="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607199032"/>
              </p:ext>
            </p:extLst>
          </p:nvPr>
        </p:nvGraphicFramePr>
        <p:xfrm>
          <a:off x="1798820" y="794479"/>
          <a:ext cx="5611620" cy="5771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4 Marcador de contenido"/>
          <p:cNvGraphicFramePr>
            <a:graphicFrameLocks noGrp="1"/>
          </p:cNvGraphicFramePr>
          <p:nvPr>
            <p:ph idx="1"/>
          </p:nvPr>
        </p:nvGraphicFramePr>
        <p:xfrm>
          <a:off x="322263" y="1484313"/>
          <a:ext cx="8497887" cy="49688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7BA1D30F-2C2E-164E-91B2-52040BB7A77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51849382"/>
      </p:ext>
    </p:extLst>
  </p:cSld>
  <p:clrMapOvr>
    <a:masterClrMapping/>
  </p:clrMapOvr>
  <p:transition spd="med" advTm="38017">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603992366"/>
              </p:ext>
            </p:extLst>
          </p:nvPr>
        </p:nvGraphicFramePr>
        <p:xfrm>
          <a:off x="1603948" y="428604"/>
          <a:ext cx="5982706" cy="560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4 Marcador de contenido"/>
          <p:cNvGraphicFramePr>
            <a:graphicFrameLocks noGrp="1"/>
          </p:cNvGraphicFramePr>
          <p:nvPr>
            <p:ph idx="1"/>
          </p:nvPr>
        </p:nvGraphicFramePr>
        <p:xfrm>
          <a:off x="419100" y="1428736"/>
          <a:ext cx="8305800" cy="46085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686FAC2A-44F1-9D4F-9306-8E194A3949F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55863343"/>
      </p:ext>
    </p:extLst>
  </p:cSld>
  <p:clrMapOvr>
    <a:masterClrMapping/>
  </p:clrMapOvr>
  <p:transition spd="med" advTm="22704">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04800" y="357166"/>
          <a:ext cx="8458200" cy="10144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4 Marcador de contenido"/>
          <p:cNvGraphicFramePr>
            <a:graphicFrameLocks noGrp="1"/>
          </p:cNvGraphicFramePr>
          <p:nvPr>
            <p:ph idx="1"/>
          </p:nvPr>
        </p:nvGraphicFramePr>
        <p:xfrm>
          <a:off x="495300" y="1773238"/>
          <a:ext cx="8153400" cy="4724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460BF4F5-CFA4-024B-B2AD-DF62878FB20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8560543"/>
      </p:ext>
    </p:extLst>
  </p:cSld>
  <p:clrMapOvr>
    <a:masterClrMapping/>
  </p:clrMapOvr>
  <p:transition spd="med" advTm="29413">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sz="2800">
                <a:latin typeface="Comic Sans MS" charset="0"/>
              </a:rPr>
              <a:t>Evaluación Desarrollo Psicomotor</a:t>
            </a:r>
            <a:endParaRPr lang="es-ES" altLang="es-ES_tradnl" sz="2800">
              <a:latin typeface="Comic Sans MS" charset="0"/>
            </a:endParaRPr>
          </a:p>
        </p:txBody>
      </p:sp>
      <p:sp>
        <p:nvSpPr>
          <p:cNvPr id="78850" name="Rectangle 4"/>
          <p:cNvSpPr>
            <a:spLocks noChangeArrowheads="1"/>
          </p:cNvSpPr>
          <p:nvPr/>
        </p:nvSpPr>
        <p:spPr bwMode="auto">
          <a:xfrm>
            <a:off x="2971800" y="1905000"/>
            <a:ext cx="3276600" cy="685800"/>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a:latin typeface="Times New Roman" charset="0"/>
              </a:rPr>
              <a:t>Retraso del Desarrollo</a:t>
            </a:r>
            <a:endParaRPr lang="es-ES" altLang="es-ES_tradnl">
              <a:latin typeface="Times New Roman" charset="0"/>
            </a:endParaRPr>
          </a:p>
        </p:txBody>
      </p:sp>
      <p:sp>
        <p:nvSpPr>
          <p:cNvPr id="78851" name="Rectangle 5"/>
          <p:cNvSpPr>
            <a:spLocks noChangeArrowheads="1"/>
          </p:cNvSpPr>
          <p:nvPr/>
        </p:nvSpPr>
        <p:spPr bwMode="auto">
          <a:xfrm>
            <a:off x="1219200" y="3429000"/>
            <a:ext cx="2743200" cy="609600"/>
          </a:xfrm>
          <a:prstGeom prst="rect">
            <a:avLst/>
          </a:prstGeom>
          <a:solidFill>
            <a:srgbClr val="FF66CC"/>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a:latin typeface="Times New Roman" charset="0"/>
              </a:rPr>
              <a:t>Global</a:t>
            </a:r>
            <a:endParaRPr lang="es-ES" altLang="es-ES_tradnl">
              <a:latin typeface="Times New Roman" charset="0"/>
            </a:endParaRPr>
          </a:p>
        </p:txBody>
      </p:sp>
      <p:sp>
        <p:nvSpPr>
          <p:cNvPr id="78852" name="Rectangle 6"/>
          <p:cNvSpPr>
            <a:spLocks noChangeArrowheads="1"/>
          </p:cNvSpPr>
          <p:nvPr/>
        </p:nvSpPr>
        <p:spPr bwMode="auto">
          <a:xfrm>
            <a:off x="5105400" y="3429000"/>
            <a:ext cx="2743200" cy="609600"/>
          </a:xfrm>
          <a:prstGeom prst="rect">
            <a:avLst/>
          </a:prstGeom>
          <a:solidFill>
            <a:srgbClr val="92D05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a:latin typeface="Times New Roman" charset="0"/>
              </a:rPr>
              <a:t>Predominio</a:t>
            </a:r>
            <a:endParaRPr lang="es-ES" altLang="es-ES_tradnl">
              <a:latin typeface="Times New Roman" charset="0"/>
            </a:endParaRPr>
          </a:p>
        </p:txBody>
      </p:sp>
      <p:sp>
        <p:nvSpPr>
          <p:cNvPr id="78853" name="Rectangle 7"/>
          <p:cNvSpPr>
            <a:spLocks noChangeArrowheads="1"/>
          </p:cNvSpPr>
          <p:nvPr/>
        </p:nvSpPr>
        <p:spPr bwMode="auto">
          <a:xfrm>
            <a:off x="4572000" y="5029200"/>
            <a:ext cx="1219200" cy="533400"/>
          </a:xfrm>
          <a:prstGeom prst="rect">
            <a:avLst/>
          </a:prstGeom>
          <a:solidFill>
            <a:srgbClr val="9966FF"/>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a:latin typeface="Times New Roman" charset="0"/>
              </a:rPr>
              <a:t>Motor</a:t>
            </a:r>
            <a:endParaRPr lang="es-ES" altLang="es-ES_tradnl">
              <a:latin typeface="Times New Roman" charset="0"/>
            </a:endParaRPr>
          </a:p>
        </p:txBody>
      </p:sp>
      <p:sp>
        <p:nvSpPr>
          <p:cNvPr id="78854" name="Rectangle 8"/>
          <p:cNvSpPr>
            <a:spLocks noChangeArrowheads="1"/>
          </p:cNvSpPr>
          <p:nvPr/>
        </p:nvSpPr>
        <p:spPr bwMode="auto">
          <a:xfrm>
            <a:off x="5867400" y="5029200"/>
            <a:ext cx="12192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a:latin typeface="Times New Roman" charset="0"/>
              </a:rPr>
              <a:t>Lenguaje</a:t>
            </a:r>
            <a:endParaRPr lang="es-ES" altLang="es-ES_tradnl">
              <a:latin typeface="Times New Roman" charset="0"/>
            </a:endParaRPr>
          </a:p>
        </p:txBody>
      </p:sp>
      <p:sp>
        <p:nvSpPr>
          <p:cNvPr id="78855" name="Line 9"/>
          <p:cNvSpPr>
            <a:spLocks noChangeShapeType="1"/>
          </p:cNvSpPr>
          <p:nvPr/>
        </p:nvSpPr>
        <p:spPr bwMode="auto">
          <a:xfrm>
            <a:off x="2514600" y="3429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56" name="Line 10"/>
          <p:cNvSpPr>
            <a:spLocks noChangeShapeType="1"/>
          </p:cNvSpPr>
          <p:nvPr/>
        </p:nvSpPr>
        <p:spPr bwMode="auto">
          <a:xfrm>
            <a:off x="2819400" y="3429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57" name="Line 11"/>
          <p:cNvSpPr>
            <a:spLocks noChangeShapeType="1"/>
          </p:cNvSpPr>
          <p:nvPr/>
        </p:nvSpPr>
        <p:spPr bwMode="auto">
          <a:xfrm>
            <a:off x="2590800" y="2971800"/>
            <a:ext cx="381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58" name="Line 12"/>
          <p:cNvSpPr>
            <a:spLocks noChangeShapeType="1"/>
          </p:cNvSpPr>
          <p:nvPr/>
        </p:nvSpPr>
        <p:spPr bwMode="auto">
          <a:xfrm>
            <a:off x="2590800" y="2971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59" name="Line 13"/>
          <p:cNvSpPr>
            <a:spLocks noChangeShapeType="1"/>
          </p:cNvSpPr>
          <p:nvPr/>
        </p:nvSpPr>
        <p:spPr bwMode="auto">
          <a:xfrm>
            <a:off x="6400800" y="2971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60" name="Line 14"/>
          <p:cNvSpPr>
            <a:spLocks noChangeShapeType="1"/>
          </p:cNvSpPr>
          <p:nvPr/>
        </p:nvSpPr>
        <p:spPr bwMode="auto">
          <a:xfrm>
            <a:off x="4572000" y="2590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61" name="Line 15"/>
          <p:cNvSpPr>
            <a:spLocks noChangeShapeType="1"/>
          </p:cNvSpPr>
          <p:nvPr/>
        </p:nvSpPr>
        <p:spPr bwMode="auto">
          <a:xfrm>
            <a:off x="6400800" y="40386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62" name="Line 16"/>
          <p:cNvSpPr>
            <a:spLocks noChangeShapeType="1"/>
          </p:cNvSpPr>
          <p:nvPr/>
        </p:nvSpPr>
        <p:spPr bwMode="auto">
          <a:xfrm flipV="1">
            <a:off x="5257800" y="43434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63" name="Line 17"/>
          <p:cNvSpPr>
            <a:spLocks noChangeShapeType="1"/>
          </p:cNvSpPr>
          <p:nvPr/>
        </p:nvSpPr>
        <p:spPr bwMode="auto">
          <a:xfrm>
            <a:off x="5257800" y="4343400"/>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64" name="Line 18"/>
          <p:cNvSpPr>
            <a:spLocks noChangeShapeType="1"/>
          </p:cNvSpPr>
          <p:nvPr/>
        </p:nvSpPr>
        <p:spPr bwMode="auto">
          <a:xfrm>
            <a:off x="6400800" y="4343400"/>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78865" name="Rectangle 19"/>
          <p:cNvSpPr>
            <a:spLocks noChangeArrowheads="1"/>
          </p:cNvSpPr>
          <p:nvPr/>
        </p:nvSpPr>
        <p:spPr bwMode="auto">
          <a:xfrm>
            <a:off x="7162800" y="5029200"/>
            <a:ext cx="1600200" cy="533400"/>
          </a:xfrm>
          <a:prstGeom prst="rect">
            <a:avLst/>
          </a:prstGeom>
          <a:solidFill>
            <a:srgbClr val="00B0F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s-ES_tradnl" altLang="es-ES_tradnl">
                <a:latin typeface="Times New Roman" charset="0"/>
              </a:rPr>
              <a:t>Psicosocial</a:t>
            </a:r>
            <a:endParaRPr lang="es-ES" altLang="es-ES_tradnl">
              <a:latin typeface="Times New Roman" charset="0"/>
            </a:endParaRPr>
          </a:p>
        </p:txBody>
      </p:sp>
      <p:sp>
        <p:nvSpPr>
          <p:cNvPr id="78866" name="Line 20"/>
          <p:cNvSpPr>
            <a:spLocks noChangeShapeType="1"/>
          </p:cNvSpPr>
          <p:nvPr/>
        </p:nvSpPr>
        <p:spPr bwMode="auto">
          <a:xfrm>
            <a:off x="7848600" y="4343400"/>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pic>
        <p:nvPicPr>
          <p:cNvPr id="2" name="Audio 1">
            <a:hlinkClick r:id="" action="ppaction://media"/>
            <a:extLst>
              <a:ext uri="{FF2B5EF4-FFF2-40B4-BE49-F238E27FC236}">
                <a16:creationId xmlns:a16="http://schemas.microsoft.com/office/drawing/2014/main" id="{6059D3CC-7FE5-464F-AB6D-D398C6F1BD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7185698"/>
      </p:ext>
    </p:extLst>
  </p:cSld>
  <p:clrMapOvr>
    <a:masterClrMapping/>
  </p:clrMapOvr>
  <mc:AlternateContent xmlns:mc="http://schemas.openxmlformats.org/markup-compatibility/2006" xmlns:p14="http://schemas.microsoft.com/office/powerpoint/2010/main">
    <mc:Choice Requires="p14">
      <p:transition spd="slow" p14:dur="2000" advTm="16208"/>
    </mc:Choice>
    <mc:Fallback xmlns="">
      <p:transition spd="slow" advTm="1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068105" y="428604"/>
          <a:ext cx="5007789" cy="137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4 Marcador de contenido"/>
          <p:cNvGraphicFramePr>
            <a:graphicFrameLocks noGrp="1"/>
          </p:cNvGraphicFramePr>
          <p:nvPr>
            <p:ph idx="1"/>
          </p:nvPr>
        </p:nvGraphicFramePr>
        <p:xfrm>
          <a:off x="419100" y="1285860"/>
          <a:ext cx="8305800" cy="32861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85C8393A-B749-0C4A-8DD5-3ED99A84524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0258646"/>
      </p:ext>
    </p:extLst>
  </p:cSld>
  <p:clrMapOvr>
    <a:masterClrMapping/>
  </p:clrMapOvr>
  <p:transition spd="med" advTm="19888">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718191014"/>
              </p:ext>
            </p:extLst>
          </p:nvPr>
        </p:nvGraphicFramePr>
        <p:xfrm>
          <a:off x="2875347" y="285728"/>
          <a:ext cx="3393305" cy="785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5 Marcador de contenido"/>
          <p:cNvGraphicFramePr>
            <a:graphicFrameLocks noGrp="1"/>
          </p:cNvGraphicFramePr>
          <p:nvPr>
            <p:ph idx="1"/>
            <p:extLst>
              <p:ext uri="{D42A27DB-BD31-4B8C-83A1-F6EECF244321}">
                <p14:modId xmlns:p14="http://schemas.microsoft.com/office/powerpoint/2010/main" val="1429802509"/>
              </p:ext>
            </p:extLst>
          </p:nvPr>
        </p:nvGraphicFramePr>
        <p:xfrm>
          <a:off x="2181069" y="1615190"/>
          <a:ext cx="4543428" cy="41148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3" descr="C:\Users\Macarena Orueta\Desktop\uandes-01.png"/>
          <p:cNvPicPr>
            <a:picLocks noChangeAspect="1" noChangeArrowheads="1"/>
          </p:cNvPicPr>
          <p:nvPr/>
        </p:nvPicPr>
        <p:blipFill>
          <a:blip r:embed="rId14" cstate="print"/>
          <a:srcRect/>
          <a:stretch>
            <a:fillRect/>
          </a:stretch>
        </p:blipFill>
        <p:spPr bwMode="auto">
          <a:xfrm>
            <a:off x="251520" y="6165304"/>
            <a:ext cx="1512168" cy="677790"/>
          </a:xfrm>
          <a:prstGeom prst="rect">
            <a:avLst/>
          </a:prstGeom>
          <a:noFill/>
        </p:spPr>
      </p:pic>
      <p:sp>
        <p:nvSpPr>
          <p:cNvPr id="8"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pic>
        <p:nvPicPr>
          <p:cNvPr id="2" name="Imagen 1"/>
          <p:cNvPicPr>
            <a:picLocks noChangeAspect="1"/>
          </p:cNvPicPr>
          <p:nvPr/>
        </p:nvPicPr>
        <p:blipFill>
          <a:blip r:embed="rId15"/>
          <a:stretch>
            <a:fillRect/>
          </a:stretch>
        </p:blipFill>
        <p:spPr>
          <a:xfrm>
            <a:off x="2127249" y="625756"/>
            <a:ext cx="4889500" cy="749300"/>
          </a:xfrm>
          <a:prstGeom prst="rect">
            <a:avLst/>
          </a:prstGeom>
        </p:spPr>
      </p:pic>
      <p:pic>
        <p:nvPicPr>
          <p:cNvPr id="3" name="Audio 2">
            <a:hlinkClick r:id="" action="ppaction://media"/>
            <a:extLst>
              <a:ext uri="{FF2B5EF4-FFF2-40B4-BE49-F238E27FC236}">
                <a16:creationId xmlns:a16="http://schemas.microsoft.com/office/drawing/2014/main" id="{54BE007D-3F30-204E-9E79-24B591A7186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1117089"/>
      </p:ext>
    </p:extLst>
  </p:cSld>
  <p:clrMapOvr>
    <a:masterClrMapping/>
  </p:clrMapOvr>
  <mc:AlternateContent xmlns:mc="http://schemas.openxmlformats.org/markup-compatibility/2006" xmlns:p14="http://schemas.microsoft.com/office/powerpoint/2010/main">
    <mc:Choice Requires="p14">
      <p:transition spd="slow" p14:dur="2000" advTm="21818"/>
    </mc:Choice>
    <mc:Fallback xmlns="">
      <p:transition spd="slow" advTm="21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6" name="Diagrama 5"/>
          <p:cNvGraphicFramePr/>
          <p:nvPr>
            <p:extLst>
              <p:ext uri="{D42A27DB-BD31-4B8C-83A1-F6EECF244321}">
                <p14:modId xmlns:p14="http://schemas.microsoft.com/office/powerpoint/2010/main" val="217142841"/>
              </p:ext>
            </p:extLst>
          </p:nvPr>
        </p:nvGraphicFramePr>
        <p:xfrm>
          <a:off x="600554" y="1191787"/>
          <a:ext cx="7966956" cy="4294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ext uri="{D42A27DB-BD31-4B8C-83A1-F6EECF244321}">
                <p14:modId xmlns:p14="http://schemas.microsoft.com/office/powerpoint/2010/main" val="1770717705"/>
              </p:ext>
            </p:extLst>
          </p:nvPr>
        </p:nvGraphicFramePr>
        <p:xfrm>
          <a:off x="733926" y="217593"/>
          <a:ext cx="7543799" cy="646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Flecha abajo 9"/>
          <p:cNvSpPr/>
          <p:nvPr/>
        </p:nvSpPr>
        <p:spPr>
          <a:xfrm>
            <a:off x="4188014" y="931030"/>
            <a:ext cx="613611" cy="740619"/>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2" name="Audio 1">
            <a:hlinkClick r:id="" action="ppaction://media"/>
            <a:extLst>
              <a:ext uri="{FF2B5EF4-FFF2-40B4-BE49-F238E27FC236}">
                <a16:creationId xmlns:a16="http://schemas.microsoft.com/office/drawing/2014/main" id="{1E874F1B-E5D5-E246-82F1-C13FFD4379F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71306923"/>
      </p:ext>
    </p:extLst>
  </p:cSld>
  <p:clrMapOvr>
    <a:masterClrMapping/>
  </p:clrMapOvr>
  <mc:AlternateContent xmlns:mc="http://schemas.openxmlformats.org/markup-compatibility/2006" xmlns:p14="http://schemas.microsoft.com/office/powerpoint/2010/main">
    <mc:Choice Requires="p14">
      <p:transition spd="slow" p14:dur="2000" advTm="53632"/>
    </mc:Choice>
    <mc:Fallback xmlns="">
      <p:transition spd="slow" advTm="5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243004" y="500042"/>
          <a:ext cx="6657992" cy="7143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4 Marcador de contenido"/>
          <p:cNvGraphicFramePr>
            <a:graphicFrameLocks noGrp="1"/>
          </p:cNvGraphicFramePr>
          <p:nvPr>
            <p:ph idx="1"/>
          </p:nvPr>
        </p:nvGraphicFramePr>
        <p:xfrm>
          <a:off x="457200" y="1785938"/>
          <a:ext cx="5614998" cy="46672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CB3DF91E-DAFC-A647-B41B-246A47E79B6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80535669"/>
      </p:ext>
    </p:extLst>
  </p:cSld>
  <p:clrMapOvr>
    <a:masterClrMapping/>
  </p:clrMapOvr>
  <p:transition spd="med" advTm="14642">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92270" y="2188918"/>
            <a:ext cx="8075240" cy="3474214"/>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6" name="Diagrama 5"/>
          <p:cNvGraphicFramePr/>
          <p:nvPr>
            <p:extLst>
              <p:ext uri="{D42A27DB-BD31-4B8C-83A1-F6EECF244321}">
                <p14:modId xmlns:p14="http://schemas.microsoft.com/office/powerpoint/2010/main" val="683057350"/>
              </p:ext>
            </p:extLst>
          </p:nvPr>
        </p:nvGraphicFramePr>
        <p:xfrm>
          <a:off x="624617" y="1095792"/>
          <a:ext cx="7966956" cy="4878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p:cNvGraphicFramePr/>
          <p:nvPr>
            <p:extLst>
              <p:ext uri="{D42A27DB-BD31-4B8C-83A1-F6EECF244321}">
                <p14:modId xmlns:p14="http://schemas.microsoft.com/office/powerpoint/2010/main" val="2059615770"/>
              </p:ext>
            </p:extLst>
          </p:nvPr>
        </p:nvGraphicFramePr>
        <p:xfrm>
          <a:off x="733926" y="217593"/>
          <a:ext cx="7543799" cy="646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Flecha abajo 9"/>
          <p:cNvSpPr/>
          <p:nvPr/>
        </p:nvSpPr>
        <p:spPr>
          <a:xfrm>
            <a:off x="4188014" y="931030"/>
            <a:ext cx="613611" cy="740619"/>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2" name="Audio 1">
            <a:hlinkClick r:id="" action="ppaction://media"/>
            <a:extLst>
              <a:ext uri="{FF2B5EF4-FFF2-40B4-BE49-F238E27FC236}">
                <a16:creationId xmlns:a16="http://schemas.microsoft.com/office/drawing/2014/main" id="{F499DA17-7C3D-E04D-8802-17193262EEA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4120410"/>
      </p:ext>
    </p:extLst>
  </p:cSld>
  <p:clrMapOvr>
    <a:masterClrMapping/>
  </p:clrMapOvr>
  <mc:AlternateContent xmlns:mc="http://schemas.openxmlformats.org/markup-compatibility/2006" xmlns:p14="http://schemas.microsoft.com/office/powerpoint/2010/main">
    <mc:Choice Requires="p14">
      <p:transition spd="slow" p14:dur="2000" advTm="53285"/>
    </mc:Choice>
    <mc:Fallback xmlns="">
      <p:transition spd="slow" advTm="5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nvGraphicFramePr>
        <p:xfrm>
          <a:off x="2210981" y="571480"/>
          <a:ext cx="4722037" cy="822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5 Marcador de contenido"/>
          <p:cNvGraphicFramePr>
            <a:graphicFrameLocks noGrp="1"/>
          </p:cNvGraphicFramePr>
          <p:nvPr>
            <p:ph idx="1"/>
          </p:nvPr>
        </p:nvGraphicFramePr>
        <p:xfrm>
          <a:off x="419100" y="1196975"/>
          <a:ext cx="8305800" cy="52641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6AB1F849-A94B-7248-B6CE-388D8F7E17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4294761"/>
      </p:ext>
    </p:extLst>
  </p:cSld>
  <p:clrMapOvr>
    <a:masterClrMapping/>
  </p:clrMapOvr>
  <p:transition spd="med" advTm="60551">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23528" y="404665"/>
            <a:ext cx="8315145" cy="504055"/>
          </a:xfrm>
          <a:prstGeom prst="rect">
            <a:avLst/>
          </a:prstGeom>
        </p:spPr>
        <p:txBody>
          <a:bodyPr vert="horz" lIns="91407" tIns="45704" rIns="91407" bIns="45704" rtlCol="0" anchor="ctr">
            <a:noAutofit/>
          </a:bodyPr>
          <a:lstStyle/>
          <a:p>
            <a:pPr algn="ctr" defTabSz="914071">
              <a:spcBef>
                <a:spcPct val="0"/>
              </a:spcBef>
              <a:defRPr/>
            </a:pPr>
            <a:r>
              <a:rPr lang="es-ES_tradnl" sz="2800" b="1" dirty="0"/>
              <a:t>Retraso del desarrollo psicomotor como manifestación clínica de diferentes trastornos</a:t>
            </a:r>
            <a:endParaRPr lang="es-ES_tradnl" sz="2800" dirty="0"/>
          </a:p>
          <a:p>
            <a:pPr algn="ct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9" name="Diagrama 8"/>
          <p:cNvGraphicFramePr/>
          <p:nvPr>
            <p:extLst>
              <p:ext uri="{D42A27DB-BD31-4B8C-83A1-F6EECF244321}">
                <p14:modId xmlns:p14="http://schemas.microsoft.com/office/powerpoint/2010/main" val="2093598098"/>
              </p:ext>
            </p:extLst>
          </p:nvPr>
        </p:nvGraphicFramePr>
        <p:xfrm>
          <a:off x="395535" y="1372004"/>
          <a:ext cx="8413497" cy="5220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F3FBEE76-9454-6946-8330-58CFC29673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32254014"/>
      </p:ext>
    </p:extLst>
  </p:cSld>
  <p:clrMapOvr>
    <a:masterClrMapping/>
  </p:clrMapOvr>
  <mc:AlternateContent xmlns:mc="http://schemas.openxmlformats.org/markup-compatibility/2006" xmlns:p14="http://schemas.microsoft.com/office/powerpoint/2010/main">
    <mc:Choice Requires="p14">
      <p:transition spd="slow" p14:dur="2000" advTm="54195"/>
    </mc:Choice>
    <mc:Fallback xmlns="">
      <p:transition spd="slow" advTm="5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304800" y="304800"/>
          <a:ext cx="5410208" cy="68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3 Marcador de contenido"/>
          <p:cNvGraphicFramePr>
            <a:graphicFrameLocks noGrp="1"/>
          </p:cNvGraphicFramePr>
          <p:nvPr>
            <p:ph idx="1"/>
            <p:extLst>
              <p:ext uri="{D42A27DB-BD31-4B8C-83A1-F6EECF244321}">
                <p14:modId xmlns:p14="http://schemas.microsoft.com/office/powerpoint/2010/main" val="1846455813"/>
              </p:ext>
            </p:extLst>
          </p:nvPr>
        </p:nvGraphicFramePr>
        <p:xfrm>
          <a:off x="419100" y="1268413"/>
          <a:ext cx="8305800" cy="4953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635498C8-E633-E140-ABE8-CDC7B32BA08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5180729"/>
      </p:ext>
    </p:extLst>
  </p:cSld>
  <p:clrMapOvr>
    <a:masterClrMapping/>
  </p:clrMapOvr>
  <p:transition spd="med" advTm="32366">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6" name="Diagrama 5"/>
          <p:cNvGraphicFramePr/>
          <p:nvPr>
            <p:extLst>
              <p:ext uri="{D42A27DB-BD31-4B8C-83A1-F6EECF244321}">
                <p14:modId xmlns:p14="http://schemas.microsoft.com/office/powerpoint/2010/main" val="3614086672"/>
              </p:ext>
            </p:extLst>
          </p:nvPr>
        </p:nvGraphicFramePr>
        <p:xfrm>
          <a:off x="457200" y="1665610"/>
          <a:ext cx="8399548" cy="2862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ángulo 2"/>
          <p:cNvSpPr/>
          <p:nvPr/>
        </p:nvSpPr>
        <p:spPr>
          <a:xfrm>
            <a:off x="582476" y="271320"/>
            <a:ext cx="7418524" cy="523220"/>
          </a:xfrm>
          <a:prstGeom prst="rect">
            <a:avLst/>
          </a:prstGeom>
        </p:spPr>
        <p:txBody>
          <a:bodyPr wrap="square">
            <a:spAutoFit/>
          </a:bodyPr>
          <a:lstStyle/>
          <a:p>
            <a:pPr algn="ctr">
              <a:spcAft>
                <a:spcPts val="0"/>
              </a:spcAft>
            </a:pPr>
            <a:r>
              <a:rPr lang="es-ES_tradnl" sz="2800" b="1" dirty="0">
                <a:latin typeface="Calibri" charset="0"/>
                <a:ea typeface="Calibri" charset="0"/>
                <a:cs typeface="Times New Roman" charset="0"/>
              </a:rPr>
              <a:t>Evaluación del desarrollo psicomotor  </a:t>
            </a:r>
            <a:endParaRPr lang="es-ES_tradnl" sz="2800" dirty="0">
              <a:latin typeface="Calibri" charset="0"/>
              <a:ea typeface="Calibri" charset="0"/>
              <a:cs typeface="Times New Roman" charset="0"/>
            </a:endParaRPr>
          </a:p>
        </p:txBody>
      </p:sp>
      <p:pic>
        <p:nvPicPr>
          <p:cNvPr id="2" name="Imagen 1">
            <a:extLst>
              <a:ext uri="{FF2B5EF4-FFF2-40B4-BE49-F238E27FC236}">
                <a16:creationId xmlns:a16="http://schemas.microsoft.com/office/drawing/2014/main" id="{361A213C-BC1E-614A-B08D-061449FDA01A}"/>
              </a:ext>
            </a:extLst>
          </p:cNvPr>
          <p:cNvPicPr>
            <a:picLocks noChangeAspect="1"/>
          </p:cNvPicPr>
          <p:nvPr/>
        </p:nvPicPr>
        <p:blipFill>
          <a:blip r:embed="rId9"/>
          <a:stretch>
            <a:fillRect/>
          </a:stretch>
        </p:blipFill>
        <p:spPr>
          <a:xfrm>
            <a:off x="3018674" y="4241971"/>
            <a:ext cx="3276600" cy="2476500"/>
          </a:xfrm>
          <a:prstGeom prst="rect">
            <a:avLst/>
          </a:prstGeom>
        </p:spPr>
      </p:pic>
      <p:pic>
        <p:nvPicPr>
          <p:cNvPr id="9" name="Audio 8">
            <a:hlinkClick r:id="" action="ppaction://media"/>
            <a:extLst>
              <a:ext uri="{FF2B5EF4-FFF2-40B4-BE49-F238E27FC236}">
                <a16:creationId xmlns:a16="http://schemas.microsoft.com/office/drawing/2014/main" id="{D28C7F91-6187-114B-98FD-8F075B0D797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57410919"/>
      </p:ext>
    </p:extLst>
  </p:cSld>
  <p:clrMapOvr>
    <a:masterClrMapping/>
  </p:clrMapOvr>
  <mc:AlternateContent xmlns:mc="http://schemas.openxmlformats.org/markup-compatibility/2006" xmlns:p14="http://schemas.microsoft.com/office/powerpoint/2010/main">
    <mc:Choice Requires="p14">
      <p:transition spd="slow" p14:dur="2000" advTm="45444"/>
    </mc:Choice>
    <mc:Fallback xmlns="">
      <p:transition spd="slow" advTm="45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6" name="Diagrama 5"/>
          <p:cNvGraphicFramePr/>
          <p:nvPr>
            <p:extLst>
              <p:ext uri="{D42A27DB-BD31-4B8C-83A1-F6EECF244321}">
                <p14:modId xmlns:p14="http://schemas.microsoft.com/office/powerpoint/2010/main" val="982582707"/>
              </p:ext>
            </p:extLst>
          </p:nvPr>
        </p:nvGraphicFramePr>
        <p:xfrm>
          <a:off x="457200" y="1007705"/>
          <a:ext cx="8399548" cy="2862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ángulo 2"/>
          <p:cNvSpPr/>
          <p:nvPr/>
        </p:nvSpPr>
        <p:spPr>
          <a:xfrm>
            <a:off x="582476" y="271320"/>
            <a:ext cx="7418524" cy="523220"/>
          </a:xfrm>
          <a:prstGeom prst="rect">
            <a:avLst/>
          </a:prstGeom>
        </p:spPr>
        <p:txBody>
          <a:bodyPr wrap="square">
            <a:spAutoFit/>
          </a:bodyPr>
          <a:lstStyle/>
          <a:p>
            <a:pPr algn="ctr">
              <a:spcAft>
                <a:spcPts val="0"/>
              </a:spcAft>
            </a:pPr>
            <a:r>
              <a:rPr lang="es-ES_tradnl" sz="2800" b="1" dirty="0">
                <a:latin typeface="Calibri" charset="0"/>
                <a:ea typeface="Calibri" charset="0"/>
                <a:cs typeface="Times New Roman" charset="0"/>
              </a:rPr>
              <a:t>Evaluación del desarrollo psicomotor  </a:t>
            </a:r>
            <a:endParaRPr lang="es-ES_tradnl" sz="2800" dirty="0">
              <a:latin typeface="Calibri" charset="0"/>
              <a:ea typeface="Calibri" charset="0"/>
              <a:cs typeface="Times New Roman" charset="0"/>
            </a:endParaRPr>
          </a:p>
        </p:txBody>
      </p:sp>
      <p:sp>
        <p:nvSpPr>
          <p:cNvPr id="2" name="Rectángulo 1">
            <a:extLst>
              <a:ext uri="{FF2B5EF4-FFF2-40B4-BE49-F238E27FC236}">
                <a16:creationId xmlns:a16="http://schemas.microsoft.com/office/drawing/2014/main" id="{667E0B68-9028-F04A-B073-FFF0B6F631AB}"/>
              </a:ext>
            </a:extLst>
          </p:cNvPr>
          <p:cNvSpPr/>
          <p:nvPr/>
        </p:nvSpPr>
        <p:spPr>
          <a:xfrm>
            <a:off x="726976" y="3851325"/>
            <a:ext cx="7959823" cy="2031325"/>
          </a:xfrm>
          <a:prstGeom prst="rect">
            <a:avLst/>
          </a:prstGeom>
          <a:solidFill>
            <a:schemeClr val="accent1">
              <a:lumMod val="40000"/>
              <a:lumOff val="60000"/>
            </a:schemeClr>
          </a:solidFill>
        </p:spPr>
        <p:txBody>
          <a:bodyPr wrap="square">
            <a:spAutoFit/>
          </a:bodyPr>
          <a:lstStyle/>
          <a:p>
            <a:pPr lvl="0" algn="just">
              <a:spcAft>
                <a:spcPts val="0"/>
              </a:spcAft>
            </a:pPr>
            <a:r>
              <a:rPr lang="es-ES" b="1" dirty="0">
                <a:solidFill>
                  <a:srgbClr val="000000"/>
                </a:solidFill>
                <a:latin typeface="Arial" panose="020B0604020202020204" pitchFamily="34" charset="0"/>
                <a:ea typeface="Times New Roman" panose="02020603050405020304" pitchFamily="18" charset="0"/>
              </a:rPr>
              <a:t>Test de desarrollo y aprendizaje infantil (TADI), </a:t>
            </a:r>
            <a:r>
              <a:rPr lang="es-ES" dirty="0">
                <a:solidFill>
                  <a:srgbClr val="000000"/>
                </a:solidFill>
                <a:latin typeface="Arial" panose="020B0604020202020204" pitchFamily="34" charset="0"/>
                <a:ea typeface="Times New Roman" panose="02020603050405020304" pitchFamily="18" charset="0"/>
              </a:rPr>
              <a:t>para niños menores de 6 años, formulado con estándares de población infantil.</a:t>
            </a:r>
          </a:p>
          <a:p>
            <a:pPr lvl="0" algn="just">
              <a:spcAft>
                <a:spcPts val="0"/>
              </a:spcAft>
            </a:pPr>
            <a:r>
              <a:rPr lang="es-ES_tradnl" dirty="0">
                <a:solidFill>
                  <a:srgbClr val="000000"/>
                </a:solidFill>
                <a:latin typeface="Arial" panose="020B0604020202020204" pitchFamily="34" charset="0"/>
                <a:ea typeface="Calibri" panose="020F0502020204030204" pitchFamily="34" charset="0"/>
              </a:rPr>
              <a:t>Presenta 4 dimensiones de evaluación: </a:t>
            </a:r>
            <a:r>
              <a:rPr lang="es-ES_tradnl" b="1" dirty="0">
                <a:solidFill>
                  <a:srgbClr val="000000"/>
                </a:solidFill>
                <a:latin typeface="Arial" panose="020B0604020202020204" pitchFamily="34" charset="0"/>
                <a:ea typeface="Calibri" panose="020F0502020204030204" pitchFamily="34" charset="0"/>
              </a:rPr>
              <a:t>cognición, motricidad, lenguaje y socioemocional, </a:t>
            </a:r>
            <a:r>
              <a:rPr lang="es-ES_tradnl" dirty="0">
                <a:solidFill>
                  <a:srgbClr val="000000"/>
                </a:solidFill>
                <a:latin typeface="Arial" panose="020B0604020202020204" pitchFamily="34" charset="0"/>
                <a:ea typeface="Calibri" panose="020F0502020204030204" pitchFamily="34" charset="0"/>
              </a:rPr>
              <a:t>cada una de las cuales presenta un puntaje (variable cuantitativa) y corresponde a su vez a una categoría que es un rango de edad expresado en meses y años. De esta manera se puede encasillar a un niño en un rango de edad de funcionamiento cognitivo.</a:t>
            </a:r>
            <a:endParaRPr lang="es-CL" dirty="0">
              <a:solidFill>
                <a:srgbClr val="000000"/>
              </a:solidFill>
              <a:latin typeface="Times New Roman" panose="02020603050405020304" pitchFamily="18" charset="0"/>
              <a:ea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83C5B607-4A36-AC4C-8746-4DFEA1BAD7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9387033"/>
      </p:ext>
    </p:extLst>
  </p:cSld>
  <p:clrMapOvr>
    <a:masterClrMapping/>
  </p:clrMapOvr>
  <mc:AlternateContent xmlns:mc="http://schemas.openxmlformats.org/markup-compatibility/2006" xmlns:p14="http://schemas.microsoft.com/office/powerpoint/2010/main">
    <mc:Choice Requires="p14">
      <p:transition spd="slow" p14:dur="2000" advTm="67504"/>
    </mc:Choice>
    <mc:Fallback xmlns="">
      <p:transition spd="slow" advTm="6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_tradnl" sz="3100" b="1" dirty="0"/>
              <a:t>Discapacidad Intelectual</a:t>
            </a:r>
            <a:br>
              <a:rPr lang="es-ES_tradnl" dirty="0"/>
            </a:br>
            <a:endParaRPr lang="es-ES_tradnl"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93090067"/>
              </p:ext>
            </p:extLst>
          </p:nvPr>
        </p:nvGraphicFramePr>
        <p:xfrm>
          <a:off x="457200" y="986588"/>
          <a:ext cx="8554453" cy="5734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A6B65549-4172-DF4F-88FD-4A320AD48B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67691347"/>
      </p:ext>
    </p:extLst>
  </p:cSld>
  <p:clrMapOvr>
    <a:masterClrMapping/>
  </p:clrMapOvr>
  <mc:AlternateContent xmlns:mc="http://schemas.openxmlformats.org/markup-compatibility/2006" xmlns:p14="http://schemas.microsoft.com/office/powerpoint/2010/main">
    <mc:Choice Requires="p14">
      <p:transition spd="slow" p14:dur="2000" advTm="59269"/>
    </mc:Choice>
    <mc:Fallback xmlns="">
      <p:transition spd="slow" advTm="5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4A3735-82FC-2842-864A-9380EF65CE61}"/>
              </a:ext>
            </a:extLst>
          </p:cNvPr>
          <p:cNvSpPr>
            <a:spLocks noGrp="1"/>
          </p:cNvSpPr>
          <p:nvPr>
            <p:ph type="title"/>
          </p:nvPr>
        </p:nvSpPr>
        <p:spPr>
          <a:xfrm>
            <a:off x="2792626" y="155062"/>
            <a:ext cx="3039763" cy="845836"/>
          </a:xfrm>
          <a:solidFill>
            <a:schemeClr val="accent1">
              <a:lumMod val="20000"/>
              <a:lumOff val="80000"/>
            </a:schemeClr>
          </a:solidFill>
          <a:ln>
            <a:solidFill>
              <a:schemeClr val="accent1">
                <a:lumMod val="20000"/>
                <a:lumOff val="80000"/>
              </a:schemeClr>
            </a:solidFill>
          </a:ln>
        </p:spPr>
        <p:txBody>
          <a:bodyPr/>
          <a:lstStyle/>
          <a:p>
            <a:r>
              <a:rPr lang="es-CL" dirty="0"/>
              <a:t>Consideraciones</a:t>
            </a:r>
          </a:p>
        </p:txBody>
      </p:sp>
      <p:graphicFrame>
        <p:nvGraphicFramePr>
          <p:cNvPr id="7" name="Marcador de contenido 6">
            <a:extLst>
              <a:ext uri="{FF2B5EF4-FFF2-40B4-BE49-F238E27FC236}">
                <a16:creationId xmlns:a16="http://schemas.microsoft.com/office/drawing/2014/main" id="{3462E4F8-2FA2-344C-9666-D4FB9E09C4B4}"/>
              </a:ext>
            </a:extLst>
          </p:cNvPr>
          <p:cNvGraphicFramePr>
            <a:graphicFrameLocks noGrp="1"/>
          </p:cNvGraphicFramePr>
          <p:nvPr>
            <p:ph idx="1"/>
            <p:extLst>
              <p:ext uri="{D42A27DB-BD31-4B8C-83A1-F6EECF244321}">
                <p14:modId xmlns:p14="http://schemas.microsoft.com/office/powerpoint/2010/main" val="4071123122"/>
              </p:ext>
            </p:extLst>
          </p:nvPr>
        </p:nvGraphicFramePr>
        <p:xfrm>
          <a:off x="653362" y="1000898"/>
          <a:ext cx="8231145" cy="53751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B4DE876C-E2CF-C14E-90D0-212F489731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57111826"/>
      </p:ext>
    </p:extLst>
  </p:cSld>
  <p:clrMapOvr>
    <a:masterClrMapping/>
  </p:clrMapOvr>
  <mc:AlternateContent xmlns:mc="http://schemas.openxmlformats.org/markup-compatibility/2006" xmlns:p14="http://schemas.microsoft.com/office/powerpoint/2010/main">
    <mc:Choice Requires="p14">
      <p:transition spd="slow" p14:dur="2000" advTm="95922"/>
    </mc:Choice>
    <mc:Fallback xmlns="">
      <p:transition spd="slow" advTm="9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95288" y="549275"/>
          <a:ext cx="8105802" cy="430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pic>
        <p:nvPicPr>
          <p:cNvPr id="2" name="Audio 1">
            <a:hlinkClick r:id="" action="ppaction://media"/>
            <a:extLst>
              <a:ext uri="{FF2B5EF4-FFF2-40B4-BE49-F238E27FC236}">
                <a16:creationId xmlns:a16="http://schemas.microsoft.com/office/drawing/2014/main" id="{EE98E2F3-3D2F-7B4F-BBB1-0534ED48B0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78684564"/>
      </p:ext>
    </p:extLst>
  </p:cSld>
  <p:clrMapOvr>
    <a:masterClrMapping/>
  </p:clrMapOvr>
  <mc:AlternateContent xmlns:mc="http://schemas.openxmlformats.org/markup-compatibility/2006" xmlns:p14="http://schemas.microsoft.com/office/powerpoint/2010/main">
    <mc:Choice Requires="p14">
      <p:transition spd="slow" p14:dur="2000" advTm="19602"/>
    </mc:Choice>
    <mc:Fallback xmlns="">
      <p:transition spd="slow" advTm="1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3" name="Diagrama 2"/>
          <p:cNvGraphicFramePr/>
          <p:nvPr>
            <p:extLst>
              <p:ext uri="{D42A27DB-BD31-4B8C-83A1-F6EECF244321}">
                <p14:modId xmlns:p14="http://schemas.microsoft.com/office/powerpoint/2010/main" val="16175653"/>
              </p:ext>
            </p:extLst>
          </p:nvPr>
        </p:nvGraphicFramePr>
        <p:xfrm>
          <a:off x="414336" y="144380"/>
          <a:ext cx="8597317" cy="60060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323529" y="3721557"/>
            <a:ext cx="2431522" cy="2308324"/>
          </a:xfrm>
          <a:prstGeom prst="rect">
            <a:avLst/>
          </a:prstGeom>
          <a:solidFill>
            <a:schemeClr val="accent1">
              <a:lumMod val="40000"/>
              <a:lumOff val="60000"/>
            </a:schemeClr>
          </a:solidFill>
        </p:spPr>
        <p:txBody>
          <a:bodyPr wrap="square">
            <a:spAutoFit/>
          </a:bodyPr>
          <a:lstStyle/>
          <a:p>
            <a:pPr lvl="0"/>
            <a:r>
              <a:rPr lang="es-ES_tradnl" dirty="0"/>
              <a:t>El test más utilizado para medir el coeficiente intelectual es la escala de </a:t>
            </a:r>
            <a:r>
              <a:rPr lang="es-ES_tradnl" b="1" dirty="0" err="1"/>
              <a:t>Weschler</a:t>
            </a:r>
            <a:r>
              <a:rPr lang="es-ES_tradnl" dirty="0"/>
              <a:t> ( versión revisada y validada para población chilena). </a:t>
            </a:r>
            <a:r>
              <a:rPr lang="es-ES_tradnl" b="1" dirty="0"/>
              <a:t>WISC -WAIS</a:t>
            </a:r>
          </a:p>
        </p:txBody>
      </p:sp>
      <p:pic>
        <p:nvPicPr>
          <p:cNvPr id="2" name="Audio 1">
            <a:hlinkClick r:id="" action="ppaction://media"/>
            <a:extLst>
              <a:ext uri="{FF2B5EF4-FFF2-40B4-BE49-F238E27FC236}">
                <a16:creationId xmlns:a16="http://schemas.microsoft.com/office/drawing/2014/main" id="{4DD321DD-878E-044E-91F0-1C5EB8C143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99099278"/>
      </p:ext>
    </p:extLst>
  </p:cSld>
  <p:clrMapOvr>
    <a:masterClrMapping/>
  </p:clrMapOvr>
  <mc:AlternateContent xmlns:mc="http://schemas.openxmlformats.org/markup-compatibility/2006" xmlns:p14="http://schemas.microsoft.com/office/powerpoint/2010/main">
    <mc:Choice Requires="p14">
      <p:transition spd="slow" p14:dur="2000" advTm="53747"/>
    </mc:Choice>
    <mc:Fallback xmlns="">
      <p:transition spd="slow" advTm="5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969906" y="948259"/>
            <a:ext cx="6804248" cy="504055"/>
          </a:xfrm>
          <a:prstGeom prst="rect">
            <a:avLst/>
          </a:prstGeom>
        </p:spPr>
        <p:txBody>
          <a:bodyPr vert="horz" lIns="91407" tIns="45704" rIns="91407" bIns="45704" rtlCol="0" anchor="ctr">
            <a:noAutofit/>
          </a:bodyPr>
          <a:lstStyle/>
          <a:p>
            <a:pPr algn="ctr" defTabSz="914071">
              <a:spcBef>
                <a:spcPct val="0"/>
              </a:spcBef>
              <a:defRPr/>
            </a:pPr>
            <a:r>
              <a:rPr lang="es-ES" sz="2600" b="1" dirty="0">
                <a:latin typeface="Calibri" pitchFamily="34" charset="0"/>
              </a:rPr>
              <a:t>Etiología de la Discapacidad Intelectual</a:t>
            </a:r>
          </a:p>
        </p:txBody>
      </p: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3" name="Diagrama 2"/>
          <p:cNvGraphicFramePr/>
          <p:nvPr>
            <p:extLst>
              <p:ext uri="{D42A27DB-BD31-4B8C-83A1-F6EECF244321}">
                <p14:modId xmlns:p14="http://schemas.microsoft.com/office/powerpoint/2010/main" val="3042133688"/>
              </p:ext>
            </p:extLst>
          </p:nvPr>
        </p:nvGraphicFramePr>
        <p:xfrm>
          <a:off x="69718" y="1343816"/>
          <a:ext cx="8352928" cy="5053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a:extLst>
              <a:ext uri="{FF2B5EF4-FFF2-40B4-BE49-F238E27FC236}">
                <a16:creationId xmlns:a16="http://schemas.microsoft.com/office/drawing/2014/main" id="{6C1E0E39-5D83-4E43-BD3B-E535C394D332}"/>
              </a:ext>
            </a:extLst>
          </p:cNvPr>
          <p:cNvPicPr>
            <a:picLocks noChangeAspect="1"/>
          </p:cNvPicPr>
          <p:nvPr/>
        </p:nvPicPr>
        <p:blipFill>
          <a:blip r:embed="rId9"/>
          <a:stretch>
            <a:fillRect/>
          </a:stretch>
        </p:blipFill>
        <p:spPr>
          <a:xfrm>
            <a:off x="6988700" y="2698941"/>
            <a:ext cx="2085582" cy="1171832"/>
          </a:xfrm>
          <a:prstGeom prst="rect">
            <a:avLst/>
          </a:prstGeom>
        </p:spPr>
      </p:pic>
      <p:pic>
        <p:nvPicPr>
          <p:cNvPr id="6" name="Imagen 5">
            <a:extLst>
              <a:ext uri="{FF2B5EF4-FFF2-40B4-BE49-F238E27FC236}">
                <a16:creationId xmlns:a16="http://schemas.microsoft.com/office/drawing/2014/main" id="{F7962158-88A5-E847-B49F-10F3476D6D26}"/>
              </a:ext>
            </a:extLst>
          </p:cNvPr>
          <p:cNvPicPr>
            <a:picLocks noChangeAspect="1"/>
          </p:cNvPicPr>
          <p:nvPr/>
        </p:nvPicPr>
        <p:blipFill rotWithShape="1">
          <a:blip r:embed="rId10"/>
          <a:srcRect l="7305" t="8337" r="10802" b="9799"/>
          <a:stretch/>
        </p:blipFill>
        <p:spPr>
          <a:xfrm>
            <a:off x="6979015" y="4075568"/>
            <a:ext cx="2056684" cy="1380630"/>
          </a:xfrm>
          <a:prstGeom prst="rect">
            <a:avLst/>
          </a:prstGeom>
        </p:spPr>
      </p:pic>
      <p:sp>
        <p:nvSpPr>
          <p:cNvPr id="9" name="Rectángulo 8">
            <a:extLst>
              <a:ext uri="{FF2B5EF4-FFF2-40B4-BE49-F238E27FC236}">
                <a16:creationId xmlns:a16="http://schemas.microsoft.com/office/drawing/2014/main" id="{29CE8198-364E-EC4E-9035-4BD72B793CD6}"/>
              </a:ext>
            </a:extLst>
          </p:cNvPr>
          <p:cNvSpPr/>
          <p:nvPr/>
        </p:nvSpPr>
        <p:spPr>
          <a:xfrm>
            <a:off x="457200" y="255475"/>
            <a:ext cx="4572000" cy="646331"/>
          </a:xfrm>
          <a:prstGeom prst="rect">
            <a:avLst/>
          </a:prstGeom>
        </p:spPr>
        <p:txBody>
          <a:bodyPr>
            <a:spAutoFit/>
          </a:bodyPr>
          <a:lstStyle/>
          <a:p>
            <a:r>
              <a:rPr lang="es-ES_tradnl" dirty="0">
                <a:latin typeface="Arial" panose="020B0604020202020204" pitchFamily="34" charset="0"/>
                <a:ea typeface="Calibri" panose="020F0502020204030204" pitchFamily="34" charset="0"/>
              </a:rPr>
              <a:t>La prevalencia de DI se estima entre 1 a 3%  </a:t>
            </a:r>
            <a:endParaRPr lang="es-CL" dirty="0"/>
          </a:p>
        </p:txBody>
      </p:sp>
      <p:pic>
        <p:nvPicPr>
          <p:cNvPr id="11" name="Audio 10">
            <a:hlinkClick r:id="" action="ppaction://media"/>
            <a:extLst>
              <a:ext uri="{FF2B5EF4-FFF2-40B4-BE49-F238E27FC236}">
                <a16:creationId xmlns:a16="http://schemas.microsoft.com/office/drawing/2014/main" id="{A60BD341-5677-CA4D-A992-D450E3B7D3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88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625345" y="279190"/>
            <a:ext cx="7312947"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13" name="Diagrama 12"/>
          <p:cNvGraphicFramePr/>
          <p:nvPr>
            <p:extLst>
              <p:ext uri="{D42A27DB-BD31-4B8C-83A1-F6EECF244321}">
                <p14:modId xmlns:p14="http://schemas.microsoft.com/office/powerpoint/2010/main" val="2438726529"/>
              </p:ext>
            </p:extLst>
          </p:nvPr>
        </p:nvGraphicFramePr>
        <p:xfrm>
          <a:off x="383029" y="1083598"/>
          <a:ext cx="8149411" cy="1600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a:spLocks noChangeArrowheads="1"/>
          </p:cNvSpPr>
          <p:nvPr/>
        </p:nvSpPr>
        <p:spPr bwMode="auto">
          <a:xfrm>
            <a:off x="282441" y="31874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0" i="0" u="none" strike="noStrike" cap="none" normalizeH="0" baseline="0">
                <a:ln>
                  <a:noFill/>
                </a:ln>
                <a:solidFill>
                  <a:schemeClr val="tx1"/>
                </a:solidFill>
                <a:effectLst/>
                <a:latin typeface="Arial" charset="0"/>
              </a:rPr>
              <a:t> </a:t>
            </a:r>
          </a:p>
        </p:txBody>
      </p:sp>
      <p:pic>
        <p:nvPicPr>
          <p:cNvPr id="205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894" y="5398005"/>
            <a:ext cx="3200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282441" y="44828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0" i="0" u="none" strike="noStrike" cap="none" normalizeH="0" baseline="0">
                <a:ln>
                  <a:noFill/>
                </a:ln>
                <a:solidFill>
                  <a:schemeClr val="tx1"/>
                </a:solidFill>
                <a:effectLst/>
                <a:latin typeface="Arial" charset="0"/>
              </a:rPr>
              <a:t> </a:t>
            </a:r>
          </a:p>
        </p:txBody>
      </p:sp>
      <p:pic>
        <p:nvPicPr>
          <p:cNvPr id="2049" name="Picture 8" descr="Figure 5."/>
          <p:cNvPicPr>
            <a:picLocks noChangeAspect="1" noChangeArrowheads="1"/>
          </p:cNvPicPr>
          <p:nvPr/>
        </p:nvPicPr>
        <p:blipFill>
          <a:blip r:embed="rId10">
            <a:extLst>
              <a:ext uri="{28A0092B-C50C-407E-A947-70E740481C1C}">
                <a14:useLocalDpi xmlns:a14="http://schemas.microsoft.com/office/drawing/2010/main" val="0"/>
              </a:ext>
            </a:extLst>
          </a:blip>
          <a:srcRect l="8006" t="3925"/>
          <a:stretch>
            <a:fillRect/>
          </a:stretch>
        </p:blipFill>
        <p:spPr bwMode="auto">
          <a:xfrm>
            <a:off x="1457617" y="5460059"/>
            <a:ext cx="7112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282441" y="57528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1" name="Rectángulo 10"/>
          <p:cNvSpPr/>
          <p:nvPr/>
        </p:nvSpPr>
        <p:spPr>
          <a:xfrm>
            <a:off x="900100" y="311539"/>
            <a:ext cx="6573595" cy="646331"/>
          </a:xfrm>
          <a:prstGeom prst="rect">
            <a:avLst/>
          </a:prstGeom>
        </p:spPr>
        <p:txBody>
          <a:bodyPr wrap="square">
            <a:spAutoFit/>
          </a:bodyPr>
          <a:lstStyle/>
          <a:p>
            <a:pPr lvl="0" algn="ctr" defTabSz="914400" eaLnBrk="0" fontAlgn="base" hangingPunct="0">
              <a:spcBef>
                <a:spcPct val="0"/>
              </a:spcBef>
              <a:spcAft>
                <a:spcPct val="0"/>
              </a:spcAft>
            </a:pPr>
            <a:r>
              <a:rPr lang="es-ES_tradnl" altLang="es-ES_tradnl" b="1" dirty="0">
                <a:latin typeface="Arial" charset="0"/>
              </a:rPr>
              <a:t>     Síndromes específicos frecuentes asociados a DI</a:t>
            </a:r>
          </a:p>
          <a:p>
            <a:pPr lvl="0" algn="ctr" defTabSz="914400" eaLnBrk="0" fontAlgn="base" hangingPunct="0">
              <a:spcBef>
                <a:spcPct val="0"/>
              </a:spcBef>
              <a:spcAft>
                <a:spcPct val="0"/>
              </a:spcAft>
            </a:pPr>
            <a:r>
              <a:rPr lang="es-ES_tradnl" altLang="es-ES_tradnl" b="1" dirty="0">
                <a:latin typeface="Arial" charset="0"/>
              </a:rPr>
              <a:t>Teratógenos</a:t>
            </a:r>
          </a:p>
        </p:txBody>
      </p:sp>
      <p:sp>
        <p:nvSpPr>
          <p:cNvPr id="14" name="Rectángulo 13"/>
          <p:cNvSpPr/>
          <p:nvPr/>
        </p:nvSpPr>
        <p:spPr>
          <a:xfrm>
            <a:off x="130123" y="2858913"/>
            <a:ext cx="8883754" cy="2308324"/>
          </a:xfrm>
          <a:prstGeom prst="rect">
            <a:avLst/>
          </a:prstGeom>
          <a:solidFill>
            <a:schemeClr val="accent1">
              <a:lumMod val="40000"/>
              <a:lumOff val="60000"/>
            </a:schemeClr>
          </a:solidFill>
        </p:spPr>
        <p:txBody>
          <a:bodyPr wrap="square">
            <a:spAutoFit/>
          </a:bodyPr>
          <a:lstStyle/>
          <a:p>
            <a:pPr lvl="0" defTabSz="914400" eaLnBrk="0" fontAlgn="base" hangingPunct="0">
              <a:spcBef>
                <a:spcPct val="0"/>
              </a:spcBef>
              <a:spcAft>
                <a:spcPct val="0"/>
              </a:spcAft>
            </a:pPr>
            <a:r>
              <a:rPr lang="es-ES_tradnl" altLang="es-ES_tradnl" b="1" dirty="0">
                <a:latin typeface="Arial" charset="0"/>
              </a:rPr>
              <a:t>- Se produce por la exposición al embrión y al feto durante el embarazo de alcohol ingerido por la madre. </a:t>
            </a:r>
          </a:p>
          <a:p>
            <a:pPr lvl="0" defTabSz="914400" eaLnBrk="0" fontAlgn="base" hangingPunct="0">
              <a:spcBef>
                <a:spcPct val="0"/>
              </a:spcBef>
              <a:spcAft>
                <a:spcPct val="0"/>
              </a:spcAft>
            </a:pPr>
            <a:r>
              <a:rPr lang="es-ES_tradnl" altLang="es-ES_tradnl" b="1" dirty="0">
                <a:latin typeface="Arial" charset="0"/>
              </a:rPr>
              <a:t>- Incidencia de 1:300-1:2000. Presentan retardo del crecimiento pre y postnatal. </a:t>
            </a:r>
          </a:p>
          <a:p>
            <a:pPr lvl="0" defTabSz="914400" eaLnBrk="0" fontAlgn="base" hangingPunct="0">
              <a:spcBef>
                <a:spcPct val="0"/>
              </a:spcBef>
              <a:spcAft>
                <a:spcPct val="0"/>
              </a:spcAft>
            </a:pPr>
            <a:r>
              <a:rPr lang="es-ES_tradnl" altLang="es-ES_tradnl" b="1" dirty="0">
                <a:latin typeface="Arial" charset="0"/>
              </a:rPr>
              <a:t>- Manifestaciones: microcefalia, hendiduras palpebrales cortas, nariz pequeña, </a:t>
            </a:r>
            <a:r>
              <a:rPr lang="es-ES_tradnl" altLang="es-ES_tradnl" b="1" dirty="0" err="1">
                <a:latin typeface="Arial" charset="0"/>
              </a:rPr>
              <a:t>filtrum</a:t>
            </a:r>
            <a:r>
              <a:rPr lang="es-ES_tradnl" altLang="es-ES_tradnl" b="1" dirty="0">
                <a:latin typeface="Arial" charset="0"/>
              </a:rPr>
              <a:t> largo, labio superior fino, </a:t>
            </a:r>
            <a:r>
              <a:rPr lang="es-ES_tradnl" altLang="es-ES_tradnl" b="1" dirty="0" err="1">
                <a:latin typeface="Arial" charset="0"/>
              </a:rPr>
              <a:t>microretrognatia</a:t>
            </a:r>
            <a:r>
              <a:rPr lang="es-ES_tradnl" altLang="es-ES_tradnl" b="1" dirty="0">
                <a:latin typeface="Arial" charset="0"/>
              </a:rPr>
              <a:t>, fisura palatina, cardiopatía congénita (CIA-CIV),  dedos finos.</a:t>
            </a:r>
          </a:p>
          <a:p>
            <a:pPr lvl="0" defTabSz="914400" eaLnBrk="0" fontAlgn="base" hangingPunct="0">
              <a:spcBef>
                <a:spcPct val="0"/>
              </a:spcBef>
              <a:spcAft>
                <a:spcPct val="0"/>
              </a:spcAft>
            </a:pPr>
            <a:r>
              <a:rPr lang="es-ES_tradnl" altLang="es-ES_tradnl" b="1" dirty="0">
                <a:latin typeface="Arial" charset="0"/>
              </a:rPr>
              <a:t>DI, Trastorno aprendizaje, retraso lenguaje, trastorno conducta.</a:t>
            </a:r>
          </a:p>
          <a:p>
            <a:pPr lvl="0" defTabSz="914400" eaLnBrk="0" fontAlgn="base" hangingPunct="0">
              <a:spcBef>
                <a:spcPct val="0"/>
              </a:spcBef>
              <a:spcAft>
                <a:spcPct val="0"/>
              </a:spcAft>
            </a:pPr>
            <a:r>
              <a:rPr lang="es-ES_tradnl" altLang="es-ES_tradnl" b="1" dirty="0">
                <a:latin typeface="Arial" charset="0"/>
              </a:rPr>
              <a:t> </a:t>
            </a:r>
            <a:endParaRPr lang="es-ES_tradnl" altLang="es-ES_tradnl" sz="2400" dirty="0">
              <a:latin typeface="Arial" charset="0"/>
            </a:endParaRPr>
          </a:p>
        </p:txBody>
      </p:sp>
      <p:sp>
        <p:nvSpPr>
          <p:cNvPr id="15" name="Flecha abajo 14"/>
          <p:cNvSpPr/>
          <p:nvPr/>
        </p:nvSpPr>
        <p:spPr>
          <a:xfrm>
            <a:off x="457200" y="1567887"/>
            <a:ext cx="484632" cy="1312053"/>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2" name="Imagen 1">
            <a:extLst>
              <a:ext uri="{FF2B5EF4-FFF2-40B4-BE49-F238E27FC236}">
                <a16:creationId xmlns:a16="http://schemas.microsoft.com/office/drawing/2014/main" id="{DE23E42B-2DEF-E445-8E50-EC3B36C0C68C}"/>
              </a:ext>
            </a:extLst>
          </p:cNvPr>
          <p:cNvPicPr>
            <a:picLocks noChangeAspect="1"/>
          </p:cNvPicPr>
          <p:nvPr/>
        </p:nvPicPr>
        <p:blipFill>
          <a:blip r:embed="rId11"/>
          <a:stretch>
            <a:fillRect/>
          </a:stretch>
        </p:blipFill>
        <p:spPr>
          <a:xfrm>
            <a:off x="6116595" y="5190292"/>
            <a:ext cx="2472176" cy="1554289"/>
          </a:xfrm>
          <a:prstGeom prst="rect">
            <a:avLst/>
          </a:prstGeom>
        </p:spPr>
      </p:pic>
      <p:pic>
        <p:nvPicPr>
          <p:cNvPr id="3" name="Audio 2">
            <a:hlinkClick r:id="" action="ppaction://media"/>
            <a:extLst>
              <a:ext uri="{FF2B5EF4-FFF2-40B4-BE49-F238E27FC236}">
                <a16:creationId xmlns:a16="http://schemas.microsoft.com/office/drawing/2014/main" id="{22941451-0708-7A41-A0B6-1E6EA0EEC9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03092716"/>
      </p:ext>
    </p:extLst>
  </p:cSld>
  <p:clrMapOvr>
    <a:masterClrMapping/>
  </p:clrMapOvr>
  <mc:AlternateContent xmlns:mc="http://schemas.openxmlformats.org/markup-compatibility/2006" xmlns:p14="http://schemas.microsoft.com/office/powerpoint/2010/main">
    <mc:Choice Requires="p14">
      <p:transition spd="slow" p14:dur="2000" advTm="72650"/>
    </mc:Choice>
    <mc:Fallback xmlns="">
      <p:transition spd="slow" advTm="7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25865" y="316600"/>
            <a:ext cx="6804248" cy="504055"/>
          </a:xfrm>
          <a:prstGeom prst="rect">
            <a:avLst/>
          </a:prstGeom>
        </p:spPr>
        <p:txBody>
          <a:bodyPr vert="horz" lIns="91407" tIns="45704" rIns="91407" bIns="45704" rtlCol="0" anchor="ctr">
            <a:noAutofit/>
          </a:bodyPr>
          <a:lstStyle/>
          <a:p>
            <a:pPr algn="ctr" defTabSz="914071">
              <a:spcBef>
                <a:spcPct val="0"/>
              </a:spcBef>
              <a:defRPr/>
            </a:pPr>
            <a:r>
              <a:rPr lang="es-ES_tradnl" sz="2000" b="1" dirty="0">
                <a:solidFill>
                  <a:srgbClr val="000000"/>
                </a:solidFill>
                <a:latin typeface="Calibri" charset="0"/>
                <a:ea typeface="Calibri" charset="0"/>
                <a:cs typeface="Times New Roman" charset="0"/>
              </a:rPr>
              <a:t>Discapacidad</a:t>
            </a:r>
            <a:r>
              <a:rPr lang="es-ES_tradnl" sz="2000" b="1" dirty="0">
                <a:solidFill>
                  <a:srgbClr val="000000"/>
                </a:solidFill>
                <a:latin typeface="MS Mincho" charset="-128"/>
                <a:cs typeface="MS Mincho" charset="-128"/>
              </a:rPr>
              <a:t> </a:t>
            </a:r>
            <a:r>
              <a:rPr lang="es-ES_tradnl" sz="2000" b="1" dirty="0">
                <a:solidFill>
                  <a:srgbClr val="000000"/>
                </a:solidFill>
                <a:latin typeface="Calibri" charset="0"/>
                <a:cs typeface="Times New Roman" charset="0"/>
              </a:rPr>
              <a:t>I</a:t>
            </a:r>
            <a:r>
              <a:rPr lang="es-ES_tradnl" sz="2000" b="1" dirty="0">
                <a:solidFill>
                  <a:srgbClr val="000000"/>
                </a:solidFill>
                <a:latin typeface="Calibri" charset="0"/>
                <a:ea typeface="Calibri" charset="0"/>
                <a:cs typeface="Times New Roman" charset="0"/>
              </a:rPr>
              <a:t>ntelectual origen genético</a:t>
            </a:r>
            <a:endParaRPr lang="es-ES" sz="20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sp>
        <p:nvSpPr>
          <p:cNvPr id="12" name="Rectángulo redondeado 11">
            <a:extLst>
              <a:ext uri="{FF2B5EF4-FFF2-40B4-BE49-F238E27FC236}">
                <a16:creationId xmlns:a16="http://schemas.microsoft.com/office/drawing/2014/main" id="{EA8F6C78-4698-CA4B-A65B-823740E47218}"/>
              </a:ext>
            </a:extLst>
          </p:cNvPr>
          <p:cNvSpPr/>
          <p:nvPr/>
        </p:nvSpPr>
        <p:spPr>
          <a:xfrm>
            <a:off x="928480" y="1015369"/>
            <a:ext cx="6926999" cy="480131"/>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pPr algn="ctr"/>
            <a:r>
              <a:rPr lang="es-CL" dirty="0"/>
              <a:t>Síndrome de Down</a:t>
            </a:r>
          </a:p>
        </p:txBody>
      </p:sp>
      <p:sp>
        <p:nvSpPr>
          <p:cNvPr id="3" name="Rectángulo 2">
            <a:extLst>
              <a:ext uri="{FF2B5EF4-FFF2-40B4-BE49-F238E27FC236}">
                <a16:creationId xmlns:a16="http://schemas.microsoft.com/office/drawing/2014/main" id="{1103EB99-2C8E-8244-A6DA-311989D8E15B}"/>
              </a:ext>
            </a:extLst>
          </p:cNvPr>
          <p:cNvSpPr/>
          <p:nvPr/>
        </p:nvSpPr>
        <p:spPr>
          <a:xfrm>
            <a:off x="664489" y="1602148"/>
            <a:ext cx="7655480" cy="1754326"/>
          </a:xfrm>
          <a:prstGeom prst="rect">
            <a:avLst/>
          </a:prstGeom>
          <a:solidFill>
            <a:schemeClr val="accent6">
              <a:lumMod val="40000"/>
              <a:lumOff val="60000"/>
            </a:schemeClr>
          </a:solidFill>
          <a:ln>
            <a:solidFill>
              <a:schemeClr val="accent1">
                <a:lumMod val="20000"/>
                <a:lumOff val="80000"/>
              </a:schemeClr>
            </a:solidFill>
          </a:ln>
        </p:spPr>
        <p:txBody>
          <a:bodyPr wrap="square">
            <a:spAutoFit/>
          </a:bodyPr>
          <a:lstStyle/>
          <a:p>
            <a:pPr algn="just">
              <a:spcAft>
                <a:spcPts val="0"/>
              </a:spcAft>
            </a:pPr>
            <a:r>
              <a:rPr lang="es-ES_tradnl" b="1" dirty="0">
                <a:ea typeface="Calibri" panose="020F0502020204030204" pitchFamily="34" charset="0"/>
              </a:rPr>
              <a:t>- Es una de las causas genéticas más frecuentes de discapacidad intelectual</a:t>
            </a:r>
          </a:p>
          <a:p>
            <a:pPr algn="just">
              <a:spcAft>
                <a:spcPts val="0"/>
              </a:spcAft>
            </a:pPr>
            <a:r>
              <a:rPr lang="es-ES_tradnl" b="1" dirty="0">
                <a:ea typeface="Calibri" panose="020F0502020204030204" pitchFamily="34" charset="0"/>
              </a:rPr>
              <a:t>- Prevalencia de 1 en 800</a:t>
            </a:r>
          </a:p>
          <a:p>
            <a:pPr algn="just">
              <a:spcAft>
                <a:spcPts val="0"/>
              </a:spcAft>
            </a:pPr>
            <a:r>
              <a:rPr lang="es-ES_tradnl" b="1" dirty="0">
                <a:ea typeface="Calibri" panose="020F0502020204030204" pitchFamily="34" charset="0"/>
              </a:rPr>
              <a:t>- Manifestaciones: facie característica, cardiopatía congénita, hipotiroidismo e  hipotonía. La discapacidad intelectual suele ser leve a moderada, presentando habilidades verbales deficientes.</a:t>
            </a:r>
          </a:p>
          <a:p>
            <a:pPr algn="just">
              <a:spcAft>
                <a:spcPts val="0"/>
              </a:spcAft>
            </a:pPr>
            <a:r>
              <a:rPr lang="es-ES_tradnl" b="1" dirty="0">
                <a:ea typeface="Calibri" panose="020F0502020204030204" pitchFamily="34" charset="0"/>
              </a:rPr>
              <a:t>- Trisomía 21 en análisis cromosómicos</a:t>
            </a:r>
            <a:endParaRPr lang="es-CL" b="1" dirty="0">
              <a:ea typeface="Calibri" panose="020F0502020204030204" pitchFamily="34" charset="0"/>
            </a:endParaRPr>
          </a:p>
        </p:txBody>
      </p:sp>
      <p:pic>
        <p:nvPicPr>
          <p:cNvPr id="6" name="Imagen 5">
            <a:extLst>
              <a:ext uri="{FF2B5EF4-FFF2-40B4-BE49-F238E27FC236}">
                <a16:creationId xmlns:a16="http://schemas.microsoft.com/office/drawing/2014/main" id="{52687FEF-9D0E-1C44-A43A-872A6CE97081}"/>
              </a:ext>
            </a:extLst>
          </p:cNvPr>
          <p:cNvPicPr>
            <a:picLocks noChangeAspect="1"/>
          </p:cNvPicPr>
          <p:nvPr/>
        </p:nvPicPr>
        <p:blipFill>
          <a:blip r:embed="rId4"/>
          <a:stretch>
            <a:fillRect/>
          </a:stretch>
        </p:blipFill>
        <p:spPr>
          <a:xfrm>
            <a:off x="5137679" y="3463122"/>
            <a:ext cx="2717800" cy="2997200"/>
          </a:xfrm>
          <a:prstGeom prst="rect">
            <a:avLst/>
          </a:prstGeom>
        </p:spPr>
      </p:pic>
      <p:pic>
        <p:nvPicPr>
          <p:cNvPr id="13" name="Imagen 12">
            <a:extLst>
              <a:ext uri="{FF2B5EF4-FFF2-40B4-BE49-F238E27FC236}">
                <a16:creationId xmlns:a16="http://schemas.microsoft.com/office/drawing/2014/main" id="{09F14569-EE92-BB43-B624-1018A5E7C9F4}"/>
              </a:ext>
            </a:extLst>
          </p:cNvPr>
          <p:cNvPicPr>
            <a:picLocks noChangeAspect="1"/>
          </p:cNvPicPr>
          <p:nvPr/>
        </p:nvPicPr>
        <p:blipFill>
          <a:blip r:embed="rId5"/>
          <a:stretch>
            <a:fillRect/>
          </a:stretch>
        </p:blipFill>
        <p:spPr>
          <a:xfrm>
            <a:off x="739577" y="4046549"/>
            <a:ext cx="4038600" cy="2019300"/>
          </a:xfrm>
          <a:prstGeom prst="rect">
            <a:avLst/>
          </a:prstGeom>
        </p:spPr>
      </p:pic>
      <p:pic>
        <p:nvPicPr>
          <p:cNvPr id="17" name="Audio 16">
            <a:hlinkClick r:id="" action="ppaction://media"/>
            <a:extLst>
              <a:ext uri="{FF2B5EF4-FFF2-40B4-BE49-F238E27FC236}">
                <a16:creationId xmlns:a16="http://schemas.microsoft.com/office/drawing/2014/main" id="{AFABE349-69FF-7345-895C-F317227EF5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6789507"/>
      </p:ext>
    </p:extLst>
  </p:cSld>
  <p:clrMapOvr>
    <a:masterClrMapping/>
  </p:clrMapOvr>
  <mc:AlternateContent xmlns:mc="http://schemas.openxmlformats.org/markup-compatibility/2006" xmlns:p14="http://schemas.microsoft.com/office/powerpoint/2010/main">
    <mc:Choice Requires="p14">
      <p:transition spd="slow" p14:dur="2000" advTm="44202"/>
    </mc:Choice>
    <mc:Fallback xmlns="">
      <p:transition spd="slow" advTm="4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25865" y="316600"/>
            <a:ext cx="6804248" cy="504055"/>
          </a:xfrm>
          <a:prstGeom prst="rect">
            <a:avLst/>
          </a:prstGeom>
        </p:spPr>
        <p:txBody>
          <a:bodyPr vert="horz" lIns="91407" tIns="45704" rIns="91407" bIns="45704" rtlCol="0" anchor="ctr">
            <a:noAutofit/>
          </a:bodyPr>
          <a:lstStyle/>
          <a:p>
            <a:pPr algn="ctr" defTabSz="914071">
              <a:spcBef>
                <a:spcPct val="0"/>
              </a:spcBef>
              <a:defRPr/>
            </a:pPr>
            <a:r>
              <a:rPr lang="es-ES_tradnl" sz="2000" b="1" dirty="0">
                <a:solidFill>
                  <a:srgbClr val="000000"/>
                </a:solidFill>
                <a:latin typeface="Calibri" charset="0"/>
                <a:ea typeface="Calibri" charset="0"/>
                <a:cs typeface="Times New Roman" charset="0"/>
              </a:rPr>
              <a:t>Discapacidad</a:t>
            </a:r>
            <a:r>
              <a:rPr lang="es-ES_tradnl" sz="2000" b="1" dirty="0">
                <a:solidFill>
                  <a:srgbClr val="000000"/>
                </a:solidFill>
                <a:latin typeface="MS Mincho" charset="-128"/>
                <a:cs typeface="MS Mincho" charset="-128"/>
              </a:rPr>
              <a:t> </a:t>
            </a:r>
            <a:r>
              <a:rPr lang="es-ES_tradnl" sz="2000" b="1" dirty="0">
                <a:solidFill>
                  <a:srgbClr val="000000"/>
                </a:solidFill>
                <a:latin typeface="Calibri" charset="0"/>
                <a:cs typeface="Times New Roman" charset="0"/>
              </a:rPr>
              <a:t>I</a:t>
            </a:r>
            <a:r>
              <a:rPr lang="es-ES_tradnl" sz="2000" b="1" dirty="0">
                <a:solidFill>
                  <a:srgbClr val="000000"/>
                </a:solidFill>
                <a:latin typeface="Calibri" charset="0"/>
                <a:ea typeface="Calibri" charset="0"/>
                <a:cs typeface="Times New Roman" charset="0"/>
              </a:rPr>
              <a:t>ntelectual origen genético</a:t>
            </a:r>
            <a:endParaRPr lang="es-ES" sz="20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sp>
        <p:nvSpPr>
          <p:cNvPr id="2" name="Rectángulo 1"/>
          <p:cNvSpPr/>
          <p:nvPr/>
        </p:nvSpPr>
        <p:spPr>
          <a:xfrm>
            <a:off x="664489" y="1667228"/>
            <a:ext cx="7867951" cy="2513509"/>
          </a:xfrm>
          <a:prstGeom prst="rect">
            <a:avLst/>
          </a:prstGeom>
          <a:solidFill>
            <a:schemeClr val="accent6">
              <a:lumMod val="40000"/>
              <a:lumOff val="60000"/>
            </a:schemeClr>
          </a:solidFill>
        </p:spPr>
        <p:txBody>
          <a:bodyPr wrap="square">
            <a:spAutoFit/>
          </a:bodyPr>
          <a:lstStyle/>
          <a:p>
            <a:pPr>
              <a:spcAft>
                <a:spcPts val="0"/>
              </a:spcAft>
            </a:pPr>
            <a:r>
              <a:rPr lang="es-ES_tradnl" b="1" dirty="0">
                <a:latin typeface="Calibri" charset="0"/>
                <a:ea typeface="Calibri" charset="0"/>
                <a:cs typeface="Times New Roman" charset="0"/>
              </a:rPr>
              <a:t>- Es la causa genética más común de DI ligada al cromosoma X (</a:t>
            </a:r>
            <a:r>
              <a:rPr lang="es-CL" b="1" dirty="0">
                <a:latin typeface="Calibri" charset="0"/>
                <a:ea typeface="Calibri" charset="0"/>
                <a:cs typeface="Times New Roman" charset="0"/>
              </a:rPr>
              <a:t>Xq 27.3)</a:t>
            </a:r>
            <a:endParaRPr lang="es-ES_tradnl" b="1" dirty="0">
              <a:latin typeface="Calibri" charset="0"/>
              <a:ea typeface="Calibri" charset="0"/>
              <a:cs typeface="Times New Roman" charset="0"/>
            </a:endParaRPr>
          </a:p>
          <a:p>
            <a:pPr>
              <a:spcAft>
                <a:spcPts val="0"/>
              </a:spcAft>
            </a:pPr>
            <a:r>
              <a:rPr lang="es-ES_tradnl" b="1" dirty="0">
                <a:latin typeface="Calibri" charset="0"/>
                <a:ea typeface="Calibri" charset="0"/>
                <a:cs typeface="Times New Roman" charset="0"/>
              </a:rPr>
              <a:t>- Se recomienda su estudio en DI de etiología no precisada tanto en varones como mujeres, con historia familiar positiva compatible con herencia ligada al cromosoma X</a:t>
            </a:r>
          </a:p>
          <a:p>
            <a:pPr>
              <a:spcAft>
                <a:spcPts val="0"/>
              </a:spcAft>
            </a:pPr>
            <a:r>
              <a:rPr lang="es-CL" b="1" dirty="0">
                <a:latin typeface="Calibri" charset="0"/>
                <a:ea typeface="Calibri" charset="0"/>
                <a:cs typeface="Times New Roman" charset="0"/>
              </a:rPr>
              <a:t>1:4000 varones.</a:t>
            </a:r>
            <a:endParaRPr lang="es-ES_tradnl" b="1" dirty="0">
              <a:latin typeface="Calibri" charset="0"/>
              <a:ea typeface="Calibri" charset="0"/>
              <a:cs typeface="Times New Roman" charset="0"/>
            </a:endParaRPr>
          </a:p>
          <a:p>
            <a:pPr marL="285750" indent="-285750">
              <a:spcAft>
                <a:spcPts val="0"/>
              </a:spcAft>
              <a:buFontTx/>
              <a:buChar char="-"/>
            </a:pPr>
            <a:r>
              <a:rPr lang="es-CL" b="1" dirty="0">
                <a:latin typeface="Calibri" charset="0"/>
                <a:ea typeface="Calibri" charset="0"/>
                <a:cs typeface="Times New Roman" charset="0"/>
              </a:rPr>
              <a:t>Manifestaciones: macrocefalia, facie alargada, frente amplia, mentón prominente, orejas grandes, paladar alto y estrecho, hiperlaxitud articular entre otros. Fenotipo conductual característico.</a:t>
            </a:r>
            <a:endParaRPr lang="es-ES_tradnl" b="1" dirty="0">
              <a:latin typeface="Calibri" charset="0"/>
              <a:ea typeface="Calibri" charset="0"/>
              <a:cs typeface="Times New Roman" charset="0"/>
            </a:endParaRPr>
          </a:p>
          <a:p>
            <a:pPr>
              <a:lnSpc>
                <a:spcPts val="1500"/>
              </a:lnSpc>
              <a:spcAft>
                <a:spcPts val="1200"/>
              </a:spcAft>
            </a:pPr>
            <a:r>
              <a:rPr lang="es-ES_tradnl" b="1" dirty="0">
                <a:latin typeface="Calibri" charset="0"/>
                <a:ea typeface="Calibri" charset="0"/>
                <a:cs typeface="Times" charset="0"/>
              </a:rPr>
              <a:t>- Estudio gen FMR1</a:t>
            </a:r>
            <a:endParaRPr lang="es-ES_tradnl" b="1" dirty="0">
              <a:effectLst/>
              <a:latin typeface="Calibri" charset="0"/>
              <a:ea typeface="Calibri" charset="0"/>
              <a:cs typeface="Times New Roman" charset="0"/>
            </a:endParaRPr>
          </a:p>
        </p:txBody>
      </p:sp>
      <p:grpSp>
        <p:nvGrpSpPr>
          <p:cNvPr id="9" name="Agrupar 8"/>
          <p:cNvGrpSpPr/>
          <p:nvPr/>
        </p:nvGrpSpPr>
        <p:grpSpPr>
          <a:xfrm>
            <a:off x="1134964" y="1066095"/>
            <a:ext cx="6926999" cy="480131"/>
            <a:chOff x="0" y="0"/>
            <a:chExt cx="6926999" cy="480131"/>
          </a:xfrm>
        </p:grpSpPr>
        <p:sp>
          <p:nvSpPr>
            <p:cNvPr id="10" name="Rectángulo redondeado 9"/>
            <p:cNvSpPr/>
            <p:nvPr/>
          </p:nvSpPr>
          <p:spPr>
            <a:xfrm>
              <a:off x="0" y="0"/>
              <a:ext cx="6926999" cy="480131"/>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Rectángulo 10"/>
            <p:cNvSpPr/>
            <p:nvPr/>
          </p:nvSpPr>
          <p:spPr>
            <a:xfrm>
              <a:off x="14063" y="14063"/>
              <a:ext cx="6408899" cy="4520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_tradnl" sz="2000" b="0" kern="1200" dirty="0">
                  <a:solidFill>
                    <a:schemeClr val="bg1"/>
                  </a:solidFill>
                </a:rPr>
                <a:t>Síndrome de </a:t>
              </a:r>
              <a:r>
                <a:rPr lang="es-ES_tradnl" sz="2000" dirty="0">
                  <a:solidFill>
                    <a:schemeClr val="bg1"/>
                  </a:solidFill>
                </a:rPr>
                <a:t>X Fr</a:t>
              </a:r>
              <a:r>
                <a:rPr lang="es-ES" sz="2000" dirty="0">
                  <a:solidFill>
                    <a:schemeClr val="bg1"/>
                  </a:solidFill>
                </a:rPr>
                <a:t>ágil</a:t>
              </a:r>
              <a:endParaRPr lang="es-ES_tradnl" sz="2000" b="0" kern="1200" dirty="0">
                <a:solidFill>
                  <a:schemeClr val="bg1"/>
                </a:solidFill>
              </a:endParaRPr>
            </a:p>
          </p:txBody>
        </p:sp>
      </p:grpSp>
      <p:pic>
        <p:nvPicPr>
          <p:cNvPr id="14" name="Imagen 13">
            <a:extLst>
              <a:ext uri="{FF2B5EF4-FFF2-40B4-BE49-F238E27FC236}">
                <a16:creationId xmlns:a16="http://schemas.microsoft.com/office/drawing/2014/main" id="{FDA806AB-F523-354C-8352-4D88F74217C7}"/>
              </a:ext>
            </a:extLst>
          </p:cNvPr>
          <p:cNvPicPr>
            <a:picLocks noChangeAspect="1"/>
          </p:cNvPicPr>
          <p:nvPr/>
        </p:nvPicPr>
        <p:blipFill>
          <a:blip r:embed="rId4"/>
          <a:stretch>
            <a:fillRect/>
          </a:stretch>
        </p:blipFill>
        <p:spPr>
          <a:xfrm>
            <a:off x="662334" y="4593577"/>
            <a:ext cx="4368800" cy="1854200"/>
          </a:xfrm>
          <a:prstGeom prst="rect">
            <a:avLst/>
          </a:prstGeom>
        </p:spPr>
      </p:pic>
      <p:pic>
        <p:nvPicPr>
          <p:cNvPr id="15" name="Imagen 14">
            <a:extLst>
              <a:ext uri="{FF2B5EF4-FFF2-40B4-BE49-F238E27FC236}">
                <a16:creationId xmlns:a16="http://schemas.microsoft.com/office/drawing/2014/main" id="{688A1710-8B1A-B240-84BD-1BEBF7E9ED49}"/>
              </a:ext>
            </a:extLst>
          </p:cNvPr>
          <p:cNvPicPr>
            <a:picLocks noChangeAspect="1"/>
          </p:cNvPicPr>
          <p:nvPr/>
        </p:nvPicPr>
        <p:blipFill>
          <a:blip r:embed="rId5"/>
          <a:stretch>
            <a:fillRect/>
          </a:stretch>
        </p:blipFill>
        <p:spPr>
          <a:xfrm>
            <a:off x="5236268" y="4752172"/>
            <a:ext cx="3631978" cy="1537011"/>
          </a:xfrm>
          <a:prstGeom prst="rect">
            <a:avLst/>
          </a:prstGeom>
        </p:spPr>
      </p:pic>
      <p:pic>
        <p:nvPicPr>
          <p:cNvPr id="17" name="Audio 16">
            <a:hlinkClick r:id="" action="ppaction://media"/>
            <a:extLst>
              <a:ext uri="{FF2B5EF4-FFF2-40B4-BE49-F238E27FC236}">
                <a16:creationId xmlns:a16="http://schemas.microsoft.com/office/drawing/2014/main" id="{DC503A97-7746-2E4F-99F2-73AEF49683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5842528"/>
      </p:ext>
    </p:extLst>
  </p:cSld>
  <p:clrMapOvr>
    <a:masterClrMapping/>
  </p:clrMapOvr>
  <mc:AlternateContent xmlns:mc="http://schemas.openxmlformats.org/markup-compatibility/2006" xmlns:p14="http://schemas.microsoft.com/office/powerpoint/2010/main">
    <mc:Choice Requires="p14">
      <p:transition spd="slow" p14:dur="2000" advTm="61745"/>
    </mc:Choice>
    <mc:Fallback xmlns="">
      <p:transition spd="slow" advTm="6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108150"/>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sp>
        <p:nvSpPr>
          <p:cNvPr id="2" name="Rectángulo 1"/>
          <p:cNvSpPr/>
          <p:nvPr/>
        </p:nvSpPr>
        <p:spPr>
          <a:xfrm>
            <a:off x="573024" y="1582341"/>
            <a:ext cx="8217408" cy="3416320"/>
          </a:xfrm>
          <a:prstGeom prst="rect">
            <a:avLst/>
          </a:prstGeom>
        </p:spPr>
        <p:txBody>
          <a:bodyPr wrap="square">
            <a:spAutoFit/>
          </a:bodyPr>
          <a:lstStyle/>
          <a:p>
            <a:endParaRPr lang="es-CL" dirty="0"/>
          </a:p>
          <a:p>
            <a:r>
              <a:rPr lang="es-CL" b="1" dirty="0"/>
              <a:t>Los síndromes microdelecionales constituyen entidades clínicas caracterizadas por una pequeña deleción (&lt;5 megabases) de un segmento cromosómico. </a:t>
            </a:r>
          </a:p>
          <a:p>
            <a:r>
              <a:rPr lang="es-CL" b="1" dirty="0"/>
              <a:t>Según las microdeleciones que ocurren en diferentes cromosomas, se producen fenotipos clínicos  que dependen de los genes comprometidos, dando a lugar a síndromes característicos</a:t>
            </a:r>
          </a:p>
          <a:p>
            <a:endParaRPr lang="es-CL" b="1" dirty="0"/>
          </a:p>
          <a:p>
            <a:r>
              <a:rPr lang="es-CL" b="1" dirty="0"/>
              <a:t> Síndrome de Angelman-Prader Willi (15q11-q13)</a:t>
            </a:r>
          </a:p>
          <a:p>
            <a:endParaRPr lang="es-CL" b="1" dirty="0"/>
          </a:p>
          <a:p>
            <a:r>
              <a:rPr lang="es-CL" b="1" dirty="0"/>
              <a:t> Síndrome de Microdeleción 22q11.2</a:t>
            </a:r>
          </a:p>
          <a:p>
            <a:endParaRPr lang="es-CL" b="1" dirty="0"/>
          </a:p>
          <a:p>
            <a:r>
              <a:rPr lang="es-CL" b="1" dirty="0"/>
              <a:t> Síndrome de Williams(7q11.23)</a:t>
            </a:r>
            <a:endParaRPr lang="es-ES_tradnl" b="1" dirty="0">
              <a:effectLst/>
              <a:latin typeface="Calibri" charset="0"/>
              <a:ea typeface="Calibri" charset="0"/>
              <a:cs typeface="Times New Roman" charset="0"/>
            </a:endParaRPr>
          </a:p>
        </p:txBody>
      </p:sp>
      <p:grpSp>
        <p:nvGrpSpPr>
          <p:cNvPr id="9" name="Agrupar 8"/>
          <p:cNvGrpSpPr/>
          <p:nvPr/>
        </p:nvGrpSpPr>
        <p:grpSpPr>
          <a:xfrm>
            <a:off x="1031320" y="1080887"/>
            <a:ext cx="6926999" cy="480131"/>
            <a:chOff x="611205" y="560153"/>
            <a:chExt cx="6926999" cy="480131"/>
          </a:xfrm>
          <a:solidFill>
            <a:srgbClr val="0070C0"/>
          </a:solidFill>
        </p:grpSpPr>
        <p:sp>
          <p:nvSpPr>
            <p:cNvPr id="10" name="Rectángulo redondeado 9"/>
            <p:cNvSpPr/>
            <p:nvPr/>
          </p:nvSpPr>
          <p:spPr>
            <a:xfrm>
              <a:off x="611205" y="560153"/>
              <a:ext cx="6926999" cy="480131"/>
            </a:xfrm>
            <a:prstGeom prst="roundRect">
              <a:avLst>
                <a:gd name="adj" fmla="val 10000"/>
              </a:avLst>
            </a:prstGeom>
            <a:grpFill/>
          </p:spPr>
          <p:style>
            <a:lnRef idx="0">
              <a:schemeClr val="lt1">
                <a:hueOff val="0"/>
                <a:satOff val="0"/>
                <a:lumOff val="0"/>
                <a:alphaOff val="0"/>
              </a:schemeClr>
            </a:lnRef>
            <a:fillRef idx="3">
              <a:schemeClr val="accent5">
                <a:hueOff val="-4966938"/>
                <a:satOff val="19906"/>
                <a:lumOff val="4314"/>
                <a:alphaOff val="0"/>
              </a:schemeClr>
            </a:fillRef>
            <a:effectRef idx="2">
              <a:schemeClr val="accent5">
                <a:hueOff val="-4966938"/>
                <a:satOff val="19906"/>
                <a:lumOff val="4314"/>
                <a:alphaOff val="0"/>
              </a:schemeClr>
            </a:effectRef>
            <a:fontRef idx="minor">
              <a:schemeClr val="lt1"/>
            </a:fontRef>
          </p:style>
        </p:sp>
        <p:sp>
          <p:nvSpPr>
            <p:cNvPr id="11" name="Rectángulo 10"/>
            <p:cNvSpPr/>
            <p:nvPr/>
          </p:nvSpPr>
          <p:spPr>
            <a:xfrm>
              <a:off x="625268" y="574216"/>
              <a:ext cx="5975582" cy="4520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ES_tradnl" sz="2000" b="0" kern="1200" dirty="0">
                  <a:solidFill>
                    <a:schemeClr val="bg1"/>
                  </a:solidFill>
                </a:rPr>
                <a:t>             Síndromes </a:t>
              </a:r>
              <a:r>
                <a:rPr lang="es-ES_tradnl" sz="2000" b="0" kern="1200" dirty="0" err="1">
                  <a:solidFill>
                    <a:schemeClr val="bg1"/>
                  </a:solidFill>
                </a:rPr>
                <a:t>Microdelecionales</a:t>
              </a:r>
              <a:endParaRPr lang="es-ES_tradnl" sz="2000" b="0" kern="1200" dirty="0">
                <a:solidFill>
                  <a:schemeClr val="bg1"/>
                </a:solidFill>
              </a:endParaRPr>
            </a:p>
          </p:txBody>
        </p:sp>
      </p:grpSp>
      <p:sp>
        <p:nvSpPr>
          <p:cNvPr id="12" name="Rectángulo 11"/>
          <p:cNvSpPr/>
          <p:nvPr/>
        </p:nvSpPr>
        <p:spPr>
          <a:xfrm>
            <a:off x="900100" y="311539"/>
            <a:ext cx="6573595" cy="369332"/>
          </a:xfrm>
          <a:prstGeom prst="rect">
            <a:avLst/>
          </a:prstGeom>
        </p:spPr>
        <p:txBody>
          <a:bodyPr wrap="square">
            <a:spAutoFit/>
          </a:bodyPr>
          <a:lstStyle/>
          <a:p>
            <a:pPr lvl="0" algn="ctr" defTabSz="914400" eaLnBrk="0" fontAlgn="base" hangingPunct="0">
              <a:spcBef>
                <a:spcPct val="0"/>
              </a:spcBef>
              <a:spcAft>
                <a:spcPct val="0"/>
              </a:spcAft>
            </a:pPr>
            <a:r>
              <a:rPr lang="es-ES_tradnl" altLang="es-ES_tradnl" b="1" dirty="0">
                <a:latin typeface="Arial" charset="0"/>
              </a:rPr>
              <a:t>     Síndromes específicos asociados a DI</a:t>
            </a:r>
          </a:p>
        </p:txBody>
      </p:sp>
      <p:pic>
        <p:nvPicPr>
          <p:cNvPr id="3" name="Imagen 2">
            <a:extLst>
              <a:ext uri="{FF2B5EF4-FFF2-40B4-BE49-F238E27FC236}">
                <a16:creationId xmlns:a16="http://schemas.microsoft.com/office/drawing/2014/main" id="{7055B0DE-268E-4845-84F2-2AC7FDE8A373}"/>
              </a:ext>
            </a:extLst>
          </p:cNvPr>
          <p:cNvPicPr>
            <a:picLocks noChangeAspect="1"/>
          </p:cNvPicPr>
          <p:nvPr/>
        </p:nvPicPr>
        <p:blipFill>
          <a:blip r:embed="rId4"/>
          <a:stretch>
            <a:fillRect/>
          </a:stretch>
        </p:blipFill>
        <p:spPr>
          <a:xfrm>
            <a:off x="4293126" y="4027075"/>
            <a:ext cx="1712269" cy="1766504"/>
          </a:xfrm>
          <a:prstGeom prst="rect">
            <a:avLst/>
          </a:prstGeom>
        </p:spPr>
      </p:pic>
      <p:pic>
        <p:nvPicPr>
          <p:cNvPr id="6" name="Imagen 5">
            <a:extLst>
              <a:ext uri="{FF2B5EF4-FFF2-40B4-BE49-F238E27FC236}">
                <a16:creationId xmlns:a16="http://schemas.microsoft.com/office/drawing/2014/main" id="{29810DEB-7977-714A-97C4-A8DF9EE94475}"/>
              </a:ext>
            </a:extLst>
          </p:cNvPr>
          <p:cNvPicPr>
            <a:picLocks noChangeAspect="1"/>
          </p:cNvPicPr>
          <p:nvPr/>
        </p:nvPicPr>
        <p:blipFill>
          <a:blip r:embed="rId5"/>
          <a:stretch>
            <a:fillRect/>
          </a:stretch>
        </p:blipFill>
        <p:spPr>
          <a:xfrm>
            <a:off x="6371473" y="3019114"/>
            <a:ext cx="2418959" cy="1756734"/>
          </a:xfrm>
          <a:prstGeom prst="rect">
            <a:avLst/>
          </a:prstGeom>
        </p:spPr>
      </p:pic>
      <p:pic>
        <p:nvPicPr>
          <p:cNvPr id="14" name="Audio 13">
            <a:hlinkClick r:id="" action="ppaction://media"/>
            <a:extLst>
              <a:ext uri="{FF2B5EF4-FFF2-40B4-BE49-F238E27FC236}">
                <a16:creationId xmlns:a16="http://schemas.microsoft.com/office/drawing/2014/main" id="{7EBACB69-364F-2F4A-ADA9-9220B071A5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80793642"/>
      </p:ext>
    </p:extLst>
  </p:cSld>
  <p:clrMapOvr>
    <a:masterClrMapping/>
  </p:clrMapOvr>
  <mc:AlternateContent xmlns:mc="http://schemas.openxmlformats.org/markup-compatibility/2006" xmlns:p14="http://schemas.microsoft.com/office/powerpoint/2010/main">
    <mc:Choice Requires="p14">
      <p:transition spd="slow" p14:dur="2000" advTm="44681"/>
    </mc:Choice>
    <mc:Fallback xmlns="">
      <p:transition spd="slow" advTm="44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9" y="404665"/>
            <a:ext cx="6804248" cy="504055"/>
          </a:xfrm>
          <a:prstGeom prst="rect">
            <a:avLst/>
          </a:prstGeom>
        </p:spPr>
        <p:txBody>
          <a:bodyPr vert="horz" lIns="91407" tIns="45704" rIns="91407" bIns="45704" rtlCol="0" anchor="ctr">
            <a:noAutofit/>
          </a:bodyPr>
          <a:lstStyle/>
          <a:p>
            <a:pP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737616" y="108366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6" name="Diagrama 5"/>
          <p:cNvGraphicFramePr/>
          <p:nvPr>
            <p:extLst>
              <p:ext uri="{D42A27DB-BD31-4B8C-83A1-F6EECF244321}">
                <p14:modId xmlns:p14="http://schemas.microsoft.com/office/powerpoint/2010/main" val="2131625771"/>
              </p:ext>
            </p:extLst>
          </p:nvPr>
        </p:nvGraphicFramePr>
        <p:xfrm>
          <a:off x="109728" y="756056"/>
          <a:ext cx="8961120" cy="4606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ángulo 2"/>
          <p:cNvSpPr/>
          <p:nvPr/>
        </p:nvSpPr>
        <p:spPr>
          <a:xfrm>
            <a:off x="609077" y="333667"/>
            <a:ext cx="7149024" cy="400110"/>
          </a:xfrm>
          <a:prstGeom prst="rect">
            <a:avLst/>
          </a:prstGeom>
        </p:spPr>
        <p:txBody>
          <a:bodyPr wrap="square">
            <a:spAutoFit/>
          </a:bodyPr>
          <a:lstStyle/>
          <a:p>
            <a:pPr algn="ctr">
              <a:spcAft>
                <a:spcPts val="0"/>
              </a:spcAft>
            </a:pPr>
            <a:r>
              <a:rPr lang="es-ES_tradnl" sz="2000" b="1">
                <a:latin typeface="Calibri" charset="0"/>
                <a:ea typeface="Calibri" charset="0"/>
                <a:cs typeface="Times New Roman" charset="0"/>
              </a:rPr>
              <a:t>Identificación de la etiología de la discapacidad intelectual </a:t>
            </a:r>
            <a:endParaRPr lang="es-ES_tradnl" sz="2000" dirty="0">
              <a:latin typeface="Calibri" charset="0"/>
              <a:ea typeface="Calibri" charset="0"/>
              <a:cs typeface="Times New Roman" charset="0"/>
            </a:endParaRPr>
          </a:p>
        </p:txBody>
      </p:sp>
      <p:pic>
        <p:nvPicPr>
          <p:cNvPr id="2" name="Audio 1">
            <a:hlinkClick r:id="" action="ppaction://media"/>
            <a:extLst>
              <a:ext uri="{FF2B5EF4-FFF2-40B4-BE49-F238E27FC236}">
                <a16:creationId xmlns:a16="http://schemas.microsoft.com/office/drawing/2014/main" id="{D3FF76C3-7F70-2149-9998-6140608714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8505426"/>
      </p:ext>
    </p:extLst>
  </p:cSld>
  <p:clrMapOvr>
    <a:masterClrMapping/>
  </p:clrMapOvr>
  <mc:AlternateContent xmlns:mc="http://schemas.openxmlformats.org/markup-compatibility/2006" xmlns:p14="http://schemas.microsoft.com/office/powerpoint/2010/main">
    <mc:Choice Requires="p14">
      <p:transition spd="slow" p14:dur="2000" advTm="62494"/>
    </mc:Choice>
    <mc:Fallback xmlns="">
      <p:transition spd="slow" advTm="6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323528" y="404665"/>
            <a:ext cx="8064895" cy="504055"/>
          </a:xfrm>
          <a:prstGeom prst="rect">
            <a:avLst/>
          </a:prstGeom>
        </p:spPr>
        <p:txBody>
          <a:bodyPr vert="horz" lIns="91407" tIns="45704" rIns="91407" bIns="45704" rtlCol="0" anchor="ctr">
            <a:noAutofit/>
          </a:bodyPr>
          <a:lstStyle/>
          <a:p>
            <a:pPr algn="ctr" defTabSz="914071">
              <a:spcBef>
                <a:spcPct val="0"/>
              </a:spcBef>
              <a:defRPr/>
            </a:pPr>
            <a:r>
              <a:rPr lang="es-ES_tradnl" sz="2800" b="1" dirty="0" err="1">
                <a:latin typeface="Calibri" charset="0"/>
                <a:ea typeface="Calibri" charset="0"/>
                <a:cs typeface="Times" charset="0"/>
              </a:rPr>
              <a:t>Neuroimágenes</a:t>
            </a:r>
            <a:r>
              <a:rPr lang="es-ES_tradnl" sz="2800" b="1" dirty="0">
                <a:latin typeface="Calibri" charset="0"/>
                <a:ea typeface="Calibri" charset="0"/>
                <a:cs typeface="Times" charset="0"/>
              </a:rPr>
              <a:t> -</a:t>
            </a:r>
            <a:r>
              <a:rPr lang="es-ES_tradnl" sz="2800" dirty="0">
                <a:latin typeface="Calibri" charset="0"/>
                <a:ea typeface="Calibri" charset="0"/>
                <a:cs typeface="Times" charset="0"/>
              </a:rPr>
              <a:t> </a:t>
            </a:r>
            <a:r>
              <a:rPr lang="es-ES_tradnl" sz="2800" b="1" dirty="0">
                <a:latin typeface="Calibri" charset="0"/>
                <a:ea typeface="Calibri" charset="0"/>
                <a:cs typeface="Times" charset="0"/>
              </a:rPr>
              <a:t>Resonancia magnética encefálica </a:t>
            </a:r>
            <a:endParaRPr lang="es-ES_tradnl" sz="2800" dirty="0">
              <a:latin typeface="Calibri" charset="0"/>
              <a:ea typeface="Calibri" charset="0"/>
              <a:cs typeface="Times New Roman" charset="0"/>
            </a:endParaRPr>
          </a:p>
          <a:p>
            <a:pPr algn="ct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sp>
        <p:nvSpPr>
          <p:cNvPr id="2" name="Rectángulo 1"/>
          <p:cNvSpPr/>
          <p:nvPr/>
        </p:nvSpPr>
        <p:spPr>
          <a:xfrm>
            <a:off x="211104" y="2081109"/>
            <a:ext cx="8721792" cy="2585323"/>
          </a:xfrm>
          <a:prstGeom prst="rect">
            <a:avLst/>
          </a:prstGeom>
        </p:spPr>
        <p:txBody>
          <a:bodyPr wrap="square">
            <a:spAutoFit/>
          </a:bodyPr>
          <a:lstStyle/>
          <a:p>
            <a:pPr>
              <a:spcAft>
                <a:spcPts val="0"/>
              </a:spcAft>
            </a:pPr>
            <a:r>
              <a:rPr lang="es-ES_tradnl" dirty="0">
                <a:latin typeface="Calibri" charset="0"/>
                <a:ea typeface="Calibri" charset="0"/>
                <a:cs typeface="Times New Roman" charset="0"/>
              </a:rPr>
              <a:t>La resonancia magnética encefálica puede aportar información en 30% de los niños con DI.</a:t>
            </a:r>
          </a:p>
          <a:p>
            <a:pPr>
              <a:spcAft>
                <a:spcPts val="0"/>
              </a:spcAft>
            </a:pPr>
            <a:r>
              <a:rPr lang="es-ES_tradnl" dirty="0">
                <a:latin typeface="Calibri" charset="0"/>
                <a:ea typeface="Calibri" charset="0"/>
                <a:cs typeface="Times New Roman" charset="0"/>
              </a:rPr>
              <a:t>Hay ciertas recomendaciones en la realización de </a:t>
            </a:r>
            <a:r>
              <a:rPr lang="es-ES_tradnl" dirty="0" err="1">
                <a:latin typeface="Calibri" charset="0"/>
                <a:ea typeface="Calibri" charset="0"/>
                <a:cs typeface="Times New Roman" charset="0"/>
              </a:rPr>
              <a:t>neuroimágenes</a:t>
            </a:r>
            <a:r>
              <a:rPr lang="es-ES_tradnl" dirty="0">
                <a:latin typeface="Calibri" charset="0"/>
                <a:ea typeface="Calibri" charset="0"/>
                <a:cs typeface="Times New Roman" charset="0"/>
              </a:rPr>
              <a:t>, por ejemplo </a:t>
            </a:r>
            <a:r>
              <a:rPr lang="es-ES_tradnl" sz="1200" i="1" dirty="0">
                <a:latin typeface="Calibri" charset="0"/>
                <a:ea typeface="Calibri" charset="0"/>
                <a:cs typeface="Times New Roman" charset="0"/>
              </a:rPr>
              <a:t>American </a:t>
            </a:r>
            <a:r>
              <a:rPr lang="es-ES_tradnl" sz="1200" i="1" dirty="0" err="1">
                <a:latin typeface="Calibri" charset="0"/>
                <a:ea typeface="Calibri" charset="0"/>
                <a:cs typeface="Times New Roman" charset="0"/>
              </a:rPr>
              <a:t>College</a:t>
            </a:r>
            <a:r>
              <a:rPr lang="es-ES_tradnl" sz="1200" i="1" dirty="0">
                <a:latin typeface="Calibri" charset="0"/>
                <a:ea typeface="Calibri" charset="0"/>
                <a:cs typeface="Times New Roman" charset="0"/>
              </a:rPr>
              <a:t> of Medical </a:t>
            </a:r>
            <a:r>
              <a:rPr lang="es-ES_tradnl" sz="1200" i="1" dirty="0" err="1">
                <a:latin typeface="Calibri" charset="0"/>
                <a:ea typeface="Calibri" charset="0"/>
                <a:cs typeface="Times New Roman" charset="0"/>
              </a:rPr>
              <a:t>Genetics</a:t>
            </a:r>
            <a:r>
              <a:rPr lang="es-ES_tradnl" dirty="0">
                <a:latin typeface="Calibri" charset="0"/>
                <a:ea typeface="Calibri" charset="0"/>
                <a:cs typeface="Times New Roman" charset="0"/>
              </a:rPr>
              <a:t> recomienda realizar dicho estudio ante la presencia de macrocefalia y microcefalia, convulsiones o signos anormales del examen neurológico. </a:t>
            </a:r>
          </a:p>
          <a:p>
            <a:pPr>
              <a:spcAft>
                <a:spcPts val="0"/>
              </a:spcAft>
            </a:pPr>
            <a:endParaRPr lang="es-ES_tradnl" dirty="0">
              <a:latin typeface="Calibri" charset="0"/>
              <a:ea typeface="Calibri" charset="0"/>
              <a:cs typeface="Times New Roman" charset="0"/>
            </a:endParaRPr>
          </a:p>
          <a:p>
            <a:pPr>
              <a:spcAft>
                <a:spcPts val="0"/>
              </a:spcAft>
            </a:pPr>
            <a:r>
              <a:rPr lang="es-ES_tradnl" dirty="0">
                <a:latin typeface="Calibri" charset="0"/>
                <a:ea typeface="Calibri" charset="0"/>
                <a:cs typeface="Times New Roman" charset="0"/>
              </a:rPr>
              <a:t>Espectroscopia, según el caso ya que es útil para detectar algunas enfermedades metabólicas como el déficit de creatina cerebral. </a:t>
            </a:r>
          </a:p>
          <a:p>
            <a:pPr>
              <a:spcAft>
                <a:spcPts val="0"/>
              </a:spcAft>
            </a:pPr>
            <a:r>
              <a:rPr lang="es-ES_tradnl" b="1" dirty="0">
                <a:latin typeface="Calibri" charset="0"/>
                <a:ea typeface="Calibri" charset="0"/>
                <a:cs typeface="Times New Roman" charset="0"/>
              </a:rPr>
              <a:t> </a:t>
            </a:r>
          </a:p>
          <a:p>
            <a:pPr>
              <a:spcAft>
                <a:spcPts val="0"/>
              </a:spcAft>
            </a:pPr>
            <a:endParaRPr lang="es-ES_tradnl" dirty="0">
              <a:latin typeface="Calibri" charset="0"/>
              <a:ea typeface="Calibri" charset="0"/>
              <a:cs typeface="Times New Roman" charset="0"/>
            </a:endParaRPr>
          </a:p>
        </p:txBody>
      </p:sp>
      <p:pic>
        <p:nvPicPr>
          <p:cNvPr id="3" name="Imagen 2">
            <a:extLst>
              <a:ext uri="{FF2B5EF4-FFF2-40B4-BE49-F238E27FC236}">
                <a16:creationId xmlns:a16="http://schemas.microsoft.com/office/drawing/2014/main" id="{26C1FFC0-D2AE-BF46-A5AA-E2F70435D36F}"/>
              </a:ext>
            </a:extLst>
          </p:cNvPr>
          <p:cNvPicPr>
            <a:picLocks noChangeAspect="1"/>
          </p:cNvPicPr>
          <p:nvPr/>
        </p:nvPicPr>
        <p:blipFill rotWithShape="1">
          <a:blip r:embed="rId4"/>
          <a:srcRect l="53452" b="52052"/>
          <a:stretch/>
        </p:blipFill>
        <p:spPr>
          <a:xfrm>
            <a:off x="5708821" y="3901751"/>
            <a:ext cx="2123548" cy="2555542"/>
          </a:xfrm>
          <a:prstGeom prst="rect">
            <a:avLst/>
          </a:prstGeom>
        </p:spPr>
      </p:pic>
      <p:pic>
        <p:nvPicPr>
          <p:cNvPr id="6" name="Audio 5">
            <a:hlinkClick r:id="" action="ppaction://media"/>
            <a:extLst>
              <a:ext uri="{FF2B5EF4-FFF2-40B4-BE49-F238E27FC236}">
                <a16:creationId xmlns:a16="http://schemas.microsoft.com/office/drawing/2014/main" id="{AED0F2A3-8603-DF43-AC30-A6DB32FF6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64847998"/>
      </p:ext>
    </p:extLst>
  </p:cSld>
  <p:clrMapOvr>
    <a:masterClrMapping/>
  </p:clrMapOvr>
  <mc:AlternateContent xmlns:mc="http://schemas.openxmlformats.org/markup-compatibility/2006" xmlns:p14="http://schemas.microsoft.com/office/powerpoint/2010/main">
    <mc:Choice Requires="p14">
      <p:transition spd="slow" p14:dur="2000" advTm="25601"/>
    </mc:Choice>
    <mc:Fallback xmlns="">
      <p:transition spd="slow" advTm="2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165304"/>
            <a:ext cx="9144000" cy="6926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es-ES"/>
          </a:p>
        </p:txBody>
      </p:sp>
      <p:sp>
        <p:nvSpPr>
          <p:cNvPr id="5" name="1 Título"/>
          <p:cNvSpPr txBox="1">
            <a:spLocks/>
          </p:cNvSpPr>
          <p:nvPr/>
        </p:nvSpPr>
        <p:spPr>
          <a:xfrm>
            <a:off x="738057" y="558966"/>
            <a:ext cx="6804248" cy="504055"/>
          </a:xfrm>
          <a:prstGeom prst="rect">
            <a:avLst/>
          </a:prstGeom>
        </p:spPr>
        <p:txBody>
          <a:bodyPr vert="horz" lIns="91407" tIns="45704" rIns="91407" bIns="45704" rtlCol="0" anchor="ctr">
            <a:noAutofit/>
          </a:bodyPr>
          <a:lstStyle/>
          <a:p>
            <a:pPr algn="ctr" defTabSz="914071">
              <a:spcBef>
                <a:spcPct val="0"/>
              </a:spcBef>
              <a:defRPr/>
            </a:pPr>
            <a:r>
              <a:rPr lang="es-ES_tradnl" sz="2800" b="1">
                <a:latin typeface="Calibri" charset="0"/>
                <a:ea typeface="Calibri" charset="0"/>
                <a:cs typeface="Times New Roman" charset="0"/>
              </a:rPr>
              <a:t>Comentario final</a:t>
            </a:r>
            <a:endParaRPr lang="es-ES_tradnl" sz="2800">
              <a:latin typeface="Calibri" charset="0"/>
              <a:ea typeface="Calibri" charset="0"/>
              <a:cs typeface="Times New Roman" charset="0"/>
            </a:endParaRPr>
          </a:p>
          <a:p>
            <a:pPr algn="ctr" defTabSz="914071">
              <a:spcBef>
                <a:spcPct val="0"/>
              </a:spcBef>
              <a:defRPr/>
            </a:pPr>
            <a:endParaRPr lang="es-ES" sz="2600" dirty="0">
              <a:solidFill>
                <a:schemeClr val="bg1">
                  <a:lumMod val="50000"/>
                </a:schemeClr>
              </a:solidFill>
              <a:latin typeface="Calibri" pitchFamily="34" charset="0"/>
            </a:endParaRPr>
          </a:p>
        </p:txBody>
      </p:sp>
      <p:cxnSp>
        <p:nvCxnSpPr>
          <p:cNvPr id="7" name="6 Conector recto"/>
          <p:cNvCxnSpPr/>
          <p:nvPr/>
        </p:nvCxnSpPr>
        <p:spPr>
          <a:xfrm>
            <a:off x="395536" y="908720"/>
            <a:ext cx="7992888"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8" name="9 Marcador de contenido"/>
          <p:cNvSpPr txBox="1">
            <a:spLocks/>
          </p:cNvSpPr>
          <p:nvPr/>
        </p:nvSpPr>
        <p:spPr>
          <a:xfrm>
            <a:off x="457200" y="1095793"/>
            <a:ext cx="8075240" cy="4657089"/>
          </a:xfrm>
          <a:prstGeom prst="rect">
            <a:avLst/>
          </a:prstGeom>
        </p:spPr>
        <p:txBody>
          <a:bodyPr lIns="91407" tIns="45704" rIns="91407" bIns="45704">
            <a:noAutofit/>
          </a:bodyPr>
          <a:lstStyle/>
          <a:p>
            <a:pPr marL="342900" indent="-342900">
              <a:buFont typeface="+mj-lt"/>
              <a:buAutoNum type="arabicPeriod" startAt="8"/>
            </a:pPr>
            <a:endParaRPr lang="es-CL" dirty="0">
              <a:solidFill>
                <a:schemeClr val="tx1">
                  <a:lumMod val="50000"/>
                  <a:lumOff val="50000"/>
                </a:schemeClr>
              </a:solidFill>
            </a:endParaRPr>
          </a:p>
        </p:txBody>
      </p:sp>
      <p:graphicFrame>
        <p:nvGraphicFramePr>
          <p:cNvPr id="3" name="Diagrama 2"/>
          <p:cNvGraphicFramePr/>
          <p:nvPr>
            <p:extLst>
              <p:ext uri="{D42A27DB-BD31-4B8C-83A1-F6EECF244321}">
                <p14:modId xmlns:p14="http://schemas.microsoft.com/office/powerpoint/2010/main" val="302161187"/>
              </p:ext>
            </p:extLst>
          </p:nvPr>
        </p:nvGraphicFramePr>
        <p:xfrm>
          <a:off x="192816" y="908721"/>
          <a:ext cx="8758368"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1877EE1F-EE66-D44D-9FA4-B25976538C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84570916"/>
      </p:ext>
    </p:extLst>
  </p:cSld>
  <p:clrMapOvr>
    <a:masterClrMapping/>
  </p:clrMapOvr>
  <mc:AlternateContent xmlns:mc="http://schemas.openxmlformats.org/markup-compatibility/2006" xmlns:p14="http://schemas.microsoft.com/office/powerpoint/2010/main">
    <mc:Choice Requires="p14">
      <p:transition spd="slow" p14:dur="2000" advTm="98947"/>
    </mc:Choice>
    <mc:Fallback xmlns="">
      <p:transition spd="slow" advTm="9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a:off x="501056" y="6165304"/>
            <a:ext cx="792088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267520" y="2759264"/>
            <a:ext cx="8424936" cy="2246737"/>
          </a:xfrm>
          <a:prstGeom prst="rect">
            <a:avLst/>
          </a:prstGeom>
          <a:noFill/>
          <a:ln>
            <a:noFill/>
          </a:ln>
        </p:spPr>
        <p:txBody>
          <a:bodyPr wrap="square" lIns="91407" tIns="45704" rIns="91407" bIns="45704" rtlCol="0">
            <a:spAutoFit/>
          </a:bodyPr>
          <a:lstStyle/>
          <a:p>
            <a:pPr algn="ctr"/>
            <a:r>
              <a:rPr lang="es-ES" sz="2000" b="1" dirty="0">
                <a:solidFill>
                  <a:schemeClr val="bg1">
                    <a:lumMod val="50000"/>
                  </a:schemeClr>
                </a:solidFill>
                <a:latin typeface="Calibri" pitchFamily="34" charset="0"/>
              </a:rPr>
              <a:t>RETRASO DEL DESARROLLO PSICOMOTOR</a:t>
            </a:r>
          </a:p>
          <a:p>
            <a:pPr algn="ctr"/>
            <a:r>
              <a:rPr lang="es-ES" sz="2000" b="1" dirty="0">
                <a:solidFill>
                  <a:schemeClr val="bg1">
                    <a:lumMod val="50000"/>
                  </a:schemeClr>
                </a:solidFill>
                <a:latin typeface="Calibri" pitchFamily="34" charset="0"/>
              </a:rPr>
              <a:t>Y</a:t>
            </a:r>
          </a:p>
          <a:p>
            <a:pPr algn="ctr"/>
            <a:r>
              <a:rPr lang="es-ES" sz="2000" b="1" dirty="0">
                <a:solidFill>
                  <a:schemeClr val="bg1">
                    <a:lumMod val="50000"/>
                  </a:schemeClr>
                </a:solidFill>
                <a:latin typeface="Calibri" pitchFamily="34" charset="0"/>
              </a:rPr>
              <a:t>DISCAPACIDAD INTELECTUAL</a:t>
            </a:r>
          </a:p>
          <a:p>
            <a:pPr algn="ctr"/>
            <a:endParaRPr lang="es-ES" sz="2000" dirty="0">
              <a:solidFill>
                <a:schemeClr val="bg1">
                  <a:lumMod val="50000"/>
                </a:schemeClr>
              </a:solidFill>
              <a:latin typeface="Calibri" pitchFamily="34" charset="0"/>
            </a:endParaRPr>
          </a:p>
          <a:p>
            <a:pPr algn="ctr"/>
            <a:endParaRPr lang="es-ES" sz="2000" dirty="0">
              <a:solidFill>
                <a:schemeClr val="bg1">
                  <a:lumMod val="50000"/>
                </a:schemeClr>
              </a:solidFill>
              <a:latin typeface="Calibri" pitchFamily="34" charset="0"/>
            </a:endParaRPr>
          </a:p>
          <a:p>
            <a:pPr algn="ctr"/>
            <a:endParaRPr lang="es-ES" sz="2000" dirty="0">
              <a:solidFill>
                <a:schemeClr val="bg1">
                  <a:lumMod val="50000"/>
                </a:schemeClr>
              </a:solidFill>
              <a:latin typeface="Calibri" pitchFamily="34" charset="0"/>
            </a:endParaRPr>
          </a:p>
          <a:p>
            <a:pPr algn="ctr"/>
            <a:endParaRPr lang="es-ES" sz="2000" dirty="0">
              <a:solidFill>
                <a:schemeClr val="bg1">
                  <a:lumMod val="50000"/>
                </a:schemeClr>
              </a:solidFill>
              <a:latin typeface="Calibri" pitchFamily="34" charset="0"/>
            </a:endParaRPr>
          </a:p>
        </p:txBody>
      </p:sp>
      <p:pic>
        <p:nvPicPr>
          <p:cNvPr id="3" name="Imagen 2"/>
          <p:cNvPicPr>
            <a:picLocks noChangeAspect="1"/>
          </p:cNvPicPr>
          <p:nvPr/>
        </p:nvPicPr>
        <p:blipFill>
          <a:blip r:embed="rId5"/>
          <a:stretch>
            <a:fillRect/>
          </a:stretch>
        </p:blipFill>
        <p:spPr>
          <a:xfrm>
            <a:off x="267520" y="229829"/>
            <a:ext cx="2789132" cy="1982429"/>
          </a:xfrm>
          <a:prstGeom prst="rect">
            <a:avLst/>
          </a:prstGeom>
        </p:spPr>
      </p:pic>
      <p:pic>
        <p:nvPicPr>
          <p:cNvPr id="4" name="Audio 3">
            <a:hlinkClick r:id="" action="ppaction://media"/>
            <a:extLst>
              <a:ext uri="{FF2B5EF4-FFF2-40B4-BE49-F238E27FC236}">
                <a16:creationId xmlns:a16="http://schemas.microsoft.com/office/drawing/2014/main" id="{FEFD9755-FDEC-2A48-ABAB-B2E4B7B7DE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10435213"/>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Marcador de contenido"/>
          <p:cNvGraphicFramePr>
            <a:graphicFrameLocks noGrp="1"/>
          </p:cNvGraphicFramePr>
          <p:nvPr>
            <p:ph idx="1"/>
            <p:extLst>
              <p:ext uri="{D42A27DB-BD31-4B8C-83A1-F6EECF244321}">
                <p14:modId xmlns:p14="http://schemas.microsoft.com/office/powerpoint/2010/main" val="1019283241"/>
              </p:ext>
            </p:extLst>
          </p:nvPr>
        </p:nvGraphicFramePr>
        <p:xfrm>
          <a:off x="170319" y="1532238"/>
          <a:ext cx="4389340" cy="2953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Agrupar 8"/>
          <p:cNvGrpSpPr/>
          <p:nvPr/>
        </p:nvGrpSpPr>
        <p:grpSpPr>
          <a:xfrm>
            <a:off x="4584342" y="170688"/>
            <a:ext cx="4390929" cy="3860889"/>
            <a:chOff x="-88867" y="0"/>
            <a:chExt cx="4283009" cy="3972739"/>
          </a:xfrm>
          <a:scene3d>
            <a:camera prst="orthographicFront">
              <a:rot lat="0" lon="0" rev="0"/>
            </a:camera>
            <a:lightRig rig="contrasting" dir="t">
              <a:rot lat="0" lon="0" rev="1200000"/>
            </a:lightRig>
          </a:scene3d>
        </p:grpSpPr>
        <p:sp>
          <p:nvSpPr>
            <p:cNvPr id="10" name="Elipse 9"/>
            <p:cNvSpPr/>
            <p:nvPr/>
          </p:nvSpPr>
          <p:spPr>
            <a:xfrm>
              <a:off x="-88867" y="0"/>
              <a:ext cx="4283009" cy="3972739"/>
            </a:xfrm>
            <a:prstGeom prst="ellipse">
              <a:avLst/>
            </a:prstGeom>
            <a:solidFill>
              <a:srgbClr val="00B0F0">
                <a:alpha val="50000"/>
              </a:srgbClr>
            </a:solidFill>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Elipse 4"/>
            <p:cNvSpPr/>
            <p:nvPr/>
          </p:nvSpPr>
          <p:spPr>
            <a:xfrm>
              <a:off x="538365" y="581794"/>
              <a:ext cx="3028545" cy="280915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s-ES" sz="1800" kern="1200" dirty="0"/>
                <a:t>El desarrollo del SNC es un proceso secuencial y ordenado  en que se van desarrollando estructuras y funciones  de acuerdo a influencias genéticas (genoma) y </a:t>
              </a:r>
              <a:r>
                <a:rPr lang="es-ES" sz="1800" kern="1200" dirty="0" err="1"/>
                <a:t>epigenéticas</a:t>
              </a:r>
              <a:r>
                <a:rPr lang="es-ES" sz="1800" kern="1200" dirty="0"/>
                <a:t> (claves ambientales de madre o feto antes del nacimiento y del mundo externo a través de la vida)</a:t>
              </a:r>
              <a:endParaRPr lang="es-CL" sz="1800" kern="1200" dirty="0"/>
            </a:p>
          </p:txBody>
        </p:sp>
      </p:grpSp>
      <p:pic>
        <p:nvPicPr>
          <p:cNvPr id="2" name="Imagen 1">
            <a:extLst>
              <a:ext uri="{FF2B5EF4-FFF2-40B4-BE49-F238E27FC236}">
                <a16:creationId xmlns:a16="http://schemas.microsoft.com/office/drawing/2014/main" id="{5FC5C71F-A3C2-D04B-AFF2-CF45F5CE26E1}"/>
              </a:ext>
            </a:extLst>
          </p:cNvPr>
          <p:cNvPicPr>
            <a:picLocks noChangeAspect="1"/>
          </p:cNvPicPr>
          <p:nvPr/>
        </p:nvPicPr>
        <p:blipFill>
          <a:blip r:embed="rId9"/>
          <a:stretch>
            <a:fillRect/>
          </a:stretch>
        </p:blipFill>
        <p:spPr>
          <a:xfrm>
            <a:off x="3007342" y="3897012"/>
            <a:ext cx="2857500" cy="2857500"/>
          </a:xfrm>
          <a:prstGeom prst="rect">
            <a:avLst/>
          </a:prstGeom>
        </p:spPr>
      </p:pic>
      <p:pic>
        <p:nvPicPr>
          <p:cNvPr id="3" name="Audio 2">
            <a:hlinkClick r:id="" action="ppaction://media"/>
            <a:extLst>
              <a:ext uri="{FF2B5EF4-FFF2-40B4-BE49-F238E27FC236}">
                <a16:creationId xmlns:a16="http://schemas.microsoft.com/office/drawing/2014/main" id="{D6844878-0EE2-9447-BAD5-64C4B6D4F9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9206672"/>
      </p:ext>
    </p:extLst>
  </p:cSld>
  <p:clrMapOvr>
    <a:masterClrMapping/>
  </p:clrMapOvr>
  <mc:AlternateContent xmlns:mc="http://schemas.openxmlformats.org/markup-compatibility/2006" xmlns:p14="http://schemas.microsoft.com/office/powerpoint/2010/main">
    <mc:Choice Requires="p14">
      <p:transition spd="slow" p14:dur="2000" advTm="31898"/>
    </mc:Choice>
    <mc:Fallback xmlns="">
      <p:transition spd="slow" advTm="3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785786" y="357166"/>
          <a:ext cx="2114536" cy="796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4 Marcador de contenido"/>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a:extLst>
              <a:ext uri="{FF2B5EF4-FFF2-40B4-BE49-F238E27FC236}">
                <a16:creationId xmlns:a16="http://schemas.microsoft.com/office/drawing/2014/main" id="{3BEC088A-F9CB-664A-9182-6A2CC84F72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3625458"/>
      </p:ext>
    </p:extLst>
  </p:cSld>
  <p:clrMapOvr>
    <a:masterClrMapping/>
  </p:clrMapOvr>
  <mc:AlternateContent xmlns:mc="http://schemas.openxmlformats.org/markup-compatibility/2006" xmlns:p14="http://schemas.microsoft.com/office/powerpoint/2010/main">
    <mc:Choice Requires="p14">
      <p:transition spd="slow" p14:dur="2000" advTm="29216"/>
    </mc:Choice>
    <mc:Fallback xmlns="">
      <p:transition spd="slow" advTm="2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615084256"/>
              </p:ext>
            </p:extLst>
          </p:nvPr>
        </p:nvGraphicFramePr>
        <p:xfrm>
          <a:off x="464070" y="1943550"/>
          <a:ext cx="8305800" cy="24812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4E265399-BD6F-0144-9A42-E48F665534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26035112"/>
      </p:ext>
    </p:extLst>
  </p:cSld>
  <p:clrMapOvr>
    <a:masterClrMapping/>
  </p:clrMapOvr>
  <p:transition spd="med" advTm="17995">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Group 2"/>
          <p:cNvGraphicFramePr>
            <a:graphicFrameLocks noGrp="1"/>
          </p:cNvGraphicFramePr>
          <p:nvPr/>
        </p:nvGraphicFramePr>
        <p:xfrm>
          <a:off x="785813" y="1285875"/>
          <a:ext cx="7500937" cy="5394936"/>
        </p:xfrm>
        <a:graphic>
          <a:graphicData uri="http://schemas.openxmlformats.org/drawingml/2006/table">
            <a:tbl>
              <a:tblPr/>
              <a:tblGrid>
                <a:gridCol w="1887537">
                  <a:extLst>
                    <a:ext uri="{9D8B030D-6E8A-4147-A177-3AD203B41FA5}">
                      <a16:colId xmlns:a16="http://schemas.microsoft.com/office/drawing/2014/main" val="20000"/>
                    </a:ext>
                  </a:extLst>
                </a:gridCol>
                <a:gridCol w="1887538">
                  <a:extLst>
                    <a:ext uri="{9D8B030D-6E8A-4147-A177-3AD203B41FA5}">
                      <a16:colId xmlns:a16="http://schemas.microsoft.com/office/drawing/2014/main" val="20001"/>
                    </a:ext>
                  </a:extLst>
                </a:gridCol>
                <a:gridCol w="3725862">
                  <a:extLst>
                    <a:ext uri="{9D8B030D-6E8A-4147-A177-3AD203B41FA5}">
                      <a16:colId xmlns:a16="http://schemas.microsoft.com/office/drawing/2014/main" val="20002"/>
                    </a:ext>
                  </a:extLst>
                </a:gridCol>
              </a:tblGrid>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Edad</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Area </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Desarrollo</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1 mes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Fija la mirada en el rostro del examinador</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Reacciona al sonido de una campanilla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Aprieta dedo índice del examinador</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Sigue con la vista una argolla (ángulo 90ª)</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3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Sorrie en respuesta del examinador</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Vocalización prolongada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Al sentarlo, mantiene la cabeza erguida.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Sigue con la vista una argolla (ángulo 180ª)</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6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Imita sonidos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Vocaliza cuando se le habla.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51752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Se mantiene sentado sólo momentáneamente</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Coge la argolla y el cubo.</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9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Reacciona a la despedida.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Reacciona a comentarios verbales.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Se levanta a posición de pie con apoyo.</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Coge objetos con participación del pulgar.</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marL="91439" marR="91439" marT="45708" marB="4570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bl>
          </a:graphicData>
        </a:graphic>
      </p:graphicFrame>
      <p:sp>
        <p:nvSpPr>
          <p:cNvPr id="36939" name="Text Box 76"/>
          <p:cNvSpPr txBox="1">
            <a:spLocks noChangeArrowheads="1"/>
          </p:cNvSpPr>
          <p:nvPr/>
        </p:nvSpPr>
        <p:spPr bwMode="auto">
          <a:xfrm>
            <a:off x="914400" y="142875"/>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pPr>
            <a:r>
              <a:rPr lang="es-ES_tradnl" altLang="es-ES_tradnl">
                <a:latin typeface="Times New Roman" charset="0"/>
              </a:rPr>
              <a:t>Escala de evaluación del DSM del niño de 0 a 2 años (Adaptada de S. Rodríguez)</a:t>
            </a:r>
          </a:p>
          <a:p>
            <a:pPr algn="ctr">
              <a:spcBef>
                <a:spcPct val="50000"/>
              </a:spcBef>
            </a:pPr>
            <a:r>
              <a:rPr lang="es-ES_tradnl" altLang="es-ES_tradnl" sz="1600">
                <a:latin typeface="Times New Roman" charset="0"/>
              </a:rPr>
              <a:t>S: Social  L: Lenguaje  M: Motor  C: Coordinación</a:t>
            </a:r>
            <a:endParaRPr lang="es-ES" altLang="es-ES_tradnl" sz="1600">
              <a:latin typeface="Times New Roman" charset="0"/>
            </a:endParaRPr>
          </a:p>
        </p:txBody>
      </p:sp>
      <p:pic>
        <p:nvPicPr>
          <p:cNvPr id="2" name="Audio 1">
            <a:hlinkClick r:id="" action="ppaction://media"/>
            <a:extLst>
              <a:ext uri="{FF2B5EF4-FFF2-40B4-BE49-F238E27FC236}">
                <a16:creationId xmlns:a16="http://schemas.microsoft.com/office/drawing/2014/main" id="{3ECB57FC-D12D-F845-B779-7494E567C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38192"/>
      </p:ext>
    </p:extLst>
  </p:cSld>
  <p:clrMapOvr>
    <a:masterClrMapping/>
  </p:clrMapOvr>
  <mc:AlternateContent xmlns:mc="http://schemas.openxmlformats.org/markup-compatibility/2006" xmlns:p14="http://schemas.microsoft.com/office/powerpoint/2010/main">
    <mc:Choice Requires="p14">
      <p:transition spd="slow" p14:dur="2000" advTm="66893"/>
    </mc:Choice>
    <mc:Fallback xmlns="">
      <p:transition spd="slow" advTm="6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Group 2"/>
          <p:cNvGraphicFramePr>
            <a:graphicFrameLocks noGrp="1"/>
          </p:cNvGraphicFramePr>
          <p:nvPr/>
        </p:nvGraphicFramePr>
        <p:xfrm>
          <a:off x="609600" y="176213"/>
          <a:ext cx="8139113" cy="6564313"/>
        </p:xfrm>
        <a:graphic>
          <a:graphicData uri="http://schemas.openxmlformats.org/drawingml/2006/table">
            <a:tbl>
              <a:tblPr/>
              <a:tblGrid>
                <a:gridCol w="2047875">
                  <a:extLst>
                    <a:ext uri="{9D8B030D-6E8A-4147-A177-3AD203B41FA5}">
                      <a16:colId xmlns:a16="http://schemas.microsoft.com/office/drawing/2014/main" val="20000"/>
                    </a:ext>
                  </a:extLst>
                </a:gridCol>
                <a:gridCol w="1473200">
                  <a:extLst>
                    <a:ext uri="{9D8B030D-6E8A-4147-A177-3AD203B41FA5}">
                      <a16:colId xmlns:a16="http://schemas.microsoft.com/office/drawing/2014/main" val="20001"/>
                    </a:ext>
                  </a:extLst>
                </a:gridCol>
                <a:gridCol w="4618038">
                  <a:extLst>
                    <a:ext uri="{9D8B030D-6E8A-4147-A177-3AD203B41FA5}">
                      <a16:colId xmlns:a16="http://schemas.microsoft.com/office/drawing/2014/main" val="20002"/>
                    </a:ext>
                  </a:extLst>
                </a:gridCol>
              </a:tblGrid>
              <a:tr h="468313">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Edad</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Area </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Desarrollo</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12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Responde a una orden</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Dice al menos dos palabras con significado.</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Se pone de pie solo. Camina con ayuda.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0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Junta las manos en la línea media.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15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Demanda lo que necesita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Dice al menos 3 palabras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Camina Sólo. Se cae fácilmente.</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Garabatea con un lápiz.</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18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Comunica sus deseos verbalmente.</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Usa muchas palabras ininteligibles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Camina varios pasos hacia un lado y hacia atrás.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Atrae un cubo con un palo.</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21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Comunica sus deseos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Dice al menos 10 palabras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Camina con soltura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Construye una torre de 3 cubos.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24 meses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Ayuda en tareas simples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L</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Usa el </a:t>
                      </a:r>
                      <a:r>
                        <a:rPr kumimoji="0" lang="es-ES_tradnl" altLang="es-ES" sz="1400" b="0" i="0" u="none" strike="noStrike" cap="none" normalizeH="0" baseline="0">
                          <a:ln>
                            <a:noFill/>
                          </a:ln>
                          <a:solidFill>
                            <a:schemeClr val="tx1"/>
                          </a:solidFill>
                          <a:effectLst/>
                          <a:latin typeface="Arial" charset="0"/>
                          <a:ea typeface="ＭＳ Ｐゴシック" charset="-128"/>
                        </a:rPr>
                        <a:t>“</a:t>
                      </a:r>
                      <a:r>
                        <a:rPr kumimoji="0" lang="es-ES_tradnl" altLang="es-ES_tradnl" sz="1400" b="0" i="0" u="none" strike="noStrike" cap="none" normalizeH="0" baseline="0">
                          <a:ln>
                            <a:noFill/>
                          </a:ln>
                          <a:solidFill>
                            <a:schemeClr val="tx1"/>
                          </a:solidFill>
                          <a:effectLst/>
                          <a:latin typeface="Arial" charset="0"/>
                          <a:ea typeface="ＭＳ Ｐゴシック" charset="-128"/>
                        </a:rPr>
                        <a:t>tu</a:t>
                      </a:r>
                      <a:r>
                        <a:rPr kumimoji="0" lang="es-ES_tradnl" altLang="es-ES" sz="1400" b="0" i="0" u="none" strike="noStrike" cap="none" normalizeH="0" baseline="0">
                          <a:ln>
                            <a:noFill/>
                          </a:ln>
                          <a:solidFill>
                            <a:schemeClr val="tx1"/>
                          </a:solidFill>
                          <a:effectLst/>
                          <a:latin typeface="Arial" charset="0"/>
                          <a:ea typeface="ＭＳ Ｐゴシック" charset="-128"/>
                        </a:rPr>
                        <a:t>”</a:t>
                      </a:r>
                      <a:r>
                        <a:rPr kumimoji="0" lang="es-ES_tradnl" altLang="es-ES_tradnl" sz="1400" b="0" i="0" u="none" strike="noStrike" cap="none" normalizeH="0" baseline="0">
                          <a:ln>
                            <a:noFill/>
                          </a:ln>
                          <a:solidFill>
                            <a:schemeClr val="tx1"/>
                          </a:solidFill>
                          <a:effectLst/>
                          <a:latin typeface="Arial" charset="0"/>
                          <a:ea typeface="ＭＳ Ｐゴシック" charset="-128"/>
                        </a:rPr>
                        <a:t>, </a:t>
                      </a:r>
                      <a:r>
                        <a:rPr kumimoji="0" lang="es-ES_tradnl" altLang="es-ES" sz="1400" b="0" i="0" u="none" strike="noStrike" cap="none" normalizeH="0" baseline="0">
                          <a:ln>
                            <a:noFill/>
                          </a:ln>
                          <a:solidFill>
                            <a:schemeClr val="tx1"/>
                          </a:solidFill>
                          <a:effectLst/>
                          <a:latin typeface="Arial" charset="0"/>
                          <a:ea typeface="ＭＳ Ｐゴシック" charset="-128"/>
                        </a:rPr>
                        <a:t>“</a:t>
                      </a:r>
                      <a:r>
                        <a:rPr kumimoji="0" lang="es-ES_tradnl" altLang="es-ES_tradnl" sz="1400" b="0" i="0" u="none" strike="noStrike" cap="none" normalizeH="0" baseline="0">
                          <a:ln>
                            <a:noFill/>
                          </a:ln>
                          <a:solidFill>
                            <a:schemeClr val="tx1"/>
                          </a:solidFill>
                          <a:effectLst/>
                          <a:latin typeface="Arial" charset="0"/>
                          <a:ea typeface="ＭＳ Ｐゴシック" charset="-128"/>
                        </a:rPr>
                        <a:t>mío</a:t>
                      </a:r>
                      <a:r>
                        <a:rPr kumimoji="0" lang="es-ES_tradnl" altLang="es-ES" sz="1400" b="0" i="0" u="none" strike="noStrike" cap="none" normalizeH="0" baseline="0">
                          <a:ln>
                            <a:noFill/>
                          </a:ln>
                          <a:solidFill>
                            <a:schemeClr val="tx1"/>
                          </a:solidFill>
                          <a:effectLst/>
                          <a:latin typeface="Arial" charset="0"/>
                          <a:ea typeface="ＭＳ Ｐゴシック" charset="-128"/>
                        </a:rPr>
                        <a:t>”</a:t>
                      </a:r>
                      <a:r>
                        <a:rPr kumimoji="0" lang="es-ES_tradnl" altLang="es-ES_tradnl" sz="1400" b="0" i="0" u="none" strike="noStrike" cap="none" normalizeH="0" baseline="0">
                          <a:ln>
                            <a:noFill/>
                          </a:ln>
                          <a:solidFill>
                            <a:schemeClr val="tx1"/>
                          </a:solidFill>
                          <a:effectLst/>
                          <a:latin typeface="Arial" charset="0"/>
                          <a:ea typeface="ＭＳ Ｐゴシック" charset="-128"/>
                        </a:rPr>
                        <a:t> y </a:t>
                      </a:r>
                      <a:r>
                        <a:rPr kumimoji="0" lang="es-ES_tradnl" altLang="es-ES" sz="1400" b="0" i="0" u="none" strike="noStrike" cap="none" normalizeH="0" baseline="0">
                          <a:ln>
                            <a:noFill/>
                          </a:ln>
                          <a:solidFill>
                            <a:schemeClr val="tx1"/>
                          </a:solidFill>
                          <a:effectLst/>
                          <a:latin typeface="Arial" charset="0"/>
                          <a:ea typeface="ＭＳ Ｐゴシック" charset="-128"/>
                        </a:rPr>
                        <a:t>“</a:t>
                      </a:r>
                      <a:r>
                        <a:rPr kumimoji="0" lang="es-ES_tradnl" altLang="es-ES_tradnl" sz="1400" b="0" i="0" u="none" strike="noStrike" cap="none" normalizeH="0" baseline="0">
                          <a:ln>
                            <a:noFill/>
                          </a:ln>
                          <a:solidFill>
                            <a:schemeClr val="tx1"/>
                          </a:solidFill>
                          <a:effectLst/>
                          <a:latin typeface="Arial" charset="0"/>
                          <a:ea typeface="ＭＳ Ｐゴシック" charset="-128"/>
                        </a:rPr>
                        <a:t>yo</a:t>
                      </a:r>
                      <a:r>
                        <a:rPr kumimoji="0" lang="es-ES_tradnl" altLang="es-ES" sz="1400" b="0" i="0" u="none" strike="noStrike" cap="none" normalizeH="0" baseline="0">
                          <a:ln>
                            <a:noFill/>
                          </a:ln>
                          <a:solidFill>
                            <a:schemeClr val="tx1"/>
                          </a:solidFill>
                          <a:effectLst/>
                          <a:latin typeface="Arial" charset="0"/>
                          <a:ea typeface="ＭＳ Ｐゴシック" charset="-128"/>
                        </a:rPr>
                        <a:t>”</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M</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Corre, sube y baja la silla, se para en un pie con ayuda.</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304800">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endParaRPr kumimoji="0" lang="es-CL"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2"/>
                        <a:buNone/>
                        <a:tabLst/>
                      </a:pPr>
                      <a:r>
                        <a:rPr kumimoji="0" lang="es-ES_tradnl" altLang="es-ES_tradnl" sz="1400" b="0" i="0" u="none" strike="noStrike" cap="none" normalizeH="0" baseline="0">
                          <a:ln>
                            <a:noFill/>
                          </a:ln>
                          <a:solidFill>
                            <a:schemeClr val="tx1"/>
                          </a:solidFill>
                          <a:effectLst/>
                          <a:latin typeface="Arial" charset="0"/>
                          <a:ea typeface="ＭＳ Ｐゴシック" charset="-128"/>
                        </a:rPr>
                        <a:t>Construye una torre de 5 cubos.</a:t>
                      </a:r>
                      <a:endParaRPr kumimoji="0" lang="es-ES" altLang="es-ES_tradnl" sz="14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bl>
          </a:graphicData>
        </a:graphic>
      </p:graphicFrame>
      <p:pic>
        <p:nvPicPr>
          <p:cNvPr id="2" name="Audio 1">
            <a:hlinkClick r:id="" action="ppaction://media"/>
            <a:extLst>
              <a:ext uri="{FF2B5EF4-FFF2-40B4-BE49-F238E27FC236}">
                <a16:creationId xmlns:a16="http://schemas.microsoft.com/office/drawing/2014/main" id="{D14CB0D0-3FFA-1D4A-924D-71966FCCE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00688595"/>
      </p:ext>
    </p:extLst>
  </p:cSld>
  <p:clrMapOvr>
    <a:masterClrMapping/>
  </p:clrMapOvr>
  <mc:AlternateContent xmlns:mc="http://schemas.openxmlformats.org/markup-compatibility/2006" xmlns:p14="http://schemas.microsoft.com/office/powerpoint/2010/main">
    <mc:Choice Requires="p14">
      <p:transition spd="slow" p14:dur="2000" advTm="28573"/>
    </mc:Choice>
    <mc:Fallback xmlns="">
      <p:transition spd="slow" advTm="2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457200" y="274638"/>
          <a:ext cx="4257676" cy="868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4 Marcador de contenido"/>
          <p:cNvGraphicFramePr>
            <a:graphicFrameLocks noGrp="1"/>
          </p:cNvGraphicFramePr>
          <p:nvPr>
            <p:ph idx="1"/>
          </p:nvPr>
        </p:nvGraphicFramePr>
        <p:xfrm>
          <a:off x="457200" y="1600201"/>
          <a:ext cx="8229600" cy="25431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 1">
            <a:hlinkClick r:id="" action="ppaction://media"/>
            <a:extLst>
              <a:ext uri="{FF2B5EF4-FFF2-40B4-BE49-F238E27FC236}">
                <a16:creationId xmlns:a16="http://schemas.microsoft.com/office/drawing/2014/main" id="{AB07B08C-50E3-1848-BC4B-FC82F99BEA9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37173352"/>
      </p:ext>
    </p:extLst>
  </p:cSld>
  <p:clrMapOvr>
    <a:masterClrMapping/>
  </p:clrMapOvr>
  <mc:AlternateContent xmlns:mc="http://schemas.openxmlformats.org/markup-compatibility/2006" xmlns:p14="http://schemas.microsoft.com/office/powerpoint/2010/main">
    <mc:Choice Requires="p14">
      <p:transition spd="slow" p14:dur="2000" advTm="36211"/>
    </mc:Choice>
    <mc:Fallback xmlns="">
      <p:transition spd="slow" advTm="3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12851</TotalTime>
  <Words>2964</Words>
  <Application>Microsoft Macintosh PowerPoint</Application>
  <PresentationFormat>Presentación en pantalla (4:3)</PresentationFormat>
  <Paragraphs>363</Paragraphs>
  <Slides>39</Slides>
  <Notes>10</Notes>
  <HiddenSlides>0</HiddenSlides>
  <MMClips>39</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39</vt:i4>
      </vt:variant>
    </vt:vector>
  </HeadingPairs>
  <TitlesOfParts>
    <vt:vector size="48" baseType="lpstr">
      <vt:lpstr>Bangle</vt:lpstr>
      <vt:lpstr>MS Mincho</vt:lpstr>
      <vt:lpstr>Arial</vt:lpstr>
      <vt:lpstr>Calibri</vt:lpstr>
      <vt:lpstr>Calibri Light</vt:lpstr>
      <vt:lpstr>Comic Sans MS</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Riesgo de retraso del DSM </vt:lpstr>
      <vt:lpstr>Riesgo de retraso del DSM</vt:lpstr>
      <vt:lpstr>Riesgo de retraso del DSM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Discapacidad Intelectual </vt:lpstr>
      <vt:lpstr>Consideraciones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  Miranda</dc:creator>
  <cp:lastModifiedBy>Microsoft Office User</cp:lastModifiedBy>
  <cp:revision>210</cp:revision>
  <cp:lastPrinted>2018-11-27T00:43:40Z</cp:lastPrinted>
  <dcterms:created xsi:type="dcterms:W3CDTF">2017-05-29T19:52:00Z</dcterms:created>
  <dcterms:modified xsi:type="dcterms:W3CDTF">2022-04-19T11:25:31Z</dcterms:modified>
</cp:coreProperties>
</file>