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5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6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9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0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21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3"/>
  </p:notesMasterIdLst>
  <p:sldIdLst>
    <p:sldId id="256" r:id="rId2"/>
    <p:sldId id="259" r:id="rId3"/>
    <p:sldId id="293" r:id="rId4"/>
    <p:sldId id="265" r:id="rId5"/>
    <p:sldId id="262" r:id="rId6"/>
    <p:sldId id="263" r:id="rId7"/>
    <p:sldId id="299" r:id="rId8"/>
    <p:sldId id="266" r:id="rId9"/>
    <p:sldId id="300" r:id="rId10"/>
    <p:sldId id="301" r:id="rId11"/>
    <p:sldId id="269" r:id="rId12"/>
    <p:sldId id="307" r:id="rId13"/>
    <p:sldId id="271" r:id="rId14"/>
    <p:sldId id="270" r:id="rId15"/>
    <p:sldId id="272" r:id="rId16"/>
    <p:sldId id="295" r:id="rId17"/>
    <p:sldId id="274" r:id="rId18"/>
    <p:sldId id="309" r:id="rId19"/>
    <p:sldId id="308" r:id="rId20"/>
    <p:sldId id="264" r:id="rId21"/>
    <p:sldId id="268" r:id="rId22"/>
    <p:sldId id="310" r:id="rId23"/>
    <p:sldId id="312" r:id="rId24"/>
    <p:sldId id="260" r:id="rId25"/>
    <p:sldId id="257" r:id="rId26"/>
    <p:sldId id="258" r:id="rId27"/>
    <p:sldId id="278" r:id="rId28"/>
    <p:sldId id="313" r:id="rId29"/>
    <p:sldId id="298" r:id="rId30"/>
    <p:sldId id="277" r:id="rId31"/>
    <p:sldId id="281" r:id="rId32"/>
    <p:sldId id="284" r:id="rId33"/>
    <p:sldId id="282" r:id="rId34"/>
    <p:sldId id="283" r:id="rId35"/>
    <p:sldId id="285" r:id="rId36"/>
    <p:sldId id="286" r:id="rId37"/>
    <p:sldId id="287" r:id="rId38"/>
    <p:sldId id="289" r:id="rId39"/>
    <p:sldId id="290" r:id="rId40"/>
    <p:sldId id="288" r:id="rId41"/>
    <p:sldId id="291" r:id="rId42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74"/>
    <p:restoredTop sz="72713" autoAdjust="0"/>
  </p:normalViewPr>
  <p:slideViewPr>
    <p:cSldViewPr snapToGrid="0" snapToObjects="1">
      <p:cViewPr varScale="1">
        <p:scale>
          <a:sx n="73" d="100"/>
          <a:sy n="73" d="100"/>
        </p:scale>
        <p:origin x="121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E81719-1B9A-E344-888E-D7E686771A87}" type="doc">
      <dgm:prSet loTypeId="urn:microsoft.com/office/officeart/2005/8/layout/radial5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_tradnl"/>
        </a:p>
      </dgm:t>
    </dgm:pt>
    <dgm:pt modelId="{6774286A-54A0-B94E-8B98-C2AAAB69133A}">
      <dgm:prSet phldrT="[Texto]"/>
      <dgm:spPr/>
      <dgm:t>
        <a:bodyPr/>
        <a:lstStyle/>
        <a:p>
          <a:r>
            <a:rPr lang="es-ES_tradnl" dirty="0"/>
            <a:t>CRISIS EPIL</a:t>
          </a:r>
          <a:r>
            <a:rPr lang="es-ES" dirty="0"/>
            <a:t>ÉPTICA</a:t>
          </a:r>
          <a:endParaRPr lang="es-ES_tradnl" dirty="0"/>
        </a:p>
      </dgm:t>
    </dgm:pt>
    <dgm:pt modelId="{C1B2CA43-B68E-E747-A007-E60B6A5EB1BB}" type="parTrans" cxnId="{6E529F1E-4FA8-2C4F-9E07-ADD65C76A1E7}">
      <dgm:prSet/>
      <dgm:spPr/>
      <dgm:t>
        <a:bodyPr/>
        <a:lstStyle/>
        <a:p>
          <a:endParaRPr lang="es-ES_tradnl"/>
        </a:p>
      </dgm:t>
    </dgm:pt>
    <dgm:pt modelId="{AA4E81F7-1F25-7645-9C17-C92FFE61EA5E}" type="sibTrans" cxnId="{6E529F1E-4FA8-2C4F-9E07-ADD65C76A1E7}">
      <dgm:prSet/>
      <dgm:spPr/>
      <dgm:t>
        <a:bodyPr/>
        <a:lstStyle/>
        <a:p>
          <a:endParaRPr lang="es-ES_tradnl"/>
        </a:p>
      </dgm:t>
    </dgm:pt>
    <dgm:pt modelId="{7ED7D430-FAE6-8441-ADF7-1052F7618120}">
      <dgm:prSet phldrT="[Texto]"/>
      <dgm:spPr/>
      <dgm:t>
        <a:bodyPr/>
        <a:lstStyle/>
        <a:p>
          <a:r>
            <a:rPr lang="es-ES_tradnl" dirty="0"/>
            <a:t>Crisis provocada o aguda </a:t>
          </a:r>
          <a:r>
            <a:rPr lang="es-ES_tradnl" dirty="0" err="1"/>
            <a:t>sintom</a:t>
          </a:r>
          <a:r>
            <a:rPr lang="es-ES" dirty="0"/>
            <a:t>ática</a:t>
          </a:r>
          <a:endParaRPr lang="es-ES_tradnl" dirty="0"/>
        </a:p>
      </dgm:t>
    </dgm:pt>
    <dgm:pt modelId="{C29FBCA5-5A3E-B042-8F6E-4DA1C0540D1D}" type="parTrans" cxnId="{880A1079-7936-524F-8588-781077358918}">
      <dgm:prSet/>
      <dgm:spPr/>
      <dgm:t>
        <a:bodyPr/>
        <a:lstStyle/>
        <a:p>
          <a:endParaRPr lang="es-ES_tradnl"/>
        </a:p>
      </dgm:t>
    </dgm:pt>
    <dgm:pt modelId="{1B5F7DFA-EEDB-9642-83D9-37856E521C69}" type="sibTrans" cxnId="{880A1079-7936-524F-8588-781077358918}">
      <dgm:prSet/>
      <dgm:spPr/>
      <dgm:t>
        <a:bodyPr/>
        <a:lstStyle/>
        <a:p>
          <a:endParaRPr lang="es-ES_tradnl"/>
        </a:p>
      </dgm:t>
    </dgm:pt>
    <dgm:pt modelId="{217ACE21-1FB5-6942-BA22-559F34B28701}">
      <dgm:prSet phldrT="[Texto]"/>
      <dgm:spPr/>
      <dgm:t>
        <a:bodyPr/>
        <a:lstStyle/>
        <a:p>
          <a:r>
            <a:rPr lang="es-ES_tradnl" dirty="0"/>
            <a:t>Crisis no provocada</a:t>
          </a:r>
        </a:p>
      </dgm:t>
    </dgm:pt>
    <dgm:pt modelId="{F25BD78A-0A03-624B-98B3-E8F74CE108A9}" type="parTrans" cxnId="{FA359C3C-3B42-2442-8F00-2E8F1B237435}">
      <dgm:prSet/>
      <dgm:spPr/>
      <dgm:t>
        <a:bodyPr/>
        <a:lstStyle/>
        <a:p>
          <a:endParaRPr lang="es-ES_tradnl"/>
        </a:p>
      </dgm:t>
    </dgm:pt>
    <dgm:pt modelId="{3A71E3C2-6BC0-E84E-8A63-216E6FD1A21E}" type="sibTrans" cxnId="{FA359C3C-3B42-2442-8F00-2E8F1B237435}">
      <dgm:prSet/>
      <dgm:spPr/>
      <dgm:t>
        <a:bodyPr/>
        <a:lstStyle/>
        <a:p>
          <a:endParaRPr lang="es-ES_tradnl"/>
        </a:p>
      </dgm:t>
    </dgm:pt>
    <dgm:pt modelId="{6360DC38-04DA-DD40-B8C1-AFDE46BD9EA1}">
      <dgm:prSet phldrT="[Texto]"/>
      <dgm:spPr/>
      <dgm:t>
        <a:bodyPr/>
        <a:lstStyle/>
        <a:p>
          <a:r>
            <a:rPr lang="es-ES_tradnl" noProof="0" dirty="0" err="1"/>
            <a:t>Convulsi</a:t>
          </a:r>
          <a:r>
            <a:rPr lang="es-ES" dirty="0" err="1"/>
            <a:t>ón</a:t>
          </a:r>
          <a:r>
            <a:rPr lang="es-ES" dirty="0"/>
            <a:t> febril</a:t>
          </a:r>
          <a:endParaRPr lang="es-ES_tradnl" dirty="0"/>
        </a:p>
      </dgm:t>
    </dgm:pt>
    <dgm:pt modelId="{CFF4E9E2-162C-7045-AA9A-2F50838A8A34}" type="parTrans" cxnId="{1D7C59CF-9AFB-054A-ACC9-420CBE9F000A}">
      <dgm:prSet/>
      <dgm:spPr/>
      <dgm:t>
        <a:bodyPr/>
        <a:lstStyle/>
        <a:p>
          <a:endParaRPr lang="es-ES_tradnl"/>
        </a:p>
      </dgm:t>
    </dgm:pt>
    <dgm:pt modelId="{6B49CE14-E6C7-C249-9426-34396C4D522B}" type="sibTrans" cxnId="{1D7C59CF-9AFB-054A-ACC9-420CBE9F000A}">
      <dgm:prSet/>
      <dgm:spPr/>
      <dgm:t>
        <a:bodyPr/>
        <a:lstStyle/>
        <a:p>
          <a:endParaRPr lang="es-ES_tradnl"/>
        </a:p>
      </dgm:t>
    </dgm:pt>
    <dgm:pt modelId="{1D2F70EE-22AF-234D-8159-057A19F49C90}" type="pres">
      <dgm:prSet presAssocID="{97E81719-1B9A-E344-888E-D7E686771A8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8AE5C80-108E-7F4B-9D09-032AF3B135C9}" type="pres">
      <dgm:prSet presAssocID="{6774286A-54A0-B94E-8B98-C2AAAB69133A}" presName="centerShape" presStyleLbl="node0" presStyleIdx="0" presStyleCnt="1" custScaleX="124370" custScaleY="124906"/>
      <dgm:spPr/>
    </dgm:pt>
    <dgm:pt modelId="{A9C76929-7AA9-1C4F-82F4-80C49361829C}" type="pres">
      <dgm:prSet presAssocID="{C29FBCA5-5A3E-B042-8F6E-4DA1C0540D1D}" presName="parTrans" presStyleLbl="sibTrans2D1" presStyleIdx="0" presStyleCnt="3"/>
      <dgm:spPr/>
    </dgm:pt>
    <dgm:pt modelId="{CA6C52CB-928F-2740-BBCF-1CB29C31D48C}" type="pres">
      <dgm:prSet presAssocID="{C29FBCA5-5A3E-B042-8F6E-4DA1C0540D1D}" presName="connectorText" presStyleLbl="sibTrans2D1" presStyleIdx="0" presStyleCnt="3"/>
      <dgm:spPr/>
    </dgm:pt>
    <dgm:pt modelId="{695D9E8F-D822-914C-96C8-11A4102662A7}" type="pres">
      <dgm:prSet presAssocID="{7ED7D430-FAE6-8441-ADF7-1052F7618120}" presName="node" presStyleLbl="node1" presStyleIdx="0" presStyleCnt="3">
        <dgm:presLayoutVars>
          <dgm:bulletEnabled val="1"/>
        </dgm:presLayoutVars>
      </dgm:prSet>
      <dgm:spPr/>
    </dgm:pt>
    <dgm:pt modelId="{64428E60-1EB4-8946-8F76-D7AA20DFD5B0}" type="pres">
      <dgm:prSet presAssocID="{F25BD78A-0A03-624B-98B3-E8F74CE108A9}" presName="parTrans" presStyleLbl="sibTrans2D1" presStyleIdx="1" presStyleCnt="3"/>
      <dgm:spPr/>
    </dgm:pt>
    <dgm:pt modelId="{8F569963-9D65-9044-8947-0A0327B21748}" type="pres">
      <dgm:prSet presAssocID="{F25BD78A-0A03-624B-98B3-E8F74CE108A9}" presName="connectorText" presStyleLbl="sibTrans2D1" presStyleIdx="1" presStyleCnt="3"/>
      <dgm:spPr/>
    </dgm:pt>
    <dgm:pt modelId="{34E2904A-2B48-DE48-9D84-7EC16B77025D}" type="pres">
      <dgm:prSet presAssocID="{217ACE21-1FB5-6942-BA22-559F34B28701}" presName="node" presStyleLbl="node1" presStyleIdx="1" presStyleCnt="3">
        <dgm:presLayoutVars>
          <dgm:bulletEnabled val="1"/>
        </dgm:presLayoutVars>
      </dgm:prSet>
      <dgm:spPr/>
    </dgm:pt>
    <dgm:pt modelId="{2F73EEE1-629D-2D4D-98E9-235ECB7625C1}" type="pres">
      <dgm:prSet presAssocID="{CFF4E9E2-162C-7045-AA9A-2F50838A8A34}" presName="parTrans" presStyleLbl="sibTrans2D1" presStyleIdx="2" presStyleCnt="3"/>
      <dgm:spPr/>
    </dgm:pt>
    <dgm:pt modelId="{24898E70-C407-8640-8993-082E97D5CB7D}" type="pres">
      <dgm:prSet presAssocID="{CFF4E9E2-162C-7045-AA9A-2F50838A8A34}" presName="connectorText" presStyleLbl="sibTrans2D1" presStyleIdx="2" presStyleCnt="3"/>
      <dgm:spPr/>
    </dgm:pt>
    <dgm:pt modelId="{9130B33F-8C2F-CE4A-A025-FEF608318F45}" type="pres">
      <dgm:prSet presAssocID="{6360DC38-04DA-DD40-B8C1-AFDE46BD9EA1}" presName="node" presStyleLbl="node1" presStyleIdx="2" presStyleCnt="3">
        <dgm:presLayoutVars>
          <dgm:bulletEnabled val="1"/>
        </dgm:presLayoutVars>
      </dgm:prSet>
      <dgm:spPr/>
    </dgm:pt>
  </dgm:ptLst>
  <dgm:cxnLst>
    <dgm:cxn modelId="{F9F61116-17A6-904C-BCF3-FEDD17681F75}" type="presOf" srcId="{7ED7D430-FAE6-8441-ADF7-1052F7618120}" destId="{695D9E8F-D822-914C-96C8-11A4102662A7}" srcOrd="0" destOrd="0" presId="urn:microsoft.com/office/officeart/2005/8/layout/radial5"/>
    <dgm:cxn modelId="{6E529F1E-4FA8-2C4F-9E07-ADD65C76A1E7}" srcId="{97E81719-1B9A-E344-888E-D7E686771A87}" destId="{6774286A-54A0-B94E-8B98-C2AAAB69133A}" srcOrd="0" destOrd="0" parTransId="{C1B2CA43-B68E-E747-A007-E60B6A5EB1BB}" sibTransId="{AA4E81F7-1F25-7645-9C17-C92FFE61EA5E}"/>
    <dgm:cxn modelId="{AE8EA929-AF9A-F646-8AE4-B4BB7461E066}" type="presOf" srcId="{CFF4E9E2-162C-7045-AA9A-2F50838A8A34}" destId="{2F73EEE1-629D-2D4D-98E9-235ECB7625C1}" srcOrd="0" destOrd="0" presId="urn:microsoft.com/office/officeart/2005/8/layout/radial5"/>
    <dgm:cxn modelId="{F5FDEC2E-EA7C-DC4E-8D38-1EFBA3993A09}" type="presOf" srcId="{F25BD78A-0A03-624B-98B3-E8F74CE108A9}" destId="{64428E60-1EB4-8946-8F76-D7AA20DFD5B0}" srcOrd="0" destOrd="0" presId="urn:microsoft.com/office/officeart/2005/8/layout/radial5"/>
    <dgm:cxn modelId="{FA359C3C-3B42-2442-8F00-2E8F1B237435}" srcId="{6774286A-54A0-B94E-8B98-C2AAAB69133A}" destId="{217ACE21-1FB5-6942-BA22-559F34B28701}" srcOrd="1" destOrd="0" parTransId="{F25BD78A-0A03-624B-98B3-E8F74CE108A9}" sibTransId="{3A71E3C2-6BC0-E84E-8A63-216E6FD1A21E}"/>
    <dgm:cxn modelId="{D57FE148-AFA8-8940-A0F6-8F4462FBEE6B}" type="presOf" srcId="{6774286A-54A0-B94E-8B98-C2AAAB69133A}" destId="{48AE5C80-108E-7F4B-9D09-032AF3B135C9}" srcOrd="0" destOrd="0" presId="urn:microsoft.com/office/officeart/2005/8/layout/radial5"/>
    <dgm:cxn modelId="{30858C50-753F-8C4C-B298-13CA609DD2C1}" type="presOf" srcId="{C29FBCA5-5A3E-B042-8F6E-4DA1C0540D1D}" destId="{CA6C52CB-928F-2740-BBCF-1CB29C31D48C}" srcOrd="1" destOrd="0" presId="urn:microsoft.com/office/officeart/2005/8/layout/radial5"/>
    <dgm:cxn modelId="{9F17EF67-F8D4-C746-A6B7-95CCE011E597}" type="presOf" srcId="{C29FBCA5-5A3E-B042-8F6E-4DA1C0540D1D}" destId="{A9C76929-7AA9-1C4F-82F4-80C49361829C}" srcOrd="0" destOrd="0" presId="urn:microsoft.com/office/officeart/2005/8/layout/radial5"/>
    <dgm:cxn modelId="{880A1079-7936-524F-8588-781077358918}" srcId="{6774286A-54A0-B94E-8B98-C2AAAB69133A}" destId="{7ED7D430-FAE6-8441-ADF7-1052F7618120}" srcOrd="0" destOrd="0" parTransId="{C29FBCA5-5A3E-B042-8F6E-4DA1C0540D1D}" sibTransId="{1B5F7DFA-EEDB-9642-83D9-37856E521C69}"/>
    <dgm:cxn modelId="{A06AAF8D-84E0-9346-BA12-7446610B1561}" type="presOf" srcId="{F25BD78A-0A03-624B-98B3-E8F74CE108A9}" destId="{8F569963-9D65-9044-8947-0A0327B21748}" srcOrd="1" destOrd="0" presId="urn:microsoft.com/office/officeart/2005/8/layout/radial5"/>
    <dgm:cxn modelId="{E7E2419F-FCDF-C648-BB2C-7429A226982C}" type="presOf" srcId="{6360DC38-04DA-DD40-B8C1-AFDE46BD9EA1}" destId="{9130B33F-8C2F-CE4A-A025-FEF608318F45}" srcOrd="0" destOrd="0" presId="urn:microsoft.com/office/officeart/2005/8/layout/radial5"/>
    <dgm:cxn modelId="{4E774EAC-B815-C846-ACFD-86DA607FCE3B}" type="presOf" srcId="{97E81719-1B9A-E344-888E-D7E686771A87}" destId="{1D2F70EE-22AF-234D-8159-057A19F49C90}" srcOrd="0" destOrd="0" presId="urn:microsoft.com/office/officeart/2005/8/layout/radial5"/>
    <dgm:cxn modelId="{47CF92B2-6C88-F140-AFC6-695B3FA6A5A4}" type="presOf" srcId="{CFF4E9E2-162C-7045-AA9A-2F50838A8A34}" destId="{24898E70-C407-8640-8993-082E97D5CB7D}" srcOrd="1" destOrd="0" presId="urn:microsoft.com/office/officeart/2005/8/layout/radial5"/>
    <dgm:cxn modelId="{1D7C59CF-9AFB-054A-ACC9-420CBE9F000A}" srcId="{6774286A-54A0-B94E-8B98-C2AAAB69133A}" destId="{6360DC38-04DA-DD40-B8C1-AFDE46BD9EA1}" srcOrd="2" destOrd="0" parTransId="{CFF4E9E2-162C-7045-AA9A-2F50838A8A34}" sibTransId="{6B49CE14-E6C7-C249-9426-34396C4D522B}"/>
    <dgm:cxn modelId="{317FD3CF-B617-6B47-8029-A9BA61ED9C45}" type="presOf" srcId="{217ACE21-1FB5-6942-BA22-559F34B28701}" destId="{34E2904A-2B48-DE48-9D84-7EC16B77025D}" srcOrd="0" destOrd="0" presId="urn:microsoft.com/office/officeart/2005/8/layout/radial5"/>
    <dgm:cxn modelId="{621A5DD6-7690-D94C-9137-EEDF0EB7B60A}" type="presParOf" srcId="{1D2F70EE-22AF-234D-8159-057A19F49C90}" destId="{48AE5C80-108E-7F4B-9D09-032AF3B135C9}" srcOrd="0" destOrd="0" presId="urn:microsoft.com/office/officeart/2005/8/layout/radial5"/>
    <dgm:cxn modelId="{8CC0DCB3-1B2F-2C4A-8E99-735D5FBA749C}" type="presParOf" srcId="{1D2F70EE-22AF-234D-8159-057A19F49C90}" destId="{A9C76929-7AA9-1C4F-82F4-80C49361829C}" srcOrd="1" destOrd="0" presId="urn:microsoft.com/office/officeart/2005/8/layout/radial5"/>
    <dgm:cxn modelId="{842E02A7-D500-6941-8ABF-07D84FFBCE8D}" type="presParOf" srcId="{A9C76929-7AA9-1C4F-82F4-80C49361829C}" destId="{CA6C52CB-928F-2740-BBCF-1CB29C31D48C}" srcOrd="0" destOrd="0" presId="urn:microsoft.com/office/officeart/2005/8/layout/radial5"/>
    <dgm:cxn modelId="{1B24B6A3-68BC-B544-84F5-87F68F60AC15}" type="presParOf" srcId="{1D2F70EE-22AF-234D-8159-057A19F49C90}" destId="{695D9E8F-D822-914C-96C8-11A4102662A7}" srcOrd="2" destOrd="0" presId="urn:microsoft.com/office/officeart/2005/8/layout/radial5"/>
    <dgm:cxn modelId="{15896B17-99B7-FC46-8760-21D3A149A5B1}" type="presParOf" srcId="{1D2F70EE-22AF-234D-8159-057A19F49C90}" destId="{64428E60-1EB4-8946-8F76-D7AA20DFD5B0}" srcOrd="3" destOrd="0" presId="urn:microsoft.com/office/officeart/2005/8/layout/radial5"/>
    <dgm:cxn modelId="{29BE624B-B263-8D4E-A3CC-566425B96D20}" type="presParOf" srcId="{64428E60-1EB4-8946-8F76-D7AA20DFD5B0}" destId="{8F569963-9D65-9044-8947-0A0327B21748}" srcOrd="0" destOrd="0" presId="urn:microsoft.com/office/officeart/2005/8/layout/radial5"/>
    <dgm:cxn modelId="{65A2A563-F73A-EF49-A896-68F67CBD809F}" type="presParOf" srcId="{1D2F70EE-22AF-234D-8159-057A19F49C90}" destId="{34E2904A-2B48-DE48-9D84-7EC16B77025D}" srcOrd="4" destOrd="0" presId="urn:microsoft.com/office/officeart/2005/8/layout/radial5"/>
    <dgm:cxn modelId="{FBD529C1-C002-FD4C-BAA7-14F7AB295D86}" type="presParOf" srcId="{1D2F70EE-22AF-234D-8159-057A19F49C90}" destId="{2F73EEE1-629D-2D4D-98E9-235ECB7625C1}" srcOrd="5" destOrd="0" presId="urn:microsoft.com/office/officeart/2005/8/layout/radial5"/>
    <dgm:cxn modelId="{6FFD5907-516C-0342-A6DA-42F73867C437}" type="presParOf" srcId="{2F73EEE1-629D-2D4D-98E9-235ECB7625C1}" destId="{24898E70-C407-8640-8993-082E97D5CB7D}" srcOrd="0" destOrd="0" presId="urn:microsoft.com/office/officeart/2005/8/layout/radial5"/>
    <dgm:cxn modelId="{73CB151E-22C9-B04A-982C-5BDA13BAEFF1}" type="presParOf" srcId="{1D2F70EE-22AF-234D-8159-057A19F49C90}" destId="{9130B33F-8C2F-CE4A-A025-FEF608318F45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C916472-2545-1D45-B318-1F114ABD930A}" type="doc">
      <dgm:prSet loTypeId="urn:microsoft.com/office/officeart/2005/8/layout/vList2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s-ES_tradnl"/>
        </a:p>
      </dgm:t>
    </dgm:pt>
    <dgm:pt modelId="{E9201577-E130-C94A-A72C-5E5466A449FA}">
      <dgm:prSet phldrT="[Texto]" custT="1"/>
      <dgm:spPr/>
      <dgm:t>
        <a:bodyPr/>
        <a:lstStyle/>
        <a:p>
          <a:r>
            <a:rPr lang="es-ES_tradnl" sz="2400" dirty="0"/>
            <a:t>EEG</a:t>
          </a:r>
        </a:p>
      </dgm:t>
    </dgm:pt>
    <dgm:pt modelId="{7840DE60-DE91-A649-96A2-B30E5B24E329}" type="parTrans" cxnId="{B52732E1-DECC-354A-AD95-7992A4E80F81}">
      <dgm:prSet/>
      <dgm:spPr/>
      <dgm:t>
        <a:bodyPr/>
        <a:lstStyle/>
        <a:p>
          <a:endParaRPr lang="es-ES_tradnl"/>
        </a:p>
      </dgm:t>
    </dgm:pt>
    <dgm:pt modelId="{C766A3BC-78C9-F541-8C06-CB6D5A1824EE}" type="sibTrans" cxnId="{B52732E1-DECC-354A-AD95-7992A4E80F81}">
      <dgm:prSet/>
      <dgm:spPr/>
      <dgm:t>
        <a:bodyPr/>
        <a:lstStyle/>
        <a:p>
          <a:endParaRPr lang="es-ES_tradnl"/>
        </a:p>
      </dgm:t>
    </dgm:pt>
    <dgm:pt modelId="{5D1643D1-F1E5-DD47-B683-8835199EDB23}">
      <dgm:prSet phldrT="[Texto]" custT="1"/>
      <dgm:spPr/>
      <dgm:t>
        <a:bodyPr/>
        <a:lstStyle/>
        <a:p>
          <a:r>
            <a:rPr lang="es-ES_tradnl" sz="1800" dirty="0"/>
            <a:t>No en niños sanos </a:t>
          </a:r>
          <a:r>
            <a:rPr lang="es-ES_tradnl" sz="1800" dirty="0" err="1"/>
            <a:t>neurol</a:t>
          </a:r>
          <a:r>
            <a:rPr lang="es-ES" sz="1800" dirty="0" err="1"/>
            <a:t>ógicos</a:t>
          </a:r>
          <a:endParaRPr lang="es-ES_tradnl" sz="1800" dirty="0"/>
        </a:p>
      </dgm:t>
    </dgm:pt>
    <dgm:pt modelId="{44483333-05E9-1A46-8A60-49E193FF3718}" type="parTrans" cxnId="{1579181E-D9B7-B64C-A5BF-8172D231F95B}">
      <dgm:prSet/>
      <dgm:spPr/>
      <dgm:t>
        <a:bodyPr/>
        <a:lstStyle/>
        <a:p>
          <a:endParaRPr lang="es-ES_tradnl"/>
        </a:p>
      </dgm:t>
    </dgm:pt>
    <dgm:pt modelId="{53B7AF3A-82FE-7244-99CC-3635F86C9074}" type="sibTrans" cxnId="{1579181E-D9B7-B64C-A5BF-8172D231F95B}">
      <dgm:prSet/>
      <dgm:spPr/>
      <dgm:t>
        <a:bodyPr/>
        <a:lstStyle/>
        <a:p>
          <a:endParaRPr lang="es-ES_tradnl"/>
        </a:p>
      </dgm:t>
    </dgm:pt>
    <dgm:pt modelId="{608B9F8E-FB61-334D-839C-B4EAAB8CC217}">
      <dgm:prSet phldrT="[Texto]" custT="1"/>
      <dgm:spPr/>
      <dgm:t>
        <a:bodyPr/>
        <a:lstStyle/>
        <a:p>
          <a:r>
            <a:rPr lang="es-ES_tradnl" sz="2400" dirty="0"/>
            <a:t>Ex</a:t>
          </a:r>
          <a:r>
            <a:rPr lang="es-ES" sz="2400" dirty="0" err="1"/>
            <a:t>ámenes</a:t>
          </a:r>
          <a:r>
            <a:rPr lang="es-ES" sz="2400" dirty="0"/>
            <a:t> NO recomendados de rutina</a:t>
          </a:r>
          <a:endParaRPr lang="es-ES_tradnl" sz="2400" dirty="0"/>
        </a:p>
      </dgm:t>
    </dgm:pt>
    <dgm:pt modelId="{2D33FBD3-1546-AE49-BBC8-9ED158543217}" type="parTrans" cxnId="{A23292B0-4790-614A-B7B2-1A601B7D47E7}">
      <dgm:prSet/>
      <dgm:spPr/>
      <dgm:t>
        <a:bodyPr/>
        <a:lstStyle/>
        <a:p>
          <a:endParaRPr lang="es-ES_tradnl"/>
        </a:p>
      </dgm:t>
    </dgm:pt>
    <dgm:pt modelId="{2B556D2F-AFF0-0748-9DD9-8AC0063D2E8E}" type="sibTrans" cxnId="{A23292B0-4790-614A-B7B2-1A601B7D47E7}">
      <dgm:prSet/>
      <dgm:spPr/>
      <dgm:t>
        <a:bodyPr/>
        <a:lstStyle/>
        <a:p>
          <a:endParaRPr lang="es-ES_tradnl"/>
        </a:p>
      </dgm:t>
    </dgm:pt>
    <dgm:pt modelId="{439BFF1E-34E5-014D-87CB-873A5F25100E}">
      <dgm:prSet phldrT="[Texto]" custT="1"/>
      <dgm:spPr/>
      <dgm:t>
        <a:bodyPr/>
        <a:lstStyle/>
        <a:p>
          <a:r>
            <a:rPr lang="es-ES_tradnl" sz="1800" dirty="0"/>
            <a:t>ELP</a:t>
          </a:r>
        </a:p>
      </dgm:t>
    </dgm:pt>
    <dgm:pt modelId="{A672FC45-69EF-D949-9108-06990B443727}" type="parTrans" cxnId="{5BD88CF6-6CED-3E4E-84C6-2180A10D91FA}">
      <dgm:prSet/>
      <dgm:spPr/>
      <dgm:t>
        <a:bodyPr/>
        <a:lstStyle/>
        <a:p>
          <a:endParaRPr lang="es-ES_tradnl"/>
        </a:p>
      </dgm:t>
    </dgm:pt>
    <dgm:pt modelId="{720ECDB8-7D15-7247-9DF8-93CB4AEB5128}" type="sibTrans" cxnId="{5BD88CF6-6CED-3E4E-84C6-2180A10D91FA}">
      <dgm:prSet/>
      <dgm:spPr/>
      <dgm:t>
        <a:bodyPr/>
        <a:lstStyle/>
        <a:p>
          <a:endParaRPr lang="es-ES_tradnl"/>
        </a:p>
      </dgm:t>
    </dgm:pt>
    <dgm:pt modelId="{6E38B96C-6E3B-DA44-8D9B-5A4D8F8444EC}">
      <dgm:prSet phldrT="[Texto]" custT="1"/>
      <dgm:spPr/>
      <dgm:t>
        <a:bodyPr/>
        <a:lstStyle/>
        <a:p>
          <a:r>
            <a:rPr lang="es-ES_tradnl" sz="1800" dirty="0"/>
            <a:t>Ca/P, Mg</a:t>
          </a:r>
        </a:p>
        <a:p>
          <a:r>
            <a:rPr lang="es-ES_tradnl" sz="1800" dirty="0"/>
            <a:t>Glicemia</a:t>
          </a:r>
        </a:p>
        <a:p>
          <a:r>
            <a:rPr lang="es-ES_tradnl" sz="1800" dirty="0"/>
            <a:t>Hemograma</a:t>
          </a:r>
        </a:p>
      </dgm:t>
    </dgm:pt>
    <dgm:pt modelId="{A6402043-7ABF-A64C-A5A4-08036A8E20C4}" type="parTrans" cxnId="{E4BFD0AE-FC63-4447-9F44-B0F768020457}">
      <dgm:prSet/>
      <dgm:spPr/>
      <dgm:t>
        <a:bodyPr/>
        <a:lstStyle/>
        <a:p>
          <a:endParaRPr lang="es-ES_tradnl"/>
        </a:p>
      </dgm:t>
    </dgm:pt>
    <dgm:pt modelId="{EC65557A-EB59-7147-9A29-0DB6C8494470}" type="sibTrans" cxnId="{E4BFD0AE-FC63-4447-9F44-B0F768020457}">
      <dgm:prSet/>
      <dgm:spPr/>
      <dgm:t>
        <a:bodyPr/>
        <a:lstStyle/>
        <a:p>
          <a:endParaRPr lang="es-ES_tradnl"/>
        </a:p>
      </dgm:t>
    </dgm:pt>
    <dgm:pt modelId="{EFBD88D5-AB23-DF40-A434-170556E64E27}">
      <dgm:prSet custT="1"/>
      <dgm:spPr/>
      <dgm:t>
        <a:bodyPr/>
        <a:lstStyle/>
        <a:p>
          <a:r>
            <a:rPr lang="es-ES_tradnl" sz="2400" dirty="0" err="1"/>
            <a:t>Neuroimagen</a:t>
          </a:r>
          <a:r>
            <a:rPr lang="es-ES_tradnl" sz="2400" dirty="0"/>
            <a:t> NO de rutina</a:t>
          </a:r>
        </a:p>
      </dgm:t>
    </dgm:pt>
    <dgm:pt modelId="{112FA141-21A9-AA42-AA14-F0EA9F94F83B}" type="parTrans" cxnId="{28D67479-D5AA-9240-92E7-4A8E09DD3916}">
      <dgm:prSet/>
      <dgm:spPr/>
      <dgm:t>
        <a:bodyPr/>
        <a:lstStyle/>
        <a:p>
          <a:endParaRPr lang="es-ES_tradnl"/>
        </a:p>
      </dgm:t>
    </dgm:pt>
    <dgm:pt modelId="{B45F4CA0-2D9D-4446-A49A-2FB1B4D922A0}" type="sibTrans" cxnId="{28D67479-D5AA-9240-92E7-4A8E09DD3916}">
      <dgm:prSet/>
      <dgm:spPr/>
      <dgm:t>
        <a:bodyPr/>
        <a:lstStyle/>
        <a:p>
          <a:endParaRPr lang="es-ES_tradnl"/>
        </a:p>
      </dgm:t>
    </dgm:pt>
    <dgm:pt modelId="{0A714CF8-FA5B-0D48-BCB0-4C3DE57E06BC}" type="pres">
      <dgm:prSet presAssocID="{1C916472-2545-1D45-B318-1F114ABD930A}" presName="linear" presStyleCnt="0">
        <dgm:presLayoutVars>
          <dgm:animLvl val="lvl"/>
          <dgm:resizeHandles val="exact"/>
        </dgm:presLayoutVars>
      </dgm:prSet>
      <dgm:spPr/>
    </dgm:pt>
    <dgm:pt modelId="{76A4B8AB-CDF1-B540-81FA-B4C72CDCCA91}" type="pres">
      <dgm:prSet presAssocID="{E9201577-E130-C94A-A72C-5E5466A449F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8130F68-01B5-4C44-BABC-AADD5C8D8DCA}" type="pres">
      <dgm:prSet presAssocID="{E9201577-E130-C94A-A72C-5E5466A449FA}" presName="childText" presStyleLbl="revTx" presStyleIdx="0" presStyleCnt="2">
        <dgm:presLayoutVars>
          <dgm:bulletEnabled val="1"/>
        </dgm:presLayoutVars>
      </dgm:prSet>
      <dgm:spPr/>
    </dgm:pt>
    <dgm:pt modelId="{6756AD11-0CB0-6E48-A0AA-B72FFDA52182}" type="pres">
      <dgm:prSet presAssocID="{608B9F8E-FB61-334D-839C-B4EAAB8CC21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2C83B3F-6312-824E-94A8-9A75E533FB76}" type="pres">
      <dgm:prSet presAssocID="{608B9F8E-FB61-334D-839C-B4EAAB8CC217}" presName="childText" presStyleLbl="revTx" presStyleIdx="1" presStyleCnt="2">
        <dgm:presLayoutVars>
          <dgm:bulletEnabled val="1"/>
        </dgm:presLayoutVars>
      </dgm:prSet>
      <dgm:spPr/>
    </dgm:pt>
    <dgm:pt modelId="{3CA6DB4A-4DD3-A24B-8BF8-E1E041F9C05C}" type="pres">
      <dgm:prSet presAssocID="{EFBD88D5-AB23-DF40-A434-170556E64E2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579181E-D9B7-B64C-A5BF-8172D231F95B}" srcId="{E9201577-E130-C94A-A72C-5E5466A449FA}" destId="{5D1643D1-F1E5-DD47-B683-8835199EDB23}" srcOrd="0" destOrd="0" parTransId="{44483333-05E9-1A46-8A60-49E193FF3718}" sibTransId="{53B7AF3A-82FE-7244-99CC-3635F86C9074}"/>
    <dgm:cxn modelId="{96364628-711D-194F-B202-C1FB23AE4CA1}" type="presOf" srcId="{EFBD88D5-AB23-DF40-A434-170556E64E27}" destId="{3CA6DB4A-4DD3-A24B-8BF8-E1E041F9C05C}" srcOrd="0" destOrd="0" presId="urn:microsoft.com/office/officeart/2005/8/layout/vList2"/>
    <dgm:cxn modelId="{E2453C66-A338-0D48-9104-0DE8DA5CFE80}" type="presOf" srcId="{608B9F8E-FB61-334D-839C-B4EAAB8CC217}" destId="{6756AD11-0CB0-6E48-A0AA-B72FFDA52182}" srcOrd="0" destOrd="0" presId="urn:microsoft.com/office/officeart/2005/8/layout/vList2"/>
    <dgm:cxn modelId="{D662106F-A753-E64F-94C6-84A43DD708F8}" type="presOf" srcId="{E9201577-E130-C94A-A72C-5E5466A449FA}" destId="{76A4B8AB-CDF1-B540-81FA-B4C72CDCCA91}" srcOrd="0" destOrd="0" presId="urn:microsoft.com/office/officeart/2005/8/layout/vList2"/>
    <dgm:cxn modelId="{ABBD2070-5FF0-1A4F-BD61-9CCC80F2AAC6}" type="presOf" srcId="{6E38B96C-6E3B-DA44-8D9B-5A4D8F8444EC}" destId="{32C83B3F-6312-824E-94A8-9A75E533FB76}" srcOrd="0" destOrd="1" presId="urn:microsoft.com/office/officeart/2005/8/layout/vList2"/>
    <dgm:cxn modelId="{28D67479-D5AA-9240-92E7-4A8E09DD3916}" srcId="{1C916472-2545-1D45-B318-1F114ABD930A}" destId="{EFBD88D5-AB23-DF40-A434-170556E64E27}" srcOrd="2" destOrd="0" parTransId="{112FA141-21A9-AA42-AA14-F0EA9F94F83B}" sibTransId="{B45F4CA0-2D9D-4446-A49A-2FB1B4D922A0}"/>
    <dgm:cxn modelId="{C3260BAC-B2F6-2D4A-B98F-B2EBC0329D38}" type="presOf" srcId="{439BFF1E-34E5-014D-87CB-873A5F25100E}" destId="{32C83B3F-6312-824E-94A8-9A75E533FB76}" srcOrd="0" destOrd="0" presId="urn:microsoft.com/office/officeart/2005/8/layout/vList2"/>
    <dgm:cxn modelId="{E4BFD0AE-FC63-4447-9F44-B0F768020457}" srcId="{608B9F8E-FB61-334D-839C-B4EAAB8CC217}" destId="{6E38B96C-6E3B-DA44-8D9B-5A4D8F8444EC}" srcOrd="1" destOrd="0" parTransId="{A6402043-7ABF-A64C-A5A4-08036A8E20C4}" sibTransId="{EC65557A-EB59-7147-9A29-0DB6C8494470}"/>
    <dgm:cxn modelId="{A23292B0-4790-614A-B7B2-1A601B7D47E7}" srcId="{1C916472-2545-1D45-B318-1F114ABD930A}" destId="{608B9F8E-FB61-334D-839C-B4EAAB8CC217}" srcOrd="1" destOrd="0" parTransId="{2D33FBD3-1546-AE49-BBC8-9ED158543217}" sibTransId="{2B556D2F-AFF0-0748-9DD9-8AC0063D2E8E}"/>
    <dgm:cxn modelId="{48DFCFC6-EF09-2641-A057-54B7C5D696CF}" type="presOf" srcId="{1C916472-2545-1D45-B318-1F114ABD930A}" destId="{0A714CF8-FA5B-0D48-BCB0-4C3DE57E06BC}" srcOrd="0" destOrd="0" presId="urn:microsoft.com/office/officeart/2005/8/layout/vList2"/>
    <dgm:cxn modelId="{6DE7BDCE-FC9A-9347-870C-CE7281EC6A46}" type="presOf" srcId="{5D1643D1-F1E5-DD47-B683-8835199EDB23}" destId="{D8130F68-01B5-4C44-BABC-AADD5C8D8DCA}" srcOrd="0" destOrd="0" presId="urn:microsoft.com/office/officeart/2005/8/layout/vList2"/>
    <dgm:cxn modelId="{B52732E1-DECC-354A-AD95-7992A4E80F81}" srcId="{1C916472-2545-1D45-B318-1F114ABD930A}" destId="{E9201577-E130-C94A-A72C-5E5466A449FA}" srcOrd="0" destOrd="0" parTransId="{7840DE60-DE91-A649-96A2-B30E5B24E329}" sibTransId="{C766A3BC-78C9-F541-8C06-CB6D5A1824EE}"/>
    <dgm:cxn modelId="{5BD88CF6-6CED-3E4E-84C6-2180A10D91FA}" srcId="{608B9F8E-FB61-334D-839C-B4EAAB8CC217}" destId="{439BFF1E-34E5-014D-87CB-873A5F25100E}" srcOrd="0" destOrd="0" parTransId="{A672FC45-69EF-D949-9108-06990B443727}" sibTransId="{720ECDB8-7D15-7247-9DF8-93CB4AEB5128}"/>
    <dgm:cxn modelId="{414D0478-2D9A-0A41-9EC5-2A7AEE25D674}" type="presParOf" srcId="{0A714CF8-FA5B-0D48-BCB0-4C3DE57E06BC}" destId="{76A4B8AB-CDF1-B540-81FA-B4C72CDCCA91}" srcOrd="0" destOrd="0" presId="urn:microsoft.com/office/officeart/2005/8/layout/vList2"/>
    <dgm:cxn modelId="{DEC5BBA7-065B-104E-A4D1-F50F47A773F1}" type="presParOf" srcId="{0A714CF8-FA5B-0D48-BCB0-4C3DE57E06BC}" destId="{D8130F68-01B5-4C44-BABC-AADD5C8D8DCA}" srcOrd="1" destOrd="0" presId="urn:microsoft.com/office/officeart/2005/8/layout/vList2"/>
    <dgm:cxn modelId="{D5120BB6-530E-D444-8342-8E9BA8320623}" type="presParOf" srcId="{0A714CF8-FA5B-0D48-BCB0-4C3DE57E06BC}" destId="{6756AD11-0CB0-6E48-A0AA-B72FFDA52182}" srcOrd="2" destOrd="0" presId="urn:microsoft.com/office/officeart/2005/8/layout/vList2"/>
    <dgm:cxn modelId="{CA301036-27CF-DD4D-B1F7-EEB3CBE8C8D1}" type="presParOf" srcId="{0A714CF8-FA5B-0D48-BCB0-4C3DE57E06BC}" destId="{32C83B3F-6312-824E-94A8-9A75E533FB76}" srcOrd="3" destOrd="0" presId="urn:microsoft.com/office/officeart/2005/8/layout/vList2"/>
    <dgm:cxn modelId="{F431A873-BF3A-FB4B-8B44-1BDDD286FDC7}" type="presParOf" srcId="{0A714CF8-FA5B-0D48-BCB0-4C3DE57E06BC}" destId="{3CA6DB4A-4DD3-A24B-8BF8-E1E041F9C05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ED13F8D-7D72-8E4D-AD0B-3A22D2197B81}" type="doc">
      <dgm:prSet loTypeId="urn:microsoft.com/office/officeart/2005/8/layout/arrow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8C6B15FE-CA33-4C40-97DC-42FA7EA74E38}">
      <dgm:prSet phldrT="[Texto]"/>
      <dgm:spPr/>
      <dgm:t>
        <a:bodyPr/>
        <a:lstStyle/>
        <a:p>
          <a:r>
            <a:rPr lang="es-ES_tradnl" dirty="0" err="1"/>
            <a:t>CoFe</a:t>
          </a:r>
          <a:r>
            <a:rPr lang="es-ES_tradnl" dirty="0"/>
            <a:t> Simple</a:t>
          </a:r>
        </a:p>
      </dgm:t>
    </dgm:pt>
    <dgm:pt modelId="{D0E7008F-148A-0046-A9E4-BBBF65074C90}" type="parTrans" cxnId="{E117726A-9A97-074B-B540-F466C4ABE99B}">
      <dgm:prSet/>
      <dgm:spPr/>
      <dgm:t>
        <a:bodyPr/>
        <a:lstStyle/>
        <a:p>
          <a:endParaRPr lang="es-ES_tradnl"/>
        </a:p>
      </dgm:t>
    </dgm:pt>
    <dgm:pt modelId="{5C62A57F-828B-6042-B6EE-1620765E851F}" type="sibTrans" cxnId="{E117726A-9A97-074B-B540-F466C4ABE99B}">
      <dgm:prSet/>
      <dgm:spPr/>
      <dgm:t>
        <a:bodyPr/>
        <a:lstStyle/>
        <a:p>
          <a:endParaRPr lang="es-ES_tradnl"/>
        </a:p>
      </dgm:t>
    </dgm:pt>
    <dgm:pt modelId="{47A46A41-8DF7-B841-B5F8-E7323B4AC783}">
      <dgm:prSet phldrT="[Texto]"/>
      <dgm:spPr/>
      <dgm:t>
        <a:bodyPr/>
        <a:lstStyle/>
        <a:p>
          <a:r>
            <a:rPr lang="es-ES_tradnl" dirty="0" err="1"/>
            <a:t>CoFe</a:t>
          </a:r>
          <a:r>
            <a:rPr lang="es-ES_tradnl" dirty="0"/>
            <a:t> Compleja</a:t>
          </a:r>
        </a:p>
      </dgm:t>
    </dgm:pt>
    <dgm:pt modelId="{0419E0C5-FA4A-A44F-A2BA-508D28F303C9}" type="parTrans" cxnId="{CE89EA53-471C-834F-8AB7-47533FD1E533}">
      <dgm:prSet/>
      <dgm:spPr/>
      <dgm:t>
        <a:bodyPr/>
        <a:lstStyle/>
        <a:p>
          <a:endParaRPr lang="es-ES_tradnl"/>
        </a:p>
      </dgm:t>
    </dgm:pt>
    <dgm:pt modelId="{44A89853-5823-4B4D-A748-B5E2E84C4DC6}" type="sibTrans" cxnId="{CE89EA53-471C-834F-8AB7-47533FD1E533}">
      <dgm:prSet/>
      <dgm:spPr/>
      <dgm:t>
        <a:bodyPr/>
        <a:lstStyle/>
        <a:p>
          <a:endParaRPr lang="es-ES_tradnl"/>
        </a:p>
      </dgm:t>
    </dgm:pt>
    <dgm:pt modelId="{948677F9-746F-F24E-8E5F-BEC5865FBBB2}" type="pres">
      <dgm:prSet presAssocID="{EED13F8D-7D72-8E4D-AD0B-3A22D2197B81}" presName="cycle" presStyleCnt="0">
        <dgm:presLayoutVars>
          <dgm:dir/>
          <dgm:resizeHandles val="exact"/>
        </dgm:presLayoutVars>
      </dgm:prSet>
      <dgm:spPr/>
    </dgm:pt>
    <dgm:pt modelId="{E5360A29-6629-C14A-9EB3-D82348651546}" type="pres">
      <dgm:prSet presAssocID="{8C6B15FE-CA33-4C40-97DC-42FA7EA74E38}" presName="arrow" presStyleLbl="node1" presStyleIdx="0" presStyleCnt="2">
        <dgm:presLayoutVars>
          <dgm:bulletEnabled val="1"/>
        </dgm:presLayoutVars>
      </dgm:prSet>
      <dgm:spPr/>
    </dgm:pt>
    <dgm:pt modelId="{D50E8E6B-CBFA-A34F-8B65-5A78BA56EDBA}" type="pres">
      <dgm:prSet presAssocID="{47A46A41-8DF7-B841-B5F8-E7323B4AC783}" presName="arrow" presStyleLbl="node1" presStyleIdx="1" presStyleCnt="2">
        <dgm:presLayoutVars>
          <dgm:bulletEnabled val="1"/>
        </dgm:presLayoutVars>
      </dgm:prSet>
      <dgm:spPr/>
    </dgm:pt>
  </dgm:ptLst>
  <dgm:cxnLst>
    <dgm:cxn modelId="{C473DD13-5A11-9B47-BCAC-98E3B22A75AB}" type="presOf" srcId="{EED13F8D-7D72-8E4D-AD0B-3A22D2197B81}" destId="{948677F9-746F-F24E-8E5F-BEC5865FBBB2}" srcOrd="0" destOrd="0" presId="urn:microsoft.com/office/officeart/2005/8/layout/arrow1"/>
    <dgm:cxn modelId="{CE89EA53-471C-834F-8AB7-47533FD1E533}" srcId="{EED13F8D-7D72-8E4D-AD0B-3A22D2197B81}" destId="{47A46A41-8DF7-B841-B5F8-E7323B4AC783}" srcOrd="1" destOrd="0" parTransId="{0419E0C5-FA4A-A44F-A2BA-508D28F303C9}" sibTransId="{44A89853-5823-4B4D-A748-B5E2E84C4DC6}"/>
    <dgm:cxn modelId="{D33AA964-75ED-6345-8CD2-0B666F6D4E5C}" type="presOf" srcId="{47A46A41-8DF7-B841-B5F8-E7323B4AC783}" destId="{D50E8E6B-CBFA-A34F-8B65-5A78BA56EDBA}" srcOrd="0" destOrd="0" presId="urn:microsoft.com/office/officeart/2005/8/layout/arrow1"/>
    <dgm:cxn modelId="{E117726A-9A97-074B-B540-F466C4ABE99B}" srcId="{EED13F8D-7D72-8E4D-AD0B-3A22D2197B81}" destId="{8C6B15FE-CA33-4C40-97DC-42FA7EA74E38}" srcOrd="0" destOrd="0" parTransId="{D0E7008F-148A-0046-A9E4-BBBF65074C90}" sibTransId="{5C62A57F-828B-6042-B6EE-1620765E851F}"/>
    <dgm:cxn modelId="{F284EE73-8E7D-454F-BB31-B8CBB1F80726}" type="presOf" srcId="{8C6B15FE-CA33-4C40-97DC-42FA7EA74E38}" destId="{E5360A29-6629-C14A-9EB3-D82348651546}" srcOrd="0" destOrd="0" presId="urn:microsoft.com/office/officeart/2005/8/layout/arrow1"/>
    <dgm:cxn modelId="{CC7EE3DA-26F7-684A-9EB9-60019E67AEDC}" type="presParOf" srcId="{948677F9-746F-F24E-8E5F-BEC5865FBBB2}" destId="{E5360A29-6629-C14A-9EB3-D82348651546}" srcOrd="0" destOrd="0" presId="urn:microsoft.com/office/officeart/2005/8/layout/arrow1"/>
    <dgm:cxn modelId="{C1B6BCDF-340D-7F4B-B542-C5DEF3B108FE}" type="presParOf" srcId="{948677F9-746F-F24E-8E5F-BEC5865FBBB2}" destId="{D50E8E6B-CBFA-A34F-8B65-5A78BA56EDBA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89D7E61-0FF7-1543-8D92-CC7A530DC07B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78BC6CE4-4F1D-F34F-B86F-24A49D9CE725}">
      <dgm:prSet phldrT="[Texto]"/>
      <dgm:spPr/>
      <dgm:t>
        <a:bodyPr/>
        <a:lstStyle/>
        <a:p>
          <a:r>
            <a:rPr lang="es-ES_tradnl" dirty="0"/>
            <a:t>EEG ambulatorio</a:t>
          </a:r>
          <a:r>
            <a:rPr lang="es-ES_tradnl" baseline="0" dirty="0"/>
            <a:t> si</a:t>
          </a:r>
          <a:endParaRPr lang="es-ES_tradnl" dirty="0"/>
        </a:p>
      </dgm:t>
    </dgm:pt>
    <dgm:pt modelId="{11B5739C-4E4F-5B43-BB32-888E90CBA2F1}" type="parTrans" cxnId="{CFA24814-564D-0845-84C3-4675C850FF5D}">
      <dgm:prSet/>
      <dgm:spPr/>
      <dgm:t>
        <a:bodyPr/>
        <a:lstStyle/>
        <a:p>
          <a:endParaRPr lang="es-ES_tradnl"/>
        </a:p>
      </dgm:t>
    </dgm:pt>
    <dgm:pt modelId="{775B6F5C-83C2-2941-88AC-7E7AE4AF6083}" type="sibTrans" cxnId="{CFA24814-564D-0845-84C3-4675C850FF5D}">
      <dgm:prSet/>
      <dgm:spPr/>
      <dgm:t>
        <a:bodyPr/>
        <a:lstStyle/>
        <a:p>
          <a:endParaRPr lang="es-ES_tradnl"/>
        </a:p>
      </dgm:t>
    </dgm:pt>
    <dgm:pt modelId="{89BC074B-3697-E34D-A112-26E357B05E52}">
      <dgm:prSet phldrT="[Texto]"/>
      <dgm:spPr/>
      <dgm:t>
        <a:bodyPr/>
        <a:lstStyle/>
        <a:p>
          <a:r>
            <a:rPr lang="es-ES_tradnl" dirty="0" err="1"/>
            <a:t>Neurodesarrollo</a:t>
          </a:r>
          <a:r>
            <a:rPr lang="es-ES_tradnl" dirty="0"/>
            <a:t> anormal</a:t>
          </a:r>
        </a:p>
      </dgm:t>
    </dgm:pt>
    <dgm:pt modelId="{8289E96C-0B89-3042-B920-B1AB3D112BEC}" type="parTrans" cxnId="{293D9435-5E20-7849-BBCC-D6F64D31D7E1}">
      <dgm:prSet/>
      <dgm:spPr/>
      <dgm:t>
        <a:bodyPr/>
        <a:lstStyle/>
        <a:p>
          <a:endParaRPr lang="es-ES_tradnl"/>
        </a:p>
      </dgm:t>
    </dgm:pt>
    <dgm:pt modelId="{DBE2E1C6-B752-6E43-ACE0-0EC502BF3F85}" type="sibTrans" cxnId="{293D9435-5E20-7849-BBCC-D6F64D31D7E1}">
      <dgm:prSet/>
      <dgm:spPr/>
      <dgm:t>
        <a:bodyPr/>
        <a:lstStyle/>
        <a:p>
          <a:endParaRPr lang="es-ES_tradnl"/>
        </a:p>
      </dgm:t>
    </dgm:pt>
    <dgm:pt modelId="{9899E21D-14BD-E842-A3FF-2D3936185EB5}">
      <dgm:prSet phldrT="[Texto]"/>
      <dgm:spPr/>
      <dgm:t>
        <a:bodyPr/>
        <a:lstStyle/>
        <a:p>
          <a:r>
            <a:rPr lang="es-ES_tradnl" dirty="0"/>
            <a:t>M</a:t>
          </a:r>
          <a:r>
            <a:rPr lang="es-ES" dirty="0" err="1"/>
            <a:t>ás</a:t>
          </a:r>
          <a:r>
            <a:rPr lang="es-ES" dirty="0"/>
            <a:t> de una característica de </a:t>
          </a:r>
          <a:r>
            <a:rPr lang="es-ES" dirty="0" err="1"/>
            <a:t>CoFe</a:t>
          </a:r>
          <a:r>
            <a:rPr lang="es-ES" baseline="0" dirty="0"/>
            <a:t> compleja</a:t>
          </a:r>
        </a:p>
        <a:p>
          <a:r>
            <a:rPr lang="es-ES" baseline="0" dirty="0"/>
            <a:t>Historia familiar de epilepsia</a:t>
          </a:r>
          <a:endParaRPr lang="es-ES_tradnl" dirty="0"/>
        </a:p>
      </dgm:t>
    </dgm:pt>
    <dgm:pt modelId="{7A89E019-540B-9F4E-8ACF-6B017DB42211}" type="parTrans" cxnId="{3F77AC57-09E1-2943-8A6A-38F14B8D9F24}">
      <dgm:prSet/>
      <dgm:spPr/>
      <dgm:t>
        <a:bodyPr/>
        <a:lstStyle/>
        <a:p>
          <a:endParaRPr lang="es-ES_tradnl"/>
        </a:p>
      </dgm:t>
    </dgm:pt>
    <dgm:pt modelId="{E8403233-71D4-9544-88C8-FB52A3B28F2B}" type="sibTrans" cxnId="{3F77AC57-09E1-2943-8A6A-38F14B8D9F24}">
      <dgm:prSet/>
      <dgm:spPr/>
      <dgm:t>
        <a:bodyPr/>
        <a:lstStyle/>
        <a:p>
          <a:endParaRPr lang="es-ES_tradnl"/>
        </a:p>
      </dgm:t>
    </dgm:pt>
    <dgm:pt modelId="{6E2F6C1C-6E9D-9246-8D32-84DFA365302B}">
      <dgm:prSet phldrT="[Texto]"/>
      <dgm:spPr/>
      <dgm:t>
        <a:bodyPr/>
        <a:lstStyle/>
        <a:p>
          <a:r>
            <a:rPr lang="es-ES_tradnl" dirty="0"/>
            <a:t>RNM</a:t>
          </a:r>
          <a:r>
            <a:rPr lang="es-ES_tradnl" baseline="0" dirty="0"/>
            <a:t> cerebro</a:t>
          </a:r>
          <a:endParaRPr lang="es-ES_tradnl" dirty="0"/>
        </a:p>
      </dgm:t>
    </dgm:pt>
    <dgm:pt modelId="{14462F52-0A9D-C94A-A03E-6D349795F64A}" type="parTrans" cxnId="{4DC4A600-DF3F-F347-B121-C7C40BBD34FC}">
      <dgm:prSet/>
      <dgm:spPr/>
      <dgm:t>
        <a:bodyPr/>
        <a:lstStyle/>
        <a:p>
          <a:endParaRPr lang="es-ES_tradnl"/>
        </a:p>
      </dgm:t>
    </dgm:pt>
    <dgm:pt modelId="{FD85723F-9498-F346-A5F8-941AA46161F5}" type="sibTrans" cxnId="{4DC4A600-DF3F-F347-B121-C7C40BBD34FC}">
      <dgm:prSet/>
      <dgm:spPr/>
      <dgm:t>
        <a:bodyPr/>
        <a:lstStyle/>
        <a:p>
          <a:endParaRPr lang="es-ES_tradnl"/>
        </a:p>
      </dgm:t>
    </dgm:pt>
    <dgm:pt modelId="{18A5F352-DFF9-4C47-9E26-95E3F4F4F9E8}">
      <dgm:prSet phldrT="[Texto]"/>
      <dgm:spPr/>
      <dgm:t>
        <a:bodyPr/>
        <a:lstStyle/>
        <a:p>
          <a:r>
            <a:rPr lang="es-ES_tradnl" dirty="0"/>
            <a:t>Si </a:t>
          </a:r>
          <a:r>
            <a:rPr lang="es-ES_tradnl" dirty="0" err="1"/>
            <a:t>CoFe</a:t>
          </a:r>
          <a:r>
            <a:rPr lang="es-ES_tradnl" dirty="0"/>
            <a:t> focal</a:t>
          </a:r>
        </a:p>
      </dgm:t>
    </dgm:pt>
    <dgm:pt modelId="{49B6A431-C7E6-F146-924D-957CCB508968}" type="parTrans" cxnId="{58200CBD-456C-FF45-93C4-E9882CB4433C}">
      <dgm:prSet/>
      <dgm:spPr/>
      <dgm:t>
        <a:bodyPr/>
        <a:lstStyle/>
        <a:p>
          <a:endParaRPr lang="es-ES_tradnl"/>
        </a:p>
      </dgm:t>
    </dgm:pt>
    <dgm:pt modelId="{C9B8639A-6725-A643-BD25-8C28D59FC1F3}" type="sibTrans" cxnId="{58200CBD-456C-FF45-93C4-E9882CB4433C}">
      <dgm:prSet/>
      <dgm:spPr/>
      <dgm:t>
        <a:bodyPr/>
        <a:lstStyle/>
        <a:p>
          <a:endParaRPr lang="es-ES_tradnl"/>
        </a:p>
      </dgm:t>
    </dgm:pt>
    <dgm:pt modelId="{3D18AD8C-564A-E146-90D8-A31D370B010D}">
      <dgm:prSet phldrT="[Texto]"/>
      <dgm:spPr/>
      <dgm:t>
        <a:bodyPr/>
        <a:lstStyle/>
        <a:p>
          <a:r>
            <a:rPr lang="es-ES_tradnl" dirty="0"/>
            <a:t>Si </a:t>
          </a:r>
          <a:r>
            <a:rPr lang="es-ES_tradnl" dirty="0" err="1"/>
            <a:t>CoFe</a:t>
          </a:r>
          <a:r>
            <a:rPr lang="es-ES_tradnl" dirty="0"/>
            <a:t> prolongada</a:t>
          </a:r>
        </a:p>
      </dgm:t>
    </dgm:pt>
    <dgm:pt modelId="{1925402F-AAD8-3948-8183-714D27CC0A20}" type="parTrans" cxnId="{85DE79DF-554F-9C42-8E18-9A81D6E3D5C3}">
      <dgm:prSet/>
      <dgm:spPr/>
      <dgm:t>
        <a:bodyPr/>
        <a:lstStyle/>
        <a:p>
          <a:endParaRPr lang="es-ES_tradnl"/>
        </a:p>
      </dgm:t>
    </dgm:pt>
    <dgm:pt modelId="{49BDA753-013E-E042-8EDF-AC6A2946CC38}" type="sibTrans" cxnId="{85DE79DF-554F-9C42-8E18-9A81D6E3D5C3}">
      <dgm:prSet/>
      <dgm:spPr/>
      <dgm:t>
        <a:bodyPr/>
        <a:lstStyle/>
        <a:p>
          <a:endParaRPr lang="es-ES_tradnl"/>
        </a:p>
      </dgm:t>
    </dgm:pt>
    <dgm:pt modelId="{5404165A-0097-E444-B070-758B99C350B1}">
      <dgm:prSet phldrT="[Texto]"/>
      <dgm:spPr/>
      <dgm:t>
        <a:bodyPr/>
        <a:lstStyle/>
        <a:p>
          <a:r>
            <a:rPr lang="es-ES_tradnl" dirty="0"/>
            <a:t>Considerar PL si</a:t>
          </a:r>
        </a:p>
      </dgm:t>
    </dgm:pt>
    <dgm:pt modelId="{AB5E5FEF-91EC-BC42-BE11-AD6E27F7C2E8}" type="parTrans" cxnId="{B8053184-E653-4B41-A5B3-A6D39D4A9138}">
      <dgm:prSet/>
      <dgm:spPr/>
      <dgm:t>
        <a:bodyPr/>
        <a:lstStyle/>
        <a:p>
          <a:endParaRPr lang="es-ES_tradnl"/>
        </a:p>
      </dgm:t>
    </dgm:pt>
    <dgm:pt modelId="{2FA57454-29DD-8348-B492-5329DD7FABBD}" type="sibTrans" cxnId="{B8053184-E653-4B41-A5B3-A6D39D4A9138}">
      <dgm:prSet/>
      <dgm:spPr/>
      <dgm:t>
        <a:bodyPr/>
        <a:lstStyle/>
        <a:p>
          <a:endParaRPr lang="es-ES_tradnl"/>
        </a:p>
      </dgm:t>
    </dgm:pt>
    <dgm:pt modelId="{4867C7E4-41A4-544D-86E3-8BA5D9AEE7D2}">
      <dgm:prSet phldrT="[Texto]"/>
      <dgm:spPr/>
      <dgm:t>
        <a:bodyPr/>
        <a:lstStyle/>
        <a:p>
          <a:r>
            <a:rPr lang="es-ES_tradnl" dirty="0"/>
            <a:t>Paciente</a:t>
          </a:r>
          <a:r>
            <a:rPr lang="es-ES_tradnl" baseline="0" dirty="0"/>
            <a:t> &lt;12 meses</a:t>
          </a:r>
          <a:endParaRPr lang="es-ES_tradnl" dirty="0"/>
        </a:p>
      </dgm:t>
    </dgm:pt>
    <dgm:pt modelId="{B26DCF03-5C54-9748-84E1-DE59CC442D2D}" type="parTrans" cxnId="{2BF322ED-853E-F947-A922-4DFB4D726D3F}">
      <dgm:prSet/>
      <dgm:spPr/>
      <dgm:t>
        <a:bodyPr/>
        <a:lstStyle/>
        <a:p>
          <a:endParaRPr lang="es-ES_tradnl"/>
        </a:p>
      </dgm:t>
    </dgm:pt>
    <dgm:pt modelId="{CD991FBE-A041-5544-AF04-0A64887E9263}" type="sibTrans" cxnId="{2BF322ED-853E-F947-A922-4DFB4D726D3F}">
      <dgm:prSet/>
      <dgm:spPr/>
      <dgm:t>
        <a:bodyPr/>
        <a:lstStyle/>
        <a:p>
          <a:endParaRPr lang="es-ES_tradnl"/>
        </a:p>
      </dgm:t>
    </dgm:pt>
    <dgm:pt modelId="{4D047510-C55E-5746-AA33-E346BE5E4FA7}">
      <dgm:prSet phldrT="[Texto]"/>
      <dgm:spPr/>
      <dgm:t>
        <a:bodyPr/>
        <a:lstStyle/>
        <a:p>
          <a:r>
            <a:rPr lang="es-ES_tradnl" dirty="0"/>
            <a:t>&gt;12 meses si hay signos de infección</a:t>
          </a:r>
          <a:r>
            <a:rPr lang="es-ES" dirty="0"/>
            <a:t> de SNC</a:t>
          </a:r>
          <a:endParaRPr lang="es-ES_tradnl" dirty="0"/>
        </a:p>
      </dgm:t>
    </dgm:pt>
    <dgm:pt modelId="{5E838624-795C-A342-BA6F-8FD17849E94A}" type="parTrans" cxnId="{D845F67F-E2FA-114C-A328-E2C0AC37913A}">
      <dgm:prSet/>
      <dgm:spPr/>
      <dgm:t>
        <a:bodyPr/>
        <a:lstStyle/>
        <a:p>
          <a:endParaRPr lang="es-ES_tradnl"/>
        </a:p>
      </dgm:t>
    </dgm:pt>
    <dgm:pt modelId="{739E1864-30B1-1948-B57A-1385904FA119}" type="sibTrans" cxnId="{D845F67F-E2FA-114C-A328-E2C0AC37913A}">
      <dgm:prSet/>
      <dgm:spPr/>
      <dgm:t>
        <a:bodyPr/>
        <a:lstStyle/>
        <a:p>
          <a:endParaRPr lang="es-ES_tradnl"/>
        </a:p>
      </dgm:t>
    </dgm:pt>
    <dgm:pt modelId="{BD3E5B6B-0108-F34D-B3B6-BDDB778E2D18}" type="pres">
      <dgm:prSet presAssocID="{789D7E61-0FF7-1543-8D92-CC7A530DC07B}" presName="Name0" presStyleCnt="0">
        <dgm:presLayoutVars>
          <dgm:dir/>
          <dgm:animLvl val="lvl"/>
          <dgm:resizeHandles val="exact"/>
        </dgm:presLayoutVars>
      </dgm:prSet>
      <dgm:spPr/>
    </dgm:pt>
    <dgm:pt modelId="{EE0C89BF-4026-0544-8B60-1C7412D14380}" type="pres">
      <dgm:prSet presAssocID="{78BC6CE4-4F1D-F34F-B86F-24A49D9CE725}" presName="linNode" presStyleCnt="0"/>
      <dgm:spPr/>
    </dgm:pt>
    <dgm:pt modelId="{568FAC94-4A7B-1D4E-B30C-F08F594FA911}" type="pres">
      <dgm:prSet presAssocID="{78BC6CE4-4F1D-F34F-B86F-24A49D9CE725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B7195F86-F170-3841-BDFF-96EA9FAA6080}" type="pres">
      <dgm:prSet presAssocID="{78BC6CE4-4F1D-F34F-B86F-24A49D9CE725}" presName="descendantText" presStyleLbl="alignAccFollowNode1" presStyleIdx="0" presStyleCnt="3">
        <dgm:presLayoutVars>
          <dgm:bulletEnabled val="1"/>
        </dgm:presLayoutVars>
      </dgm:prSet>
      <dgm:spPr/>
    </dgm:pt>
    <dgm:pt modelId="{7F47C9A4-F86F-F34E-A647-68AF4D9DD5DB}" type="pres">
      <dgm:prSet presAssocID="{775B6F5C-83C2-2941-88AC-7E7AE4AF6083}" presName="sp" presStyleCnt="0"/>
      <dgm:spPr/>
    </dgm:pt>
    <dgm:pt modelId="{4D82D716-F514-C145-8A15-47A424F419D0}" type="pres">
      <dgm:prSet presAssocID="{6E2F6C1C-6E9D-9246-8D32-84DFA365302B}" presName="linNode" presStyleCnt="0"/>
      <dgm:spPr/>
    </dgm:pt>
    <dgm:pt modelId="{90F23205-C4A5-7141-AA75-7C8685B74D77}" type="pres">
      <dgm:prSet presAssocID="{6E2F6C1C-6E9D-9246-8D32-84DFA365302B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D4FCCE05-B023-EB46-8E90-213692004520}" type="pres">
      <dgm:prSet presAssocID="{6E2F6C1C-6E9D-9246-8D32-84DFA365302B}" presName="descendantText" presStyleLbl="alignAccFollowNode1" presStyleIdx="1" presStyleCnt="3">
        <dgm:presLayoutVars>
          <dgm:bulletEnabled val="1"/>
        </dgm:presLayoutVars>
      </dgm:prSet>
      <dgm:spPr/>
    </dgm:pt>
    <dgm:pt modelId="{2D032ECF-1792-CA46-B2A3-9C49BCBEAD7A}" type="pres">
      <dgm:prSet presAssocID="{FD85723F-9498-F346-A5F8-941AA46161F5}" presName="sp" presStyleCnt="0"/>
      <dgm:spPr/>
    </dgm:pt>
    <dgm:pt modelId="{906CC84E-AAC3-8E48-91D0-7E89A04AB912}" type="pres">
      <dgm:prSet presAssocID="{5404165A-0097-E444-B070-758B99C350B1}" presName="linNode" presStyleCnt="0"/>
      <dgm:spPr/>
    </dgm:pt>
    <dgm:pt modelId="{12D2BAD1-FB3E-7A43-9F70-7261890BEADA}" type="pres">
      <dgm:prSet presAssocID="{5404165A-0097-E444-B070-758B99C350B1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73754197-A9B8-E74B-BF8E-357231C972A8}" type="pres">
      <dgm:prSet presAssocID="{5404165A-0097-E444-B070-758B99C350B1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4DC4A600-DF3F-F347-B121-C7C40BBD34FC}" srcId="{789D7E61-0FF7-1543-8D92-CC7A530DC07B}" destId="{6E2F6C1C-6E9D-9246-8D32-84DFA365302B}" srcOrd="1" destOrd="0" parTransId="{14462F52-0A9D-C94A-A03E-6D349795F64A}" sibTransId="{FD85723F-9498-F346-A5F8-941AA46161F5}"/>
    <dgm:cxn modelId="{7EA1C407-CA1E-F54B-8AB5-AA883BC34F79}" type="presOf" srcId="{789D7E61-0FF7-1543-8D92-CC7A530DC07B}" destId="{BD3E5B6B-0108-F34D-B3B6-BDDB778E2D18}" srcOrd="0" destOrd="0" presId="urn:microsoft.com/office/officeart/2005/8/layout/vList5"/>
    <dgm:cxn modelId="{D35E700C-A4CF-F04A-B09E-B2B24854272A}" type="presOf" srcId="{5404165A-0097-E444-B070-758B99C350B1}" destId="{12D2BAD1-FB3E-7A43-9F70-7261890BEADA}" srcOrd="0" destOrd="0" presId="urn:microsoft.com/office/officeart/2005/8/layout/vList5"/>
    <dgm:cxn modelId="{CFA24814-564D-0845-84C3-4675C850FF5D}" srcId="{789D7E61-0FF7-1543-8D92-CC7A530DC07B}" destId="{78BC6CE4-4F1D-F34F-B86F-24A49D9CE725}" srcOrd="0" destOrd="0" parTransId="{11B5739C-4E4F-5B43-BB32-888E90CBA2F1}" sibTransId="{775B6F5C-83C2-2941-88AC-7E7AE4AF6083}"/>
    <dgm:cxn modelId="{293D9435-5E20-7849-BBCC-D6F64D31D7E1}" srcId="{78BC6CE4-4F1D-F34F-B86F-24A49D9CE725}" destId="{89BC074B-3697-E34D-A112-26E357B05E52}" srcOrd="0" destOrd="0" parTransId="{8289E96C-0B89-3042-B920-B1AB3D112BEC}" sibTransId="{DBE2E1C6-B752-6E43-ACE0-0EC502BF3F85}"/>
    <dgm:cxn modelId="{3F77AC57-09E1-2943-8A6A-38F14B8D9F24}" srcId="{78BC6CE4-4F1D-F34F-B86F-24A49D9CE725}" destId="{9899E21D-14BD-E842-A3FF-2D3936185EB5}" srcOrd="1" destOrd="0" parTransId="{7A89E019-540B-9F4E-8ACF-6B017DB42211}" sibTransId="{E8403233-71D4-9544-88C8-FB52A3B28F2B}"/>
    <dgm:cxn modelId="{3ED90762-65EA-2341-A345-E635227D0A81}" type="presOf" srcId="{89BC074B-3697-E34D-A112-26E357B05E52}" destId="{B7195F86-F170-3841-BDFF-96EA9FAA6080}" srcOrd="0" destOrd="0" presId="urn:microsoft.com/office/officeart/2005/8/layout/vList5"/>
    <dgm:cxn modelId="{D845F67F-E2FA-114C-A328-E2C0AC37913A}" srcId="{5404165A-0097-E444-B070-758B99C350B1}" destId="{4D047510-C55E-5746-AA33-E346BE5E4FA7}" srcOrd="1" destOrd="0" parTransId="{5E838624-795C-A342-BA6F-8FD17849E94A}" sibTransId="{739E1864-30B1-1948-B57A-1385904FA119}"/>
    <dgm:cxn modelId="{B8053184-E653-4B41-A5B3-A6D39D4A9138}" srcId="{789D7E61-0FF7-1543-8D92-CC7A530DC07B}" destId="{5404165A-0097-E444-B070-758B99C350B1}" srcOrd="2" destOrd="0" parTransId="{AB5E5FEF-91EC-BC42-BE11-AD6E27F7C2E8}" sibTransId="{2FA57454-29DD-8348-B492-5329DD7FABBD}"/>
    <dgm:cxn modelId="{A53D5584-1543-934E-8736-8510E6FA7DB0}" type="presOf" srcId="{18A5F352-DFF9-4C47-9E26-95E3F4F4F9E8}" destId="{D4FCCE05-B023-EB46-8E90-213692004520}" srcOrd="0" destOrd="0" presId="urn:microsoft.com/office/officeart/2005/8/layout/vList5"/>
    <dgm:cxn modelId="{C36EAA86-7BF8-C64E-A5F5-B156D14B1A2E}" type="presOf" srcId="{3D18AD8C-564A-E146-90D8-A31D370B010D}" destId="{D4FCCE05-B023-EB46-8E90-213692004520}" srcOrd="0" destOrd="1" presId="urn:microsoft.com/office/officeart/2005/8/layout/vList5"/>
    <dgm:cxn modelId="{58200CBD-456C-FF45-93C4-E9882CB4433C}" srcId="{6E2F6C1C-6E9D-9246-8D32-84DFA365302B}" destId="{18A5F352-DFF9-4C47-9E26-95E3F4F4F9E8}" srcOrd="0" destOrd="0" parTransId="{49B6A431-C7E6-F146-924D-957CCB508968}" sibTransId="{C9B8639A-6725-A643-BD25-8C28D59FC1F3}"/>
    <dgm:cxn modelId="{BEF8C8BD-888C-E544-92BC-A5542B8DF48C}" type="presOf" srcId="{78BC6CE4-4F1D-F34F-B86F-24A49D9CE725}" destId="{568FAC94-4A7B-1D4E-B30C-F08F594FA911}" srcOrd="0" destOrd="0" presId="urn:microsoft.com/office/officeart/2005/8/layout/vList5"/>
    <dgm:cxn modelId="{880EBACA-A930-0A46-85DB-DF4B55B9EBE5}" type="presOf" srcId="{6E2F6C1C-6E9D-9246-8D32-84DFA365302B}" destId="{90F23205-C4A5-7141-AA75-7C8685B74D77}" srcOrd="0" destOrd="0" presId="urn:microsoft.com/office/officeart/2005/8/layout/vList5"/>
    <dgm:cxn modelId="{0671CFD5-22C8-284F-AE71-203C5C39F645}" type="presOf" srcId="{9899E21D-14BD-E842-A3FF-2D3936185EB5}" destId="{B7195F86-F170-3841-BDFF-96EA9FAA6080}" srcOrd="0" destOrd="1" presId="urn:microsoft.com/office/officeart/2005/8/layout/vList5"/>
    <dgm:cxn modelId="{85DE79DF-554F-9C42-8E18-9A81D6E3D5C3}" srcId="{6E2F6C1C-6E9D-9246-8D32-84DFA365302B}" destId="{3D18AD8C-564A-E146-90D8-A31D370B010D}" srcOrd="1" destOrd="0" parTransId="{1925402F-AAD8-3948-8183-714D27CC0A20}" sibTransId="{49BDA753-013E-E042-8EDF-AC6A2946CC38}"/>
    <dgm:cxn modelId="{2BF322ED-853E-F947-A922-4DFB4D726D3F}" srcId="{5404165A-0097-E444-B070-758B99C350B1}" destId="{4867C7E4-41A4-544D-86E3-8BA5D9AEE7D2}" srcOrd="0" destOrd="0" parTransId="{B26DCF03-5C54-9748-84E1-DE59CC442D2D}" sibTransId="{CD991FBE-A041-5544-AF04-0A64887E9263}"/>
    <dgm:cxn modelId="{90B965EF-EAE2-2844-BE52-4CA41AAD1D30}" type="presOf" srcId="{4D047510-C55E-5746-AA33-E346BE5E4FA7}" destId="{73754197-A9B8-E74B-BF8E-357231C972A8}" srcOrd="0" destOrd="1" presId="urn:microsoft.com/office/officeart/2005/8/layout/vList5"/>
    <dgm:cxn modelId="{B653ADF1-D9B9-7545-B609-7CA03CD02DB1}" type="presOf" srcId="{4867C7E4-41A4-544D-86E3-8BA5D9AEE7D2}" destId="{73754197-A9B8-E74B-BF8E-357231C972A8}" srcOrd="0" destOrd="0" presId="urn:microsoft.com/office/officeart/2005/8/layout/vList5"/>
    <dgm:cxn modelId="{C16C15AC-FCB6-2642-9A01-A7A6244E0DA3}" type="presParOf" srcId="{BD3E5B6B-0108-F34D-B3B6-BDDB778E2D18}" destId="{EE0C89BF-4026-0544-8B60-1C7412D14380}" srcOrd="0" destOrd="0" presId="urn:microsoft.com/office/officeart/2005/8/layout/vList5"/>
    <dgm:cxn modelId="{A820D8E1-2062-6D4E-88C2-754C7346C8AE}" type="presParOf" srcId="{EE0C89BF-4026-0544-8B60-1C7412D14380}" destId="{568FAC94-4A7B-1D4E-B30C-F08F594FA911}" srcOrd="0" destOrd="0" presId="urn:microsoft.com/office/officeart/2005/8/layout/vList5"/>
    <dgm:cxn modelId="{0B411B0D-F711-D84F-A82A-993B914725DB}" type="presParOf" srcId="{EE0C89BF-4026-0544-8B60-1C7412D14380}" destId="{B7195F86-F170-3841-BDFF-96EA9FAA6080}" srcOrd="1" destOrd="0" presId="urn:microsoft.com/office/officeart/2005/8/layout/vList5"/>
    <dgm:cxn modelId="{E588CE56-2D07-2C44-9786-8A4B761F4BEA}" type="presParOf" srcId="{BD3E5B6B-0108-F34D-B3B6-BDDB778E2D18}" destId="{7F47C9A4-F86F-F34E-A647-68AF4D9DD5DB}" srcOrd="1" destOrd="0" presId="urn:microsoft.com/office/officeart/2005/8/layout/vList5"/>
    <dgm:cxn modelId="{EFD4738A-CE5F-7749-BDE7-C4809F28A3B0}" type="presParOf" srcId="{BD3E5B6B-0108-F34D-B3B6-BDDB778E2D18}" destId="{4D82D716-F514-C145-8A15-47A424F419D0}" srcOrd="2" destOrd="0" presId="urn:microsoft.com/office/officeart/2005/8/layout/vList5"/>
    <dgm:cxn modelId="{C9EFD625-7E16-3947-9218-8DB44E90435B}" type="presParOf" srcId="{4D82D716-F514-C145-8A15-47A424F419D0}" destId="{90F23205-C4A5-7141-AA75-7C8685B74D77}" srcOrd="0" destOrd="0" presId="urn:microsoft.com/office/officeart/2005/8/layout/vList5"/>
    <dgm:cxn modelId="{07528E09-21F3-6243-BC98-FDA1DC5E6054}" type="presParOf" srcId="{4D82D716-F514-C145-8A15-47A424F419D0}" destId="{D4FCCE05-B023-EB46-8E90-213692004520}" srcOrd="1" destOrd="0" presId="urn:microsoft.com/office/officeart/2005/8/layout/vList5"/>
    <dgm:cxn modelId="{751A6DDF-0D64-7545-B32B-F684E020F3C0}" type="presParOf" srcId="{BD3E5B6B-0108-F34D-B3B6-BDDB778E2D18}" destId="{2D032ECF-1792-CA46-B2A3-9C49BCBEAD7A}" srcOrd="3" destOrd="0" presId="urn:microsoft.com/office/officeart/2005/8/layout/vList5"/>
    <dgm:cxn modelId="{AED180AF-B39E-0444-A4AE-A62B0CEBE5C5}" type="presParOf" srcId="{BD3E5B6B-0108-F34D-B3B6-BDDB778E2D18}" destId="{906CC84E-AAC3-8E48-91D0-7E89A04AB912}" srcOrd="4" destOrd="0" presId="urn:microsoft.com/office/officeart/2005/8/layout/vList5"/>
    <dgm:cxn modelId="{661854B9-DA41-DD4C-A46A-63F569B0C876}" type="presParOf" srcId="{906CC84E-AAC3-8E48-91D0-7E89A04AB912}" destId="{12D2BAD1-FB3E-7A43-9F70-7261890BEADA}" srcOrd="0" destOrd="0" presId="urn:microsoft.com/office/officeart/2005/8/layout/vList5"/>
    <dgm:cxn modelId="{8FF4663E-D7A9-C94B-80DC-80892387D75B}" type="presParOf" srcId="{906CC84E-AAC3-8E48-91D0-7E89A04AB912}" destId="{73754197-A9B8-E74B-BF8E-357231C972A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6653DDA-7710-4DD9-9044-A92F39D5F690}" type="doc">
      <dgm:prSet loTypeId="urn:microsoft.com/office/officeart/2005/8/layout/vList6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CL"/>
        </a:p>
      </dgm:t>
    </dgm:pt>
    <dgm:pt modelId="{D80684AD-B4E1-4674-8DE0-F12FF363FB63}">
      <dgm:prSet phldrT="[Texto]" custT="1"/>
      <dgm:spPr/>
      <dgm:t>
        <a:bodyPr/>
        <a:lstStyle/>
        <a:p>
          <a:r>
            <a:rPr lang="es-CL" sz="1900" dirty="0"/>
            <a:t>CF simple</a:t>
          </a:r>
        </a:p>
      </dgm:t>
    </dgm:pt>
    <dgm:pt modelId="{918D112F-D520-4AEE-9981-DD4AE0BCE96B}" type="parTrans" cxnId="{D5E7C15C-C3A8-4510-87E1-5A084533DA95}">
      <dgm:prSet/>
      <dgm:spPr/>
      <dgm:t>
        <a:bodyPr/>
        <a:lstStyle/>
        <a:p>
          <a:endParaRPr lang="es-CL"/>
        </a:p>
      </dgm:t>
    </dgm:pt>
    <dgm:pt modelId="{8A9396DA-C23E-4601-BCCE-16E822E49936}" type="sibTrans" cxnId="{D5E7C15C-C3A8-4510-87E1-5A084533DA95}">
      <dgm:prSet/>
      <dgm:spPr/>
      <dgm:t>
        <a:bodyPr/>
        <a:lstStyle/>
        <a:p>
          <a:endParaRPr lang="es-CL"/>
        </a:p>
      </dgm:t>
    </dgm:pt>
    <dgm:pt modelId="{AA22BDE1-13B0-4BE2-9E6D-E8D584E34828}">
      <dgm:prSet phldrT="[Texto]" custT="1"/>
      <dgm:spPr/>
      <dgm:t>
        <a:bodyPr anchor="ctr"/>
        <a:lstStyle/>
        <a:p>
          <a:r>
            <a:rPr lang="es-CL" sz="2600" dirty="0"/>
            <a:t>No requiere mayor estudio</a:t>
          </a:r>
        </a:p>
      </dgm:t>
    </dgm:pt>
    <dgm:pt modelId="{1FF87DED-2A77-450E-9688-75E979E2D776}" type="parTrans" cxnId="{9248C9BB-35D0-43F7-A652-62AD55DD4B15}">
      <dgm:prSet/>
      <dgm:spPr/>
      <dgm:t>
        <a:bodyPr/>
        <a:lstStyle/>
        <a:p>
          <a:endParaRPr lang="es-CL"/>
        </a:p>
      </dgm:t>
    </dgm:pt>
    <dgm:pt modelId="{163D18AA-698A-4F3D-96F7-3E28DC9E58E0}" type="sibTrans" cxnId="{9248C9BB-35D0-43F7-A652-62AD55DD4B15}">
      <dgm:prSet/>
      <dgm:spPr/>
      <dgm:t>
        <a:bodyPr/>
        <a:lstStyle/>
        <a:p>
          <a:endParaRPr lang="es-CL"/>
        </a:p>
      </dgm:t>
    </dgm:pt>
    <dgm:pt modelId="{38DDCE67-75F8-4969-A48C-BA77A23F77B8}" type="pres">
      <dgm:prSet presAssocID="{66653DDA-7710-4DD9-9044-A92F39D5F690}" presName="Name0" presStyleCnt="0">
        <dgm:presLayoutVars>
          <dgm:dir/>
          <dgm:animLvl val="lvl"/>
          <dgm:resizeHandles/>
        </dgm:presLayoutVars>
      </dgm:prSet>
      <dgm:spPr/>
    </dgm:pt>
    <dgm:pt modelId="{809FE603-C977-4BEA-BE59-EE05F9262DE1}" type="pres">
      <dgm:prSet presAssocID="{D80684AD-B4E1-4674-8DE0-F12FF363FB63}" presName="linNode" presStyleCnt="0"/>
      <dgm:spPr/>
    </dgm:pt>
    <dgm:pt modelId="{2E3E0D66-78AA-4D20-97F3-70FB3DA14108}" type="pres">
      <dgm:prSet presAssocID="{D80684AD-B4E1-4674-8DE0-F12FF363FB63}" presName="parentShp" presStyleLbl="node1" presStyleIdx="0" presStyleCnt="1">
        <dgm:presLayoutVars>
          <dgm:bulletEnabled val="1"/>
        </dgm:presLayoutVars>
      </dgm:prSet>
      <dgm:spPr/>
    </dgm:pt>
    <dgm:pt modelId="{F2E49928-FD1C-4603-9ABC-792C8051FD21}" type="pres">
      <dgm:prSet presAssocID="{D80684AD-B4E1-4674-8DE0-F12FF363FB63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D5E7C15C-C3A8-4510-87E1-5A084533DA95}" srcId="{66653DDA-7710-4DD9-9044-A92F39D5F690}" destId="{D80684AD-B4E1-4674-8DE0-F12FF363FB63}" srcOrd="0" destOrd="0" parTransId="{918D112F-D520-4AEE-9981-DD4AE0BCE96B}" sibTransId="{8A9396DA-C23E-4601-BCCE-16E822E49936}"/>
    <dgm:cxn modelId="{FDF75C86-8CCC-4355-8C69-F171D9B05B96}" type="presOf" srcId="{66653DDA-7710-4DD9-9044-A92F39D5F690}" destId="{38DDCE67-75F8-4969-A48C-BA77A23F77B8}" srcOrd="0" destOrd="0" presId="urn:microsoft.com/office/officeart/2005/8/layout/vList6"/>
    <dgm:cxn modelId="{DE6550B9-36CA-412B-B285-003F53542A2B}" type="presOf" srcId="{AA22BDE1-13B0-4BE2-9E6D-E8D584E34828}" destId="{F2E49928-FD1C-4603-9ABC-792C8051FD21}" srcOrd="0" destOrd="0" presId="urn:microsoft.com/office/officeart/2005/8/layout/vList6"/>
    <dgm:cxn modelId="{9248C9BB-35D0-43F7-A652-62AD55DD4B15}" srcId="{D80684AD-B4E1-4674-8DE0-F12FF363FB63}" destId="{AA22BDE1-13B0-4BE2-9E6D-E8D584E34828}" srcOrd="0" destOrd="0" parTransId="{1FF87DED-2A77-450E-9688-75E979E2D776}" sibTransId="{163D18AA-698A-4F3D-96F7-3E28DC9E58E0}"/>
    <dgm:cxn modelId="{3EE4ABDB-A08B-4D05-80B4-63AFED4655C8}" type="presOf" srcId="{D80684AD-B4E1-4674-8DE0-F12FF363FB63}" destId="{2E3E0D66-78AA-4D20-97F3-70FB3DA14108}" srcOrd="0" destOrd="0" presId="urn:microsoft.com/office/officeart/2005/8/layout/vList6"/>
    <dgm:cxn modelId="{281DA5F3-3B9F-4A6B-84F6-DD2B2A918020}" type="presParOf" srcId="{38DDCE67-75F8-4969-A48C-BA77A23F77B8}" destId="{809FE603-C977-4BEA-BE59-EE05F9262DE1}" srcOrd="0" destOrd="0" presId="urn:microsoft.com/office/officeart/2005/8/layout/vList6"/>
    <dgm:cxn modelId="{9976DC7F-3BEB-4ADC-BB81-2CF43EB083B4}" type="presParOf" srcId="{809FE603-C977-4BEA-BE59-EE05F9262DE1}" destId="{2E3E0D66-78AA-4D20-97F3-70FB3DA14108}" srcOrd="0" destOrd="0" presId="urn:microsoft.com/office/officeart/2005/8/layout/vList6"/>
    <dgm:cxn modelId="{D429FE25-FE89-45EA-B62F-36624BCC65B9}" type="presParOf" srcId="{809FE603-C977-4BEA-BE59-EE05F9262DE1}" destId="{F2E49928-FD1C-4603-9ABC-792C8051FD2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6653DDA-7710-4DD9-9044-A92F39D5F690}" type="doc">
      <dgm:prSet loTypeId="urn:microsoft.com/office/officeart/2005/8/layout/vList6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CL"/>
        </a:p>
      </dgm:t>
    </dgm:pt>
    <dgm:pt modelId="{D80684AD-B4E1-4674-8DE0-F12FF363FB63}">
      <dgm:prSet phldrT="[Texto]" custT="1"/>
      <dgm:spPr/>
      <dgm:t>
        <a:bodyPr/>
        <a:lstStyle/>
        <a:p>
          <a:r>
            <a:rPr lang="es-CL" sz="1800" dirty="0"/>
            <a:t>CF compleja (&gt;15 min, focal, status)</a:t>
          </a:r>
        </a:p>
        <a:p>
          <a:r>
            <a:rPr lang="es-CL" sz="1800" dirty="0"/>
            <a:t>Sospecha infección SNC</a:t>
          </a:r>
        </a:p>
      </dgm:t>
    </dgm:pt>
    <dgm:pt modelId="{918D112F-D520-4AEE-9981-DD4AE0BCE96B}" type="parTrans" cxnId="{D5E7C15C-C3A8-4510-87E1-5A084533DA95}">
      <dgm:prSet/>
      <dgm:spPr/>
      <dgm:t>
        <a:bodyPr/>
        <a:lstStyle/>
        <a:p>
          <a:endParaRPr lang="es-CL"/>
        </a:p>
      </dgm:t>
    </dgm:pt>
    <dgm:pt modelId="{8A9396DA-C23E-4601-BCCE-16E822E49936}" type="sibTrans" cxnId="{D5E7C15C-C3A8-4510-87E1-5A084533DA95}">
      <dgm:prSet/>
      <dgm:spPr/>
      <dgm:t>
        <a:bodyPr/>
        <a:lstStyle/>
        <a:p>
          <a:endParaRPr lang="es-CL"/>
        </a:p>
      </dgm:t>
    </dgm:pt>
    <dgm:pt modelId="{AA22BDE1-13B0-4BE2-9E6D-E8D584E34828}">
      <dgm:prSet phldrT="[Texto]"/>
      <dgm:spPr/>
      <dgm:t>
        <a:bodyPr/>
        <a:lstStyle/>
        <a:p>
          <a:r>
            <a:rPr lang="es-CL" dirty="0"/>
            <a:t>Requiere estudio con ex de laboratorio, EEG, PL e imágenes</a:t>
          </a:r>
        </a:p>
      </dgm:t>
    </dgm:pt>
    <dgm:pt modelId="{1FF87DED-2A77-450E-9688-75E979E2D776}" type="parTrans" cxnId="{9248C9BB-35D0-43F7-A652-62AD55DD4B15}">
      <dgm:prSet/>
      <dgm:spPr/>
      <dgm:t>
        <a:bodyPr/>
        <a:lstStyle/>
        <a:p>
          <a:endParaRPr lang="es-CL"/>
        </a:p>
      </dgm:t>
    </dgm:pt>
    <dgm:pt modelId="{163D18AA-698A-4F3D-96F7-3E28DC9E58E0}" type="sibTrans" cxnId="{9248C9BB-35D0-43F7-A652-62AD55DD4B15}">
      <dgm:prSet/>
      <dgm:spPr/>
      <dgm:t>
        <a:bodyPr/>
        <a:lstStyle/>
        <a:p>
          <a:endParaRPr lang="es-CL"/>
        </a:p>
      </dgm:t>
    </dgm:pt>
    <dgm:pt modelId="{38DDCE67-75F8-4969-A48C-BA77A23F77B8}" type="pres">
      <dgm:prSet presAssocID="{66653DDA-7710-4DD9-9044-A92F39D5F690}" presName="Name0" presStyleCnt="0">
        <dgm:presLayoutVars>
          <dgm:dir/>
          <dgm:animLvl val="lvl"/>
          <dgm:resizeHandles/>
        </dgm:presLayoutVars>
      </dgm:prSet>
      <dgm:spPr/>
    </dgm:pt>
    <dgm:pt modelId="{809FE603-C977-4BEA-BE59-EE05F9262DE1}" type="pres">
      <dgm:prSet presAssocID="{D80684AD-B4E1-4674-8DE0-F12FF363FB63}" presName="linNode" presStyleCnt="0"/>
      <dgm:spPr/>
    </dgm:pt>
    <dgm:pt modelId="{2E3E0D66-78AA-4D20-97F3-70FB3DA14108}" type="pres">
      <dgm:prSet presAssocID="{D80684AD-B4E1-4674-8DE0-F12FF363FB63}" presName="parentShp" presStyleLbl="node1" presStyleIdx="0" presStyleCnt="1">
        <dgm:presLayoutVars>
          <dgm:bulletEnabled val="1"/>
        </dgm:presLayoutVars>
      </dgm:prSet>
      <dgm:spPr/>
    </dgm:pt>
    <dgm:pt modelId="{F2E49928-FD1C-4603-9ABC-792C8051FD21}" type="pres">
      <dgm:prSet presAssocID="{D80684AD-B4E1-4674-8DE0-F12FF363FB63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A47BA330-C0CA-4205-AE1F-E9FE381933A1}" type="presOf" srcId="{AA22BDE1-13B0-4BE2-9E6D-E8D584E34828}" destId="{F2E49928-FD1C-4603-9ABC-792C8051FD21}" srcOrd="0" destOrd="0" presId="urn:microsoft.com/office/officeart/2005/8/layout/vList6"/>
    <dgm:cxn modelId="{D5E7C15C-C3A8-4510-87E1-5A084533DA95}" srcId="{66653DDA-7710-4DD9-9044-A92F39D5F690}" destId="{D80684AD-B4E1-4674-8DE0-F12FF363FB63}" srcOrd="0" destOrd="0" parTransId="{918D112F-D520-4AEE-9981-DD4AE0BCE96B}" sibTransId="{8A9396DA-C23E-4601-BCCE-16E822E49936}"/>
    <dgm:cxn modelId="{55F12A9A-9F6C-44FF-97BB-AFA3396342C2}" type="presOf" srcId="{D80684AD-B4E1-4674-8DE0-F12FF363FB63}" destId="{2E3E0D66-78AA-4D20-97F3-70FB3DA14108}" srcOrd="0" destOrd="0" presId="urn:microsoft.com/office/officeart/2005/8/layout/vList6"/>
    <dgm:cxn modelId="{9248C9BB-35D0-43F7-A652-62AD55DD4B15}" srcId="{D80684AD-B4E1-4674-8DE0-F12FF363FB63}" destId="{AA22BDE1-13B0-4BE2-9E6D-E8D584E34828}" srcOrd="0" destOrd="0" parTransId="{1FF87DED-2A77-450E-9688-75E979E2D776}" sibTransId="{163D18AA-698A-4F3D-96F7-3E28DC9E58E0}"/>
    <dgm:cxn modelId="{C558B3C5-4DFB-4C94-BEDF-F1FC5B5037AE}" type="presOf" srcId="{66653DDA-7710-4DD9-9044-A92F39D5F690}" destId="{38DDCE67-75F8-4969-A48C-BA77A23F77B8}" srcOrd="0" destOrd="0" presId="urn:microsoft.com/office/officeart/2005/8/layout/vList6"/>
    <dgm:cxn modelId="{294EBA13-F202-4EB1-BFA2-E616E810E801}" type="presParOf" srcId="{38DDCE67-75F8-4969-A48C-BA77A23F77B8}" destId="{809FE603-C977-4BEA-BE59-EE05F9262DE1}" srcOrd="0" destOrd="0" presId="urn:microsoft.com/office/officeart/2005/8/layout/vList6"/>
    <dgm:cxn modelId="{44D256B2-D038-488C-A346-682D26980E20}" type="presParOf" srcId="{809FE603-C977-4BEA-BE59-EE05F9262DE1}" destId="{2E3E0D66-78AA-4D20-97F3-70FB3DA14108}" srcOrd="0" destOrd="0" presId="urn:microsoft.com/office/officeart/2005/8/layout/vList6"/>
    <dgm:cxn modelId="{F25E8280-E505-45B1-B806-36E697169B49}" type="presParOf" srcId="{809FE603-C977-4BEA-BE59-EE05F9262DE1}" destId="{F2E49928-FD1C-4603-9ABC-792C8051FD2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83950D0-9714-FD46-B3B6-805BDD94F756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MX"/>
        </a:p>
      </dgm:t>
    </dgm:pt>
    <dgm:pt modelId="{DC7AA368-510E-6546-A53F-7DD38B26F188}">
      <dgm:prSet/>
      <dgm:spPr/>
      <dgm:t>
        <a:bodyPr/>
        <a:lstStyle/>
        <a:p>
          <a:r>
            <a:rPr lang="es-CL"/>
            <a:t>Riesgo de recurrencia de CF</a:t>
          </a:r>
        </a:p>
      </dgm:t>
    </dgm:pt>
    <dgm:pt modelId="{74360D95-1A62-2344-BE50-533A649B3266}" type="parTrans" cxnId="{C90D5817-B379-0A41-BBDA-BAB951C307E6}">
      <dgm:prSet/>
      <dgm:spPr/>
      <dgm:t>
        <a:bodyPr/>
        <a:lstStyle/>
        <a:p>
          <a:endParaRPr lang="es-MX"/>
        </a:p>
      </dgm:t>
    </dgm:pt>
    <dgm:pt modelId="{F9827633-1DAC-ED4F-BAE7-D2BAE8D35E81}" type="sibTrans" cxnId="{C90D5817-B379-0A41-BBDA-BAB951C307E6}">
      <dgm:prSet/>
      <dgm:spPr/>
      <dgm:t>
        <a:bodyPr/>
        <a:lstStyle/>
        <a:p>
          <a:endParaRPr lang="es-MX"/>
        </a:p>
      </dgm:t>
    </dgm:pt>
    <dgm:pt modelId="{3AB40282-0B9D-C440-9B6C-19D09CC831CE}">
      <dgm:prSet/>
      <dgm:spPr/>
      <dgm:t>
        <a:bodyPr/>
        <a:lstStyle/>
        <a:p>
          <a:r>
            <a:rPr lang="es-CL"/>
            <a:t>Riesgo de epilepsia</a:t>
          </a:r>
        </a:p>
      </dgm:t>
    </dgm:pt>
    <dgm:pt modelId="{650BD856-B388-C742-A861-A06B7C242C7C}" type="parTrans" cxnId="{0287032C-A28B-A348-81D1-C809571EC74D}">
      <dgm:prSet/>
      <dgm:spPr/>
      <dgm:t>
        <a:bodyPr/>
        <a:lstStyle/>
        <a:p>
          <a:endParaRPr lang="es-MX"/>
        </a:p>
      </dgm:t>
    </dgm:pt>
    <dgm:pt modelId="{B099A279-9BD0-DE40-8B73-ADE780966F86}" type="sibTrans" cxnId="{0287032C-A28B-A348-81D1-C809571EC74D}">
      <dgm:prSet/>
      <dgm:spPr/>
      <dgm:t>
        <a:bodyPr/>
        <a:lstStyle/>
        <a:p>
          <a:endParaRPr lang="es-MX"/>
        </a:p>
      </dgm:t>
    </dgm:pt>
    <dgm:pt modelId="{F769D84C-BEE4-604A-BE0B-71CF0F0DFF60}" type="pres">
      <dgm:prSet presAssocID="{E83950D0-9714-FD46-B3B6-805BDD94F756}" presName="Name0" presStyleCnt="0">
        <dgm:presLayoutVars>
          <dgm:chMax val="7"/>
          <dgm:chPref val="7"/>
          <dgm:dir/>
        </dgm:presLayoutVars>
      </dgm:prSet>
      <dgm:spPr/>
    </dgm:pt>
    <dgm:pt modelId="{A76E0982-60B3-684F-A26C-F71B6651138C}" type="pres">
      <dgm:prSet presAssocID="{E83950D0-9714-FD46-B3B6-805BDD94F756}" presName="dot1" presStyleLbl="alignNode1" presStyleIdx="0" presStyleCnt="10"/>
      <dgm:spPr/>
    </dgm:pt>
    <dgm:pt modelId="{5D00A69E-9370-9342-8896-8A3B8EA542B4}" type="pres">
      <dgm:prSet presAssocID="{E83950D0-9714-FD46-B3B6-805BDD94F756}" presName="dot2" presStyleLbl="alignNode1" presStyleIdx="1" presStyleCnt="10"/>
      <dgm:spPr/>
    </dgm:pt>
    <dgm:pt modelId="{F68D0719-4290-DA47-B17D-BA0833CFE9E2}" type="pres">
      <dgm:prSet presAssocID="{E83950D0-9714-FD46-B3B6-805BDD94F756}" presName="dot3" presStyleLbl="alignNode1" presStyleIdx="2" presStyleCnt="10"/>
      <dgm:spPr/>
    </dgm:pt>
    <dgm:pt modelId="{2378674C-EE74-CC41-A35E-42D0767AE140}" type="pres">
      <dgm:prSet presAssocID="{E83950D0-9714-FD46-B3B6-805BDD94F756}" presName="dotArrow1" presStyleLbl="alignNode1" presStyleIdx="3" presStyleCnt="10"/>
      <dgm:spPr/>
    </dgm:pt>
    <dgm:pt modelId="{874B911F-B4D9-2A44-935C-1C9C80010800}" type="pres">
      <dgm:prSet presAssocID="{E83950D0-9714-FD46-B3B6-805BDD94F756}" presName="dotArrow2" presStyleLbl="alignNode1" presStyleIdx="4" presStyleCnt="10"/>
      <dgm:spPr/>
    </dgm:pt>
    <dgm:pt modelId="{7F8418EF-8A2E-B140-AECD-766D1C8E2CCA}" type="pres">
      <dgm:prSet presAssocID="{E83950D0-9714-FD46-B3B6-805BDD94F756}" presName="dotArrow3" presStyleLbl="alignNode1" presStyleIdx="5" presStyleCnt="10"/>
      <dgm:spPr/>
    </dgm:pt>
    <dgm:pt modelId="{F39680B9-A6D8-F941-9016-4078B7794899}" type="pres">
      <dgm:prSet presAssocID="{E83950D0-9714-FD46-B3B6-805BDD94F756}" presName="dotArrow4" presStyleLbl="alignNode1" presStyleIdx="6" presStyleCnt="10"/>
      <dgm:spPr/>
    </dgm:pt>
    <dgm:pt modelId="{1C6FD330-0B4F-1442-B299-1C22CEA52AA8}" type="pres">
      <dgm:prSet presAssocID="{E83950D0-9714-FD46-B3B6-805BDD94F756}" presName="dotArrow5" presStyleLbl="alignNode1" presStyleIdx="7" presStyleCnt="10"/>
      <dgm:spPr/>
    </dgm:pt>
    <dgm:pt modelId="{D3CD9BED-2B7A-4348-BB6D-3F57698ECD1E}" type="pres">
      <dgm:prSet presAssocID="{E83950D0-9714-FD46-B3B6-805BDD94F756}" presName="dotArrow6" presStyleLbl="alignNode1" presStyleIdx="8" presStyleCnt="10"/>
      <dgm:spPr/>
    </dgm:pt>
    <dgm:pt modelId="{2ECDE168-CE58-1740-80A8-2D627AB59CD0}" type="pres">
      <dgm:prSet presAssocID="{E83950D0-9714-FD46-B3B6-805BDD94F756}" presName="dotArrow7" presStyleLbl="alignNode1" presStyleIdx="9" presStyleCnt="10"/>
      <dgm:spPr/>
    </dgm:pt>
    <dgm:pt modelId="{63C5C0F6-C2DE-324C-9275-3D5E18A5D5BE}" type="pres">
      <dgm:prSet presAssocID="{DC7AA368-510E-6546-A53F-7DD38B26F188}" presName="parTx1" presStyleLbl="node1" presStyleIdx="0" presStyleCnt="2"/>
      <dgm:spPr/>
    </dgm:pt>
    <dgm:pt modelId="{EEFE52EE-2B2B-F543-B54C-563B4E75076F}" type="pres">
      <dgm:prSet presAssocID="{F9827633-1DAC-ED4F-BAE7-D2BAE8D35E81}" presName="picture1" presStyleCnt="0"/>
      <dgm:spPr/>
    </dgm:pt>
    <dgm:pt modelId="{2E02FA1F-8DB7-D24F-9165-718E07A1163C}" type="pres">
      <dgm:prSet presAssocID="{F9827633-1DAC-ED4F-BAE7-D2BAE8D35E81}" presName="imageRepeatNode" presStyleLbl="fgImgPlace1" presStyleIdx="0" presStyleCnt="2"/>
      <dgm:spPr/>
    </dgm:pt>
    <dgm:pt modelId="{B4841399-CE7A-BD4B-9A9F-13B81DB4C5F3}" type="pres">
      <dgm:prSet presAssocID="{3AB40282-0B9D-C440-9B6C-19D09CC831CE}" presName="parTx2" presStyleLbl="node1" presStyleIdx="1" presStyleCnt="2"/>
      <dgm:spPr/>
    </dgm:pt>
    <dgm:pt modelId="{7EF52D74-401C-8A40-B8A4-A6F87EC675F8}" type="pres">
      <dgm:prSet presAssocID="{B099A279-9BD0-DE40-8B73-ADE780966F86}" presName="picture2" presStyleCnt="0"/>
      <dgm:spPr/>
    </dgm:pt>
    <dgm:pt modelId="{C06A8C69-51AD-F946-BD75-ACACD7DA020F}" type="pres">
      <dgm:prSet presAssocID="{B099A279-9BD0-DE40-8B73-ADE780966F86}" presName="imageRepeatNode" presStyleLbl="fgImgPlace1" presStyleIdx="1" presStyleCnt="2"/>
      <dgm:spPr/>
    </dgm:pt>
  </dgm:ptLst>
  <dgm:cxnLst>
    <dgm:cxn modelId="{12FFF00B-87BF-A349-9D8A-FD14D072DA0F}" type="presOf" srcId="{E83950D0-9714-FD46-B3B6-805BDD94F756}" destId="{F769D84C-BEE4-604A-BE0B-71CF0F0DFF60}" srcOrd="0" destOrd="0" presId="urn:microsoft.com/office/officeart/2008/layout/AscendingPictureAccentProcess"/>
    <dgm:cxn modelId="{C90D5817-B379-0A41-BBDA-BAB951C307E6}" srcId="{E83950D0-9714-FD46-B3B6-805BDD94F756}" destId="{DC7AA368-510E-6546-A53F-7DD38B26F188}" srcOrd="0" destOrd="0" parTransId="{74360D95-1A62-2344-BE50-533A649B3266}" sibTransId="{F9827633-1DAC-ED4F-BAE7-D2BAE8D35E81}"/>
    <dgm:cxn modelId="{0287032C-A28B-A348-81D1-C809571EC74D}" srcId="{E83950D0-9714-FD46-B3B6-805BDD94F756}" destId="{3AB40282-0B9D-C440-9B6C-19D09CC831CE}" srcOrd="1" destOrd="0" parTransId="{650BD856-B388-C742-A861-A06B7C242C7C}" sibTransId="{B099A279-9BD0-DE40-8B73-ADE780966F86}"/>
    <dgm:cxn modelId="{0FB69F50-0047-464F-ACB9-03C5F88121BF}" type="presOf" srcId="{3AB40282-0B9D-C440-9B6C-19D09CC831CE}" destId="{B4841399-CE7A-BD4B-9A9F-13B81DB4C5F3}" srcOrd="0" destOrd="0" presId="urn:microsoft.com/office/officeart/2008/layout/AscendingPictureAccentProcess"/>
    <dgm:cxn modelId="{B97F6C98-52C3-5F4B-B279-7D284F461E0D}" type="presOf" srcId="{B099A279-9BD0-DE40-8B73-ADE780966F86}" destId="{C06A8C69-51AD-F946-BD75-ACACD7DA020F}" srcOrd="0" destOrd="0" presId="urn:microsoft.com/office/officeart/2008/layout/AscendingPictureAccentProcess"/>
    <dgm:cxn modelId="{8459419D-663B-DE44-9FF4-8B0F3C7DDB4A}" type="presOf" srcId="{F9827633-1DAC-ED4F-BAE7-D2BAE8D35E81}" destId="{2E02FA1F-8DB7-D24F-9165-718E07A1163C}" srcOrd="0" destOrd="0" presId="urn:microsoft.com/office/officeart/2008/layout/AscendingPictureAccentProcess"/>
    <dgm:cxn modelId="{F44911B7-A0F5-D346-98FE-3BB713A02B93}" type="presOf" srcId="{DC7AA368-510E-6546-A53F-7DD38B26F188}" destId="{63C5C0F6-C2DE-324C-9275-3D5E18A5D5BE}" srcOrd="0" destOrd="0" presId="urn:microsoft.com/office/officeart/2008/layout/AscendingPictureAccentProcess"/>
    <dgm:cxn modelId="{8F7FD071-2B22-8149-8A7E-FA6513C546C9}" type="presParOf" srcId="{F769D84C-BEE4-604A-BE0B-71CF0F0DFF60}" destId="{A76E0982-60B3-684F-A26C-F71B6651138C}" srcOrd="0" destOrd="0" presId="urn:microsoft.com/office/officeart/2008/layout/AscendingPictureAccentProcess"/>
    <dgm:cxn modelId="{AF79381F-D651-6841-ADA4-02644F29BBC3}" type="presParOf" srcId="{F769D84C-BEE4-604A-BE0B-71CF0F0DFF60}" destId="{5D00A69E-9370-9342-8896-8A3B8EA542B4}" srcOrd="1" destOrd="0" presId="urn:microsoft.com/office/officeart/2008/layout/AscendingPictureAccentProcess"/>
    <dgm:cxn modelId="{9326B94D-412F-6E4B-BD8D-5A183CCE492E}" type="presParOf" srcId="{F769D84C-BEE4-604A-BE0B-71CF0F0DFF60}" destId="{F68D0719-4290-DA47-B17D-BA0833CFE9E2}" srcOrd="2" destOrd="0" presId="urn:microsoft.com/office/officeart/2008/layout/AscendingPictureAccentProcess"/>
    <dgm:cxn modelId="{EB9FEF7D-F697-B545-B16C-96078B122F93}" type="presParOf" srcId="{F769D84C-BEE4-604A-BE0B-71CF0F0DFF60}" destId="{2378674C-EE74-CC41-A35E-42D0767AE140}" srcOrd="3" destOrd="0" presId="urn:microsoft.com/office/officeart/2008/layout/AscendingPictureAccentProcess"/>
    <dgm:cxn modelId="{83B31924-F29A-9C4B-ABB7-D5E5FEE8F220}" type="presParOf" srcId="{F769D84C-BEE4-604A-BE0B-71CF0F0DFF60}" destId="{874B911F-B4D9-2A44-935C-1C9C80010800}" srcOrd="4" destOrd="0" presId="urn:microsoft.com/office/officeart/2008/layout/AscendingPictureAccentProcess"/>
    <dgm:cxn modelId="{D63F9C02-0318-1E49-9143-30518782D4DE}" type="presParOf" srcId="{F769D84C-BEE4-604A-BE0B-71CF0F0DFF60}" destId="{7F8418EF-8A2E-B140-AECD-766D1C8E2CCA}" srcOrd="5" destOrd="0" presId="urn:microsoft.com/office/officeart/2008/layout/AscendingPictureAccentProcess"/>
    <dgm:cxn modelId="{02B88C25-CCF1-854D-82A3-A80CE33C5C2E}" type="presParOf" srcId="{F769D84C-BEE4-604A-BE0B-71CF0F0DFF60}" destId="{F39680B9-A6D8-F941-9016-4078B7794899}" srcOrd="6" destOrd="0" presId="urn:microsoft.com/office/officeart/2008/layout/AscendingPictureAccentProcess"/>
    <dgm:cxn modelId="{45124989-E2F3-1441-BDA2-48BCB0563FF1}" type="presParOf" srcId="{F769D84C-BEE4-604A-BE0B-71CF0F0DFF60}" destId="{1C6FD330-0B4F-1442-B299-1C22CEA52AA8}" srcOrd="7" destOrd="0" presId="urn:microsoft.com/office/officeart/2008/layout/AscendingPictureAccentProcess"/>
    <dgm:cxn modelId="{B3FFB807-786D-1C43-A00B-CC31146B45F8}" type="presParOf" srcId="{F769D84C-BEE4-604A-BE0B-71CF0F0DFF60}" destId="{D3CD9BED-2B7A-4348-BB6D-3F57698ECD1E}" srcOrd="8" destOrd="0" presId="urn:microsoft.com/office/officeart/2008/layout/AscendingPictureAccentProcess"/>
    <dgm:cxn modelId="{0ABCC0B2-F022-474C-905F-0E077E255594}" type="presParOf" srcId="{F769D84C-BEE4-604A-BE0B-71CF0F0DFF60}" destId="{2ECDE168-CE58-1740-80A8-2D627AB59CD0}" srcOrd="9" destOrd="0" presId="urn:microsoft.com/office/officeart/2008/layout/AscendingPictureAccentProcess"/>
    <dgm:cxn modelId="{8253235D-1C75-014F-A584-2D0E4BD18290}" type="presParOf" srcId="{F769D84C-BEE4-604A-BE0B-71CF0F0DFF60}" destId="{63C5C0F6-C2DE-324C-9275-3D5E18A5D5BE}" srcOrd="10" destOrd="0" presId="urn:microsoft.com/office/officeart/2008/layout/AscendingPictureAccentProcess"/>
    <dgm:cxn modelId="{FBE087B6-C939-9A4C-ADFF-30889176FB6D}" type="presParOf" srcId="{F769D84C-BEE4-604A-BE0B-71CF0F0DFF60}" destId="{EEFE52EE-2B2B-F543-B54C-563B4E75076F}" srcOrd="11" destOrd="0" presId="urn:microsoft.com/office/officeart/2008/layout/AscendingPictureAccentProcess"/>
    <dgm:cxn modelId="{B8A9A997-5037-1448-BD03-4BBA0690DCA2}" type="presParOf" srcId="{EEFE52EE-2B2B-F543-B54C-563B4E75076F}" destId="{2E02FA1F-8DB7-D24F-9165-718E07A1163C}" srcOrd="0" destOrd="0" presId="urn:microsoft.com/office/officeart/2008/layout/AscendingPictureAccentProcess"/>
    <dgm:cxn modelId="{5B792AA2-9CEC-7D4C-9778-C2D06A76FF08}" type="presParOf" srcId="{F769D84C-BEE4-604A-BE0B-71CF0F0DFF60}" destId="{B4841399-CE7A-BD4B-9A9F-13B81DB4C5F3}" srcOrd="12" destOrd="0" presId="urn:microsoft.com/office/officeart/2008/layout/AscendingPictureAccentProcess"/>
    <dgm:cxn modelId="{5ABCAF52-5276-7045-845C-3D81F5C46066}" type="presParOf" srcId="{F769D84C-BEE4-604A-BE0B-71CF0F0DFF60}" destId="{7EF52D74-401C-8A40-B8A4-A6F87EC675F8}" srcOrd="13" destOrd="0" presId="urn:microsoft.com/office/officeart/2008/layout/AscendingPictureAccentProcess"/>
    <dgm:cxn modelId="{B0A9805A-13BD-1345-9E75-CBFCE3162D46}" type="presParOf" srcId="{7EF52D74-401C-8A40-B8A4-A6F87EC675F8}" destId="{C06A8C69-51AD-F946-BD75-ACACD7DA020F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8EC761B-39A8-D143-BB17-EDAB1AE432CE}" type="doc">
      <dgm:prSet loTypeId="urn:microsoft.com/office/officeart/2005/8/layout/vList5" loCatId="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_tradnl"/>
        </a:p>
      </dgm:t>
    </dgm:pt>
    <dgm:pt modelId="{0EDB2D4E-FA2E-1D45-A7F7-554793E31DB1}">
      <dgm:prSet phldrT="[Texto]" custT="1"/>
      <dgm:spPr/>
      <dgm:t>
        <a:bodyPr/>
        <a:lstStyle/>
        <a:p>
          <a:r>
            <a:rPr lang="es-ES_tradnl" sz="1600" dirty="0"/>
            <a:t>Factores de riesgo de recurrencia</a:t>
          </a:r>
        </a:p>
      </dgm:t>
    </dgm:pt>
    <dgm:pt modelId="{7E8053D1-35ED-BD4D-A34A-E5EC18FA82CA}" type="parTrans" cxnId="{B253CA62-4350-2240-B3AD-97FE9DE95F37}">
      <dgm:prSet/>
      <dgm:spPr/>
      <dgm:t>
        <a:bodyPr/>
        <a:lstStyle/>
        <a:p>
          <a:endParaRPr lang="es-ES_tradnl"/>
        </a:p>
      </dgm:t>
    </dgm:pt>
    <dgm:pt modelId="{F08C5ADB-0EE8-F947-8A7B-E3E6B373D8C2}" type="sibTrans" cxnId="{B253CA62-4350-2240-B3AD-97FE9DE95F37}">
      <dgm:prSet/>
      <dgm:spPr/>
      <dgm:t>
        <a:bodyPr/>
        <a:lstStyle/>
        <a:p>
          <a:endParaRPr lang="es-ES_tradnl"/>
        </a:p>
      </dgm:t>
    </dgm:pt>
    <dgm:pt modelId="{98F56901-4150-8348-B182-C930C192FF3E}">
      <dgm:prSet phldrT="[Texto]"/>
      <dgm:spPr/>
      <dgm:t>
        <a:bodyPr/>
        <a:lstStyle/>
        <a:p>
          <a:r>
            <a:rPr lang="es-ES_tradnl" dirty="0"/>
            <a:t>1ra CF &lt;12-18 meses</a:t>
          </a:r>
        </a:p>
      </dgm:t>
    </dgm:pt>
    <dgm:pt modelId="{5CEC3C9F-1630-4C40-B15C-46D8422E01F6}" type="parTrans" cxnId="{8B7AF5BB-A135-344D-818D-9E8AA1D1C877}">
      <dgm:prSet/>
      <dgm:spPr/>
      <dgm:t>
        <a:bodyPr/>
        <a:lstStyle/>
        <a:p>
          <a:endParaRPr lang="es-ES_tradnl"/>
        </a:p>
      </dgm:t>
    </dgm:pt>
    <dgm:pt modelId="{410C282D-D4F8-684A-BAEE-86366AF2A197}" type="sibTrans" cxnId="{8B7AF5BB-A135-344D-818D-9E8AA1D1C877}">
      <dgm:prSet/>
      <dgm:spPr/>
      <dgm:t>
        <a:bodyPr/>
        <a:lstStyle/>
        <a:p>
          <a:endParaRPr lang="es-ES_tradnl"/>
        </a:p>
      </dgm:t>
    </dgm:pt>
    <dgm:pt modelId="{C153738E-4A72-0B46-83A9-7270247328FA}">
      <dgm:prSet phldrT="[Texto]"/>
      <dgm:spPr/>
      <dgm:t>
        <a:bodyPr/>
        <a:lstStyle/>
        <a:p>
          <a:r>
            <a:rPr lang="es-ES_tradnl" dirty="0"/>
            <a:t>Antecedente CF familiar de 1er grado</a:t>
          </a:r>
        </a:p>
      </dgm:t>
    </dgm:pt>
    <dgm:pt modelId="{35B698DA-AC55-1540-ABC5-14972E891FA4}" type="parTrans" cxnId="{08186472-9F92-2D4D-A494-05CE8177479F}">
      <dgm:prSet/>
      <dgm:spPr/>
      <dgm:t>
        <a:bodyPr/>
        <a:lstStyle/>
        <a:p>
          <a:endParaRPr lang="es-ES_tradnl"/>
        </a:p>
      </dgm:t>
    </dgm:pt>
    <dgm:pt modelId="{1E8A96BB-772C-D644-B576-494757F64811}" type="sibTrans" cxnId="{08186472-9F92-2D4D-A494-05CE8177479F}">
      <dgm:prSet/>
      <dgm:spPr/>
      <dgm:t>
        <a:bodyPr/>
        <a:lstStyle/>
        <a:p>
          <a:endParaRPr lang="es-ES_tradnl"/>
        </a:p>
      </dgm:t>
    </dgm:pt>
    <dgm:pt modelId="{CC5690D3-672C-E64D-95D4-6176A4BCAE4E}">
      <dgm:prSet phldrT="[Texto]"/>
      <dgm:spPr/>
      <dgm:t>
        <a:bodyPr/>
        <a:lstStyle/>
        <a:p>
          <a:r>
            <a:rPr lang="es-ES_tradnl" dirty="0"/>
            <a:t>Fiebre baja  al inicio de la crisis </a:t>
          </a:r>
        </a:p>
      </dgm:t>
    </dgm:pt>
    <dgm:pt modelId="{61A3AA49-91E0-6249-A231-672FBAC9E3F7}" type="parTrans" cxnId="{5F2CB3CC-BB11-BC44-AAE5-EBE6496A799E}">
      <dgm:prSet/>
      <dgm:spPr/>
      <dgm:t>
        <a:bodyPr/>
        <a:lstStyle/>
        <a:p>
          <a:endParaRPr lang="es-ES_tradnl"/>
        </a:p>
      </dgm:t>
    </dgm:pt>
    <dgm:pt modelId="{BE6070B2-76B9-DE42-8E22-9E37F30F451A}" type="sibTrans" cxnId="{5F2CB3CC-BB11-BC44-AAE5-EBE6496A799E}">
      <dgm:prSet/>
      <dgm:spPr/>
      <dgm:t>
        <a:bodyPr/>
        <a:lstStyle/>
        <a:p>
          <a:endParaRPr lang="es-ES_tradnl"/>
        </a:p>
      </dgm:t>
    </dgm:pt>
    <dgm:pt modelId="{41AFCB6A-0054-DB46-AC5A-724A60F3314B}">
      <dgm:prSet phldrT="[Texto]"/>
      <dgm:spPr/>
      <dgm:t>
        <a:bodyPr/>
        <a:lstStyle/>
        <a:p>
          <a:r>
            <a:rPr lang="es-CL" dirty="0"/>
            <a:t>&lt; de 1 hora entre inicio de fiebre y convulsión </a:t>
          </a:r>
          <a:endParaRPr lang="es-ES_tradnl" dirty="0"/>
        </a:p>
      </dgm:t>
    </dgm:pt>
    <dgm:pt modelId="{F3440EA6-2729-2C45-95C7-450411432A6A}" type="parTrans" cxnId="{1E0F3ECD-71EC-0742-8538-4B5D73EA1962}">
      <dgm:prSet/>
      <dgm:spPr/>
      <dgm:t>
        <a:bodyPr/>
        <a:lstStyle/>
        <a:p>
          <a:endParaRPr lang="es-ES_tradnl"/>
        </a:p>
      </dgm:t>
    </dgm:pt>
    <dgm:pt modelId="{BE786DBE-4F23-C340-8634-DC811C3E8EAD}" type="sibTrans" cxnId="{1E0F3ECD-71EC-0742-8538-4B5D73EA1962}">
      <dgm:prSet/>
      <dgm:spPr/>
      <dgm:t>
        <a:bodyPr/>
        <a:lstStyle/>
        <a:p>
          <a:endParaRPr lang="es-ES_tradnl"/>
        </a:p>
      </dgm:t>
    </dgm:pt>
    <dgm:pt modelId="{554C26FE-1309-BF44-9ACA-2087326C712D}" type="pres">
      <dgm:prSet presAssocID="{08EC761B-39A8-D143-BB17-EDAB1AE432CE}" presName="Name0" presStyleCnt="0">
        <dgm:presLayoutVars>
          <dgm:dir/>
          <dgm:animLvl val="lvl"/>
          <dgm:resizeHandles val="exact"/>
        </dgm:presLayoutVars>
      </dgm:prSet>
      <dgm:spPr/>
    </dgm:pt>
    <dgm:pt modelId="{2B5FDC1D-DE45-BA4B-A446-67E243884C52}" type="pres">
      <dgm:prSet presAssocID="{0EDB2D4E-FA2E-1D45-A7F7-554793E31DB1}" presName="linNode" presStyleCnt="0"/>
      <dgm:spPr/>
    </dgm:pt>
    <dgm:pt modelId="{1505CB13-A036-3A43-A79D-E43AF4271B38}" type="pres">
      <dgm:prSet presAssocID="{0EDB2D4E-FA2E-1D45-A7F7-554793E31DB1}" presName="parentText" presStyleLbl="node1" presStyleIdx="0" presStyleCnt="1" custLinFactY="-100000" custLinFactNeighborX="-3573" custLinFactNeighborY="-109365">
        <dgm:presLayoutVars>
          <dgm:chMax val="1"/>
          <dgm:bulletEnabled val="1"/>
        </dgm:presLayoutVars>
      </dgm:prSet>
      <dgm:spPr/>
    </dgm:pt>
    <dgm:pt modelId="{C38EBA2D-893C-B74E-A364-BCD9E26B9D1D}" type="pres">
      <dgm:prSet presAssocID="{0EDB2D4E-FA2E-1D45-A7F7-554793E31DB1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DF0A790B-FF0C-FE44-99C9-7D31AC2F9679}" type="presOf" srcId="{CC5690D3-672C-E64D-95D4-6176A4BCAE4E}" destId="{C38EBA2D-893C-B74E-A364-BCD9E26B9D1D}" srcOrd="0" destOrd="2" presId="urn:microsoft.com/office/officeart/2005/8/layout/vList5"/>
    <dgm:cxn modelId="{BEA8E946-EBAF-AE42-8EED-C01BEEB63E16}" type="presOf" srcId="{08EC761B-39A8-D143-BB17-EDAB1AE432CE}" destId="{554C26FE-1309-BF44-9ACA-2087326C712D}" srcOrd="0" destOrd="0" presId="urn:microsoft.com/office/officeart/2005/8/layout/vList5"/>
    <dgm:cxn modelId="{22C1AE4F-17F1-884F-A612-6E3704D47088}" type="presOf" srcId="{41AFCB6A-0054-DB46-AC5A-724A60F3314B}" destId="{C38EBA2D-893C-B74E-A364-BCD9E26B9D1D}" srcOrd="0" destOrd="3" presId="urn:microsoft.com/office/officeart/2005/8/layout/vList5"/>
    <dgm:cxn modelId="{B253CA62-4350-2240-B3AD-97FE9DE95F37}" srcId="{08EC761B-39A8-D143-BB17-EDAB1AE432CE}" destId="{0EDB2D4E-FA2E-1D45-A7F7-554793E31DB1}" srcOrd="0" destOrd="0" parTransId="{7E8053D1-35ED-BD4D-A34A-E5EC18FA82CA}" sibTransId="{F08C5ADB-0EE8-F947-8A7B-E3E6B373D8C2}"/>
    <dgm:cxn modelId="{08186472-9F92-2D4D-A494-05CE8177479F}" srcId="{0EDB2D4E-FA2E-1D45-A7F7-554793E31DB1}" destId="{C153738E-4A72-0B46-83A9-7270247328FA}" srcOrd="1" destOrd="0" parTransId="{35B698DA-AC55-1540-ABC5-14972E891FA4}" sibTransId="{1E8A96BB-772C-D644-B576-494757F64811}"/>
    <dgm:cxn modelId="{CDE9CBA0-C544-394E-AA4B-A52CF6E5286E}" type="presOf" srcId="{0EDB2D4E-FA2E-1D45-A7F7-554793E31DB1}" destId="{1505CB13-A036-3A43-A79D-E43AF4271B38}" srcOrd="0" destOrd="0" presId="urn:microsoft.com/office/officeart/2005/8/layout/vList5"/>
    <dgm:cxn modelId="{CDEF48B5-23F0-1A44-8632-77014A73AC19}" type="presOf" srcId="{C153738E-4A72-0B46-83A9-7270247328FA}" destId="{C38EBA2D-893C-B74E-A364-BCD9E26B9D1D}" srcOrd="0" destOrd="1" presId="urn:microsoft.com/office/officeart/2005/8/layout/vList5"/>
    <dgm:cxn modelId="{8B7AF5BB-A135-344D-818D-9E8AA1D1C877}" srcId="{0EDB2D4E-FA2E-1D45-A7F7-554793E31DB1}" destId="{98F56901-4150-8348-B182-C930C192FF3E}" srcOrd="0" destOrd="0" parTransId="{5CEC3C9F-1630-4C40-B15C-46D8422E01F6}" sibTransId="{410C282D-D4F8-684A-BAEE-86366AF2A197}"/>
    <dgm:cxn modelId="{5F2CB3CC-BB11-BC44-AAE5-EBE6496A799E}" srcId="{0EDB2D4E-FA2E-1D45-A7F7-554793E31DB1}" destId="{CC5690D3-672C-E64D-95D4-6176A4BCAE4E}" srcOrd="2" destOrd="0" parTransId="{61A3AA49-91E0-6249-A231-672FBAC9E3F7}" sibTransId="{BE6070B2-76B9-DE42-8E22-9E37F30F451A}"/>
    <dgm:cxn modelId="{1E0F3ECD-71EC-0742-8538-4B5D73EA1962}" srcId="{0EDB2D4E-FA2E-1D45-A7F7-554793E31DB1}" destId="{41AFCB6A-0054-DB46-AC5A-724A60F3314B}" srcOrd="3" destOrd="0" parTransId="{F3440EA6-2729-2C45-95C7-450411432A6A}" sibTransId="{BE786DBE-4F23-C340-8634-DC811C3E8EAD}"/>
    <dgm:cxn modelId="{AD0ED2F0-AAA1-1744-9297-FF81D1A56407}" type="presOf" srcId="{98F56901-4150-8348-B182-C930C192FF3E}" destId="{C38EBA2D-893C-B74E-A364-BCD9E26B9D1D}" srcOrd="0" destOrd="0" presId="urn:microsoft.com/office/officeart/2005/8/layout/vList5"/>
    <dgm:cxn modelId="{2E0AB172-7F36-C24C-A4BC-A67362FF193E}" type="presParOf" srcId="{554C26FE-1309-BF44-9ACA-2087326C712D}" destId="{2B5FDC1D-DE45-BA4B-A446-67E243884C52}" srcOrd="0" destOrd="0" presId="urn:microsoft.com/office/officeart/2005/8/layout/vList5"/>
    <dgm:cxn modelId="{72C2D239-D2DD-1E4E-8DC2-5B3DB6FEDE4B}" type="presParOf" srcId="{2B5FDC1D-DE45-BA4B-A446-67E243884C52}" destId="{1505CB13-A036-3A43-A79D-E43AF4271B38}" srcOrd="0" destOrd="0" presId="urn:microsoft.com/office/officeart/2005/8/layout/vList5"/>
    <dgm:cxn modelId="{4B3CB29C-4942-2D43-A671-25875DDAC4C0}" type="presParOf" srcId="{2B5FDC1D-DE45-BA4B-A446-67E243884C52}" destId="{C38EBA2D-893C-B74E-A364-BCD9E26B9D1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9D72CE1-C3C0-4A26-A07E-821BF54F4B59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6CEE06C6-4071-46B5-BF30-6284A2D1FC05}">
      <dgm:prSet/>
      <dgm:spPr/>
      <dgm:t>
        <a:bodyPr/>
        <a:lstStyle/>
        <a:p>
          <a:r>
            <a:rPr lang="es-CL"/>
            <a:t>Crisis simples y la mayoría de las complejas: &lt;2-3 min.</a:t>
          </a:r>
          <a:endParaRPr lang="en-US"/>
        </a:p>
      </dgm:t>
    </dgm:pt>
    <dgm:pt modelId="{F5F307E1-3C9D-4EE7-88A2-1E88392BA9E6}" type="parTrans" cxnId="{048042C2-122A-4E99-BA5F-DC5D71CBB3CE}">
      <dgm:prSet/>
      <dgm:spPr/>
      <dgm:t>
        <a:bodyPr/>
        <a:lstStyle/>
        <a:p>
          <a:endParaRPr lang="en-US"/>
        </a:p>
      </dgm:t>
    </dgm:pt>
    <dgm:pt modelId="{D57B7847-B166-48A5-9DDD-D93D181B78BB}" type="sibTrans" cxnId="{048042C2-122A-4E99-BA5F-DC5D71CBB3CE}">
      <dgm:prSet/>
      <dgm:spPr/>
      <dgm:t>
        <a:bodyPr/>
        <a:lstStyle/>
        <a:p>
          <a:endParaRPr lang="en-US"/>
        </a:p>
      </dgm:t>
    </dgm:pt>
    <dgm:pt modelId="{D0D3FDC6-D162-4463-B84F-21E38F7EA6C2}">
      <dgm:prSet/>
      <dgm:spPr/>
      <dgm:t>
        <a:bodyPr/>
        <a:lstStyle/>
        <a:p>
          <a:r>
            <a:rPr lang="es-CL" b="1"/>
            <a:t>5 min</a:t>
          </a:r>
          <a:r>
            <a:rPr lang="es-CL"/>
            <a:t>: punto de corte para iniciar intervención terapéutica activa (mayor potencial para inducir daño neuronal permanente)</a:t>
          </a:r>
          <a:endParaRPr lang="en-US"/>
        </a:p>
      </dgm:t>
    </dgm:pt>
    <dgm:pt modelId="{16B6C39E-94C3-4539-B8AD-9009300F2FBC}" type="parTrans" cxnId="{46743354-C079-43D6-8567-AFAC27AED944}">
      <dgm:prSet/>
      <dgm:spPr/>
      <dgm:t>
        <a:bodyPr/>
        <a:lstStyle/>
        <a:p>
          <a:endParaRPr lang="en-US"/>
        </a:p>
      </dgm:t>
    </dgm:pt>
    <dgm:pt modelId="{DB66AD3E-8456-488B-AC01-7731EFB6C403}" type="sibTrans" cxnId="{46743354-C079-43D6-8567-AFAC27AED944}">
      <dgm:prSet/>
      <dgm:spPr/>
      <dgm:t>
        <a:bodyPr/>
        <a:lstStyle/>
        <a:p>
          <a:endParaRPr lang="en-US"/>
        </a:p>
      </dgm:t>
    </dgm:pt>
    <dgm:pt modelId="{F519AA43-D48D-4EDA-892F-38C259441E12}">
      <dgm:prSet/>
      <dgm:spPr/>
      <dgm:t>
        <a:bodyPr/>
        <a:lstStyle/>
        <a:p>
          <a:r>
            <a:rPr lang="es-CL"/>
            <a:t>Manejo extrahospitalario: soporte vital básico y eventual administración de diazepam rectal </a:t>
          </a:r>
          <a:r>
            <a:rPr lang="en-US"/>
            <a:t>(0.5 mg/kg) </a:t>
          </a:r>
          <a:r>
            <a:rPr lang="es-CL"/>
            <a:t>o </a:t>
          </a:r>
          <a:r>
            <a:rPr lang="es-CL" b="1"/>
            <a:t>midazolam intranasal o en mucosa oral (0.3 mg/kg)</a:t>
          </a:r>
          <a:endParaRPr lang="en-US"/>
        </a:p>
      </dgm:t>
    </dgm:pt>
    <dgm:pt modelId="{88A4D3D8-FA56-4C3B-9C90-FED9614BB30E}" type="parTrans" cxnId="{82BBCE0A-0B37-4EA9-B19D-B4B9591351D0}">
      <dgm:prSet/>
      <dgm:spPr/>
      <dgm:t>
        <a:bodyPr/>
        <a:lstStyle/>
        <a:p>
          <a:endParaRPr lang="en-US"/>
        </a:p>
      </dgm:t>
    </dgm:pt>
    <dgm:pt modelId="{DA6E8B15-2F3C-4959-95CB-3231A3F505BF}" type="sibTrans" cxnId="{82BBCE0A-0B37-4EA9-B19D-B4B9591351D0}">
      <dgm:prSet/>
      <dgm:spPr/>
      <dgm:t>
        <a:bodyPr/>
        <a:lstStyle/>
        <a:p>
          <a:endParaRPr lang="en-US"/>
        </a:p>
      </dgm:t>
    </dgm:pt>
    <dgm:pt modelId="{1A67D1CA-6200-4966-ABE4-F7E7E9FB32A7}">
      <dgm:prSet/>
      <dgm:spPr/>
      <dgm:t>
        <a:bodyPr/>
        <a:lstStyle/>
        <a:p>
          <a:r>
            <a:rPr lang="es-CL"/>
            <a:t>Intrahospitalario: no difiere de convulsiones afebriles o status</a:t>
          </a:r>
          <a:endParaRPr lang="en-US"/>
        </a:p>
      </dgm:t>
    </dgm:pt>
    <dgm:pt modelId="{6AD50953-E5F6-44BB-A44A-9D660F516376}" type="parTrans" cxnId="{23553DB2-26F6-49BA-B4FB-503453317E30}">
      <dgm:prSet/>
      <dgm:spPr/>
      <dgm:t>
        <a:bodyPr/>
        <a:lstStyle/>
        <a:p>
          <a:endParaRPr lang="en-US"/>
        </a:p>
      </dgm:t>
    </dgm:pt>
    <dgm:pt modelId="{35316B63-83A6-4587-A14F-14DAEB6D86F4}" type="sibTrans" cxnId="{23553DB2-26F6-49BA-B4FB-503453317E30}">
      <dgm:prSet/>
      <dgm:spPr/>
      <dgm:t>
        <a:bodyPr/>
        <a:lstStyle/>
        <a:p>
          <a:endParaRPr lang="en-US"/>
        </a:p>
      </dgm:t>
    </dgm:pt>
    <dgm:pt modelId="{E51F1F5F-A811-D044-B935-ECB9818EF50E}" type="pres">
      <dgm:prSet presAssocID="{19D72CE1-C3C0-4A26-A07E-821BF54F4B59}" presName="diagram" presStyleCnt="0">
        <dgm:presLayoutVars>
          <dgm:dir/>
          <dgm:resizeHandles val="exact"/>
        </dgm:presLayoutVars>
      </dgm:prSet>
      <dgm:spPr/>
    </dgm:pt>
    <dgm:pt modelId="{F186DFB9-E80E-794C-BF6A-497A890A388A}" type="pres">
      <dgm:prSet presAssocID="{6CEE06C6-4071-46B5-BF30-6284A2D1FC05}" presName="node" presStyleLbl="node1" presStyleIdx="0" presStyleCnt="4">
        <dgm:presLayoutVars>
          <dgm:bulletEnabled val="1"/>
        </dgm:presLayoutVars>
      </dgm:prSet>
      <dgm:spPr/>
    </dgm:pt>
    <dgm:pt modelId="{6D7837D0-92CB-AB41-AAC6-84F2EC7887EF}" type="pres">
      <dgm:prSet presAssocID="{D57B7847-B166-48A5-9DDD-D93D181B78BB}" presName="sibTrans" presStyleCnt="0"/>
      <dgm:spPr/>
    </dgm:pt>
    <dgm:pt modelId="{3E2B093B-A483-FE44-A63F-D3EA30445FB6}" type="pres">
      <dgm:prSet presAssocID="{D0D3FDC6-D162-4463-B84F-21E38F7EA6C2}" presName="node" presStyleLbl="node1" presStyleIdx="1" presStyleCnt="4">
        <dgm:presLayoutVars>
          <dgm:bulletEnabled val="1"/>
        </dgm:presLayoutVars>
      </dgm:prSet>
      <dgm:spPr/>
    </dgm:pt>
    <dgm:pt modelId="{B941007F-72DC-C542-9909-6CD6ECBA5377}" type="pres">
      <dgm:prSet presAssocID="{DB66AD3E-8456-488B-AC01-7731EFB6C403}" presName="sibTrans" presStyleCnt="0"/>
      <dgm:spPr/>
    </dgm:pt>
    <dgm:pt modelId="{A08C828E-C23A-9147-93E7-93A9B8EADB32}" type="pres">
      <dgm:prSet presAssocID="{F519AA43-D48D-4EDA-892F-38C259441E12}" presName="node" presStyleLbl="node1" presStyleIdx="2" presStyleCnt="4">
        <dgm:presLayoutVars>
          <dgm:bulletEnabled val="1"/>
        </dgm:presLayoutVars>
      </dgm:prSet>
      <dgm:spPr/>
    </dgm:pt>
    <dgm:pt modelId="{1EFBFD42-4F36-004A-A859-DAD8C7ACAFF7}" type="pres">
      <dgm:prSet presAssocID="{DA6E8B15-2F3C-4959-95CB-3231A3F505BF}" presName="sibTrans" presStyleCnt="0"/>
      <dgm:spPr/>
    </dgm:pt>
    <dgm:pt modelId="{F1DC7DFD-00B7-DA4B-BB58-C14CC2718EE9}" type="pres">
      <dgm:prSet presAssocID="{1A67D1CA-6200-4966-ABE4-F7E7E9FB32A7}" presName="node" presStyleLbl="node1" presStyleIdx="3" presStyleCnt="4">
        <dgm:presLayoutVars>
          <dgm:bulletEnabled val="1"/>
        </dgm:presLayoutVars>
      </dgm:prSet>
      <dgm:spPr/>
    </dgm:pt>
  </dgm:ptLst>
  <dgm:cxnLst>
    <dgm:cxn modelId="{82BBCE0A-0B37-4EA9-B19D-B4B9591351D0}" srcId="{19D72CE1-C3C0-4A26-A07E-821BF54F4B59}" destId="{F519AA43-D48D-4EDA-892F-38C259441E12}" srcOrd="2" destOrd="0" parTransId="{88A4D3D8-FA56-4C3B-9C90-FED9614BB30E}" sibTransId="{DA6E8B15-2F3C-4959-95CB-3231A3F505BF}"/>
    <dgm:cxn modelId="{C5462D26-4B46-534F-9363-589061744BD5}" type="presOf" srcId="{D0D3FDC6-D162-4463-B84F-21E38F7EA6C2}" destId="{3E2B093B-A483-FE44-A63F-D3EA30445FB6}" srcOrd="0" destOrd="0" presId="urn:microsoft.com/office/officeart/2005/8/layout/default"/>
    <dgm:cxn modelId="{8ECC1B36-9715-4E4E-BD15-9C005E85E8A5}" type="presOf" srcId="{F519AA43-D48D-4EDA-892F-38C259441E12}" destId="{A08C828E-C23A-9147-93E7-93A9B8EADB32}" srcOrd="0" destOrd="0" presId="urn:microsoft.com/office/officeart/2005/8/layout/default"/>
    <dgm:cxn modelId="{4956533E-95E3-094F-924A-F980BDAE292D}" type="presOf" srcId="{19D72CE1-C3C0-4A26-A07E-821BF54F4B59}" destId="{E51F1F5F-A811-D044-B935-ECB9818EF50E}" srcOrd="0" destOrd="0" presId="urn:microsoft.com/office/officeart/2005/8/layout/default"/>
    <dgm:cxn modelId="{D654B84E-E18A-DD4F-92E6-A8E7C6943952}" type="presOf" srcId="{1A67D1CA-6200-4966-ABE4-F7E7E9FB32A7}" destId="{F1DC7DFD-00B7-DA4B-BB58-C14CC2718EE9}" srcOrd="0" destOrd="0" presId="urn:microsoft.com/office/officeart/2005/8/layout/default"/>
    <dgm:cxn modelId="{46743354-C079-43D6-8567-AFAC27AED944}" srcId="{19D72CE1-C3C0-4A26-A07E-821BF54F4B59}" destId="{D0D3FDC6-D162-4463-B84F-21E38F7EA6C2}" srcOrd="1" destOrd="0" parTransId="{16B6C39E-94C3-4539-B8AD-9009300F2FBC}" sibTransId="{DB66AD3E-8456-488B-AC01-7731EFB6C403}"/>
    <dgm:cxn modelId="{23553DB2-26F6-49BA-B4FB-503453317E30}" srcId="{19D72CE1-C3C0-4A26-A07E-821BF54F4B59}" destId="{1A67D1CA-6200-4966-ABE4-F7E7E9FB32A7}" srcOrd="3" destOrd="0" parTransId="{6AD50953-E5F6-44BB-A44A-9D660F516376}" sibTransId="{35316B63-83A6-4587-A14F-14DAEB6D86F4}"/>
    <dgm:cxn modelId="{9952AEB6-B27C-EB44-BD7B-C14655D85F1D}" type="presOf" srcId="{6CEE06C6-4071-46B5-BF30-6284A2D1FC05}" destId="{F186DFB9-E80E-794C-BF6A-497A890A388A}" srcOrd="0" destOrd="0" presId="urn:microsoft.com/office/officeart/2005/8/layout/default"/>
    <dgm:cxn modelId="{048042C2-122A-4E99-BA5F-DC5D71CBB3CE}" srcId="{19D72CE1-C3C0-4A26-A07E-821BF54F4B59}" destId="{6CEE06C6-4071-46B5-BF30-6284A2D1FC05}" srcOrd="0" destOrd="0" parTransId="{F5F307E1-3C9D-4EE7-88A2-1E88392BA9E6}" sibTransId="{D57B7847-B166-48A5-9DDD-D93D181B78BB}"/>
    <dgm:cxn modelId="{8F75703B-B074-4648-9463-97B44F491F30}" type="presParOf" srcId="{E51F1F5F-A811-D044-B935-ECB9818EF50E}" destId="{F186DFB9-E80E-794C-BF6A-497A890A388A}" srcOrd="0" destOrd="0" presId="urn:microsoft.com/office/officeart/2005/8/layout/default"/>
    <dgm:cxn modelId="{B11D8C37-4485-A64B-A5E7-EFA2E4A84E84}" type="presParOf" srcId="{E51F1F5F-A811-D044-B935-ECB9818EF50E}" destId="{6D7837D0-92CB-AB41-AAC6-84F2EC7887EF}" srcOrd="1" destOrd="0" presId="urn:microsoft.com/office/officeart/2005/8/layout/default"/>
    <dgm:cxn modelId="{DC2DE5C0-D78D-C448-87B2-340357345733}" type="presParOf" srcId="{E51F1F5F-A811-D044-B935-ECB9818EF50E}" destId="{3E2B093B-A483-FE44-A63F-D3EA30445FB6}" srcOrd="2" destOrd="0" presId="urn:microsoft.com/office/officeart/2005/8/layout/default"/>
    <dgm:cxn modelId="{FA7F5F58-688C-4A47-BC4B-1F5EB82D010A}" type="presParOf" srcId="{E51F1F5F-A811-D044-B935-ECB9818EF50E}" destId="{B941007F-72DC-C542-9909-6CD6ECBA5377}" srcOrd="3" destOrd="0" presId="urn:microsoft.com/office/officeart/2005/8/layout/default"/>
    <dgm:cxn modelId="{F2067813-6358-354E-A7D4-8E3CB92391C3}" type="presParOf" srcId="{E51F1F5F-A811-D044-B935-ECB9818EF50E}" destId="{A08C828E-C23A-9147-93E7-93A9B8EADB32}" srcOrd="4" destOrd="0" presId="urn:microsoft.com/office/officeart/2005/8/layout/default"/>
    <dgm:cxn modelId="{AD5DD699-443C-5548-ABDE-808FDF284240}" type="presParOf" srcId="{E51F1F5F-A811-D044-B935-ECB9818EF50E}" destId="{1EFBFD42-4F36-004A-A859-DAD8C7ACAFF7}" srcOrd="5" destOrd="0" presId="urn:microsoft.com/office/officeart/2005/8/layout/default"/>
    <dgm:cxn modelId="{3BFA8C83-2DB6-B748-8ED6-5001A428903D}" type="presParOf" srcId="{E51F1F5F-A811-D044-B935-ECB9818EF50E}" destId="{F1DC7DFD-00B7-DA4B-BB58-C14CC2718EE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6D04BFE-1D87-48D9-AED1-EC52D97B9D8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L"/>
        </a:p>
      </dgm:t>
    </dgm:pt>
    <dgm:pt modelId="{535077B7-0810-48EA-9CF1-86E9CF53A64E}">
      <dgm:prSet/>
      <dgm:spPr/>
      <dgm:t>
        <a:bodyPr/>
        <a:lstStyle/>
        <a:p>
          <a:pPr rtl="0"/>
          <a:r>
            <a:rPr lang="es-CL"/>
            <a:t>Las CF simple no se tratan</a:t>
          </a:r>
        </a:p>
      </dgm:t>
    </dgm:pt>
    <dgm:pt modelId="{DCDEFBFC-076E-4E16-B2E8-5A6A3C46651D}" type="parTrans" cxnId="{A15AC324-BD3E-46C0-8611-2C59696F935C}">
      <dgm:prSet/>
      <dgm:spPr/>
      <dgm:t>
        <a:bodyPr/>
        <a:lstStyle/>
        <a:p>
          <a:endParaRPr lang="es-CL"/>
        </a:p>
      </dgm:t>
    </dgm:pt>
    <dgm:pt modelId="{AAA8CA8C-9160-4C09-8D3A-739D0DBDFB77}" type="sibTrans" cxnId="{A15AC324-BD3E-46C0-8611-2C59696F935C}">
      <dgm:prSet/>
      <dgm:spPr/>
      <dgm:t>
        <a:bodyPr/>
        <a:lstStyle/>
        <a:p>
          <a:endParaRPr lang="es-CL"/>
        </a:p>
      </dgm:t>
    </dgm:pt>
    <dgm:pt modelId="{7229FC04-56BA-4934-AF8E-4A11A4864847}">
      <dgm:prSet/>
      <dgm:spPr/>
      <dgm:t>
        <a:bodyPr/>
        <a:lstStyle/>
        <a:p>
          <a:pPr rtl="0"/>
          <a:r>
            <a:rPr lang="es-CL"/>
            <a:t>Los antipiréticos profilácticos no reducen el riesgo de recurrencia </a:t>
          </a:r>
        </a:p>
      </dgm:t>
    </dgm:pt>
    <dgm:pt modelId="{C2946827-93CE-44F2-9131-F86AE59CAD4A}" type="parTrans" cxnId="{C7C8EB32-1D45-47A1-A455-3B32844E3A58}">
      <dgm:prSet/>
      <dgm:spPr/>
      <dgm:t>
        <a:bodyPr/>
        <a:lstStyle/>
        <a:p>
          <a:endParaRPr lang="es-CL"/>
        </a:p>
      </dgm:t>
    </dgm:pt>
    <dgm:pt modelId="{B8C8B2CD-F7EB-45FF-9AF7-793045FDC116}" type="sibTrans" cxnId="{C7C8EB32-1D45-47A1-A455-3B32844E3A58}">
      <dgm:prSet/>
      <dgm:spPr/>
      <dgm:t>
        <a:bodyPr/>
        <a:lstStyle/>
        <a:p>
          <a:endParaRPr lang="es-CL"/>
        </a:p>
      </dgm:t>
    </dgm:pt>
    <dgm:pt modelId="{9A672F1B-1DD0-4308-81CE-FCD1F2EDBAC9}">
      <dgm:prSet/>
      <dgm:spPr/>
      <dgm:t>
        <a:bodyPr/>
        <a:lstStyle/>
        <a:p>
          <a:pPr rtl="0"/>
          <a:r>
            <a:rPr lang="es-CL" dirty="0"/>
            <a:t>No se utilizan </a:t>
          </a:r>
          <a:r>
            <a:rPr lang="es-CL" dirty="0" err="1"/>
            <a:t>FAEs</a:t>
          </a:r>
          <a:r>
            <a:rPr lang="es-CL" dirty="0"/>
            <a:t> de forma profiláctica para prevenir la recurrencia </a:t>
          </a:r>
        </a:p>
      </dgm:t>
    </dgm:pt>
    <dgm:pt modelId="{6A70CD57-F1F3-4820-96CA-726D8931380D}" type="parTrans" cxnId="{507369C6-5EB1-4D0A-86FF-AD6F6650ADAE}">
      <dgm:prSet/>
      <dgm:spPr/>
      <dgm:t>
        <a:bodyPr/>
        <a:lstStyle/>
        <a:p>
          <a:endParaRPr lang="es-CL"/>
        </a:p>
      </dgm:t>
    </dgm:pt>
    <dgm:pt modelId="{0738CDE2-F485-46A2-BE7B-66046F7C4918}" type="sibTrans" cxnId="{507369C6-5EB1-4D0A-86FF-AD6F6650ADAE}">
      <dgm:prSet/>
      <dgm:spPr/>
      <dgm:t>
        <a:bodyPr/>
        <a:lstStyle/>
        <a:p>
          <a:endParaRPr lang="es-CL"/>
        </a:p>
      </dgm:t>
    </dgm:pt>
    <dgm:pt modelId="{4009A753-2A10-4513-955A-194A1DF690B0}">
      <dgm:prSet/>
      <dgm:spPr/>
      <dgm:t>
        <a:bodyPr/>
        <a:lstStyle/>
        <a:p>
          <a:pPr rtl="0"/>
          <a:r>
            <a:rPr lang="es-CL" dirty="0"/>
            <a:t>Educación a los padres, reducir ansiedad: benignidad, ventajas de mínima intervención.</a:t>
          </a:r>
        </a:p>
      </dgm:t>
    </dgm:pt>
    <dgm:pt modelId="{2AC4D18B-9E5A-484E-81D0-F2F426AAC35D}" type="parTrans" cxnId="{B6DD32D8-E677-4F0C-A516-309A257C0444}">
      <dgm:prSet/>
      <dgm:spPr/>
      <dgm:t>
        <a:bodyPr/>
        <a:lstStyle/>
        <a:p>
          <a:endParaRPr lang="es-CL"/>
        </a:p>
      </dgm:t>
    </dgm:pt>
    <dgm:pt modelId="{71894078-411D-4C63-9DA3-F6CE071D2ACB}" type="sibTrans" cxnId="{B6DD32D8-E677-4F0C-A516-309A257C0444}">
      <dgm:prSet/>
      <dgm:spPr/>
      <dgm:t>
        <a:bodyPr/>
        <a:lstStyle/>
        <a:p>
          <a:endParaRPr lang="es-CL"/>
        </a:p>
      </dgm:t>
    </dgm:pt>
    <dgm:pt modelId="{D9093182-6820-4B4E-82C6-D8A5B24FD40C}" type="pres">
      <dgm:prSet presAssocID="{A6D04BFE-1D87-48D9-AED1-EC52D97B9D89}" presName="Name0" presStyleCnt="0">
        <dgm:presLayoutVars>
          <dgm:chMax val="7"/>
          <dgm:chPref val="7"/>
          <dgm:dir/>
        </dgm:presLayoutVars>
      </dgm:prSet>
      <dgm:spPr/>
    </dgm:pt>
    <dgm:pt modelId="{D52ED830-F3D4-42BF-9E55-1320F1EB10BB}" type="pres">
      <dgm:prSet presAssocID="{A6D04BFE-1D87-48D9-AED1-EC52D97B9D89}" presName="Name1" presStyleCnt="0"/>
      <dgm:spPr/>
    </dgm:pt>
    <dgm:pt modelId="{54FCBF6C-C973-42A3-B67C-6E05373A0B4D}" type="pres">
      <dgm:prSet presAssocID="{A6D04BFE-1D87-48D9-AED1-EC52D97B9D89}" presName="cycle" presStyleCnt="0"/>
      <dgm:spPr/>
    </dgm:pt>
    <dgm:pt modelId="{AECAFACA-F421-4A52-A362-FE97D1F03EFD}" type="pres">
      <dgm:prSet presAssocID="{A6D04BFE-1D87-48D9-AED1-EC52D97B9D89}" presName="srcNode" presStyleLbl="node1" presStyleIdx="0" presStyleCnt="4"/>
      <dgm:spPr/>
    </dgm:pt>
    <dgm:pt modelId="{0FE320CC-536F-4325-A947-CF8FA87CEC36}" type="pres">
      <dgm:prSet presAssocID="{A6D04BFE-1D87-48D9-AED1-EC52D97B9D89}" presName="conn" presStyleLbl="parChTrans1D2" presStyleIdx="0" presStyleCnt="1"/>
      <dgm:spPr/>
    </dgm:pt>
    <dgm:pt modelId="{92286BEB-1660-436E-9E72-A17429DA9279}" type="pres">
      <dgm:prSet presAssocID="{A6D04BFE-1D87-48D9-AED1-EC52D97B9D89}" presName="extraNode" presStyleLbl="node1" presStyleIdx="0" presStyleCnt="4"/>
      <dgm:spPr/>
    </dgm:pt>
    <dgm:pt modelId="{C2107736-CB74-45AE-88EC-A32773F1E5AC}" type="pres">
      <dgm:prSet presAssocID="{A6D04BFE-1D87-48D9-AED1-EC52D97B9D89}" presName="dstNode" presStyleLbl="node1" presStyleIdx="0" presStyleCnt="4"/>
      <dgm:spPr/>
    </dgm:pt>
    <dgm:pt modelId="{8A969314-95AB-4AB1-A48B-5C69FDC18782}" type="pres">
      <dgm:prSet presAssocID="{535077B7-0810-48EA-9CF1-86E9CF53A64E}" presName="text_1" presStyleLbl="node1" presStyleIdx="0" presStyleCnt="4">
        <dgm:presLayoutVars>
          <dgm:bulletEnabled val="1"/>
        </dgm:presLayoutVars>
      </dgm:prSet>
      <dgm:spPr/>
    </dgm:pt>
    <dgm:pt modelId="{27ADAB0F-10F9-4428-B427-F6154464F07B}" type="pres">
      <dgm:prSet presAssocID="{535077B7-0810-48EA-9CF1-86E9CF53A64E}" presName="accent_1" presStyleCnt="0"/>
      <dgm:spPr/>
    </dgm:pt>
    <dgm:pt modelId="{F85172BE-270A-43E5-9F83-7F7DF93BC0BA}" type="pres">
      <dgm:prSet presAssocID="{535077B7-0810-48EA-9CF1-86E9CF53A64E}" presName="accentRepeatNode" presStyleLbl="solidFgAcc1" presStyleIdx="0" presStyleCnt="4"/>
      <dgm:spPr/>
    </dgm:pt>
    <dgm:pt modelId="{9B6B90E7-0CF8-45C5-B65A-17578BA4E08A}" type="pres">
      <dgm:prSet presAssocID="{7229FC04-56BA-4934-AF8E-4A11A4864847}" presName="text_2" presStyleLbl="node1" presStyleIdx="1" presStyleCnt="4">
        <dgm:presLayoutVars>
          <dgm:bulletEnabled val="1"/>
        </dgm:presLayoutVars>
      </dgm:prSet>
      <dgm:spPr/>
    </dgm:pt>
    <dgm:pt modelId="{1B2C3F1E-B082-4537-B9ED-56F5026B6045}" type="pres">
      <dgm:prSet presAssocID="{7229FC04-56BA-4934-AF8E-4A11A4864847}" presName="accent_2" presStyleCnt="0"/>
      <dgm:spPr/>
    </dgm:pt>
    <dgm:pt modelId="{BA36E5E9-4C81-4DFC-BCD1-42DC11D43DC7}" type="pres">
      <dgm:prSet presAssocID="{7229FC04-56BA-4934-AF8E-4A11A4864847}" presName="accentRepeatNode" presStyleLbl="solidFgAcc1" presStyleIdx="1" presStyleCnt="4"/>
      <dgm:spPr/>
    </dgm:pt>
    <dgm:pt modelId="{0228B5FD-E91C-4C79-A4EC-56688BBB6206}" type="pres">
      <dgm:prSet presAssocID="{9A672F1B-1DD0-4308-81CE-FCD1F2EDBAC9}" presName="text_3" presStyleLbl="node1" presStyleIdx="2" presStyleCnt="4">
        <dgm:presLayoutVars>
          <dgm:bulletEnabled val="1"/>
        </dgm:presLayoutVars>
      </dgm:prSet>
      <dgm:spPr/>
    </dgm:pt>
    <dgm:pt modelId="{8F328007-C73F-4EA8-993F-C16CD0F1FFA0}" type="pres">
      <dgm:prSet presAssocID="{9A672F1B-1DD0-4308-81CE-FCD1F2EDBAC9}" presName="accent_3" presStyleCnt="0"/>
      <dgm:spPr/>
    </dgm:pt>
    <dgm:pt modelId="{847148D3-CC14-4074-A60A-6A7934A6882C}" type="pres">
      <dgm:prSet presAssocID="{9A672F1B-1DD0-4308-81CE-FCD1F2EDBAC9}" presName="accentRepeatNode" presStyleLbl="solidFgAcc1" presStyleIdx="2" presStyleCnt="4"/>
      <dgm:spPr/>
    </dgm:pt>
    <dgm:pt modelId="{E2ABC9DB-C007-4125-B9EF-C116A65C9AD4}" type="pres">
      <dgm:prSet presAssocID="{4009A753-2A10-4513-955A-194A1DF690B0}" presName="text_4" presStyleLbl="node1" presStyleIdx="3" presStyleCnt="4">
        <dgm:presLayoutVars>
          <dgm:bulletEnabled val="1"/>
        </dgm:presLayoutVars>
      </dgm:prSet>
      <dgm:spPr/>
    </dgm:pt>
    <dgm:pt modelId="{22996175-5CFD-44A4-BD02-45026DA20AEB}" type="pres">
      <dgm:prSet presAssocID="{4009A753-2A10-4513-955A-194A1DF690B0}" presName="accent_4" presStyleCnt="0"/>
      <dgm:spPr/>
    </dgm:pt>
    <dgm:pt modelId="{32DB4388-E78B-441C-BC22-A75A0982B604}" type="pres">
      <dgm:prSet presAssocID="{4009A753-2A10-4513-955A-194A1DF690B0}" presName="accentRepeatNode" presStyleLbl="solidFgAcc1" presStyleIdx="3" presStyleCnt="4"/>
      <dgm:spPr/>
    </dgm:pt>
  </dgm:ptLst>
  <dgm:cxnLst>
    <dgm:cxn modelId="{96C9C522-E1C9-40CF-8705-EEC5EF5849D5}" type="presOf" srcId="{7229FC04-56BA-4934-AF8E-4A11A4864847}" destId="{9B6B90E7-0CF8-45C5-B65A-17578BA4E08A}" srcOrd="0" destOrd="0" presId="urn:microsoft.com/office/officeart/2008/layout/VerticalCurvedList"/>
    <dgm:cxn modelId="{A15AC324-BD3E-46C0-8611-2C59696F935C}" srcId="{A6D04BFE-1D87-48D9-AED1-EC52D97B9D89}" destId="{535077B7-0810-48EA-9CF1-86E9CF53A64E}" srcOrd="0" destOrd="0" parTransId="{DCDEFBFC-076E-4E16-B2E8-5A6A3C46651D}" sibTransId="{AAA8CA8C-9160-4C09-8D3A-739D0DBDFB77}"/>
    <dgm:cxn modelId="{C7C8EB32-1D45-47A1-A455-3B32844E3A58}" srcId="{A6D04BFE-1D87-48D9-AED1-EC52D97B9D89}" destId="{7229FC04-56BA-4934-AF8E-4A11A4864847}" srcOrd="1" destOrd="0" parTransId="{C2946827-93CE-44F2-9131-F86AE59CAD4A}" sibTransId="{B8C8B2CD-F7EB-45FF-9AF7-793045FDC116}"/>
    <dgm:cxn modelId="{6C792F67-A296-4544-872F-AA13B1AC7E6A}" type="presOf" srcId="{535077B7-0810-48EA-9CF1-86E9CF53A64E}" destId="{8A969314-95AB-4AB1-A48B-5C69FDC18782}" srcOrd="0" destOrd="0" presId="urn:microsoft.com/office/officeart/2008/layout/VerticalCurvedList"/>
    <dgm:cxn modelId="{17F88185-6B6D-4C99-A1D5-EE4F38BFE5A3}" type="presOf" srcId="{4009A753-2A10-4513-955A-194A1DF690B0}" destId="{E2ABC9DB-C007-4125-B9EF-C116A65C9AD4}" srcOrd="0" destOrd="0" presId="urn:microsoft.com/office/officeart/2008/layout/VerticalCurvedList"/>
    <dgm:cxn modelId="{C3B91AB4-D841-4E8E-8960-A62783E43331}" type="presOf" srcId="{A6D04BFE-1D87-48D9-AED1-EC52D97B9D89}" destId="{D9093182-6820-4B4E-82C6-D8A5B24FD40C}" srcOrd="0" destOrd="0" presId="urn:microsoft.com/office/officeart/2008/layout/VerticalCurvedList"/>
    <dgm:cxn modelId="{507369C6-5EB1-4D0A-86FF-AD6F6650ADAE}" srcId="{A6D04BFE-1D87-48D9-AED1-EC52D97B9D89}" destId="{9A672F1B-1DD0-4308-81CE-FCD1F2EDBAC9}" srcOrd="2" destOrd="0" parTransId="{6A70CD57-F1F3-4820-96CA-726D8931380D}" sibTransId="{0738CDE2-F485-46A2-BE7B-66046F7C4918}"/>
    <dgm:cxn modelId="{7B1D5FCF-2AC4-4D25-9F4C-48B23F78DD1E}" type="presOf" srcId="{9A672F1B-1DD0-4308-81CE-FCD1F2EDBAC9}" destId="{0228B5FD-E91C-4C79-A4EC-56688BBB6206}" srcOrd="0" destOrd="0" presId="urn:microsoft.com/office/officeart/2008/layout/VerticalCurvedList"/>
    <dgm:cxn modelId="{B6DD32D8-E677-4F0C-A516-309A257C0444}" srcId="{A6D04BFE-1D87-48D9-AED1-EC52D97B9D89}" destId="{4009A753-2A10-4513-955A-194A1DF690B0}" srcOrd="3" destOrd="0" parTransId="{2AC4D18B-9E5A-484E-81D0-F2F426AAC35D}" sibTransId="{71894078-411D-4C63-9DA3-F6CE071D2ACB}"/>
    <dgm:cxn modelId="{5B5155D8-F1A2-4295-9597-0CAF2DA03BD7}" type="presOf" srcId="{AAA8CA8C-9160-4C09-8D3A-739D0DBDFB77}" destId="{0FE320CC-536F-4325-A947-CF8FA87CEC36}" srcOrd="0" destOrd="0" presId="urn:microsoft.com/office/officeart/2008/layout/VerticalCurvedList"/>
    <dgm:cxn modelId="{0FB3B335-4BAA-4B27-88E6-F2779117E92A}" type="presParOf" srcId="{D9093182-6820-4B4E-82C6-D8A5B24FD40C}" destId="{D52ED830-F3D4-42BF-9E55-1320F1EB10BB}" srcOrd="0" destOrd="0" presId="urn:microsoft.com/office/officeart/2008/layout/VerticalCurvedList"/>
    <dgm:cxn modelId="{3B8DF860-2FA0-4590-8DF7-6001CDF8B81E}" type="presParOf" srcId="{D52ED830-F3D4-42BF-9E55-1320F1EB10BB}" destId="{54FCBF6C-C973-42A3-B67C-6E05373A0B4D}" srcOrd="0" destOrd="0" presId="urn:microsoft.com/office/officeart/2008/layout/VerticalCurvedList"/>
    <dgm:cxn modelId="{A0E9FB70-56D3-4C73-A32E-D56A5384ED3E}" type="presParOf" srcId="{54FCBF6C-C973-42A3-B67C-6E05373A0B4D}" destId="{AECAFACA-F421-4A52-A362-FE97D1F03EFD}" srcOrd="0" destOrd="0" presId="urn:microsoft.com/office/officeart/2008/layout/VerticalCurvedList"/>
    <dgm:cxn modelId="{2A24C978-630B-41F7-AAFA-9B194893A021}" type="presParOf" srcId="{54FCBF6C-C973-42A3-B67C-6E05373A0B4D}" destId="{0FE320CC-536F-4325-A947-CF8FA87CEC36}" srcOrd="1" destOrd="0" presId="urn:microsoft.com/office/officeart/2008/layout/VerticalCurvedList"/>
    <dgm:cxn modelId="{54EC3570-F497-435D-9570-E782AF4AC70B}" type="presParOf" srcId="{54FCBF6C-C973-42A3-B67C-6E05373A0B4D}" destId="{92286BEB-1660-436E-9E72-A17429DA9279}" srcOrd="2" destOrd="0" presId="urn:microsoft.com/office/officeart/2008/layout/VerticalCurvedList"/>
    <dgm:cxn modelId="{F492B58B-CE33-475E-B544-46BAF6588626}" type="presParOf" srcId="{54FCBF6C-C973-42A3-B67C-6E05373A0B4D}" destId="{C2107736-CB74-45AE-88EC-A32773F1E5AC}" srcOrd="3" destOrd="0" presId="urn:microsoft.com/office/officeart/2008/layout/VerticalCurvedList"/>
    <dgm:cxn modelId="{9A81D5BE-2078-4638-AF92-62CC4C3D1705}" type="presParOf" srcId="{D52ED830-F3D4-42BF-9E55-1320F1EB10BB}" destId="{8A969314-95AB-4AB1-A48B-5C69FDC18782}" srcOrd="1" destOrd="0" presId="urn:microsoft.com/office/officeart/2008/layout/VerticalCurvedList"/>
    <dgm:cxn modelId="{F2D40350-94B9-4AC4-8F81-B1E163920786}" type="presParOf" srcId="{D52ED830-F3D4-42BF-9E55-1320F1EB10BB}" destId="{27ADAB0F-10F9-4428-B427-F6154464F07B}" srcOrd="2" destOrd="0" presId="urn:microsoft.com/office/officeart/2008/layout/VerticalCurvedList"/>
    <dgm:cxn modelId="{90B1939F-186E-4E02-AAAB-EEAC4670068F}" type="presParOf" srcId="{27ADAB0F-10F9-4428-B427-F6154464F07B}" destId="{F85172BE-270A-43E5-9F83-7F7DF93BC0BA}" srcOrd="0" destOrd="0" presId="urn:microsoft.com/office/officeart/2008/layout/VerticalCurvedList"/>
    <dgm:cxn modelId="{E376E749-ACA1-4932-9122-2CFACF8C49B4}" type="presParOf" srcId="{D52ED830-F3D4-42BF-9E55-1320F1EB10BB}" destId="{9B6B90E7-0CF8-45C5-B65A-17578BA4E08A}" srcOrd="3" destOrd="0" presId="urn:microsoft.com/office/officeart/2008/layout/VerticalCurvedList"/>
    <dgm:cxn modelId="{1EED336E-E8EE-4F89-AC65-CD834FA93B0A}" type="presParOf" srcId="{D52ED830-F3D4-42BF-9E55-1320F1EB10BB}" destId="{1B2C3F1E-B082-4537-B9ED-56F5026B6045}" srcOrd="4" destOrd="0" presId="urn:microsoft.com/office/officeart/2008/layout/VerticalCurvedList"/>
    <dgm:cxn modelId="{90269295-F8F1-41C9-ADA6-4F30EDDA1E09}" type="presParOf" srcId="{1B2C3F1E-B082-4537-B9ED-56F5026B6045}" destId="{BA36E5E9-4C81-4DFC-BCD1-42DC11D43DC7}" srcOrd="0" destOrd="0" presId="urn:microsoft.com/office/officeart/2008/layout/VerticalCurvedList"/>
    <dgm:cxn modelId="{BAD0DCD2-A431-4A77-B69B-AF73627ECFCD}" type="presParOf" srcId="{D52ED830-F3D4-42BF-9E55-1320F1EB10BB}" destId="{0228B5FD-E91C-4C79-A4EC-56688BBB6206}" srcOrd="5" destOrd="0" presId="urn:microsoft.com/office/officeart/2008/layout/VerticalCurvedList"/>
    <dgm:cxn modelId="{5C1C4BEE-2CE2-4179-8CBC-7FC92D29476C}" type="presParOf" srcId="{D52ED830-F3D4-42BF-9E55-1320F1EB10BB}" destId="{8F328007-C73F-4EA8-993F-C16CD0F1FFA0}" srcOrd="6" destOrd="0" presId="urn:microsoft.com/office/officeart/2008/layout/VerticalCurvedList"/>
    <dgm:cxn modelId="{8A49CA46-5AA4-4BFA-930A-96F8414A8C2E}" type="presParOf" srcId="{8F328007-C73F-4EA8-993F-C16CD0F1FFA0}" destId="{847148D3-CC14-4074-A60A-6A7934A6882C}" srcOrd="0" destOrd="0" presId="urn:microsoft.com/office/officeart/2008/layout/VerticalCurvedList"/>
    <dgm:cxn modelId="{ABC6764E-7A2B-4570-9DA1-D769F6FE5482}" type="presParOf" srcId="{D52ED830-F3D4-42BF-9E55-1320F1EB10BB}" destId="{E2ABC9DB-C007-4125-B9EF-C116A65C9AD4}" srcOrd="7" destOrd="0" presId="urn:microsoft.com/office/officeart/2008/layout/VerticalCurvedList"/>
    <dgm:cxn modelId="{1B6C8B67-CBBE-49B0-B097-ECC35FEE21E1}" type="presParOf" srcId="{D52ED830-F3D4-42BF-9E55-1320F1EB10BB}" destId="{22996175-5CFD-44A4-BD02-45026DA20AEB}" srcOrd="8" destOrd="0" presId="urn:microsoft.com/office/officeart/2008/layout/VerticalCurvedList"/>
    <dgm:cxn modelId="{02E95CF1-E712-4A61-9E35-D82919D625F5}" type="presParOf" srcId="{22996175-5CFD-44A4-BD02-45026DA20AEB}" destId="{32DB4388-E78B-441C-BC22-A75A0982B60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EDA7973-D715-F64F-A474-635F9C077208}" type="doc">
      <dgm:prSet loTypeId="urn:microsoft.com/office/officeart/2005/8/layout/vProcess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6A7BD50-73F3-CF47-AAC8-9B5465B1E47F}">
      <dgm:prSet phldrT="[Texto]"/>
      <dgm:spPr/>
      <dgm:t>
        <a:bodyPr/>
        <a:lstStyle/>
        <a:p>
          <a:r>
            <a:rPr lang="es-ES" dirty="0"/>
            <a:t>ILAE 1981: “crisis que persiste por tiempo suficiente o es repetida con tanta frecuencia que no hay recuperación entre ellos”</a:t>
          </a:r>
        </a:p>
      </dgm:t>
    </dgm:pt>
    <dgm:pt modelId="{C53F2148-8A47-C34D-A286-97230E969756}" type="parTrans" cxnId="{83AB4B7D-C021-D54E-9666-6B527A262387}">
      <dgm:prSet/>
      <dgm:spPr/>
      <dgm:t>
        <a:bodyPr/>
        <a:lstStyle/>
        <a:p>
          <a:endParaRPr lang="es-ES"/>
        </a:p>
      </dgm:t>
    </dgm:pt>
    <dgm:pt modelId="{2243C7D6-8D0E-2546-A80C-E746E80B3D9F}" type="sibTrans" cxnId="{83AB4B7D-C021-D54E-9666-6B527A262387}">
      <dgm:prSet/>
      <dgm:spPr/>
      <dgm:t>
        <a:bodyPr/>
        <a:lstStyle/>
        <a:p>
          <a:endParaRPr lang="es-ES"/>
        </a:p>
      </dgm:t>
    </dgm:pt>
    <dgm:pt modelId="{AFF69E30-2717-1B4A-8096-F0E9ACC210D1}">
      <dgm:prSet phldrT="[Texto]"/>
      <dgm:spPr/>
      <dgm:t>
        <a:bodyPr/>
        <a:lstStyle/>
        <a:p>
          <a:r>
            <a:rPr lang="es-ES" dirty="0"/>
            <a:t>Duración?: Observaciones clínicas</a:t>
          </a:r>
        </a:p>
        <a:p>
          <a:r>
            <a:rPr lang="es-ES" dirty="0"/>
            <a:t>60 min</a:t>
          </a:r>
          <a:r>
            <a:rPr lang="es-ES" dirty="0">
              <a:sym typeface="Wingdings"/>
            </a:rPr>
            <a:t> 30 min</a:t>
          </a:r>
          <a:endParaRPr lang="es-ES" dirty="0"/>
        </a:p>
      </dgm:t>
    </dgm:pt>
    <dgm:pt modelId="{7D27FFD6-BADB-2749-B1EB-F5A4C009D8F7}" type="parTrans" cxnId="{3C7E271D-25CD-6341-9A1D-573CDC5E8C15}">
      <dgm:prSet/>
      <dgm:spPr/>
      <dgm:t>
        <a:bodyPr/>
        <a:lstStyle/>
        <a:p>
          <a:endParaRPr lang="es-ES"/>
        </a:p>
      </dgm:t>
    </dgm:pt>
    <dgm:pt modelId="{CBF669EB-907C-6447-9F9C-38747F29CEBE}" type="sibTrans" cxnId="{3C7E271D-25CD-6341-9A1D-573CDC5E8C15}">
      <dgm:prSet/>
      <dgm:spPr/>
      <dgm:t>
        <a:bodyPr/>
        <a:lstStyle/>
        <a:p>
          <a:endParaRPr lang="es-ES"/>
        </a:p>
      </dgm:t>
    </dgm:pt>
    <dgm:pt modelId="{58A18D86-8E82-FA44-856E-CEFB63D6B479}">
      <dgm:prSet phldrT="[Texto]"/>
      <dgm:spPr/>
      <dgm:t>
        <a:bodyPr/>
        <a:lstStyle/>
        <a:p>
          <a:r>
            <a:rPr lang="es-ES" dirty="0"/>
            <a:t>Duración según observaciones biológicas: tiempo en que se hace improbable que crisis se </a:t>
          </a:r>
          <a:r>
            <a:rPr lang="es-ES" dirty="0" err="1"/>
            <a:t>autoresuelva</a:t>
          </a:r>
          <a:r>
            <a:rPr lang="es-ES" dirty="0"/>
            <a:t> y no deje lesión cerebral</a:t>
          </a:r>
        </a:p>
      </dgm:t>
    </dgm:pt>
    <dgm:pt modelId="{0335B2AD-F9EB-A548-A3CF-FD3BA8499618}" type="parTrans" cxnId="{DFD9CEEC-A6CE-D446-8A43-50E463B8611B}">
      <dgm:prSet/>
      <dgm:spPr/>
      <dgm:t>
        <a:bodyPr/>
        <a:lstStyle/>
        <a:p>
          <a:endParaRPr lang="es-ES"/>
        </a:p>
      </dgm:t>
    </dgm:pt>
    <dgm:pt modelId="{0DC1D95B-F26E-0644-843C-B54F65A6AEDF}" type="sibTrans" cxnId="{DFD9CEEC-A6CE-D446-8A43-50E463B8611B}">
      <dgm:prSet/>
      <dgm:spPr/>
      <dgm:t>
        <a:bodyPr/>
        <a:lstStyle/>
        <a:p>
          <a:endParaRPr lang="es-ES"/>
        </a:p>
      </dgm:t>
    </dgm:pt>
    <dgm:pt modelId="{E135579A-1C42-384B-ABD3-9FAD858A9079}" type="pres">
      <dgm:prSet presAssocID="{4EDA7973-D715-F64F-A474-635F9C077208}" presName="outerComposite" presStyleCnt="0">
        <dgm:presLayoutVars>
          <dgm:chMax val="5"/>
          <dgm:dir/>
          <dgm:resizeHandles val="exact"/>
        </dgm:presLayoutVars>
      </dgm:prSet>
      <dgm:spPr/>
    </dgm:pt>
    <dgm:pt modelId="{79F6379A-AD6E-E940-9604-6F105BF65267}" type="pres">
      <dgm:prSet presAssocID="{4EDA7973-D715-F64F-A474-635F9C077208}" presName="dummyMaxCanvas" presStyleCnt="0">
        <dgm:presLayoutVars/>
      </dgm:prSet>
      <dgm:spPr/>
    </dgm:pt>
    <dgm:pt modelId="{D98122CE-9B40-2046-931D-9837122E5A84}" type="pres">
      <dgm:prSet presAssocID="{4EDA7973-D715-F64F-A474-635F9C077208}" presName="ThreeNodes_1" presStyleLbl="node1" presStyleIdx="0" presStyleCnt="3">
        <dgm:presLayoutVars>
          <dgm:bulletEnabled val="1"/>
        </dgm:presLayoutVars>
      </dgm:prSet>
      <dgm:spPr/>
    </dgm:pt>
    <dgm:pt modelId="{1BE23269-5BAA-774C-B0AE-3630654913B4}" type="pres">
      <dgm:prSet presAssocID="{4EDA7973-D715-F64F-A474-635F9C077208}" presName="ThreeNodes_2" presStyleLbl="node1" presStyleIdx="1" presStyleCnt="3">
        <dgm:presLayoutVars>
          <dgm:bulletEnabled val="1"/>
        </dgm:presLayoutVars>
      </dgm:prSet>
      <dgm:spPr/>
    </dgm:pt>
    <dgm:pt modelId="{066300D2-E2F5-704B-B281-CEC1B9D57A76}" type="pres">
      <dgm:prSet presAssocID="{4EDA7973-D715-F64F-A474-635F9C077208}" presName="ThreeNodes_3" presStyleLbl="node1" presStyleIdx="2" presStyleCnt="3">
        <dgm:presLayoutVars>
          <dgm:bulletEnabled val="1"/>
        </dgm:presLayoutVars>
      </dgm:prSet>
      <dgm:spPr/>
    </dgm:pt>
    <dgm:pt modelId="{6BBBD42B-D171-9F42-A53C-3B34EBB6C444}" type="pres">
      <dgm:prSet presAssocID="{4EDA7973-D715-F64F-A474-635F9C077208}" presName="ThreeConn_1-2" presStyleLbl="fgAccFollowNode1" presStyleIdx="0" presStyleCnt="2">
        <dgm:presLayoutVars>
          <dgm:bulletEnabled val="1"/>
        </dgm:presLayoutVars>
      </dgm:prSet>
      <dgm:spPr/>
    </dgm:pt>
    <dgm:pt modelId="{C484757E-3F86-8742-8B65-9B6812365221}" type="pres">
      <dgm:prSet presAssocID="{4EDA7973-D715-F64F-A474-635F9C077208}" presName="ThreeConn_2-3" presStyleLbl="fgAccFollowNode1" presStyleIdx="1" presStyleCnt="2">
        <dgm:presLayoutVars>
          <dgm:bulletEnabled val="1"/>
        </dgm:presLayoutVars>
      </dgm:prSet>
      <dgm:spPr/>
    </dgm:pt>
    <dgm:pt modelId="{3EA16540-78AA-1D4F-8A88-443C62E0B997}" type="pres">
      <dgm:prSet presAssocID="{4EDA7973-D715-F64F-A474-635F9C077208}" presName="ThreeNodes_1_text" presStyleLbl="node1" presStyleIdx="2" presStyleCnt="3">
        <dgm:presLayoutVars>
          <dgm:bulletEnabled val="1"/>
        </dgm:presLayoutVars>
      </dgm:prSet>
      <dgm:spPr/>
    </dgm:pt>
    <dgm:pt modelId="{C931EE84-0FB3-4343-B4F2-15EFDE11E52A}" type="pres">
      <dgm:prSet presAssocID="{4EDA7973-D715-F64F-A474-635F9C077208}" presName="ThreeNodes_2_text" presStyleLbl="node1" presStyleIdx="2" presStyleCnt="3">
        <dgm:presLayoutVars>
          <dgm:bulletEnabled val="1"/>
        </dgm:presLayoutVars>
      </dgm:prSet>
      <dgm:spPr/>
    </dgm:pt>
    <dgm:pt modelId="{7EF0FE13-C56F-3E45-A0F1-4AFCEA737220}" type="pres">
      <dgm:prSet presAssocID="{4EDA7973-D715-F64F-A474-635F9C077208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7DED620A-F02A-3F45-8A75-476945298806}" type="presOf" srcId="{AFF69E30-2717-1B4A-8096-F0E9ACC210D1}" destId="{C931EE84-0FB3-4343-B4F2-15EFDE11E52A}" srcOrd="1" destOrd="0" presId="urn:microsoft.com/office/officeart/2005/8/layout/vProcess5"/>
    <dgm:cxn modelId="{982B2B18-E2D8-824C-9884-A8DC727FED45}" type="presOf" srcId="{CBF669EB-907C-6447-9F9C-38747F29CEBE}" destId="{C484757E-3F86-8742-8B65-9B6812365221}" srcOrd="0" destOrd="0" presId="urn:microsoft.com/office/officeart/2005/8/layout/vProcess5"/>
    <dgm:cxn modelId="{3C7E271D-25CD-6341-9A1D-573CDC5E8C15}" srcId="{4EDA7973-D715-F64F-A474-635F9C077208}" destId="{AFF69E30-2717-1B4A-8096-F0E9ACC210D1}" srcOrd="1" destOrd="0" parTransId="{7D27FFD6-BADB-2749-B1EB-F5A4C009D8F7}" sibTransId="{CBF669EB-907C-6447-9F9C-38747F29CEBE}"/>
    <dgm:cxn modelId="{6E67862F-935A-3740-85B8-F55579D25617}" type="presOf" srcId="{4EDA7973-D715-F64F-A474-635F9C077208}" destId="{E135579A-1C42-384B-ABD3-9FAD858A9079}" srcOrd="0" destOrd="0" presId="urn:microsoft.com/office/officeart/2005/8/layout/vProcess5"/>
    <dgm:cxn modelId="{99260C50-5DAD-7043-9347-E7E64E6DA43D}" type="presOf" srcId="{36A7BD50-73F3-CF47-AAC8-9B5465B1E47F}" destId="{3EA16540-78AA-1D4F-8A88-443C62E0B997}" srcOrd="1" destOrd="0" presId="urn:microsoft.com/office/officeart/2005/8/layout/vProcess5"/>
    <dgm:cxn modelId="{F98A7E5B-687E-DB47-B51A-10C77462DAB1}" type="presOf" srcId="{36A7BD50-73F3-CF47-AAC8-9B5465B1E47F}" destId="{D98122CE-9B40-2046-931D-9837122E5A84}" srcOrd="0" destOrd="0" presId="urn:microsoft.com/office/officeart/2005/8/layout/vProcess5"/>
    <dgm:cxn modelId="{83AB4B7D-C021-D54E-9666-6B527A262387}" srcId="{4EDA7973-D715-F64F-A474-635F9C077208}" destId="{36A7BD50-73F3-CF47-AAC8-9B5465B1E47F}" srcOrd="0" destOrd="0" parTransId="{C53F2148-8A47-C34D-A286-97230E969756}" sibTransId="{2243C7D6-8D0E-2546-A80C-E746E80B3D9F}"/>
    <dgm:cxn modelId="{E1AEC78E-E427-D54D-8EC1-CB0EA60BC809}" type="presOf" srcId="{58A18D86-8E82-FA44-856E-CEFB63D6B479}" destId="{7EF0FE13-C56F-3E45-A0F1-4AFCEA737220}" srcOrd="1" destOrd="0" presId="urn:microsoft.com/office/officeart/2005/8/layout/vProcess5"/>
    <dgm:cxn modelId="{527907AB-DFCC-C244-B132-C006532D54F1}" type="presOf" srcId="{58A18D86-8E82-FA44-856E-CEFB63D6B479}" destId="{066300D2-E2F5-704B-B281-CEC1B9D57A76}" srcOrd="0" destOrd="0" presId="urn:microsoft.com/office/officeart/2005/8/layout/vProcess5"/>
    <dgm:cxn modelId="{4FB162BF-8757-744B-B455-F8D22863190E}" type="presOf" srcId="{AFF69E30-2717-1B4A-8096-F0E9ACC210D1}" destId="{1BE23269-5BAA-774C-B0AE-3630654913B4}" srcOrd="0" destOrd="0" presId="urn:microsoft.com/office/officeart/2005/8/layout/vProcess5"/>
    <dgm:cxn modelId="{7441A6DA-8118-4343-A98A-7191082B2F55}" type="presOf" srcId="{2243C7D6-8D0E-2546-A80C-E746E80B3D9F}" destId="{6BBBD42B-D171-9F42-A53C-3B34EBB6C444}" srcOrd="0" destOrd="0" presId="urn:microsoft.com/office/officeart/2005/8/layout/vProcess5"/>
    <dgm:cxn modelId="{DFD9CEEC-A6CE-D446-8A43-50E463B8611B}" srcId="{4EDA7973-D715-F64F-A474-635F9C077208}" destId="{58A18D86-8E82-FA44-856E-CEFB63D6B479}" srcOrd="2" destOrd="0" parTransId="{0335B2AD-F9EB-A548-A3CF-FD3BA8499618}" sibTransId="{0DC1D95B-F26E-0644-843C-B54F65A6AEDF}"/>
    <dgm:cxn modelId="{C96A9DBE-887B-B448-9B7F-887B1B50302D}" type="presParOf" srcId="{E135579A-1C42-384B-ABD3-9FAD858A9079}" destId="{79F6379A-AD6E-E940-9604-6F105BF65267}" srcOrd="0" destOrd="0" presId="urn:microsoft.com/office/officeart/2005/8/layout/vProcess5"/>
    <dgm:cxn modelId="{A3CABF3A-96B4-844B-BE2C-FFBFACF6200C}" type="presParOf" srcId="{E135579A-1C42-384B-ABD3-9FAD858A9079}" destId="{D98122CE-9B40-2046-931D-9837122E5A84}" srcOrd="1" destOrd="0" presId="urn:microsoft.com/office/officeart/2005/8/layout/vProcess5"/>
    <dgm:cxn modelId="{13F79F53-4BA2-084F-90CA-B8051BADEB2B}" type="presParOf" srcId="{E135579A-1C42-384B-ABD3-9FAD858A9079}" destId="{1BE23269-5BAA-774C-B0AE-3630654913B4}" srcOrd="2" destOrd="0" presId="urn:microsoft.com/office/officeart/2005/8/layout/vProcess5"/>
    <dgm:cxn modelId="{AFF96ED8-A540-CA4E-8769-6CF9EED68207}" type="presParOf" srcId="{E135579A-1C42-384B-ABD3-9FAD858A9079}" destId="{066300D2-E2F5-704B-B281-CEC1B9D57A76}" srcOrd="3" destOrd="0" presId="urn:microsoft.com/office/officeart/2005/8/layout/vProcess5"/>
    <dgm:cxn modelId="{249B9713-6689-8F4D-B8AA-10874100601A}" type="presParOf" srcId="{E135579A-1C42-384B-ABD3-9FAD858A9079}" destId="{6BBBD42B-D171-9F42-A53C-3B34EBB6C444}" srcOrd="4" destOrd="0" presId="urn:microsoft.com/office/officeart/2005/8/layout/vProcess5"/>
    <dgm:cxn modelId="{84F946D3-011D-FF4B-AB7E-7D9227C72F3B}" type="presParOf" srcId="{E135579A-1C42-384B-ABD3-9FAD858A9079}" destId="{C484757E-3F86-8742-8B65-9B6812365221}" srcOrd="5" destOrd="0" presId="urn:microsoft.com/office/officeart/2005/8/layout/vProcess5"/>
    <dgm:cxn modelId="{6709BCA4-0EEE-2441-8A91-8DD56EBAF015}" type="presParOf" srcId="{E135579A-1C42-384B-ABD3-9FAD858A9079}" destId="{3EA16540-78AA-1D4F-8A88-443C62E0B997}" srcOrd="6" destOrd="0" presId="urn:microsoft.com/office/officeart/2005/8/layout/vProcess5"/>
    <dgm:cxn modelId="{B1D92B4C-0C98-384F-9832-B6148835A084}" type="presParOf" srcId="{E135579A-1C42-384B-ABD3-9FAD858A9079}" destId="{C931EE84-0FB3-4343-B4F2-15EFDE11E52A}" srcOrd="7" destOrd="0" presId="urn:microsoft.com/office/officeart/2005/8/layout/vProcess5"/>
    <dgm:cxn modelId="{17A88455-1C72-C345-BFCE-5285999D562A}" type="presParOf" srcId="{E135579A-1C42-384B-ABD3-9FAD858A9079}" destId="{7EF0FE13-C56F-3E45-A0F1-4AFCEA73722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0672ED-5B61-3C47-BCF0-C70C779946C4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0D135C90-9E8D-134D-A0E3-B7ACA4EBC45B}">
      <dgm:prSet phldrT="[Texto]"/>
      <dgm:spPr/>
      <dgm:t>
        <a:bodyPr/>
        <a:lstStyle/>
        <a:p>
          <a:r>
            <a:rPr lang="es-ES_tradnl" dirty="0"/>
            <a:t>Crisis provocada o </a:t>
          </a:r>
          <a:r>
            <a:rPr lang="es-ES_tradnl" dirty="0" err="1"/>
            <a:t>sintom</a:t>
          </a:r>
          <a:r>
            <a:rPr lang="es-ES" dirty="0"/>
            <a:t>ática aguda</a:t>
          </a:r>
          <a:endParaRPr lang="es-ES_tradnl" dirty="0"/>
        </a:p>
      </dgm:t>
    </dgm:pt>
    <dgm:pt modelId="{BE338758-96C7-7849-8755-0BA4E2672B4B}" type="parTrans" cxnId="{76C86BFE-4843-1E42-9AE1-53C325E005DB}">
      <dgm:prSet/>
      <dgm:spPr/>
      <dgm:t>
        <a:bodyPr/>
        <a:lstStyle/>
        <a:p>
          <a:endParaRPr lang="es-ES_tradnl"/>
        </a:p>
      </dgm:t>
    </dgm:pt>
    <dgm:pt modelId="{EE0C1A86-5D4F-6A4F-85AE-C0BFD7EEFF74}" type="sibTrans" cxnId="{76C86BFE-4843-1E42-9AE1-53C325E005DB}">
      <dgm:prSet/>
      <dgm:spPr/>
      <dgm:t>
        <a:bodyPr/>
        <a:lstStyle/>
        <a:p>
          <a:endParaRPr lang="es-ES_tradnl"/>
        </a:p>
      </dgm:t>
    </dgm:pt>
    <dgm:pt modelId="{F7E65DDE-008A-CD43-B490-4751FFA5AD10}">
      <dgm:prSet phldrT="[Texto]"/>
      <dgm:spPr/>
      <dgm:t>
        <a:bodyPr/>
        <a:lstStyle/>
        <a:p>
          <a:r>
            <a:rPr lang="es-ES_tradnl" dirty="0"/>
            <a:t>producto de estímulos agudos intra o </a:t>
          </a:r>
          <a:r>
            <a:rPr lang="es-ES_tradnl" dirty="0" err="1"/>
            <a:t>extracerebrales</a:t>
          </a:r>
          <a:r>
            <a:rPr lang="es-ES_tradnl" dirty="0"/>
            <a:t> que pueden no recurrir si la causa subyacente se remueve o el fenómeno agudo ha finalizado </a:t>
          </a:r>
        </a:p>
      </dgm:t>
    </dgm:pt>
    <dgm:pt modelId="{45DD37E8-A340-5547-AC78-1A7086C7CCCC}" type="parTrans" cxnId="{0C9E606D-0317-0A4C-A545-42E15F0CE81D}">
      <dgm:prSet/>
      <dgm:spPr/>
      <dgm:t>
        <a:bodyPr/>
        <a:lstStyle/>
        <a:p>
          <a:endParaRPr lang="es-ES_tradnl"/>
        </a:p>
      </dgm:t>
    </dgm:pt>
    <dgm:pt modelId="{7860ABA6-D84B-3849-AE6C-3F5FA7A6B53B}" type="sibTrans" cxnId="{0C9E606D-0317-0A4C-A545-42E15F0CE81D}">
      <dgm:prSet/>
      <dgm:spPr/>
      <dgm:t>
        <a:bodyPr/>
        <a:lstStyle/>
        <a:p>
          <a:endParaRPr lang="es-ES_tradnl"/>
        </a:p>
      </dgm:t>
    </dgm:pt>
    <dgm:pt modelId="{A8CEF9BF-A2B6-5D43-896A-044DB1FB2EC1}">
      <dgm:prSet phldrT="[Texto]"/>
      <dgm:spPr/>
      <dgm:t>
        <a:bodyPr/>
        <a:lstStyle/>
        <a:p>
          <a:r>
            <a:rPr lang="es-ES_tradnl" b="1" u="sng" dirty="0"/>
            <a:t>Crisis Febril</a:t>
          </a:r>
        </a:p>
      </dgm:t>
    </dgm:pt>
    <dgm:pt modelId="{B75F86E2-D207-D141-8129-17B4A32AB4A6}" type="parTrans" cxnId="{5E99B29E-FF13-954E-98B3-C5E2EF38CC28}">
      <dgm:prSet/>
      <dgm:spPr/>
      <dgm:t>
        <a:bodyPr/>
        <a:lstStyle/>
        <a:p>
          <a:endParaRPr lang="es-ES_tradnl"/>
        </a:p>
      </dgm:t>
    </dgm:pt>
    <dgm:pt modelId="{BB136C0F-DAB6-FB46-B8AF-CD554A6AC279}" type="sibTrans" cxnId="{5E99B29E-FF13-954E-98B3-C5E2EF38CC28}">
      <dgm:prSet/>
      <dgm:spPr/>
      <dgm:t>
        <a:bodyPr/>
        <a:lstStyle/>
        <a:p>
          <a:endParaRPr lang="es-ES_tradnl"/>
        </a:p>
      </dgm:t>
    </dgm:pt>
    <dgm:pt modelId="{24FF04C3-D967-CB48-9B7E-622FD69A9660}">
      <dgm:prSet phldrT="[Texto]"/>
      <dgm:spPr/>
      <dgm:t>
        <a:bodyPr/>
        <a:lstStyle/>
        <a:p>
          <a:r>
            <a:rPr lang="es-ES_tradnl" dirty="0"/>
            <a:t>T&gt;38º</a:t>
          </a:r>
        </a:p>
      </dgm:t>
    </dgm:pt>
    <dgm:pt modelId="{DB14CF32-49FB-8742-AE4E-F827D3AB4169}" type="parTrans" cxnId="{DB06E995-B47A-4449-B349-9A392BA05897}">
      <dgm:prSet/>
      <dgm:spPr/>
      <dgm:t>
        <a:bodyPr/>
        <a:lstStyle/>
        <a:p>
          <a:endParaRPr lang="es-ES_tradnl"/>
        </a:p>
      </dgm:t>
    </dgm:pt>
    <dgm:pt modelId="{4E5F10E5-7C26-3C4E-9C12-85010396F1A5}" type="sibTrans" cxnId="{DB06E995-B47A-4449-B349-9A392BA05897}">
      <dgm:prSet/>
      <dgm:spPr/>
      <dgm:t>
        <a:bodyPr/>
        <a:lstStyle/>
        <a:p>
          <a:endParaRPr lang="es-ES_tradnl"/>
        </a:p>
      </dgm:t>
    </dgm:pt>
    <dgm:pt modelId="{F5724015-2329-2A4D-82AA-B6B4E51B0FBE}">
      <dgm:prSet phldrT="[Texto]"/>
      <dgm:spPr/>
      <dgm:t>
        <a:bodyPr/>
        <a:lstStyle/>
        <a:p>
          <a:r>
            <a:rPr lang="es-ES_tradnl" b="1" u="sng" dirty="0"/>
            <a:t>Sin</a:t>
          </a:r>
          <a:r>
            <a:rPr lang="es-ES_tradnl" dirty="0"/>
            <a:t> </a:t>
          </a:r>
          <a:r>
            <a:rPr lang="es-ES_tradnl" dirty="0" err="1"/>
            <a:t>infecci</a:t>
          </a:r>
          <a:r>
            <a:rPr lang="es-ES" dirty="0" err="1"/>
            <a:t>ón</a:t>
          </a:r>
          <a:r>
            <a:rPr lang="es-ES" dirty="0"/>
            <a:t> SNC</a:t>
          </a:r>
          <a:endParaRPr lang="es-ES_tradnl" dirty="0"/>
        </a:p>
      </dgm:t>
    </dgm:pt>
    <dgm:pt modelId="{7A3868B7-078F-BE4F-9309-426BBFE2B1A4}" type="parTrans" cxnId="{D9C39F22-B0E0-3B41-A5C4-800257EB4E8D}">
      <dgm:prSet/>
      <dgm:spPr/>
      <dgm:t>
        <a:bodyPr/>
        <a:lstStyle/>
        <a:p>
          <a:endParaRPr lang="es-ES_tradnl"/>
        </a:p>
      </dgm:t>
    </dgm:pt>
    <dgm:pt modelId="{66AFA615-C375-EF4D-9E5A-989537AA7EDD}" type="sibTrans" cxnId="{D9C39F22-B0E0-3B41-A5C4-800257EB4E8D}">
      <dgm:prSet/>
      <dgm:spPr/>
      <dgm:t>
        <a:bodyPr/>
        <a:lstStyle/>
        <a:p>
          <a:endParaRPr lang="es-ES_tradnl"/>
        </a:p>
      </dgm:t>
    </dgm:pt>
    <dgm:pt modelId="{0FB63570-DF42-4C43-BEF9-6E69A358A640}">
      <dgm:prSet phldrT="[Texto]"/>
      <dgm:spPr/>
      <dgm:t>
        <a:bodyPr/>
        <a:lstStyle/>
        <a:p>
          <a:r>
            <a:rPr lang="es-ES_tradnl" dirty="0"/>
            <a:t>Crisis no provocada</a:t>
          </a:r>
        </a:p>
      </dgm:t>
    </dgm:pt>
    <dgm:pt modelId="{4859C03C-A488-1C4F-B4A0-0212AE9010D5}" type="parTrans" cxnId="{8E48F024-3717-1147-8E62-952FDCB146CA}">
      <dgm:prSet/>
      <dgm:spPr/>
      <dgm:t>
        <a:bodyPr/>
        <a:lstStyle/>
        <a:p>
          <a:endParaRPr lang="es-ES_tradnl"/>
        </a:p>
      </dgm:t>
    </dgm:pt>
    <dgm:pt modelId="{20C41D95-F114-C346-83EF-E6DA4E20A2FD}" type="sibTrans" cxnId="{8E48F024-3717-1147-8E62-952FDCB146CA}">
      <dgm:prSet/>
      <dgm:spPr/>
      <dgm:t>
        <a:bodyPr/>
        <a:lstStyle/>
        <a:p>
          <a:endParaRPr lang="es-ES_tradnl"/>
        </a:p>
      </dgm:t>
    </dgm:pt>
    <dgm:pt modelId="{B1E87F22-6149-2F48-A73F-AA89BB612FBB}">
      <dgm:prSet phldrT="[Texto]"/>
      <dgm:spPr/>
      <dgm:t>
        <a:bodyPr/>
        <a:lstStyle/>
        <a:p>
          <a:r>
            <a:rPr lang="es-ES_tradnl" dirty="0"/>
            <a:t>no se logra reconocer una causa aguda directa. </a:t>
          </a:r>
        </a:p>
      </dgm:t>
    </dgm:pt>
    <dgm:pt modelId="{7191BA2D-10F8-6341-A779-E79D4E05FB77}" type="parTrans" cxnId="{00E806C1-31C2-684B-AF8F-3C55B4C747D3}">
      <dgm:prSet/>
      <dgm:spPr/>
      <dgm:t>
        <a:bodyPr/>
        <a:lstStyle/>
        <a:p>
          <a:endParaRPr lang="es-ES_tradnl"/>
        </a:p>
      </dgm:t>
    </dgm:pt>
    <dgm:pt modelId="{AD4FC470-1197-4B46-BAF8-51F9FA5DA3C3}" type="sibTrans" cxnId="{00E806C1-31C2-684B-AF8F-3C55B4C747D3}">
      <dgm:prSet/>
      <dgm:spPr/>
      <dgm:t>
        <a:bodyPr/>
        <a:lstStyle/>
        <a:p>
          <a:endParaRPr lang="es-ES_tradnl"/>
        </a:p>
      </dgm:t>
    </dgm:pt>
    <dgm:pt modelId="{CE387762-3CC8-C049-B18E-8C2DF6568825}">
      <dgm:prSet phldrT="[Texto]"/>
      <dgm:spPr/>
      <dgm:t>
        <a:bodyPr/>
        <a:lstStyle/>
        <a:p>
          <a:r>
            <a:rPr lang="es-ES_tradnl" dirty="0"/>
            <a:t>puede ser la primera manifestación de una epilepsia, o puede tratarse de un evento aislado. </a:t>
          </a:r>
        </a:p>
      </dgm:t>
    </dgm:pt>
    <dgm:pt modelId="{833AB1BC-130E-7644-8D32-825DDC8DB658}" type="parTrans" cxnId="{18348346-1705-104C-83FB-33AD864D9D6D}">
      <dgm:prSet/>
      <dgm:spPr/>
      <dgm:t>
        <a:bodyPr/>
        <a:lstStyle/>
        <a:p>
          <a:endParaRPr lang="es-ES_tradnl"/>
        </a:p>
      </dgm:t>
    </dgm:pt>
    <dgm:pt modelId="{EBA1D580-1B38-4849-BB04-17C73CA501BE}" type="sibTrans" cxnId="{18348346-1705-104C-83FB-33AD864D9D6D}">
      <dgm:prSet/>
      <dgm:spPr/>
      <dgm:t>
        <a:bodyPr/>
        <a:lstStyle/>
        <a:p>
          <a:endParaRPr lang="es-ES_tradnl"/>
        </a:p>
      </dgm:t>
    </dgm:pt>
    <dgm:pt modelId="{E924A309-0F92-ED47-AF8A-8F8E0F471FF7}" type="pres">
      <dgm:prSet presAssocID="{BE0672ED-5B61-3C47-BCF0-C70C779946C4}" presName="Name0" presStyleCnt="0">
        <dgm:presLayoutVars>
          <dgm:dir/>
          <dgm:animLvl val="lvl"/>
          <dgm:resizeHandles val="exact"/>
        </dgm:presLayoutVars>
      </dgm:prSet>
      <dgm:spPr/>
    </dgm:pt>
    <dgm:pt modelId="{67206943-78E7-AC4B-BE02-CE1797375501}" type="pres">
      <dgm:prSet presAssocID="{0D135C90-9E8D-134D-A0E3-B7ACA4EBC45B}" presName="linNode" presStyleCnt="0"/>
      <dgm:spPr/>
    </dgm:pt>
    <dgm:pt modelId="{829F0CEC-62C0-FC46-90D6-C8B4191AA3AD}" type="pres">
      <dgm:prSet presAssocID="{0D135C90-9E8D-134D-A0E3-B7ACA4EBC45B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AA68A3A9-456B-8D4B-806C-A9E978C8D3ED}" type="pres">
      <dgm:prSet presAssocID="{0D135C90-9E8D-134D-A0E3-B7ACA4EBC45B}" presName="descendantText" presStyleLbl="alignAccFollowNode1" presStyleIdx="0" presStyleCnt="3">
        <dgm:presLayoutVars>
          <dgm:bulletEnabled val="1"/>
        </dgm:presLayoutVars>
      </dgm:prSet>
      <dgm:spPr/>
    </dgm:pt>
    <dgm:pt modelId="{5F9285D1-ABBD-2F4B-9CE0-1BDC5505FEB6}" type="pres">
      <dgm:prSet presAssocID="{EE0C1A86-5D4F-6A4F-85AE-C0BFD7EEFF74}" presName="sp" presStyleCnt="0"/>
      <dgm:spPr/>
    </dgm:pt>
    <dgm:pt modelId="{7959B7F4-3BB4-0242-A3AA-A51C76F7C8BC}" type="pres">
      <dgm:prSet presAssocID="{A8CEF9BF-A2B6-5D43-896A-044DB1FB2EC1}" presName="linNode" presStyleCnt="0"/>
      <dgm:spPr/>
    </dgm:pt>
    <dgm:pt modelId="{48879FD4-D5D7-EF4F-9A26-C0E514561B9D}" type="pres">
      <dgm:prSet presAssocID="{A8CEF9BF-A2B6-5D43-896A-044DB1FB2EC1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C43377D3-C692-BF4A-8CE2-D858A6FB2788}" type="pres">
      <dgm:prSet presAssocID="{A8CEF9BF-A2B6-5D43-896A-044DB1FB2EC1}" presName="descendantText" presStyleLbl="alignAccFollowNode1" presStyleIdx="1" presStyleCnt="3">
        <dgm:presLayoutVars>
          <dgm:bulletEnabled val="1"/>
        </dgm:presLayoutVars>
      </dgm:prSet>
      <dgm:spPr/>
    </dgm:pt>
    <dgm:pt modelId="{643F4C53-8447-CF41-B13D-D2645D11E94D}" type="pres">
      <dgm:prSet presAssocID="{BB136C0F-DAB6-FB46-B8AF-CD554A6AC279}" presName="sp" presStyleCnt="0"/>
      <dgm:spPr/>
    </dgm:pt>
    <dgm:pt modelId="{B0CADC0C-03E4-D846-9CBC-EEFCAA968168}" type="pres">
      <dgm:prSet presAssocID="{0FB63570-DF42-4C43-BEF9-6E69A358A640}" presName="linNode" presStyleCnt="0"/>
      <dgm:spPr/>
    </dgm:pt>
    <dgm:pt modelId="{49B3420B-6BF7-644C-96EB-035A88BF2DF0}" type="pres">
      <dgm:prSet presAssocID="{0FB63570-DF42-4C43-BEF9-6E69A358A640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B6162240-C90D-2C43-BF8E-6ABB6FA8C58A}" type="pres">
      <dgm:prSet presAssocID="{0FB63570-DF42-4C43-BEF9-6E69A358A640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D9C39F22-B0E0-3B41-A5C4-800257EB4E8D}" srcId="{A8CEF9BF-A2B6-5D43-896A-044DB1FB2EC1}" destId="{F5724015-2329-2A4D-82AA-B6B4E51B0FBE}" srcOrd="1" destOrd="0" parTransId="{7A3868B7-078F-BE4F-9309-426BBFE2B1A4}" sibTransId="{66AFA615-C375-EF4D-9E5A-989537AA7EDD}"/>
    <dgm:cxn modelId="{8E48F024-3717-1147-8E62-952FDCB146CA}" srcId="{BE0672ED-5B61-3C47-BCF0-C70C779946C4}" destId="{0FB63570-DF42-4C43-BEF9-6E69A358A640}" srcOrd="2" destOrd="0" parTransId="{4859C03C-A488-1C4F-B4A0-0212AE9010D5}" sibTransId="{20C41D95-F114-C346-83EF-E6DA4E20A2FD}"/>
    <dgm:cxn modelId="{C072B025-C06C-EB43-9824-B7C3192DF97E}" type="presOf" srcId="{BE0672ED-5B61-3C47-BCF0-C70C779946C4}" destId="{E924A309-0F92-ED47-AF8A-8F8E0F471FF7}" srcOrd="0" destOrd="0" presId="urn:microsoft.com/office/officeart/2005/8/layout/vList5"/>
    <dgm:cxn modelId="{03A72032-2EED-5A49-B933-2A8AE8B1B459}" type="presOf" srcId="{F5724015-2329-2A4D-82AA-B6B4E51B0FBE}" destId="{C43377D3-C692-BF4A-8CE2-D858A6FB2788}" srcOrd="0" destOrd="1" presId="urn:microsoft.com/office/officeart/2005/8/layout/vList5"/>
    <dgm:cxn modelId="{86C3F23F-CB7D-324C-B900-9D31F8602292}" type="presOf" srcId="{F7E65DDE-008A-CD43-B490-4751FFA5AD10}" destId="{AA68A3A9-456B-8D4B-806C-A9E978C8D3ED}" srcOrd="0" destOrd="0" presId="urn:microsoft.com/office/officeart/2005/8/layout/vList5"/>
    <dgm:cxn modelId="{E57FEF40-0A00-4A46-8615-833C54B41C97}" type="presOf" srcId="{0FB63570-DF42-4C43-BEF9-6E69A358A640}" destId="{49B3420B-6BF7-644C-96EB-035A88BF2DF0}" srcOrd="0" destOrd="0" presId="urn:microsoft.com/office/officeart/2005/8/layout/vList5"/>
    <dgm:cxn modelId="{18348346-1705-104C-83FB-33AD864D9D6D}" srcId="{0FB63570-DF42-4C43-BEF9-6E69A358A640}" destId="{CE387762-3CC8-C049-B18E-8C2DF6568825}" srcOrd="1" destOrd="0" parTransId="{833AB1BC-130E-7644-8D32-825DDC8DB658}" sibTransId="{EBA1D580-1B38-4849-BB04-17C73CA501BE}"/>
    <dgm:cxn modelId="{55B2464D-77CE-6840-BD74-5B272E2A0BCF}" type="presOf" srcId="{24FF04C3-D967-CB48-9B7E-622FD69A9660}" destId="{C43377D3-C692-BF4A-8CE2-D858A6FB2788}" srcOrd="0" destOrd="0" presId="urn:microsoft.com/office/officeart/2005/8/layout/vList5"/>
    <dgm:cxn modelId="{7E375D66-48C9-AE4C-BCA3-3999757BF8E1}" type="presOf" srcId="{0D135C90-9E8D-134D-A0E3-B7ACA4EBC45B}" destId="{829F0CEC-62C0-FC46-90D6-C8B4191AA3AD}" srcOrd="0" destOrd="0" presId="urn:microsoft.com/office/officeart/2005/8/layout/vList5"/>
    <dgm:cxn modelId="{0C9E606D-0317-0A4C-A545-42E15F0CE81D}" srcId="{0D135C90-9E8D-134D-A0E3-B7ACA4EBC45B}" destId="{F7E65DDE-008A-CD43-B490-4751FFA5AD10}" srcOrd="0" destOrd="0" parTransId="{45DD37E8-A340-5547-AC78-1A7086C7CCCC}" sibTransId="{7860ABA6-D84B-3849-AE6C-3F5FA7A6B53B}"/>
    <dgm:cxn modelId="{CBCE0A89-1FD2-4D44-A37F-2214BCFFE1B9}" type="presOf" srcId="{B1E87F22-6149-2F48-A73F-AA89BB612FBB}" destId="{B6162240-C90D-2C43-BF8E-6ABB6FA8C58A}" srcOrd="0" destOrd="0" presId="urn:microsoft.com/office/officeart/2005/8/layout/vList5"/>
    <dgm:cxn modelId="{DB06E995-B47A-4449-B349-9A392BA05897}" srcId="{A8CEF9BF-A2B6-5D43-896A-044DB1FB2EC1}" destId="{24FF04C3-D967-CB48-9B7E-622FD69A9660}" srcOrd="0" destOrd="0" parTransId="{DB14CF32-49FB-8742-AE4E-F827D3AB4169}" sibTransId="{4E5F10E5-7C26-3C4E-9C12-85010396F1A5}"/>
    <dgm:cxn modelId="{5E99B29E-FF13-954E-98B3-C5E2EF38CC28}" srcId="{BE0672ED-5B61-3C47-BCF0-C70C779946C4}" destId="{A8CEF9BF-A2B6-5D43-896A-044DB1FB2EC1}" srcOrd="1" destOrd="0" parTransId="{B75F86E2-D207-D141-8129-17B4A32AB4A6}" sibTransId="{BB136C0F-DAB6-FB46-B8AF-CD554A6AC279}"/>
    <dgm:cxn modelId="{5A0C5FAA-265F-8548-8CE1-1F511C572075}" type="presOf" srcId="{CE387762-3CC8-C049-B18E-8C2DF6568825}" destId="{B6162240-C90D-2C43-BF8E-6ABB6FA8C58A}" srcOrd="0" destOrd="1" presId="urn:microsoft.com/office/officeart/2005/8/layout/vList5"/>
    <dgm:cxn modelId="{B26CADB5-19BC-6848-AC9B-E1FBDE8E9CA0}" type="presOf" srcId="{A8CEF9BF-A2B6-5D43-896A-044DB1FB2EC1}" destId="{48879FD4-D5D7-EF4F-9A26-C0E514561B9D}" srcOrd="0" destOrd="0" presId="urn:microsoft.com/office/officeart/2005/8/layout/vList5"/>
    <dgm:cxn modelId="{00E806C1-31C2-684B-AF8F-3C55B4C747D3}" srcId="{0FB63570-DF42-4C43-BEF9-6E69A358A640}" destId="{B1E87F22-6149-2F48-A73F-AA89BB612FBB}" srcOrd="0" destOrd="0" parTransId="{7191BA2D-10F8-6341-A779-E79D4E05FB77}" sibTransId="{AD4FC470-1197-4B46-BAF8-51F9FA5DA3C3}"/>
    <dgm:cxn modelId="{76C86BFE-4843-1E42-9AE1-53C325E005DB}" srcId="{BE0672ED-5B61-3C47-BCF0-C70C779946C4}" destId="{0D135C90-9E8D-134D-A0E3-B7ACA4EBC45B}" srcOrd="0" destOrd="0" parTransId="{BE338758-96C7-7849-8755-0BA4E2672B4B}" sibTransId="{EE0C1A86-5D4F-6A4F-85AE-C0BFD7EEFF74}"/>
    <dgm:cxn modelId="{01395C5D-E4BF-DA4C-AEBF-E022124325FB}" type="presParOf" srcId="{E924A309-0F92-ED47-AF8A-8F8E0F471FF7}" destId="{67206943-78E7-AC4B-BE02-CE1797375501}" srcOrd="0" destOrd="0" presId="urn:microsoft.com/office/officeart/2005/8/layout/vList5"/>
    <dgm:cxn modelId="{66ACF7C2-C858-5C47-901D-81C19C7404C3}" type="presParOf" srcId="{67206943-78E7-AC4B-BE02-CE1797375501}" destId="{829F0CEC-62C0-FC46-90D6-C8B4191AA3AD}" srcOrd="0" destOrd="0" presId="urn:microsoft.com/office/officeart/2005/8/layout/vList5"/>
    <dgm:cxn modelId="{36F43425-0E2D-3F40-91E6-B93DD55A1C47}" type="presParOf" srcId="{67206943-78E7-AC4B-BE02-CE1797375501}" destId="{AA68A3A9-456B-8D4B-806C-A9E978C8D3ED}" srcOrd="1" destOrd="0" presId="urn:microsoft.com/office/officeart/2005/8/layout/vList5"/>
    <dgm:cxn modelId="{5F580E95-4DD5-3A48-B715-B57AB18754A5}" type="presParOf" srcId="{E924A309-0F92-ED47-AF8A-8F8E0F471FF7}" destId="{5F9285D1-ABBD-2F4B-9CE0-1BDC5505FEB6}" srcOrd="1" destOrd="0" presId="urn:microsoft.com/office/officeart/2005/8/layout/vList5"/>
    <dgm:cxn modelId="{51B9EC88-4784-B44A-B672-D2F95A5FD129}" type="presParOf" srcId="{E924A309-0F92-ED47-AF8A-8F8E0F471FF7}" destId="{7959B7F4-3BB4-0242-A3AA-A51C76F7C8BC}" srcOrd="2" destOrd="0" presId="urn:microsoft.com/office/officeart/2005/8/layout/vList5"/>
    <dgm:cxn modelId="{6F6D180A-E111-0D48-A859-810BEA9621D2}" type="presParOf" srcId="{7959B7F4-3BB4-0242-A3AA-A51C76F7C8BC}" destId="{48879FD4-D5D7-EF4F-9A26-C0E514561B9D}" srcOrd="0" destOrd="0" presId="urn:microsoft.com/office/officeart/2005/8/layout/vList5"/>
    <dgm:cxn modelId="{E2328A8F-8CC2-ED44-9751-93B04D6A9A7A}" type="presParOf" srcId="{7959B7F4-3BB4-0242-A3AA-A51C76F7C8BC}" destId="{C43377D3-C692-BF4A-8CE2-D858A6FB2788}" srcOrd="1" destOrd="0" presId="urn:microsoft.com/office/officeart/2005/8/layout/vList5"/>
    <dgm:cxn modelId="{7D5DBB9B-CC61-B842-8BC9-2745D55A9FE6}" type="presParOf" srcId="{E924A309-0F92-ED47-AF8A-8F8E0F471FF7}" destId="{643F4C53-8447-CF41-B13D-D2645D11E94D}" srcOrd="3" destOrd="0" presId="urn:microsoft.com/office/officeart/2005/8/layout/vList5"/>
    <dgm:cxn modelId="{75F889A2-C849-F349-A0B3-5EAEA4783BCD}" type="presParOf" srcId="{E924A309-0F92-ED47-AF8A-8F8E0F471FF7}" destId="{B0CADC0C-03E4-D846-9CBC-EEFCAA968168}" srcOrd="4" destOrd="0" presId="urn:microsoft.com/office/officeart/2005/8/layout/vList5"/>
    <dgm:cxn modelId="{01C7E4E4-06AE-4940-9FB6-1E52436FBF31}" type="presParOf" srcId="{B0CADC0C-03E4-D846-9CBC-EEFCAA968168}" destId="{49B3420B-6BF7-644C-96EB-035A88BF2DF0}" srcOrd="0" destOrd="0" presId="urn:microsoft.com/office/officeart/2005/8/layout/vList5"/>
    <dgm:cxn modelId="{D36232BE-C443-3D42-96FD-52E874D07F1D}" type="presParOf" srcId="{B0CADC0C-03E4-D846-9CBC-EEFCAA968168}" destId="{B6162240-C90D-2C43-BF8E-6ABB6FA8C58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17E5797-8C8A-4962-AAF4-D88887A7E9B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958FE91A-D9C8-4194-AFC9-C303E875C587}">
      <dgm:prSet custT="1"/>
      <dgm:spPr/>
      <dgm:t>
        <a:bodyPr/>
        <a:lstStyle/>
        <a:p>
          <a:pPr rtl="0"/>
          <a:r>
            <a:rPr lang="es-CL" sz="1600" dirty="0"/>
            <a:t>1993 ILAE: “Convulsión epiléptica simple de más de 30 minutos de duración o una serie de convulsiones epilépticas durante las cuales la conciencia no se recuperaba en los ictus, en un período mayor de 30 minutos”.</a:t>
          </a:r>
        </a:p>
      </dgm:t>
    </dgm:pt>
    <dgm:pt modelId="{1D0EE103-091D-4E78-A768-1A407BCAA8CC}" type="parTrans" cxnId="{2ECF833A-218C-4814-9619-5BFA280B9F3B}">
      <dgm:prSet/>
      <dgm:spPr/>
      <dgm:t>
        <a:bodyPr/>
        <a:lstStyle/>
        <a:p>
          <a:endParaRPr lang="es-CL"/>
        </a:p>
      </dgm:t>
    </dgm:pt>
    <dgm:pt modelId="{CF8A5D6A-1D7D-4A0E-AA28-EF1E974A318E}" type="sibTrans" cxnId="{2ECF833A-218C-4814-9619-5BFA280B9F3B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CL"/>
        </a:p>
      </dgm:t>
    </dgm:pt>
    <dgm:pt modelId="{D1941D2E-1A05-43C7-9A4A-FDC4D9763FFA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s-CL" sz="1800" dirty="0"/>
            <a:t>1999 </a:t>
          </a:r>
          <a:r>
            <a:rPr lang="es-CL" sz="1800" dirty="0" err="1"/>
            <a:t>Lowestein</a:t>
          </a:r>
          <a:r>
            <a:rPr lang="es-CL" sz="1800" dirty="0"/>
            <a:t>: “Crisis continuas de 5 o más minutos de duración o dos o más crisis sin recuperación de la conciencia entre ellas”</a:t>
          </a:r>
        </a:p>
      </dgm:t>
    </dgm:pt>
    <dgm:pt modelId="{D5C89D54-E6AA-456B-BFBE-ED360BC0E2F3}" type="parTrans" cxnId="{666987A9-BAF9-43D8-9CA2-FC96CA0FC8A0}">
      <dgm:prSet/>
      <dgm:spPr/>
      <dgm:t>
        <a:bodyPr/>
        <a:lstStyle/>
        <a:p>
          <a:endParaRPr lang="es-CL"/>
        </a:p>
      </dgm:t>
    </dgm:pt>
    <dgm:pt modelId="{15A085E3-7D99-4893-8968-EAA12F278CD6}" type="sibTrans" cxnId="{666987A9-BAF9-43D8-9CA2-FC96CA0FC8A0}">
      <dgm:prSet/>
      <dgm:spPr/>
      <dgm:t>
        <a:bodyPr/>
        <a:lstStyle/>
        <a:p>
          <a:endParaRPr lang="es-CL"/>
        </a:p>
      </dgm:t>
    </dgm:pt>
    <dgm:pt modelId="{8CCB7DAA-D927-4785-9B41-0CC85CBDE80A}" type="pres">
      <dgm:prSet presAssocID="{317E5797-8C8A-4962-AAF4-D88887A7E9BE}" presName="outerComposite" presStyleCnt="0">
        <dgm:presLayoutVars>
          <dgm:chMax val="5"/>
          <dgm:dir/>
          <dgm:resizeHandles val="exact"/>
        </dgm:presLayoutVars>
      </dgm:prSet>
      <dgm:spPr/>
    </dgm:pt>
    <dgm:pt modelId="{99B1229F-76BA-4560-BEB7-DF993F38B7EE}" type="pres">
      <dgm:prSet presAssocID="{317E5797-8C8A-4962-AAF4-D88887A7E9BE}" presName="dummyMaxCanvas" presStyleCnt="0">
        <dgm:presLayoutVars/>
      </dgm:prSet>
      <dgm:spPr/>
    </dgm:pt>
    <dgm:pt modelId="{BFAC7CD8-502E-824E-855A-4858C4E4E87A}" type="pres">
      <dgm:prSet presAssocID="{317E5797-8C8A-4962-AAF4-D88887A7E9BE}" presName="TwoNodes_1" presStyleLbl="node1" presStyleIdx="0" presStyleCnt="2">
        <dgm:presLayoutVars>
          <dgm:bulletEnabled val="1"/>
        </dgm:presLayoutVars>
      </dgm:prSet>
      <dgm:spPr/>
    </dgm:pt>
    <dgm:pt modelId="{893B25FA-953D-204A-89D5-4A79617BFB94}" type="pres">
      <dgm:prSet presAssocID="{317E5797-8C8A-4962-AAF4-D88887A7E9BE}" presName="TwoNodes_2" presStyleLbl="node1" presStyleIdx="1" presStyleCnt="2">
        <dgm:presLayoutVars>
          <dgm:bulletEnabled val="1"/>
        </dgm:presLayoutVars>
      </dgm:prSet>
      <dgm:spPr/>
    </dgm:pt>
    <dgm:pt modelId="{C7B64099-50B6-204A-B5CA-47DF62F8B227}" type="pres">
      <dgm:prSet presAssocID="{317E5797-8C8A-4962-AAF4-D88887A7E9BE}" presName="TwoConn_1-2" presStyleLbl="fgAccFollowNode1" presStyleIdx="0" presStyleCnt="1">
        <dgm:presLayoutVars>
          <dgm:bulletEnabled val="1"/>
        </dgm:presLayoutVars>
      </dgm:prSet>
      <dgm:spPr/>
    </dgm:pt>
    <dgm:pt modelId="{26CE059B-5C9F-C446-8162-912E387E12BE}" type="pres">
      <dgm:prSet presAssocID="{317E5797-8C8A-4962-AAF4-D88887A7E9BE}" presName="TwoNodes_1_text" presStyleLbl="node1" presStyleIdx="1" presStyleCnt="2">
        <dgm:presLayoutVars>
          <dgm:bulletEnabled val="1"/>
        </dgm:presLayoutVars>
      </dgm:prSet>
      <dgm:spPr/>
    </dgm:pt>
    <dgm:pt modelId="{1223D6CF-4B7C-DA44-B4FB-3F6B4E70471A}" type="pres">
      <dgm:prSet presAssocID="{317E5797-8C8A-4962-AAF4-D88887A7E9BE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1E37611D-0E7C-0541-A88D-19F8BF7C4E22}" type="presOf" srcId="{958FE91A-D9C8-4194-AFC9-C303E875C587}" destId="{26CE059B-5C9F-C446-8162-912E387E12BE}" srcOrd="1" destOrd="0" presId="urn:microsoft.com/office/officeart/2005/8/layout/vProcess5"/>
    <dgm:cxn modelId="{2ECF833A-218C-4814-9619-5BFA280B9F3B}" srcId="{317E5797-8C8A-4962-AAF4-D88887A7E9BE}" destId="{958FE91A-D9C8-4194-AFC9-C303E875C587}" srcOrd="0" destOrd="0" parTransId="{1D0EE103-091D-4E78-A768-1A407BCAA8CC}" sibTransId="{CF8A5D6A-1D7D-4A0E-AA28-EF1E974A318E}"/>
    <dgm:cxn modelId="{CB630D54-5BDD-2A48-B19F-96475CC1A19E}" type="presOf" srcId="{958FE91A-D9C8-4194-AFC9-C303E875C587}" destId="{BFAC7CD8-502E-824E-855A-4858C4E4E87A}" srcOrd="0" destOrd="0" presId="urn:microsoft.com/office/officeart/2005/8/layout/vProcess5"/>
    <dgm:cxn modelId="{9A3D0371-DEB2-0848-9BC8-0673A103FF52}" type="presOf" srcId="{D1941D2E-1A05-43C7-9A4A-FDC4D9763FFA}" destId="{1223D6CF-4B7C-DA44-B4FB-3F6B4E70471A}" srcOrd="1" destOrd="0" presId="urn:microsoft.com/office/officeart/2005/8/layout/vProcess5"/>
    <dgm:cxn modelId="{00EA8C87-C2E4-4942-92C5-64DE1742F784}" type="presOf" srcId="{317E5797-8C8A-4962-AAF4-D88887A7E9BE}" destId="{8CCB7DAA-D927-4785-9B41-0CC85CBDE80A}" srcOrd="0" destOrd="0" presId="urn:microsoft.com/office/officeart/2005/8/layout/vProcess5"/>
    <dgm:cxn modelId="{403CF088-9078-A743-BA30-0A372EF56193}" type="presOf" srcId="{CF8A5D6A-1D7D-4A0E-AA28-EF1E974A318E}" destId="{C7B64099-50B6-204A-B5CA-47DF62F8B227}" srcOrd="0" destOrd="0" presId="urn:microsoft.com/office/officeart/2005/8/layout/vProcess5"/>
    <dgm:cxn modelId="{666987A9-BAF9-43D8-9CA2-FC96CA0FC8A0}" srcId="{317E5797-8C8A-4962-AAF4-D88887A7E9BE}" destId="{D1941D2E-1A05-43C7-9A4A-FDC4D9763FFA}" srcOrd="1" destOrd="0" parTransId="{D5C89D54-E6AA-456B-BFBE-ED360BC0E2F3}" sibTransId="{15A085E3-7D99-4893-8968-EAA12F278CD6}"/>
    <dgm:cxn modelId="{33D2F2F1-F505-9948-9294-9690AAD7A4BF}" type="presOf" srcId="{D1941D2E-1A05-43C7-9A4A-FDC4D9763FFA}" destId="{893B25FA-953D-204A-89D5-4A79617BFB94}" srcOrd="0" destOrd="0" presId="urn:microsoft.com/office/officeart/2005/8/layout/vProcess5"/>
    <dgm:cxn modelId="{3327C115-80AD-3F43-AFFF-44A8568FD65A}" type="presParOf" srcId="{8CCB7DAA-D927-4785-9B41-0CC85CBDE80A}" destId="{99B1229F-76BA-4560-BEB7-DF993F38B7EE}" srcOrd="0" destOrd="0" presId="urn:microsoft.com/office/officeart/2005/8/layout/vProcess5"/>
    <dgm:cxn modelId="{E2505D4A-2A70-0A49-A54A-C79F5D5F5CCA}" type="presParOf" srcId="{8CCB7DAA-D927-4785-9B41-0CC85CBDE80A}" destId="{BFAC7CD8-502E-824E-855A-4858C4E4E87A}" srcOrd="1" destOrd="0" presId="urn:microsoft.com/office/officeart/2005/8/layout/vProcess5"/>
    <dgm:cxn modelId="{B07668A1-23BC-6F45-9A68-53DBE9FE67F8}" type="presParOf" srcId="{8CCB7DAA-D927-4785-9B41-0CC85CBDE80A}" destId="{893B25FA-953D-204A-89D5-4A79617BFB94}" srcOrd="2" destOrd="0" presId="urn:microsoft.com/office/officeart/2005/8/layout/vProcess5"/>
    <dgm:cxn modelId="{173EA569-A3FF-2843-8201-F66F73648781}" type="presParOf" srcId="{8CCB7DAA-D927-4785-9B41-0CC85CBDE80A}" destId="{C7B64099-50B6-204A-B5CA-47DF62F8B227}" srcOrd="3" destOrd="0" presId="urn:microsoft.com/office/officeart/2005/8/layout/vProcess5"/>
    <dgm:cxn modelId="{DC84C794-C1D6-3547-89FF-B0A74C9F7647}" type="presParOf" srcId="{8CCB7DAA-D927-4785-9B41-0CC85CBDE80A}" destId="{26CE059B-5C9F-C446-8162-912E387E12BE}" srcOrd="4" destOrd="0" presId="urn:microsoft.com/office/officeart/2005/8/layout/vProcess5"/>
    <dgm:cxn modelId="{6FEDA675-BE5D-574D-8E40-371AD4D07F1F}" type="presParOf" srcId="{8CCB7DAA-D927-4785-9B41-0CC85CBDE80A}" destId="{1223D6CF-4B7C-DA44-B4FB-3F6B4E70471A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1EF21AD8-06F1-4AD2-AE88-00464E1F6B50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CL"/>
        </a:p>
      </dgm:t>
    </dgm:pt>
    <dgm:pt modelId="{6D3634E0-782F-43FE-8BCF-B03C5C0B9C7A}">
      <dgm:prSet phldrT="[Text]"/>
      <dgm:spPr/>
      <dgm:t>
        <a:bodyPr/>
        <a:lstStyle/>
        <a:p>
          <a:r>
            <a:rPr lang="es-CL" dirty="0"/>
            <a:t>Status epiléptico convulsivo</a:t>
          </a:r>
        </a:p>
      </dgm:t>
    </dgm:pt>
    <dgm:pt modelId="{F730DF7A-FDDF-4A00-BAC1-65D949B343B3}" type="parTrans" cxnId="{7A1734B7-E5B7-4EC2-90A4-A54D55FF3A7C}">
      <dgm:prSet/>
      <dgm:spPr/>
      <dgm:t>
        <a:bodyPr/>
        <a:lstStyle/>
        <a:p>
          <a:endParaRPr lang="es-CL"/>
        </a:p>
      </dgm:t>
    </dgm:pt>
    <dgm:pt modelId="{7F91DF92-46C0-4118-BC27-29E9DD918B5C}" type="sibTrans" cxnId="{7A1734B7-E5B7-4EC2-90A4-A54D55FF3A7C}">
      <dgm:prSet/>
      <dgm:spPr/>
      <dgm:t>
        <a:bodyPr/>
        <a:lstStyle/>
        <a:p>
          <a:endParaRPr lang="es-CL"/>
        </a:p>
      </dgm:t>
    </dgm:pt>
    <dgm:pt modelId="{44E5006A-988D-4512-8CBA-A5633605AACF}">
      <dgm:prSet phldrT="[Text]"/>
      <dgm:spPr/>
      <dgm:t>
        <a:bodyPr/>
        <a:lstStyle/>
        <a:p>
          <a:r>
            <a:rPr lang="es-CL" dirty="0"/>
            <a:t>Convulsiones TC (actividad motora clínica) con persistente depresión post-</a:t>
          </a:r>
          <a:r>
            <a:rPr lang="es-CL" dirty="0" err="1"/>
            <a:t>ictal</a:t>
          </a:r>
          <a:r>
            <a:rPr lang="es-CL" dirty="0"/>
            <a:t> de la función neurológica entre las crisis</a:t>
          </a:r>
        </a:p>
      </dgm:t>
    </dgm:pt>
    <dgm:pt modelId="{37A787EB-B896-4D70-AC64-4264BB770849}" type="parTrans" cxnId="{3324641A-28C9-4AEF-9759-AE1F041850DD}">
      <dgm:prSet/>
      <dgm:spPr/>
      <dgm:t>
        <a:bodyPr/>
        <a:lstStyle/>
        <a:p>
          <a:endParaRPr lang="es-CL"/>
        </a:p>
      </dgm:t>
    </dgm:pt>
    <dgm:pt modelId="{169AA2E9-B0B7-48DF-A6E9-0BB969460B54}" type="sibTrans" cxnId="{3324641A-28C9-4AEF-9759-AE1F041850DD}">
      <dgm:prSet/>
      <dgm:spPr/>
      <dgm:t>
        <a:bodyPr/>
        <a:lstStyle/>
        <a:p>
          <a:endParaRPr lang="es-CL"/>
        </a:p>
      </dgm:t>
    </dgm:pt>
    <dgm:pt modelId="{9308210E-7EFF-42C4-8C30-0B792645FF21}">
      <dgm:prSet phldrT="[Text]"/>
      <dgm:spPr/>
      <dgm:t>
        <a:bodyPr/>
        <a:lstStyle/>
        <a:p>
          <a:r>
            <a:rPr lang="es-CL" dirty="0"/>
            <a:t>Status epiléptico no convulsivo</a:t>
          </a:r>
        </a:p>
      </dgm:t>
    </dgm:pt>
    <dgm:pt modelId="{3FA2A89D-6D21-45BC-80DE-6C2B5A698D93}" type="parTrans" cxnId="{A9032599-7160-43D3-9870-0C73E5577F67}">
      <dgm:prSet/>
      <dgm:spPr/>
      <dgm:t>
        <a:bodyPr/>
        <a:lstStyle/>
        <a:p>
          <a:endParaRPr lang="es-CL"/>
        </a:p>
      </dgm:t>
    </dgm:pt>
    <dgm:pt modelId="{82FC82D4-37F5-43AF-90A9-EEA008BADD24}" type="sibTrans" cxnId="{A9032599-7160-43D3-9870-0C73E5577F67}">
      <dgm:prSet/>
      <dgm:spPr/>
      <dgm:t>
        <a:bodyPr/>
        <a:lstStyle/>
        <a:p>
          <a:endParaRPr lang="es-CL"/>
        </a:p>
      </dgm:t>
    </dgm:pt>
    <dgm:pt modelId="{22C6FB98-032A-46FD-9D28-7063A4CFF786}">
      <dgm:prSet phldrT="[Text]"/>
      <dgm:spPr/>
      <dgm:t>
        <a:bodyPr/>
        <a:lstStyle/>
        <a:p>
          <a:r>
            <a:rPr lang="es-CL" dirty="0"/>
            <a:t>Convulsiones producen un continuo o fluctuante estado de “Crepúsculo epiléptico” (alteración de conciencia)</a:t>
          </a:r>
        </a:p>
      </dgm:t>
    </dgm:pt>
    <dgm:pt modelId="{261DDF92-515F-46B9-91FF-23897D0088DD}" type="parTrans" cxnId="{AA0FDA0E-D99F-4A4B-BDA9-EE778B65FB15}">
      <dgm:prSet/>
      <dgm:spPr/>
      <dgm:t>
        <a:bodyPr/>
        <a:lstStyle/>
        <a:p>
          <a:endParaRPr lang="es-CL"/>
        </a:p>
      </dgm:t>
    </dgm:pt>
    <dgm:pt modelId="{98E642AA-6046-4A5C-9F82-CACF70A2B2AB}" type="sibTrans" cxnId="{AA0FDA0E-D99F-4A4B-BDA9-EE778B65FB15}">
      <dgm:prSet/>
      <dgm:spPr/>
      <dgm:t>
        <a:bodyPr/>
        <a:lstStyle/>
        <a:p>
          <a:endParaRPr lang="es-CL"/>
        </a:p>
      </dgm:t>
    </dgm:pt>
    <dgm:pt modelId="{0BB219A3-4C5D-4841-A5D7-D92E6F0504C7}">
      <dgm:prSet phldrT="[Text]"/>
      <dgm:spPr/>
      <dgm:t>
        <a:bodyPr/>
        <a:lstStyle/>
        <a:p>
          <a:r>
            <a:rPr lang="es-CL" dirty="0"/>
            <a:t>Convulsiones focales repetidas</a:t>
          </a:r>
        </a:p>
      </dgm:t>
    </dgm:pt>
    <dgm:pt modelId="{919D5DE9-57D7-4610-B235-63DEE2F30C20}" type="parTrans" cxnId="{5EE4D88A-E27B-4E0C-AF22-080400679501}">
      <dgm:prSet/>
      <dgm:spPr/>
      <dgm:t>
        <a:bodyPr/>
        <a:lstStyle/>
        <a:p>
          <a:endParaRPr lang="es-CL"/>
        </a:p>
      </dgm:t>
    </dgm:pt>
    <dgm:pt modelId="{3E7860FF-1213-4EF2-B8B6-01B039E7ADDE}" type="sibTrans" cxnId="{5EE4D88A-E27B-4E0C-AF22-080400679501}">
      <dgm:prSet/>
      <dgm:spPr/>
      <dgm:t>
        <a:bodyPr/>
        <a:lstStyle/>
        <a:p>
          <a:endParaRPr lang="es-CL"/>
        </a:p>
      </dgm:t>
    </dgm:pt>
    <dgm:pt modelId="{0A81F4D5-1D15-42A4-9620-DE7281727832}">
      <dgm:prSet phldrT="[Text]"/>
      <dgm:spPr/>
      <dgm:t>
        <a:bodyPr/>
        <a:lstStyle/>
        <a:p>
          <a:r>
            <a:rPr lang="es-CL" dirty="0"/>
            <a:t>Manifestada con signos motores focales, síntomas sensoriales focales o deterioro focal de funciones no asociada a alteración del estado de alerta (Ej. Afasia, epilepsia </a:t>
          </a:r>
          <a:r>
            <a:rPr lang="es-CL" dirty="0" err="1"/>
            <a:t>partialis</a:t>
          </a:r>
          <a:r>
            <a:rPr lang="es-CL" dirty="0"/>
            <a:t> continua)</a:t>
          </a:r>
        </a:p>
      </dgm:t>
    </dgm:pt>
    <dgm:pt modelId="{6BE7E714-22A5-4814-B3EF-340BDEA2E39B}" type="parTrans" cxnId="{0C135D99-BC6E-4CC3-859B-A308F74E54C1}">
      <dgm:prSet/>
      <dgm:spPr/>
      <dgm:t>
        <a:bodyPr/>
        <a:lstStyle/>
        <a:p>
          <a:endParaRPr lang="es-CL"/>
        </a:p>
      </dgm:t>
    </dgm:pt>
    <dgm:pt modelId="{75008BD1-4E72-49CA-A837-E6C0AD969902}" type="sibTrans" cxnId="{0C135D99-BC6E-4CC3-859B-A308F74E54C1}">
      <dgm:prSet/>
      <dgm:spPr/>
      <dgm:t>
        <a:bodyPr/>
        <a:lstStyle/>
        <a:p>
          <a:endParaRPr lang="es-CL"/>
        </a:p>
      </dgm:t>
    </dgm:pt>
    <dgm:pt modelId="{6AC4D555-C494-42D0-A428-D27D99FBB5E7}">
      <dgm:prSet phldrT="[Text]"/>
      <dgm:spPr/>
      <dgm:t>
        <a:bodyPr/>
        <a:lstStyle/>
        <a:p>
          <a:r>
            <a:rPr lang="es-CL" dirty="0"/>
            <a:t>29% de EE focales</a:t>
          </a:r>
        </a:p>
      </dgm:t>
    </dgm:pt>
    <dgm:pt modelId="{29F63065-7A9C-4CF8-8A3F-E123BCE3830E}" type="parTrans" cxnId="{E3DC411C-C3D1-4EED-8097-1E7791CA07BF}">
      <dgm:prSet/>
      <dgm:spPr/>
      <dgm:t>
        <a:bodyPr/>
        <a:lstStyle/>
        <a:p>
          <a:endParaRPr lang="es-CL"/>
        </a:p>
      </dgm:t>
    </dgm:pt>
    <dgm:pt modelId="{4DA3F3D5-F833-44AA-AF0C-D116AD77F978}" type="sibTrans" cxnId="{E3DC411C-C3D1-4EED-8097-1E7791CA07BF}">
      <dgm:prSet/>
      <dgm:spPr/>
      <dgm:t>
        <a:bodyPr/>
        <a:lstStyle/>
        <a:p>
          <a:endParaRPr lang="es-CL"/>
        </a:p>
      </dgm:t>
    </dgm:pt>
    <dgm:pt modelId="{E605FB5E-E80F-4D59-9E5C-F0536EEA58F0}">
      <dgm:prSet phldrT="[Text]"/>
      <dgm:spPr/>
      <dgm:t>
        <a:bodyPr/>
        <a:lstStyle/>
        <a:p>
          <a:r>
            <a:rPr lang="es-CL" dirty="0"/>
            <a:t>36% generalizados</a:t>
          </a:r>
        </a:p>
      </dgm:t>
    </dgm:pt>
    <dgm:pt modelId="{6967DF6D-4203-4BBF-ACB8-4C831A3C4B7B}" type="parTrans" cxnId="{4372BEF1-E1D2-466B-8ADA-7BFCAD4D3C2D}">
      <dgm:prSet/>
      <dgm:spPr/>
      <dgm:t>
        <a:bodyPr/>
        <a:lstStyle/>
        <a:p>
          <a:endParaRPr lang="es-CL"/>
        </a:p>
      </dgm:t>
    </dgm:pt>
    <dgm:pt modelId="{86D8F183-06C4-4E90-AFAF-70A68751FDF0}" type="sibTrans" cxnId="{4372BEF1-E1D2-466B-8ADA-7BFCAD4D3C2D}">
      <dgm:prSet/>
      <dgm:spPr/>
      <dgm:t>
        <a:bodyPr/>
        <a:lstStyle/>
        <a:p>
          <a:endParaRPr lang="es-CL"/>
        </a:p>
      </dgm:t>
    </dgm:pt>
    <dgm:pt modelId="{2D878EB0-B480-47BE-866F-26696808E795}">
      <dgm:prSet phldrT="[Text]"/>
      <dgm:spPr/>
      <dgm:t>
        <a:bodyPr/>
        <a:lstStyle/>
        <a:p>
          <a:r>
            <a:rPr lang="es-CL" dirty="0"/>
            <a:t>35% EE focales generalizan</a:t>
          </a:r>
        </a:p>
      </dgm:t>
    </dgm:pt>
    <dgm:pt modelId="{3E6E3427-A9F6-4751-8755-94B2CA3BFA85}" type="parTrans" cxnId="{4206862F-FD16-4053-9EEC-D727938A615D}">
      <dgm:prSet/>
      <dgm:spPr/>
      <dgm:t>
        <a:bodyPr/>
        <a:lstStyle/>
        <a:p>
          <a:endParaRPr lang="es-CL"/>
        </a:p>
      </dgm:t>
    </dgm:pt>
    <dgm:pt modelId="{E4E35361-67C8-4BA7-A42B-68F9438BBA13}" type="sibTrans" cxnId="{4206862F-FD16-4053-9EEC-D727938A615D}">
      <dgm:prSet/>
      <dgm:spPr/>
      <dgm:t>
        <a:bodyPr/>
        <a:lstStyle/>
        <a:p>
          <a:endParaRPr lang="es-CL"/>
        </a:p>
      </dgm:t>
    </dgm:pt>
    <dgm:pt modelId="{15DC92E9-EFA9-4320-91ED-BFF272B8B089}" type="pres">
      <dgm:prSet presAssocID="{1EF21AD8-06F1-4AD2-AE88-00464E1F6B50}" presName="linear" presStyleCnt="0">
        <dgm:presLayoutVars>
          <dgm:animLvl val="lvl"/>
          <dgm:resizeHandles val="exact"/>
        </dgm:presLayoutVars>
      </dgm:prSet>
      <dgm:spPr/>
    </dgm:pt>
    <dgm:pt modelId="{7CD1DBA4-EA4B-426B-A138-846811BC3D21}" type="pres">
      <dgm:prSet presAssocID="{6D3634E0-782F-43FE-8BCF-B03C5C0B9C7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CE7B3EA-DF10-4896-9A35-272A7101B240}" type="pres">
      <dgm:prSet presAssocID="{6D3634E0-782F-43FE-8BCF-B03C5C0B9C7A}" presName="childText" presStyleLbl="revTx" presStyleIdx="0" presStyleCnt="3">
        <dgm:presLayoutVars>
          <dgm:bulletEnabled val="1"/>
        </dgm:presLayoutVars>
      </dgm:prSet>
      <dgm:spPr/>
    </dgm:pt>
    <dgm:pt modelId="{82D5A290-628E-4E29-98A2-B9B92A668B62}" type="pres">
      <dgm:prSet presAssocID="{9308210E-7EFF-42C4-8C30-0B792645FF2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F0C4E12-1778-4B3D-818F-88E5365FEB69}" type="pres">
      <dgm:prSet presAssocID="{9308210E-7EFF-42C4-8C30-0B792645FF21}" presName="childText" presStyleLbl="revTx" presStyleIdx="1" presStyleCnt="3">
        <dgm:presLayoutVars>
          <dgm:bulletEnabled val="1"/>
        </dgm:presLayoutVars>
      </dgm:prSet>
      <dgm:spPr/>
    </dgm:pt>
    <dgm:pt modelId="{B72EB0D0-A27A-464F-8FE9-659F569B9D65}" type="pres">
      <dgm:prSet presAssocID="{0BB219A3-4C5D-4841-A5D7-D92E6F0504C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5E1FEDE-19AD-4C1A-849D-047952B29528}" type="pres">
      <dgm:prSet presAssocID="{0BB219A3-4C5D-4841-A5D7-D92E6F0504C7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AA0FDA0E-D99F-4A4B-BDA9-EE778B65FB15}" srcId="{9308210E-7EFF-42C4-8C30-0B792645FF21}" destId="{22C6FB98-032A-46FD-9D28-7063A4CFF786}" srcOrd="0" destOrd="0" parTransId="{261DDF92-515F-46B9-91FF-23897D0088DD}" sibTransId="{98E642AA-6046-4A5C-9F82-CACF70A2B2AB}"/>
    <dgm:cxn modelId="{669D890F-4EF9-4A44-A505-673AC56E5D2D}" type="presOf" srcId="{9308210E-7EFF-42C4-8C30-0B792645FF21}" destId="{82D5A290-628E-4E29-98A2-B9B92A668B62}" srcOrd="0" destOrd="0" presId="urn:microsoft.com/office/officeart/2005/8/layout/vList2"/>
    <dgm:cxn modelId="{3324641A-28C9-4AEF-9759-AE1F041850DD}" srcId="{6D3634E0-782F-43FE-8BCF-B03C5C0B9C7A}" destId="{44E5006A-988D-4512-8CBA-A5633605AACF}" srcOrd="0" destOrd="0" parTransId="{37A787EB-B896-4D70-AC64-4264BB770849}" sibTransId="{169AA2E9-B0B7-48DF-A6E9-0BB969460B54}"/>
    <dgm:cxn modelId="{A9B6771B-798A-4BF1-BCFF-1731AC599E95}" type="presOf" srcId="{2D878EB0-B480-47BE-866F-26696808E795}" destId="{0CE7B3EA-DF10-4896-9A35-272A7101B240}" srcOrd="0" destOrd="3" presId="urn:microsoft.com/office/officeart/2005/8/layout/vList2"/>
    <dgm:cxn modelId="{E3DC411C-C3D1-4EED-8097-1E7791CA07BF}" srcId="{44E5006A-988D-4512-8CBA-A5633605AACF}" destId="{6AC4D555-C494-42D0-A428-D27D99FBB5E7}" srcOrd="0" destOrd="0" parTransId="{29F63065-7A9C-4CF8-8A3F-E123BCE3830E}" sibTransId="{4DA3F3D5-F833-44AA-AF0C-D116AD77F978}"/>
    <dgm:cxn modelId="{25EF2E23-DBA1-462F-AEF5-FD05A869E615}" type="presOf" srcId="{0A81F4D5-1D15-42A4-9620-DE7281727832}" destId="{B5E1FEDE-19AD-4C1A-849D-047952B29528}" srcOrd="0" destOrd="0" presId="urn:microsoft.com/office/officeart/2005/8/layout/vList2"/>
    <dgm:cxn modelId="{E5AE8923-8059-4415-8218-CA92F11A6182}" type="presOf" srcId="{6AC4D555-C494-42D0-A428-D27D99FBB5E7}" destId="{0CE7B3EA-DF10-4896-9A35-272A7101B240}" srcOrd="0" destOrd="1" presId="urn:microsoft.com/office/officeart/2005/8/layout/vList2"/>
    <dgm:cxn modelId="{9BC2C323-812E-4342-A136-4BF6A094399C}" type="presOf" srcId="{22C6FB98-032A-46FD-9D28-7063A4CFF786}" destId="{0F0C4E12-1778-4B3D-818F-88E5365FEB69}" srcOrd="0" destOrd="0" presId="urn:microsoft.com/office/officeart/2005/8/layout/vList2"/>
    <dgm:cxn modelId="{4206862F-FD16-4053-9EEC-D727938A615D}" srcId="{44E5006A-988D-4512-8CBA-A5633605AACF}" destId="{2D878EB0-B480-47BE-866F-26696808E795}" srcOrd="2" destOrd="0" parTransId="{3E6E3427-A9F6-4751-8755-94B2CA3BFA85}" sibTransId="{E4E35361-67C8-4BA7-A42B-68F9438BBA13}"/>
    <dgm:cxn modelId="{861D477C-FB9C-4CE1-A8A0-B9DE51D9AF4F}" type="presOf" srcId="{44E5006A-988D-4512-8CBA-A5633605AACF}" destId="{0CE7B3EA-DF10-4896-9A35-272A7101B240}" srcOrd="0" destOrd="0" presId="urn:microsoft.com/office/officeart/2005/8/layout/vList2"/>
    <dgm:cxn modelId="{124ACF84-76C7-4889-87B9-B8DAE56184D4}" type="presOf" srcId="{0BB219A3-4C5D-4841-A5D7-D92E6F0504C7}" destId="{B72EB0D0-A27A-464F-8FE9-659F569B9D65}" srcOrd="0" destOrd="0" presId="urn:microsoft.com/office/officeart/2005/8/layout/vList2"/>
    <dgm:cxn modelId="{5EE4D88A-E27B-4E0C-AF22-080400679501}" srcId="{1EF21AD8-06F1-4AD2-AE88-00464E1F6B50}" destId="{0BB219A3-4C5D-4841-A5D7-D92E6F0504C7}" srcOrd="2" destOrd="0" parTransId="{919D5DE9-57D7-4610-B235-63DEE2F30C20}" sibTransId="{3E7860FF-1213-4EF2-B8B6-01B039E7ADDE}"/>
    <dgm:cxn modelId="{78BBB291-6748-4C0F-954D-88DEE0D8C87E}" type="presOf" srcId="{6D3634E0-782F-43FE-8BCF-B03C5C0B9C7A}" destId="{7CD1DBA4-EA4B-426B-A138-846811BC3D21}" srcOrd="0" destOrd="0" presId="urn:microsoft.com/office/officeart/2005/8/layout/vList2"/>
    <dgm:cxn modelId="{A9032599-7160-43D3-9870-0C73E5577F67}" srcId="{1EF21AD8-06F1-4AD2-AE88-00464E1F6B50}" destId="{9308210E-7EFF-42C4-8C30-0B792645FF21}" srcOrd="1" destOrd="0" parTransId="{3FA2A89D-6D21-45BC-80DE-6C2B5A698D93}" sibTransId="{82FC82D4-37F5-43AF-90A9-EEA008BADD24}"/>
    <dgm:cxn modelId="{0C135D99-BC6E-4CC3-859B-A308F74E54C1}" srcId="{0BB219A3-4C5D-4841-A5D7-D92E6F0504C7}" destId="{0A81F4D5-1D15-42A4-9620-DE7281727832}" srcOrd="0" destOrd="0" parTransId="{6BE7E714-22A5-4814-B3EF-340BDEA2E39B}" sibTransId="{75008BD1-4E72-49CA-A837-E6C0AD969902}"/>
    <dgm:cxn modelId="{BD7B85AA-06AD-403E-B7C3-87C96DD462E1}" type="presOf" srcId="{E605FB5E-E80F-4D59-9E5C-F0536EEA58F0}" destId="{0CE7B3EA-DF10-4896-9A35-272A7101B240}" srcOrd="0" destOrd="2" presId="urn:microsoft.com/office/officeart/2005/8/layout/vList2"/>
    <dgm:cxn modelId="{7A1734B7-E5B7-4EC2-90A4-A54D55FF3A7C}" srcId="{1EF21AD8-06F1-4AD2-AE88-00464E1F6B50}" destId="{6D3634E0-782F-43FE-8BCF-B03C5C0B9C7A}" srcOrd="0" destOrd="0" parTransId="{F730DF7A-FDDF-4A00-BAC1-65D949B343B3}" sibTransId="{7F91DF92-46C0-4118-BC27-29E9DD918B5C}"/>
    <dgm:cxn modelId="{EC5453D9-DB11-47D0-A492-9EA5B04397EC}" type="presOf" srcId="{1EF21AD8-06F1-4AD2-AE88-00464E1F6B50}" destId="{15DC92E9-EFA9-4320-91ED-BFF272B8B089}" srcOrd="0" destOrd="0" presId="urn:microsoft.com/office/officeart/2005/8/layout/vList2"/>
    <dgm:cxn modelId="{4372BEF1-E1D2-466B-8ADA-7BFCAD4D3C2D}" srcId="{44E5006A-988D-4512-8CBA-A5633605AACF}" destId="{E605FB5E-E80F-4D59-9E5C-F0536EEA58F0}" srcOrd="1" destOrd="0" parTransId="{6967DF6D-4203-4BBF-ACB8-4C831A3C4B7B}" sibTransId="{86D8F183-06C4-4E90-AFAF-70A68751FDF0}"/>
    <dgm:cxn modelId="{BF0B6CAB-D192-4A9C-B5B2-B085D3AF64C4}" type="presParOf" srcId="{15DC92E9-EFA9-4320-91ED-BFF272B8B089}" destId="{7CD1DBA4-EA4B-426B-A138-846811BC3D21}" srcOrd="0" destOrd="0" presId="urn:microsoft.com/office/officeart/2005/8/layout/vList2"/>
    <dgm:cxn modelId="{89560AC5-9EBD-42D7-BC63-D5DC72AC5D7F}" type="presParOf" srcId="{15DC92E9-EFA9-4320-91ED-BFF272B8B089}" destId="{0CE7B3EA-DF10-4896-9A35-272A7101B240}" srcOrd="1" destOrd="0" presId="urn:microsoft.com/office/officeart/2005/8/layout/vList2"/>
    <dgm:cxn modelId="{E5A1FDEB-D703-4452-AFE5-F318F681B5C5}" type="presParOf" srcId="{15DC92E9-EFA9-4320-91ED-BFF272B8B089}" destId="{82D5A290-628E-4E29-98A2-B9B92A668B62}" srcOrd="2" destOrd="0" presId="urn:microsoft.com/office/officeart/2005/8/layout/vList2"/>
    <dgm:cxn modelId="{02B882AE-A22F-46D3-B77A-E77E4F835B99}" type="presParOf" srcId="{15DC92E9-EFA9-4320-91ED-BFF272B8B089}" destId="{0F0C4E12-1778-4B3D-818F-88E5365FEB69}" srcOrd="3" destOrd="0" presId="urn:microsoft.com/office/officeart/2005/8/layout/vList2"/>
    <dgm:cxn modelId="{2D649E60-3E55-4A1B-AAA4-E6B8C87AE1E9}" type="presParOf" srcId="{15DC92E9-EFA9-4320-91ED-BFF272B8B089}" destId="{B72EB0D0-A27A-464F-8FE9-659F569B9D65}" srcOrd="4" destOrd="0" presId="urn:microsoft.com/office/officeart/2005/8/layout/vList2"/>
    <dgm:cxn modelId="{A57DA0B1-A1FF-42CF-8B8A-FFC0F3C48FD1}" type="presParOf" srcId="{15DC92E9-EFA9-4320-91ED-BFF272B8B089}" destId="{B5E1FEDE-19AD-4C1A-849D-047952B29528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17E5797-8C8A-4962-AAF4-D88887A7E9B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8CCB7DAA-D927-4785-9B41-0CC85CBDE80A}" type="pres">
      <dgm:prSet presAssocID="{317E5797-8C8A-4962-AAF4-D88887A7E9BE}" presName="outerComposite" presStyleCnt="0">
        <dgm:presLayoutVars>
          <dgm:chMax val="5"/>
          <dgm:dir/>
          <dgm:resizeHandles val="exact"/>
        </dgm:presLayoutVars>
      </dgm:prSet>
      <dgm:spPr/>
    </dgm:pt>
    <dgm:pt modelId="{99B1229F-76BA-4560-BEB7-DF993F38B7EE}" type="pres">
      <dgm:prSet presAssocID="{317E5797-8C8A-4962-AAF4-D88887A7E9BE}" presName="dummyMaxCanvas" presStyleCnt="0">
        <dgm:presLayoutVars/>
      </dgm:prSet>
      <dgm:spPr/>
    </dgm:pt>
  </dgm:ptLst>
  <dgm:cxnLst>
    <dgm:cxn modelId="{429A0F24-4A3E-C744-8AB5-7C482394341C}" type="presOf" srcId="{317E5797-8C8A-4962-AAF4-D88887A7E9BE}" destId="{8CCB7DAA-D927-4785-9B41-0CC85CBDE80A}" srcOrd="0" destOrd="0" presId="urn:microsoft.com/office/officeart/2005/8/layout/vProcess5"/>
    <dgm:cxn modelId="{F30701B5-D490-244C-85EC-53CFD4F0FB52}" type="presParOf" srcId="{8CCB7DAA-D927-4785-9B41-0CC85CBDE80A}" destId="{99B1229F-76BA-4560-BEB7-DF993F38B7EE}" srcOrd="0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9B27D1-5A5B-4171-9653-0E9366C3E624}" type="doc">
      <dgm:prSet loTypeId="urn:microsoft.com/office/officeart/2005/8/layout/vProcess5" loCatId="process" qsTypeId="urn:microsoft.com/office/officeart/2005/8/quickstyle/simple2" qsCatId="simple" csTypeId="urn:microsoft.com/office/officeart/2005/8/colors/accent1_3" csCatId="accent1"/>
      <dgm:spPr/>
      <dgm:t>
        <a:bodyPr/>
        <a:lstStyle/>
        <a:p>
          <a:endParaRPr lang="en-US"/>
        </a:p>
      </dgm:t>
    </dgm:pt>
    <dgm:pt modelId="{08C342D3-576C-4A13-A7B2-F39A68D5CF28}">
      <dgm:prSet/>
      <dgm:spPr/>
      <dgm:t>
        <a:bodyPr/>
        <a:lstStyle/>
        <a:p>
          <a:r>
            <a:rPr lang="es-CL"/>
            <a:t>Convulsiones tónico-clónicas: 80%</a:t>
          </a:r>
          <a:endParaRPr lang="en-US"/>
        </a:p>
      </dgm:t>
    </dgm:pt>
    <dgm:pt modelId="{59B790E8-2AE0-4C57-9BDD-072D7F8063D1}" type="parTrans" cxnId="{017B314E-396C-4E38-BBEC-E90B9951DD2F}">
      <dgm:prSet/>
      <dgm:spPr/>
      <dgm:t>
        <a:bodyPr/>
        <a:lstStyle/>
        <a:p>
          <a:endParaRPr lang="en-US"/>
        </a:p>
      </dgm:t>
    </dgm:pt>
    <dgm:pt modelId="{B6581F19-E398-4761-9C51-303B67BCCA42}" type="sibTrans" cxnId="{017B314E-396C-4E38-BBEC-E90B9951DD2F}">
      <dgm:prSet/>
      <dgm:spPr/>
      <dgm:t>
        <a:bodyPr/>
        <a:lstStyle/>
        <a:p>
          <a:endParaRPr lang="en-US"/>
        </a:p>
      </dgm:t>
    </dgm:pt>
    <dgm:pt modelId="{24C1EDE3-3B77-4B02-A096-6F4E6BFB87B2}">
      <dgm:prSet/>
      <dgm:spPr/>
      <dgm:t>
        <a:bodyPr/>
        <a:lstStyle/>
        <a:p>
          <a:r>
            <a:rPr lang="es-CL"/>
            <a:t>Tónicas: 13%</a:t>
          </a:r>
          <a:endParaRPr lang="en-US"/>
        </a:p>
      </dgm:t>
    </dgm:pt>
    <dgm:pt modelId="{92AE1067-6649-4B9A-B3D9-359AF1F83903}" type="parTrans" cxnId="{4F3BBF6C-F1C4-4984-AE8C-7D8D447A0EC5}">
      <dgm:prSet/>
      <dgm:spPr/>
      <dgm:t>
        <a:bodyPr/>
        <a:lstStyle/>
        <a:p>
          <a:endParaRPr lang="en-US"/>
        </a:p>
      </dgm:t>
    </dgm:pt>
    <dgm:pt modelId="{03A2254E-5368-4417-94A9-B338604FEC94}" type="sibTrans" cxnId="{4F3BBF6C-F1C4-4984-AE8C-7D8D447A0EC5}">
      <dgm:prSet/>
      <dgm:spPr/>
      <dgm:t>
        <a:bodyPr/>
        <a:lstStyle/>
        <a:p>
          <a:endParaRPr lang="en-US"/>
        </a:p>
      </dgm:t>
    </dgm:pt>
    <dgm:pt modelId="{3AB50D40-F2AB-4213-8F23-4C3AD9F36385}">
      <dgm:prSet/>
      <dgm:spPr/>
      <dgm:t>
        <a:bodyPr/>
        <a:lstStyle/>
        <a:p>
          <a:r>
            <a:rPr lang="es-CL"/>
            <a:t>Atónicas: 3% </a:t>
          </a:r>
          <a:endParaRPr lang="en-US"/>
        </a:p>
      </dgm:t>
    </dgm:pt>
    <dgm:pt modelId="{557F0956-306D-46BA-97F8-B33BF890E36E}" type="parTrans" cxnId="{AB0AC7B1-BFBA-43F2-9FD6-905272852E4E}">
      <dgm:prSet/>
      <dgm:spPr/>
      <dgm:t>
        <a:bodyPr/>
        <a:lstStyle/>
        <a:p>
          <a:endParaRPr lang="en-US"/>
        </a:p>
      </dgm:t>
    </dgm:pt>
    <dgm:pt modelId="{1D584546-FCC5-471D-A0A7-FEF8E3F9CE14}" type="sibTrans" cxnId="{AB0AC7B1-BFBA-43F2-9FD6-905272852E4E}">
      <dgm:prSet/>
      <dgm:spPr/>
      <dgm:t>
        <a:bodyPr/>
        <a:lstStyle/>
        <a:p>
          <a:endParaRPr lang="en-US"/>
        </a:p>
      </dgm:t>
    </dgm:pt>
    <dgm:pt modelId="{54569477-1D41-40FA-BAAE-081E0E5F5D6B}">
      <dgm:prSet/>
      <dgm:spPr/>
      <dgm:t>
        <a:bodyPr/>
        <a:lstStyle/>
        <a:p>
          <a:r>
            <a:rPr lang="es-CL"/>
            <a:t>Crisis tónico-clónicas de inicio focal o unilateral: 4% </a:t>
          </a:r>
          <a:endParaRPr lang="en-US"/>
        </a:p>
      </dgm:t>
    </dgm:pt>
    <dgm:pt modelId="{AFD0C00A-E682-4829-BC57-2E148E410DE1}" type="parTrans" cxnId="{1BDBEE0C-B9F3-420A-B491-D8B5101D392A}">
      <dgm:prSet/>
      <dgm:spPr/>
      <dgm:t>
        <a:bodyPr/>
        <a:lstStyle/>
        <a:p>
          <a:endParaRPr lang="en-US"/>
        </a:p>
      </dgm:t>
    </dgm:pt>
    <dgm:pt modelId="{AB8C583F-5048-4182-8335-20A1E8742220}" type="sibTrans" cxnId="{1BDBEE0C-B9F3-420A-B491-D8B5101D392A}">
      <dgm:prSet/>
      <dgm:spPr/>
      <dgm:t>
        <a:bodyPr/>
        <a:lstStyle/>
        <a:p>
          <a:endParaRPr lang="en-US"/>
        </a:p>
      </dgm:t>
    </dgm:pt>
    <dgm:pt modelId="{0767BE0F-0655-1749-826D-A823D021A6F1}" type="pres">
      <dgm:prSet presAssocID="{369B27D1-5A5B-4171-9653-0E9366C3E624}" presName="outerComposite" presStyleCnt="0">
        <dgm:presLayoutVars>
          <dgm:chMax val="5"/>
          <dgm:dir/>
          <dgm:resizeHandles val="exact"/>
        </dgm:presLayoutVars>
      </dgm:prSet>
      <dgm:spPr/>
    </dgm:pt>
    <dgm:pt modelId="{7F7F5844-C084-1047-9B7E-8F3AB858AF65}" type="pres">
      <dgm:prSet presAssocID="{369B27D1-5A5B-4171-9653-0E9366C3E624}" presName="dummyMaxCanvas" presStyleCnt="0">
        <dgm:presLayoutVars/>
      </dgm:prSet>
      <dgm:spPr/>
    </dgm:pt>
    <dgm:pt modelId="{EC242922-5A7D-DE4C-A222-6AAA8AF57E0A}" type="pres">
      <dgm:prSet presAssocID="{369B27D1-5A5B-4171-9653-0E9366C3E624}" presName="FourNodes_1" presStyleLbl="node1" presStyleIdx="0" presStyleCnt="4">
        <dgm:presLayoutVars>
          <dgm:bulletEnabled val="1"/>
        </dgm:presLayoutVars>
      </dgm:prSet>
      <dgm:spPr/>
    </dgm:pt>
    <dgm:pt modelId="{247F2B79-C770-E34E-B111-F39FBAECBEE3}" type="pres">
      <dgm:prSet presAssocID="{369B27D1-5A5B-4171-9653-0E9366C3E624}" presName="FourNodes_2" presStyleLbl="node1" presStyleIdx="1" presStyleCnt="4">
        <dgm:presLayoutVars>
          <dgm:bulletEnabled val="1"/>
        </dgm:presLayoutVars>
      </dgm:prSet>
      <dgm:spPr/>
    </dgm:pt>
    <dgm:pt modelId="{66E74756-A3CE-EF4B-AD01-28051EFBF774}" type="pres">
      <dgm:prSet presAssocID="{369B27D1-5A5B-4171-9653-0E9366C3E624}" presName="FourNodes_3" presStyleLbl="node1" presStyleIdx="2" presStyleCnt="4">
        <dgm:presLayoutVars>
          <dgm:bulletEnabled val="1"/>
        </dgm:presLayoutVars>
      </dgm:prSet>
      <dgm:spPr/>
    </dgm:pt>
    <dgm:pt modelId="{4A14EB72-A071-2849-9A15-063A28A99F8C}" type="pres">
      <dgm:prSet presAssocID="{369B27D1-5A5B-4171-9653-0E9366C3E624}" presName="FourNodes_4" presStyleLbl="node1" presStyleIdx="3" presStyleCnt="4">
        <dgm:presLayoutVars>
          <dgm:bulletEnabled val="1"/>
        </dgm:presLayoutVars>
      </dgm:prSet>
      <dgm:spPr/>
    </dgm:pt>
    <dgm:pt modelId="{1C8C14DC-2262-1247-ACBC-AFA7C0BF4609}" type="pres">
      <dgm:prSet presAssocID="{369B27D1-5A5B-4171-9653-0E9366C3E624}" presName="FourConn_1-2" presStyleLbl="fgAccFollowNode1" presStyleIdx="0" presStyleCnt="3">
        <dgm:presLayoutVars>
          <dgm:bulletEnabled val="1"/>
        </dgm:presLayoutVars>
      </dgm:prSet>
      <dgm:spPr/>
    </dgm:pt>
    <dgm:pt modelId="{1F2773E8-3FC1-3544-8ACD-964A41AEA113}" type="pres">
      <dgm:prSet presAssocID="{369B27D1-5A5B-4171-9653-0E9366C3E624}" presName="FourConn_2-3" presStyleLbl="fgAccFollowNode1" presStyleIdx="1" presStyleCnt="3">
        <dgm:presLayoutVars>
          <dgm:bulletEnabled val="1"/>
        </dgm:presLayoutVars>
      </dgm:prSet>
      <dgm:spPr/>
    </dgm:pt>
    <dgm:pt modelId="{D5E1EAC1-1501-8243-BFAD-B6AEE9BA9CBF}" type="pres">
      <dgm:prSet presAssocID="{369B27D1-5A5B-4171-9653-0E9366C3E624}" presName="FourConn_3-4" presStyleLbl="fgAccFollowNode1" presStyleIdx="2" presStyleCnt="3">
        <dgm:presLayoutVars>
          <dgm:bulletEnabled val="1"/>
        </dgm:presLayoutVars>
      </dgm:prSet>
      <dgm:spPr/>
    </dgm:pt>
    <dgm:pt modelId="{0DD7845D-90F1-CD44-892C-CCAA1B001522}" type="pres">
      <dgm:prSet presAssocID="{369B27D1-5A5B-4171-9653-0E9366C3E624}" presName="FourNodes_1_text" presStyleLbl="node1" presStyleIdx="3" presStyleCnt="4">
        <dgm:presLayoutVars>
          <dgm:bulletEnabled val="1"/>
        </dgm:presLayoutVars>
      </dgm:prSet>
      <dgm:spPr/>
    </dgm:pt>
    <dgm:pt modelId="{EA740642-D39D-D044-9EF4-33CDF9AE33D6}" type="pres">
      <dgm:prSet presAssocID="{369B27D1-5A5B-4171-9653-0E9366C3E624}" presName="FourNodes_2_text" presStyleLbl="node1" presStyleIdx="3" presStyleCnt="4">
        <dgm:presLayoutVars>
          <dgm:bulletEnabled val="1"/>
        </dgm:presLayoutVars>
      </dgm:prSet>
      <dgm:spPr/>
    </dgm:pt>
    <dgm:pt modelId="{0D968B23-DEDE-0E4A-B597-28F898ECFDAD}" type="pres">
      <dgm:prSet presAssocID="{369B27D1-5A5B-4171-9653-0E9366C3E624}" presName="FourNodes_3_text" presStyleLbl="node1" presStyleIdx="3" presStyleCnt="4">
        <dgm:presLayoutVars>
          <dgm:bulletEnabled val="1"/>
        </dgm:presLayoutVars>
      </dgm:prSet>
      <dgm:spPr/>
    </dgm:pt>
    <dgm:pt modelId="{065FA72D-89EA-B148-B5F9-68A15D213396}" type="pres">
      <dgm:prSet presAssocID="{369B27D1-5A5B-4171-9653-0E9366C3E624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1BDBEE0C-B9F3-420A-B491-D8B5101D392A}" srcId="{369B27D1-5A5B-4171-9653-0E9366C3E624}" destId="{54569477-1D41-40FA-BAAE-081E0E5F5D6B}" srcOrd="3" destOrd="0" parTransId="{AFD0C00A-E682-4829-BC57-2E148E410DE1}" sibTransId="{AB8C583F-5048-4182-8335-20A1E8742220}"/>
    <dgm:cxn modelId="{FEFD3F45-319A-7D47-AFB2-2CD4F0CB4680}" type="presOf" srcId="{03A2254E-5368-4417-94A9-B338604FEC94}" destId="{1F2773E8-3FC1-3544-8ACD-964A41AEA113}" srcOrd="0" destOrd="0" presId="urn:microsoft.com/office/officeart/2005/8/layout/vProcess5"/>
    <dgm:cxn modelId="{C2E8A946-9E80-5544-8D66-A75D938423E2}" type="presOf" srcId="{24C1EDE3-3B77-4B02-A096-6F4E6BFB87B2}" destId="{247F2B79-C770-E34E-B111-F39FBAECBEE3}" srcOrd="0" destOrd="0" presId="urn:microsoft.com/office/officeart/2005/8/layout/vProcess5"/>
    <dgm:cxn modelId="{017B314E-396C-4E38-BBEC-E90B9951DD2F}" srcId="{369B27D1-5A5B-4171-9653-0E9366C3E624}" destId="{08C342D3-576C-4A13-A7B2-F39A68D5CF28}" srcOrd="0" destOrd="0" parTransId="{59B790E8-2AE0-4C57-9BDD-072D7F8063D1}" sibTransId="{B6581F19-E398-4761-9C51-303B67BCCA42}"/>
    <dgm:cxn modelId="{4F3BBF6C-F1C4-4984-AE8C-7D8D447A0EC5}" srcId="{369B27D1-5A5B-4171-9653-0E9366C3E624}" destId="{24C1EDE3-3B77-4B02-A096-6F4E6BFB87B2}" srcOrd="1" destOrd="0" parTransId="{92AE1067-6649-4B9A-B3D9-359AF1F83903}" sibTransId="{03A2254E-5368-4417-94A9-B338604FEC94}"/>
    <dgm:cxn modelId="{5C456077-191E-3B44-8CFD-FBA555B5BCE1}" type="presOf" srcId="{1D584546-FCC5-471D-A0A7-FEF8E3F9CE14}" destId="{D5E1EAC1-1501-8243-BFAD-B6AEE9BA9CBF}" srcOrd="0" destOrd="0" presId="urn:microsoft.com/office/officeart/2005/8/layout/vProcess5"/>
    <dgm:cxn modelId="{AB0AC7B1-BFBA-43F2-9FD6-905272852E4E}" srcId="{369B27D1-5A5B-4171-9653-0E9366C3E624}" destId="{3AB50D40-F2AB-4213-8F23-4C3AD9F36385}" srcOrd="2" destOrd="0" parTransId="{557F0956-306D-46BA-97F8-B33BF890E36E}" sibTransId="{1D584546-FCC5-471D-A0A7-FEF8E3F9CE14}"/>
    <dgm:cxn modelId="{EEC004BD-B9C7-2B4B-839C-085B12016E25}" type="presOf" srcId="{08C342D3-576C-4A13-A7B2-F39A68D5CF28}" destId="{EC242922-5A7D-DE4C-A222-6AAA8AF57E0A}" srcOrd="0" destOrd="0" presId="urn:microsoft.com/office/officeart/2005/8/layout/vProcess5"/>
    <dgm:cxn modelId="{E7E78CBF-13C9-0A4C-BBF0-092E1839E12D}" type="presOf" srcId="{3AB50D40-F2AB-4213-8F23-4C3AD9F36385}" destId="{0D968B23-DEDE-0E4A-B597-28F898ECFDAD}" srcOrd="1" destOrd="0" presId="urn:microsoft.com/office/officeart/2005/8/layout/vProcess5"/>
    <dgm:cxn modelId="{40F5E6CD-2CE7-E748-9C25-D7ADF6BC0D11}" type="presOf" srcId="{08C342D3-576C-4A13-A7B2-F39A68D5CF28}" destId="{0DD7845D-90F1-CD44-892C-CCAA1B001522}" srcOrd="1" destOrd="0" presId="urn:microsoft.com/office/officeart/2005/8/layout/vProcess5"/>
    <dgm:cxn modelId="{701BD9CE-9DC7-A345-B2F4-9CD6E02927F4}" type="presOf" srcId="{54569477-1D41-40FA-BAAE-081E0E5F5D6B}" destId="{4A14EB72-A071-2849-9A15-063A28A99F8C}" srcOrd="0" destOrd="0" presId="urn:microsoft.com/office/officeart/2005/8/layout/vProcess5"/>
    <dgm:cxn modelId="{E6E21AD1-3A3C-A24B-B6AA-B19C3E35649F}" type="presOf" srcId="{B6581F19-E398-4761-9C51-303B67BCCA42}" destId="{1C8C14DC-2262-1247-ACBC-AFA7C0BF4609}" srcOrd="0" destOrd="0" presId="urn:microsoft.com/office/officeart/2005/8/layout/vProcess5"/>
    <dgm:cxn modelId="{011D16D9-9858-834E-9479-462090C69419}" type="presOf" srcId="{3AB50D40-F2AB-4213-8F23-4C3AD9F36385}" destId="{66E74756-A3CE-EF4B-AD01-28051EFBF774}" srcOrd="0" destOrd="0" presId="urn:microsoft.com/office/officeart/2005/8/layout/vProcess5"/>
    <dgm:cxn modelId="{8ED790DD-228E-454D-A691-75B8443B9ED8}" type="presOf" srcId="{24C1EDE3-3B77-4B02-A096-6F4E6BFB87B2}" destId="{EA740642-D39D-D044-9EF4-33CDF9AE33D6}" srcOrd="1" destOrd="0" presId="urn:microsoft.com/office/officeart/2005/8/layout/vProcess5"/>
    <dgm:cxn modelId="{BECF73E6-FC2F-B348-B7C9-E1256201BAEF}" type="presOf" srcId="{369B27D1-5A5B-4171-9653-0E9366C3E624}" destId="{0767BE0F-0655-1749-826D-A823D021A6F1}" srcOrd="0" destOrd="0" presId="urn:microsoft.com/office/officeart/2005/8/layout/vProcess5"/>
    <dgm:cxn modelId="{E9E9B9EA-2867-2E4E-913C-0B3445DE287F}" type="presOf" srcId="{54569477-1D41-40FA-BAAE-081E0E5F5D6B}" destId="{065FA72D-89EA-B148-B5F9-68A15D213396}" srcOrd="1" destOrd="0" presId="urn:microsoft.com/office/officeart/2005/8/layout/vProcess5"/>
    <dgm:cxn modelId="{60610B48-B96C-214D-A4B0-6D086028B8E1}" type="presParOf" srcId="{0767BE0F-0655-1749-826D-A823D021A6F1}" destId="{7F7F5844-C084-1047-9B7E-8F3AB858AF65}" srcOrd="0" destOrd="0" presId="urn:microsoft.com/office/officeart/2005/8/layout/vProcess5"/>
    <dgm:cxn modelId="{380E8CA5-2D65-214F-9955-A75EEC70AF9F}" type="presParOf" srcId="{0767BE0F-0655-1749-826D-A823D021A6F1}" destId="{EC242922-5A7D-DE4C-A222-6AAA8AF57E0A}" srcOrd="1" destOrd="0" presId="urn:microsoft.com/office/officeart/2005/8/layout/vProcess5"/>
    <dgm:cxn modelId="{B78E0878-B782-2140-86C3-DCEFC23763AA}" type="presParOf" srcId="{0767BE0F-0655-1749-826D-A823D021A6F1}" destId="{247F2B79-C770-E34E-B111-F39FBAECBEE3}" srcOrd="2" destOrd="0" presId="urn:microsoft.com/office/officeart/2005/8/layout/vProcess5"/>
    <dgm:cxn modelId="{D14C8E95-ACA6-F54D-BACF-CC93FE362372}" type="presParOf" srcId="{0767BE0F-0655-1749-826D-A823D021A6F1}" destId="{66E74756-A3CE-EF4B-AD01-28051EFBF774}" srcOrd="3" destOrd="0" presId="urn:microsoft.com/office/officeart/2005/8/layout/vProcess5"/>
    <dgm:cxn modelId="{98B2CE05-9251-3A47-A1E6-920FD024577B}" type="presParOf" srcId="{0767BE0F-0655-1749-826D-A823D021A6F1}" destId="{4A14EB72-A071-2849-9A15-063A28A99F8C}" srcOrd="4" destOrd="0" presId="urn:microsoft.com/office/officeart/2005/8/layout/vProcess5"/>
    <dgm:cxn modelId="{43D9294B-742F-F246-995B-E1912FEC4DC5}" type="presParOf" srcId="{0767BE0F-0655-1749-826D-A823D021A6F1}" destId="{1C8C14DC-2262-1247-ACBC-AFA7C0BF4609}" srcOrd="5" destOrd="0" presId="urn:microsoft.com/office/officeart/2005/8/layout/vProcess5"/>
    <dgm:cxn modelId="{456E995F-8942-494C-92D2-DE18F5C579AF}" type="presParOf" srcId="{0767BE0F-0655-1749-826D-A823D021A6F1}" destId="{1F2773E8-3FC1-3544-8ACD-964A41AEA113}" srcOrd="6" destOrd="0" presId="urn:microsoft.com/office/officeart/2005/8/layout/vProcess5"/>
    <dgm:cxn modelId="{8BCB18DC-8F1B-7041-909D-F14299020809}" type="presParOf" srcId="{0767BE0F-0655-1749-826D-A823D021A6F1}" destId="{D5E1EAC1-1501-8243-BFAD-B6AEE9BA9CBF}" srcOrd="7" destOrd="0" presId="urn:microsoft.com/office/officeart/2005/8/layout/vProcess5"/>
    <dgm:cxn modelId="{BDF9B95E-C99D-F44E-B4B8-CC7536A202F9}" type="presParOf" srcId="{0767BE0F-0655-1749-826D-A823D021A6F1}" destId="{0DD7845D-90F1-CD44-892C-CCAA1B001522}" srcOrd="8" destOrd="0" presId="urn:microsoft.com/office/officeart/2005/8/layout/vProcess5"/>
    <dgm:cxn modelId="{6CD7F27A-93FC-0E44-866A-EB6B909CF2D0}" type="presParOf" srcId="{0767BE0F-0655-1749-826D-A823D021A6F1}" destId="{EA740642-D39D-D044-9EF4-33CDF9AE33D6}" srcOrd="9" destOrd="0" presId="urn:microsoft.com/office/officeart/2005/8/layout/vProcess5"/>
    <dgm:cxn modelId="{68436FE6-7797-1A4D-ABE0-104EAE7090EC}" type="presParOf" srcId="{0767BE0F-0655-1749-826D-A823D021A6F1}" destId="{0D968B23-DEDE-0E4A-B597-28F898ECFDAD}" srcOrd="10" destOrd="0" presId="urn:microsoft.com/office/officeart/2005/8/layout/vProcess5"/>
    <dgm:cxn modelId="{7B8A9F79-1267-E743-B980-2A1373F11377}" type="presParOf" srcId="{0767BE0F-0655-1749-826D-A823D021A6F1}" destId="{065FA72D-89EA-B148-B5F9-68A15D213396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4BEC1D-6F5F-C540-B89E-7E364E808ABF}" type="doc">
      <dgm:prSet loTypeId="urn:microsoft.com/office/officeart/2005/8/layout/hierarchy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95095072-93BE-D947-AD5C-987828C68901}">
      <dgm:prSet phldrT="[Texto]"/>
      <dgm:spPr/>
      <dgm:t>
        <a:bodyPr/>
        <a:lstStyle/>
        <a:p>
          <a:r>
            <a:rPr lang="es-ES_tradnl" dirty="0"/>
            <a:t>Simple</a:t>
          </a:r>
        </a:p>
      </dgm:t>
    </dgm:pt>
    <dgm:pt modelId="{31F675CC-1578-6C48-B83F-1CE28A357EE7}" type="parTrans" cxnId="{0E364D23-6026-E342-8FFE-252C71C01031}">
      <dgm:prSet/>
      <dgm:spPr/>
      <dgm:t>
        <a:bodyPr/>
        <a:lstStyle/>
        <a:p>
          <a:endParaRPr lang="es-ES_tradnl"/>
        </a:p>
      </dgm:t>
    </dgm:pt>
    <dgm:pt modelId="{4AE29C48-F2EE-2046-9CF9-151EB95AFB57}" type="sibTrans" cxnId="{0E364D23-6026-E342-8FFE-252C71C01031}">
      <dgm:prSet/>
      <dgm:spPr/>
      <dgm:t>
        <a:bodyPr/>
        <a:lstStyle/>
        <a:p>
          <a:endParaRPr lang="es-ES_tradnl"/>
        </a:p>
      </dgm:t>
    </dgm:pt>
    <dgm:pt modelId="{6F7F69A5-67F4-8C4C-9CAD-1E3EF7E68301}">
      <dgm:prSet phldrT="[Texto]"/>
      <dgm:spPr/>
      <dgm:t>
        <a:bodyPr/>
        <a:lstStyle/>
        <a:p>
          <a:r>
            <a:rPr lang="es-ES_tradnl" dirty="0"/>
            <a:t>Primariamente generalizadas</a:t>
          </a:r>
        </a:p>
      </dgm:t>
    </dgm:pt>
    <dgm:pt modelId="{45CD2CCE-1B41-E44F-8DDF-A2A9F0307738}" type="parTrans" cxnId="{FB011C87-A14E-2241-BF07-A60B5188BA4A}">
      <dgm:prSet/>
      <dgm:spPr/>
      <dgm:t>
        <a:bodyPr/>
        <a:lstStyle/>
        <a:p>
          <a:endParaRPr lang="es-ES_tradnl"/>
        </a:p>
      </dgm:t>
    </dgm:pt>
    <dgm:pt modelId="{C23BCAC8-5437-E54C-920F-53670F586C7C}" type="sibTrans" cxnId="{FB011C87-A14E-2241-BF07-A60B5188BA4A}">
      <dgm:prSet/>
      <dgm:spPr/>
      <dgm:t>
        <a:bodyPr/>
        <a:lstStyle/>
        <a:p>
          <a:endParaRPr lang="es-ES_tradnl"/>
        </a:p>
      </dgm:t>
    </dgm:pt>
    <dgm:pt modelId="{3569DDAE-6176-854A-BB63-542208D31206}">
      <dgm:prSet phldrT="[Texto]"/>
      <dgm:spPr/>
      <dgm:t>
        <a:bodyPr/>
        <a:lstStyle/>
        <a:p>
          <a:r>
            <a:rPr lang="es-ES_tradnl" dirty="0" err="1"/>
            <a:t>Duraci</a:t>
          </a:r>
          <a:r>
            <a:rPr lang="es-ES" dirty="0" err="1"/>
            <a:t>ón</a:t>
          </a:r>
          <a:r>
            <a:rPr lang="es-ES" dirty="0"/>
            <a:t> &lt;15 min (&lt;10 en UK)</a:t>
          </a:r>
          <a:endParaRPr lang="es-ES_tradnl" dirty="0"/>
        </a:p>
      </dgm:t>
    </dgm:pt>
    <dgm:pt modelId="{C6C2AD17-B4F5-DA42-8DDC-9CAC43C703F6}" type="parTrans" cxnId="{EBC0FF81-F9F5-6E43-A904-21D8BE5785D7}">
      <dgm:prSet/>
      <dgm:spPr/>
      <dgm:t>
        <a:bodyPr/>
        <a:lstStyle/>
        <a:p>
          <a:endParaRPr lang="es-ES_tradnl"/>
        </a:p>
      </dgm:t>
    </dgm:pt>
    <dgm:pt modelId="{1121214E-CE8A-5F46-9FC2-C058EE9ECC53}" type="sibTrans" cxnId="{EBC0FF81-F9F5-6E43-A904-21D8BE5785D7}">
      <dgm:prSet/>
      <dgm:spPr/>
      <dgm:t>
        <a:bodyPr/>
        <a:lstStyle/>
        <a:p>
          <a:endParaRPr lang="es-ES_tradnl"/>
        </a:p>
      </dgm:t>
    </dgm:pt>
    <dgm:pt modelId="{466EE3B2-369C-FB40-98A9-6E0E8802F431}">
      <dgm:prSet phldrT="[Texto]"/>
      <dgm:spPr/>
      <dgm:t>
        <a:bodyPr/>
        <a:lstStyle/>
        <a:p>
          <a:r>
            <a:rPr lang="es-ES_tradnl" dirty="0"/>
            <a:t>Compleja</a:t>
          </a:r>
        </a:p>
      </dgm:t>
    </dgm:pt>
    <dgm:pt modelId="{E26CC714-D323-704F-8FC1-DFC0BC517B13}" type="parTrans" cxnId="{9196A8C3-C960-E340-8DC6-A7EAF5D7C0A7}">
      <dgm:prSet/>
      <dgm:spPr/>
      <dgm:t>
        <a:bodyPr/>
        <a:lstStyle/>
        <a:p>
          <a:endParaRPr lang="es-ES_tradnl"/>
        </a:p>
      </dgm:t>
    </dgm:pt>
    <dgm:pt modelId="{5BE57BAE-657D-0842-BFEC-0EE428E75C70}" type="sibTrans" cxnId="{9196A8C3-C960-E340-8DC6-A7EAF5D7C0A7}">
      <dgm:prSet/>
      <dgm:spPr/>
      <dgm:t>
        <a:bodyPr/>
        <a:lstStyle/>
        <a:p>
          <a:endParaRPr lang="es-ES_tradnl"/>
        </a:p>
      </dgm:t>
    </dgm:pt>
    <dgm:pt modelId="{B2F92AAC-4162-AC48-9C67-71BD53659ED2}">
      <dgm:prSet phldrT="[Texto]"/>
      <dgm:spPr/>
      <dgm:t>
        <a:bodyPr/>
        <a:lstStyle/>
        <a:p>
          <a:r>
            <a:rPr lang="es-ES_tradnl" dirty="0"/>
            <a:t>Focal</a:t>
          </a:r>
        </a:p>
      </dgm:t>
    </dgm:pt>
    <dgm:pt modelId="{F82DA1E1-40CD-4A4F-A5B7-96311B38E0C3}" type="parTrans" cxnId="{2B895048-5727-2344-AC75-8FD7D98A71B9}">
      <dgm:prSet/>
      <dgm:spPr/>
      <dgm:t>
        <a:bodyPr/>
        <a:lstStyle/>
        <a:p>
          <a:endParaRPr lang="es-ES_tradnl"/>
        </a:p>
      </dgm:t>
    </dgm:pt>
    <dgm:pt modelId="{914924A0-A291-0E46-8C84-541898E4255D}" type="sibTrans" cxnId="{2B895048-5727-2344-AC75-8FD7D98A71B9}">
      <dgm:prSet/>
      <dgm:spPr/>
      <dgm:t>
        <a:bodyPr/>
        <a:lstStyle/>
        <a:p>
          <a:endParaRPr lang="es-ES_tradnl"/>
        </a:p>
      </dgm:t>
    </dgm:pt>
    <dgm:pt modelId="{F7E77F4F-91E0-D64C-9240-1CD4DB2449F8}">
      <dgm:prSet phldrT="[Texto]"/>
      <dgm:spPr/>
      <dgm:t>
        <a:bodyPr/>
        <a:lstStyle/>
        <a:p>
          <a:r>
            <a:rPr lang="es-ES_tradnl" dirty="0"/>
            <a:t>Prolongada (&gt;o=15 min)</a:t>
          </a:r>
        </a:p>
      </dgm:t>
    </dgm:pt>
    <dgm:pt modelId="{6DF7452B-8A78-7941-9527-66690A2D3A7E}" type="parTrans" cxnId="{0E990008-A03E-1E46-A76E-89C15BBB290F}">
      <dgm:prSet/>
      <dgm:spPr/>
      <dgm:t>
        <a:bodyPr/>
        <a:lstStyle/>
        <a:p>
          <a:endParaRPr lang="es-ES_tradnl"/>
        </a:p>
      </dgm:t>
    </dgm:pt>
    <dgm:pt modelId="{789979A2-90C3-F743-AFE0-E85481D91E8A}" type="sibTrans" cxnId="{0E990008-A03E-1E46-A76E-89C15BBB290F}">
      <dgm:prSet/>
      <dgm:spPr/>
      <dgm:t>
        <a:bodyPr/>
        <a:lstStyle/>
        <a:p>
          <a:endParaRPr lang="es-ES_tradnl"/>
        </a:p>
      </dgm:t>
    </dgm:pt>
    <dgm:pt modelId="{09D5AD3F-CC25-CA46-9797-0699A4613898}">
      <dgm:prSet phldrT="[Texto]"/>
      <dgm:spPr/>
      <dgm:t>
        <a:bodyPr/>
        <a:lstStyle/>
        <a:p>
          <a:r>
            <a:rPr lang="es-ES_tradnl" dirty="0"/>
            <a:t>Sin recurrencia en 24 </a:t>
          </a:r>
          <a:r>
            <a:rPr lang="es-ES_tradnl" dirty="0" err="1"/>
            <a:t>hrs</a:t>
          </a:r>
          <a:endParaRPr lang="es-ES_tradnl" dirty="0"/>
        </a:p>
      </dgm:t>
    </dgm:pt>
    <dgm:pt modelId="{8BD51655-28DD-724B-9E60-405C0ACFEA4B}" type="parTrans" cxnId="{1AC74762-6452-0447-9AF5-DE57CDD9943D}">
      <dgm:prSet/>
      <dgm:spPr/>
      <dgm:t>
        <a:bodyPr/>
        <a:lstStyle/>
        <a:p>
          <a:endParaRPr lang="es-ES_tradnl"/>
        </a:p>
      </dgm:t>
    </dgm:pt>
    <dgm:pt modelId="{F5EC86DF-92B4-EA44-AED9-FD85040C0EE8}" type="sibTrans" cxnId="{1AC74762-6452-0447-9AF5-DE57CDD9943D}">
      <dgm:prSet/>
      <dgm:spPr/>
      <dgm:t>
        <a:bodyPr/>
        <a:lstStyle/>
        <a:p>
          <a:endParaRPr lang="es-ES_tradnl"/>
        </a:p>
      </dgm:t>
    </dgm:pt>
    <dgm:pt modelId="{3951CEB8-3CB1-224B-A94B-402F680765B1}">
      <dgm:prSet phldrT="[Texto]"/>
      <dgm:spPr/>
      <dgm:t>
        <a:bodyPr/>
        <a:lstStyle/>
        <a:p>
          <a:r>
            <a:rPr lang="es-ES_tradnl" dirty="0"/>
            <a:t>Recurrencia dentro de 24 </a:t>
          </a:r>
          <a:r>
            <a:rPr lang="es-ES_tradnl" dirty="0" err="1"/>
            <a:t>hrs</a:t>
          </a:r>
          <a:endParaRPr lang="es-ES_tradnl" dirty="0"/>
        </a:p>
      </dgm:t>
    </dgm:pt>
    <dgm:pt modelId="{1546AC7D-88B1-9749-BC9A-9BAE8019F8D2}" type="parTrans" cxnId="{880B917F-A2CD-D44C-BA57-3F86B7141B7C}">
      <dgm:prSet/>
      <dgm:spPr/>
      <dgm:t>
        <a:bodyPr/>
        <a:lstStyle/>
        <a:p>
          <a:endParaRPr lang="es-ES_tradnl"/>
        </a:p>
      </dgm:t>
    </dgm:pt>
    <dgm:pt modelId="{55E8B0C9-E6B1-3141-82B8-CD6065EA557C}" type="sibTrans" cxnId="{880B917F-A2CD-D44C-BA57-3F86B7141B7C}">
      <dgm:prSet/>
      <dgm:spPr/>
      <dgm:t>
        <a:bodyPr/>
        <a:lstStyle/>
        <a:p>
          <a:endParaRPr lang="es-ES_tradnl"/>
        </a:p>
      </dgm:t>
    </dgm:pt>
    <dgm:pt modelId="{549AEACC-8C99-3E43-8919-E2FAF469DEFA}" type="pres">
      <dgm:prSet presAssocID="{A74BEC1D-6F5F-C540-B89E-7E364E808AB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AD003F9-F13F-EA4F-B018-079B6A8E9CA9}" type="pres">
      <dgm:prSet presAssocID="{95095072-93BE-D947-AD5C-987828C68901}" presName="root" presStyleCnt="0"/>
      <dgm:spPr/>
    </dgm:pt>
    <dgm:pt modelId="{E83882FD-BF46-B84E-9417-F61FD2B4A154}" type="pres">
      <dgm:prSet presAssocID="{95095072-93BE-D947-AD5C-987828C68901}" presName="rootComposite" presStyleCnt="0"/>
      <dgm:spPr/>
    </dgm:pt>
    <dgm:pt modelId="{B9A2AD0C-6ED5-D147-BA8D-D44374D5C135}" type="pres">
      <dgm:prSet presAssocID="{95095072-93BE-D947-AD5C-987828C68901}" presName="rootText" presStyleLbl="node1" presStyleIdx="0" presStyleCnt="2"/>
      <dgm:spPr/>
    </dgm:pt>
    <dgm:pt modelId="{F648B81C-0010-7945-AA4F-108915CF1DB9}" type="pres">
      <dgm:prSet presAssocID="{95095072-93BE-D947-AD5C-987828C68901}" presName="rootConnector" presStyleLbl="node1" presStyleIdx="0" presStyleCnt="2"/>
      <dgm:spPr/>
    </dgm:pt>
    <dgm:pt modelId="{9257408D-82EA-D646-87E1-0361F9ABE2C4}" type="pres">
      <dgm:prSet presAssocID="{95095072-93BE-D947-AD5C-987828C68901}" presName="childShape" presStyleCnt="0"/>
      <dgm:spPr/>
    </dgm:pt>
    <dgm:pt modelId="{A4F1DE52-4627-5849-B65B-E4C3CEE6BD1C}" type="pres">
      <dgm:prSet presAssocID="{45CD2CCE-1B41-E44F-8DDF-A2A9F0307738}" presName="Name13" presStyleLbl="parChTrans1D2" presStyleIdx="0" presStyleCnt="6"/>
      <dgm:spPr/>
    </dgm:pt>
    <dgm:pt modelId="{2FFB7C7B-05A0-7549-A10C-F1DECD0E003A}" type="pres">
      <dgm:prSet presAssocID="{6F7F69A5-67F4-8C4C-9CAD-1E3EF7E68301}" presName="childText" presStyleLbl="bgAcc1" presStyleIdx="0" presStyleCnt="6">
        <dgm:presLayoutVars>
          <dgm:bulletEnabled val="1"/>
        </dgm:presLayoutVars>
      </dgm:prSet>
      <dgm:spPr/>
    </dgm:pt>
    <dgm:pt modelId="{D097395E-00BF-5B41-A113-B28CA16AFEBB}" type="pres">
      <dgm:prSet presAssocID="{C6C2AD17-B4F5-DA42-8DDC-9CAC43C703F6}" presName="Name13" presStyleLbl="parChTrans1D2" presStyleIdx="1" presStyleCnt="6"/>
      <dgm:spPr/>
    </dgm:pt>
    <dgm:pt modelId="{B3E09989-7305-8341-B915-B0CB946614F4}" type="pres">
      <dgm:prSet presAssocID="{3569DDAE-6176-854A-BB63-542208D31206}" presName="childText" presStyleLbl="bgAcc1" presStyleIdx="1" presStyleCnt="6">
        <dgm:presLayoutVars>
          <dgm:bulletEnabled val="1"/>
        </dgm:presLayoutVars>
      </dgm:prSet>
      <dgm:spPr/>
    </dgm:pt>
    <dgm:pt modelId="{AA8911DB-EDE0-3F46-90AA-0EFF073813C4}" type="pres">
      <dgm:prSet presAssocID="{8BD51655-28DD-724B-9E60-405C0ACFEA4B}" presName="Name13" presStyleLbl="parChTrans1D2" presStyleIdx="2" presStyleCnt="6"/>
      <dgm:spPr/>
    </dgm:pt>
    <dgm:pt modelId="{08EB45F0-7453-EB44-9A6F-331AA5D95739}" type="pres">
      <dgm:prSet presAssocID="{09D5AD3F-CC25-CA46-9797-0699A4613898}" presName="childText" presStyleLbl="bgAcc1" presStyleIdx="2" presStyleCnt="6">
        <dgm:presLayoutVars>
          <dgm:bulletEnabled val="1"/>
        </dgm:presLayoutVars>
      </dgm:prSet>
      <dgm:spPr/>
    </dgm:pt>
    <dgm:pt modelId="{D3C6D9AD-F3B2-B741-B9DE-1EB9A1F53362}" type="pres">
      <dgm:prSet presAssocID="{466EE3B2-369C-FB40-98A9-6E0E8802F431}" presName="root" presStyleCnt="0"/>
      <dgm:spPr/>
    </dgm:pt>
    <dgm:pt modelId="{F4B85499-C76F-EA47-BBC7-0118A0E7FD0D}" type="pres">
      <dgm:prSet presAssocID="{466EE3B2-369C-FB40-98A9-6E0E8802F431}" presName="rootComposite" presStyleCnt="0"/>
      <dgm:spPr/>
    </dgm:pt>
    <dgm:pt modelId="{A1A26490-C4D0-D045-83D6-B75A969D49FA}" type="pres">
      <dgm:prSet presAssocID="{466EE3B2-369C-FB40-98A9-6E0E8802F431}" presName="rootText" presStyleLbl="node1" presStyleIdx="1" presStyleCnt="2"/>
      <dgm:spPr/>
    </dgm:pt>
    <dgm:pt modelId="{9F87522F-0E70-B94B-877A-0DCDE5410251}" type="pres">
      <dgm:prSet presAssocID="{466EE3B2-369C-FB40-98A9-6E0E8802F431}" presName="rootConnector" presStyleLbl="node1" presStyleIdx="1" presStyleCnt="2"/>
      <dgm:spPr/>
    </dgm:pt>
    <dgm:pt modelId="{232CCE5A-CA01-3749-9735-61B7987A88B5}" type="pres">
      <dgm:prSet presAssocID="{466EE3B2-369C-FB40-98A9-6E0E8802F431}" presName="childShape" presStyleCnt="0"/>
      <dgm:spPr/>
    </dgm:pt>
    <dgm:pt modelId="{49FB8480-C004-FC40-8D5A-F3748D1524B1}" type="pres">
      <dgm:prSet presAssocID="{F82DA1E1-40CD-4A4F-A5B7-96311B38E0C3}" presName="Name13" presStyleLbl="parChTrans1D2" presStyleIdx="3" presStyleCnt="6"/>
      <dgm:spPr/>
    </dgm:pt>
    <dgm:pt modelId="{6F9AAF60-A839-A44D-95AB-D91C705E934E}" type="pres">
      <dgm:prSet presAssocID="{B2F92AAC-4162-AC48-9C67-71BD53659ED2}" presName="childText" presStyleLbl="bgAcc1" presStyleIdx="3" presStyleCnt="6">
        <dgm:presLayoutVars>
          <dgm:bulletEnabled val="1"/>
        </dgm:presLayoutVars>
      </dgm:prSet>
      <dgm:spPr/>
    </dgm:pt>
    <dgm:pt modelId="{3177BC53-03DB-F040-95A7-A68121538799}" type="pres">
      <dgm:prSet presAssocID="{6DF7452B-8A78-7941-9527-66690A2D3A7E}" presName="Name13" presStyleLbl="parChTrans1D2" presStyleIdx="4" presStyleCnt="6"/>
      <dgm:spPr/>
    </dgm:pt>
    <dgm:pt modelId="{554FB9B7-5698-5C43-B741-45FCD795C6A9}" type="pres">
      <dgm:prSet presAssocID="{F7E77F4F-91E0-D64C-9240-1CD4DB2449F8}" presName="childText" presStyleLbl="bgAcc1" presStyleIdx="4" presStyleCnt="6">
        <dgm:presLayoutVars>
          <dgm:bulletEnabled val="1"/>
        </dgm:presLayoutVars>
      </dgm:prSet>
      <dgm:spPr/>
    </dgm:pt>
    <dgm:pt modelId="{CCF701F0-308F-FE4C-A464-483B0FA9C015}" type="pres">
      <dgm:prSet presAssocID="{1546AC7D-88B1-9749-BC9A-9BAE8019F8D2}" presName="Name13" presStyleLbl="parChTrans1D2" presStyleIdx="5" presStyleCnt="6"/>
      <dgm:spPr/>
    </dgm:pt>
    <dgm:pt modelId="{BBDEC366-2D4C-AE4E-97B1-722ACE605710}" type="pres">
      <dgm:prSet presAssocID="{3951CEB8-3CB1-224B-A94B-402F680765B1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0E990008-A03E-1E46-A76E-89C15BBB290F}" srcId="{466EE3B2-369C-FB40-98A9-6E0E8802F431}" destId="{F7E77F4F-91E0-D64C-9240-1CD4DB2449F8}" srcOrd="1" destOrd="0" parTransId="{6DF7452B-8A78-7941-9527-66690A2D3A7E}" sibTransId="{789979A2-90C3-F743-AFE0-E85481D91E8A}"/>
    <dgm:cxn modelId="{0E364D23-6026-E342-8FFE-252C71C01031}" srcId="{A74BEC1D-6F5F-C540-B89E-7E364E808ABF}" destId="{95095072-93BE-D947-AD5C-987828C68901}" srcOrd="0" destOrd="0" parTransId="{31F675CC-1578-6C48-B83F-1CE28A357EE7}" sibTransId="{4AE29C48-F2EE-2046-9CF9-151EB95AFB57}"/>
    <dgm:cxn modelId="{AFF1E733-473B-7F4E-BC45-197525D2FB8A}" type="presOf" srcId="{95095072-93BE-D947-AD5C-987828C68901}" destId="{F648B81C-0010-7945-AA4F-108915CF1DB9}" srcOrd="1" destOrd="0" presId="urn:microsoft.com/office/officeart/2005/8/layout/hierarchy3"/>
    <dgm:cxn modelId="{DDDC4234-13D4-8B46-99DE-6CCF97F5C35E}" type="presOf" srcId="{6DF7452B-8A78-7941-9527-66690A2D3A7E}" destId="{3177BC53-03DB-F040-95A7-A68121538799}" srcOrd="0" destOrd="0" presId="urn:microsoft.com/office/officeart/2005/8/layout/hierarchy3"/>
    <dgm:cxn modelId="{99F43A3B-0FEC-094F-8B86-2B31562FD826}" type="presOf" srcId="{A74BEC1D-6F5F-C540-B89E-7E364E808ABF}" destId="{549AEACC-8C99-3E43-8919-E2FAF469DEFA}" srcOrd="0" destOrd="0" presId="urn:microsoft.com/office/officeart/2005/8/layout/hierarchy3"/>
    <dgm:cxn modelId="{2B895048-5727-2344-AC75-8FD7D98A71B9}" srcId="{466EE3B2-369C-FB40-98A9-6E0E8802F431}" destId="{B2F92AAC-4162-AC48-9C67-71BD53659ED2}" srcOrd="0" destOrd="0" parTransId="{F82DA1E1-40CD-4A4F-A5B7-96311B38E0C3}" sibTransId="{914924A0-A291-0E46-8C84-541898E4255D}"/>
    <dgm:cxn modelId="{BE8FC354-DA1A-034A-BD6D-8E63E4ACAB54}" type="presOf" srcId="{466EE3B2-369C-FB40-98A9-6E0E8802F431}" destId="{9F87522F-0E70-B94B-877A-0DCDE5410251}" srcOrd="1" destOrd="0" presId="urn:microsoft.com/office/officeart/2005/8/layout/hierarchy3"/>
    <dgm:cxn modelId="{7DEEC357-D2FC-9A41-A5AF-99DC96A3E49B}" type="presOf" srcId="{B2F92AAC-4162-AC48-9C67-71BD53659ED2}" destId="{6F9AAF60-A839-A44D-95AB-D91C705E934E}" srcOrd="0" destOrd="0" presId="urn:microsoft.com/office/officeart/2005/8/layout/hierarchy3"/>
    <dgm:cxn modelId="{1AC74762-6452-0447-9AF5-DE57CDD9943D}" srcId="{95095072-93BE-D947-AD5C-987828C68901}" destId="{09D5AD3F-CC25-CA46-9797-0699A4613898}" srcOrd="2" destOrd="0" parTransId="{8BD51655-28DD-724B-9E60-405C0ACFEA4B}" sibTransId="{F5EC86DF-92B4-EA44-AED9-FD85040C0EE8}"/>
    <dgm:cxn modelId="{491DEC7A-215E-4748-9FF0-1908475F1A2C}" type="presOf" srcId="{95095072-93BE-D947-AD5C-987828C68901}" destId="{B9A2AD0C-6ED5-D147-BA8D-D44374D5C135}" srcOrd="0" destOrd="0" presId="urn:microsoft.com/office/officeart/2005/8/layout/hierarchy3"/>
    <dgm:cxn modelId="{EDD8F27E-74D9-4341-85C7-E61789FBDB43}" type="presOf" srcId="{3951CEB8-3CB1-224B-A94B-402F680765B1}" destId="{BBDEC366-2D4C-AE4E-97B1-722ACE605710}" srcOrd="0" destOrd="0" presId="urn:microsoft.com/office/officeart/2005/8/layout/hierarchy3"/>
    <dgm:cxn modelId="{880B917F-A2CD-D44C-BA57-3F86B7141B7C}" srcId="{466EE3B2-369C-FB40-98A9-6E0E8802F431}" destId="{3951CEB8-3CB1-224B-A94B-402F680765B1}" srcOrd="2" destOrd="0" parTransId="{1546AC7D-88B1-9749-BC9A-9BAE8019F8D2}" sibTransId="{55E8B0C9-E6B1-3141-82B8-CD6065EA557C}"/>
    <dgm:cxn modelId="{EBC0FF81-F9F5-6E43-A904-21D8BE5785D7}" srcId="{95095072-93BE-D947-AD5C-987828C68901}" destId="{3569DDAE-6176-854A-BB63-542208D31206}" srcOrd="1" destOrd="0" parTransId="{C6C2AD17-B4F5-DA42-8DDC-9CAC43C703F6}" sibTransId="{1121214E-CE8A-5F46-9FC2-C058EE9ECC53}"/>
    <dgm:cxn modelId="{A50D5B84-EA39-5847-9E66-CCDDF783232E}" type="presOf" srcId="{C6C2AD17-B4F5-DA42-8DDC-9CAC43C703F6}" destId="{D097395E-00BF-5B41-A113-B28CA16AFEBB}" srcOrd="0" destOrd="0" presId="urn:microsoft.com/office/officeart/2005/8/layout/hierarchy3"/>
    <dgm:cxn modelId="{FB011C87-A14E-2241-BF07-A60B5188BA4A}" srcId="{95095072-93BE-D947-AD5C-987828C68901}" destId="{6F7F69A5-67F4-8C4C-9CAD-1E3EF7E68301}" srcOrd="0" destOrd="0" parTransId="{45CD2CCE-1B41-E44F-8DDF-A2A9F0307738}" sibTransId="{C23BCAC8-5437-E54C-920F-53670F586C7C}"/>
    <dgm:cxn modelId="{AF54BD94-4E26-A846-A632-B857E19B47E4}" type="presOf" srcId="{09D5AD3F-CC25-CA46-9797-0699A4613898}" destId="{08EB45F0-7453-EB44-9A6F-331AA5D95739}" srcOrd="0" destOrd="0" presId="urn:microsoft.com/office/officeart/2005/8/layout/hierarchy3"/>
    <dgm:cxn modelId="{D180EC98-3724-A34E-A210-B8322D0644C0}" type="presOf" srcId="{F7E77F4F-91E0-D64C-9240-1CD4DB2449F8}" destId="{554FB9B7-5698-5C43-B741-45FCD795C6A9}" srcOrd="0" destOrd="0" presId="urn:microsoft.com/office/officeart/2005/8/layout/hierarchy3"/>
    <dgm:cxn modelId="{88CED7A1-04DE-2D42-8FCA-14C3ADC154C2}" type="presOf" srcId="{6F7F69A5-67F4-8C4C-9CAD-1E3EF7E68301}" destId="{2FFB7C7B-05A0-7549-A10C-F1DECD0E003A}" srcOrd="0" destOrd="0" presId="urn:microsoft.com/office/officeart/2005/8/layout/hierarchy3"/>
    <dgm:cxn modelId="{9503AEB6-8049-094F-87DB-C99F7383068F}" type="presOf" srcId="{45CD2CCE-1B41-E44F-8DDF-A2A9F0307738}" destId="{A4F1DE52-4627-5849-B65B-E4C3CEE6BD1C}" srcOrd="0" destOrd="0" presId="urn:microsoft.com/office/officeart/2005/8/layout/hierarchy3"/>
    <dgm:cxn modelId="{9196A8C3-C960-E340-8DC6-A7EAF5D7C0A7}" srcId="{A74BEC1D-6F5F-C540-B89E-7E364E808ABF}" destId="{466EE3B2-369C-FB40-98A9-6E0E8802F431}" srcOrd="1" destOrd="0" parTransId="{E26CC714-D323-704F-8FC1-DFC0BC517B13}" sibTransId="{5BE57BAE-657D-0842-BFEC-0EE428E75C70}"/>
    <dgm:cxn modelId="{E0F72FC6-6EE7-6E47-B961-C7DEE8A154E3}" type="presOf" srcId="{8BD51655-28DD-724B-9E60-405C0ACFEA4B}" destId="{AA8911DB-EDE0-3F46-90AA-0EFF073813C4}" srcOrd="0" destOrd="0" presId="urn:microsoft.com/office/officeart/2005/8/layout/hierarchy3"/>
    <dgm:cxn modelId="{EFDF03D1-99FD-E640-84BD-C99EDCDCDAD3}" type="presOf" srcId="{3569DDAE-6176-854A-BB63-542208D31206}" destId="{B3E09989-7305-8341-B915-B0CB946614F4}" srcOrd="0" destOrd="0" presId="urn:microsoft.com/office/officeart/2005/8/layout/hierarchy3"/>
    <dgm:cxn modelId="{9ABA63D7-4762-4E45-8A49-5F23F85370C7}" type="presOf" srcId="{466EE3B2-369C-FB40-98A9-6E0E8802F431}" destId="{A1A26490-C4D0-D045-83D6-B75A969D49FA}" srcOrd="0" destOrd="0" presId="urn:microsoft.com/office/officeart/2005/8/layout/hierarchy3"/>
    <dgm:cxn modelId="{1611ECDA-4B8D-1C48-A2D6-06B761002F81}" type="presOf" srcId="{1546AC7D-88B1-9749-BC9A-9BAE8019F8D2}" destId="{CCF701F0-308F-FE4C-A464-483B0FA9C015}" srcOrd="0" destOrd="0" presId="urn:microsoft.com/office/officeart/2005/8/layout/hierarchy3"/>
    <dgm:cxn modelId="{165B86FA-181A-1041-A746-62231327DC9F}" type="presOf" srcId="{F82DA1E1-40CD-4A4F-A5B7-96311B38E0C3}" destId="{49FB8480-C004-FC40-8D5A-F3748D1524B1}" srcOrd="0" destOrd="0" presId="urn:microsoft.com/office/officeart/2005/8/layout/hierarchy3"/>
    <dgm:cxn modelId="{1198D83F-44B6-AA45-8895-37297DD9D09F}" type="presParOf" srcId="{549AEACC-8C99-3E43-8919-E2FAF469DEFA}" destId="{7AD003F9-F13F-EA4F-B018-079B6A8E9CA9}" srcOrd="0" destOrd="0" presId="urn:microsoft.com/office/officeart/2005/8/layout/hierarchy3"/>
    <dgm:cxn modelId="{46139BA1-206F-5A44-8A85-24EC40DEBD26}" type="presParOf" srcId="{7AD003F9-F13F-EA4F-B018-079B6A8E9CA9}" destId="{E83882FD-BF46-B84E-9417-F61FD2B4A154}" srcOrd="0" destOrd="0" presId="urn:microsoft.com/office/officeart/2005/8/layout/hierarchy3"/>
    <dgm:cxn modelId="{CCFE3253-15ED-A541-B350-8A0CB0A1987B}" type="presParOf" srcId="{E83882FD-BF46-B84E-9417-F61FD2B4A154}" destId="{B9A2AD0C-6ED5-D147-BA8D-D44374D5C135}" srcOrd="0" destOrd="0" presId="urn:microsoft.com/office/officeart/2005/8/layout/hierarchy3"/>
    <dgm:cxn modelId="{FFEB1EAB-8BE1-EB43-BB1F-769350B67A69}" type="presParOf" srcId="{E83882FD-BF46-B84E-9417-F61FD2B4A154}" destId="{F648B81C-0010-7945-AA4F-108915CF1DB9}" srcOrd="1" destOrd="0" presId="urn:microsoft.com/office/officeart/2005/8/layout/hierarchy3"/>
    <dgm:cxn modelId="{1F8B3D5E-9FA5-FD42-9062-C3CF3CAC9C18}" type="presParOf" srcId="{7AD003F9-F13F-EA4F-B018-079B6A8E9CA9}" destId="{9257408D-82EA-D646-87E1-0361F9ABE2C4}" srcOrd="1" destOrd="0" presId="urn:microsoft.com/office/officeart/2005/8/layout/hierarchy3"/>
    <dgm:cxn modelId="{955218A2-8812-6944-B66B-2D47D6767E37}" type="presParOf" srcId="{9257408D-82EA-D646-87E1-0361F9ABE2C4}" destId="{A4F1DE52-4627-5849-B65B-E4C3CEE6BD1C}" srcOrd="0" destOrd="0" presId="urn:microsoft.com/office/officeart/2005/8/layout/hierarchy3"/>
    <dgm:cxn modelId="{D27456E8-9B86-3745-8E5E-1B89B42052FB}" type="presParOf" srcId="{9257408D-82EA-D646-87E1-0361F9ABE2C4}" destId="{2FFB7C7B-05A0-7549-A10C-F1DECD0E003A}" srcOrd="1" destOrd="0" presId="urn:microsoft.com/office/officeart/2005/8/layout/hierarchy3"/>
    <dgm:cxn modelId="{2F4F4DFE-AB46-9645-B662-20438256CF29}" type="presParOf" srcId="{9257408D-82EA-D646-87E1-0361F9ABE2C4}" destId="{D097395E-00BF-5B41-A113-B28CA16AFEBB}" srcOrd="2" destOrd="0" presId="urn:microsoft.com/office/officeart/2005/8/layout/hierarchy3"/>
    <dgm:cxn modelId="{9DD74623-AAAD-B943-B727-BE058437C511}" type="presParOf" srcId="{9257408D-82EA-D646-87E1-0361F9ABE2C4}" destId="{B3E09989-7305-8341-B915-B0CB946614F4}" srcOrd="3" destOrd="0" presId="urn:microsoft.com/office/officeart/2005/8/layout/hierarchy3"/>
    <dgm:cxn modelId="{5E032D21-0C65-8F4B-8219-1A47E038077E}" type="presParOf" srcId="{9257408D-82EA-D646-87E1-0361F9ABE2C4}" destId="{AA8911DB-EDE0-3F46-90AA-0EFF073813C4}" srcOrd="4" destOrd="0" presId="urn:microsoft.com/office/officeart/2005/8/layout/hierarchy3"/>
    <dgm:cxn modelId="{9FE1EF95-EED1-8243-941E-EF15F5BF51CF}" type="presParOf" srcId="{9257408D-82EA-D646-87E1-0361F9ABE2C4}" destId="{08EB45F0-7453-EB44-9A6F-331AA5D95739}" srcOrd="5" destOrd="0" presId="urn:microsoft.com/office/officeart/2005/8/layout/hierarchy3"/>
    <dgm:cxn modelId="{64813905-E6BB-4041-8BA4-1469F9CFBBD8}" type="presParOf" srcId="{549AEACC-8C99-3E43-8919-E2FAF469DEFA}" destId="{D3C6D9AD-F3B2-B741-B9DE-1EB9A1F53362}" srcOrd="1" destOrd="0" presId="urn:microsoft.com/office/officeart/2005/8/layout/hierarchy3"/>
    <dgm:cxn modelId="{497BEA90-0C4D-BA4A-8F1C-F9E49F6195F1}" type="presParOf" srcId="{D3C6D9AD-F3B2-B741-B9DE-1EB9A1F53362}" destId="{F4B85499-C76F-EA47-BBC7-0118A0E7FD0D}" srcOrd="0" destOrd="0" presId="urn:microsoft.com/office/officeart/2005/8/layout/hierarchy3"/>
    <dgm:cxn modelId="{C0C944EE-0237-A848-A894-4BEC7DAEC13A}" type="presParOf" srcId="{F4B85499-C76F-EA47-BBC7-0118A0E7FD0D}" destId="{A1A26490-C4D0-D045-83D6-B75A969D49FA}" srcOrd="0" destOrd="0" presId="urn:microsoft.com/office/officeart/2005/8/layout/hierarchy3"/>
    <dgm:cxn modelId="{5CEA3112-64E4-4942-9657-4F9A81E029A3}" type="presParOf" srcId="{F4B85499-C76F-EA47-BBC7-0118A0E7FD0D}" destId="{9F87522F-0E70-B94B-877A-0DCDE5410251}" srcOrd="1" destOrd="0" presId="urn:microsoft.com/office/officeart/2005/8/layout/hierarchy3"/>
    <dgm:cxn modelId="{DF594ED0-1A1E-804A-B50C-0094AF1F199C}" type="presParOf" srcId="{D3C6D9AD-F3B2-B741-B9DE-1EB9A1F53362}" destId="{232CCE5A-CA01-3749-9735-61B7987A88B5}" srcOrd="1" destOrd="0" presId="urn:microsoft.com/office/officeart/2005/8/layout/hierarchy3"/>
    <dgm:cxn modelId="{8D4171E8-F92D-934B-AE44-F1EF6620C07B}" type="presParOf" srcId="{232CCE5A-CA01-3749-9735-61B7987A88B5}" destId="{49FB8480-C004-FC40-8D5A-F3748D1524B1}" srcOrd="0" destOrd="0" presId="urn:microsoft.com/office/officeart/2005/8/layout/hierarchy3"/>
    <dgm:cxn modelId="{1EC79747-CA31-FA4F-BCE3-A59972DD13AE}" type="presParOf" srcId="{232CCE5A-CA01-3749-9735-61B7987A88B5}" destId="{6F9AAF60-A839-A44D-95AB-D91C705E934E}" srcOrd="1" destOrd="0" presId="urn:microsoft.com/office/officeart/2005/8/layout/hierarchy3"/>
    <dgm:cxn modelId="{9B27EFC7-CB29-5F4B-B395-7239A8C4BE69}" type="presParOf" srcId="{232CCE5A-CA01-3749-9735-61B7987A88B5}" destId="{3177BC53-03DB-F040-95A7-A68121538799}" srcOrd="2" destOrd="0" presId="urn:microsoft.com/office/officeart/2005/8/layout/hierarchy3"/>
    <dgm:cxn modelId="{97F14000-14BD-8445-B685-D72A06254F96}" type="presParOf" srcId="{232CCE5A-CA01-3749-9735-61B7987A88B5}" destId="{554FB9B7-5698-5C43-B741-45FCD795C6A9}" srcOrd="3" destOrd="0" presId="urn:microsoft.com/office/officeart/2005/8/layout/hierarchy3"/>
    <dgm:cxn modelId="{E9BCF9F8-844B-FA47-AAAB-BB16BED2474E}" type="presParOf" srcId="{232CCE5A-CA01-3749-9735-61B7987A88B5}" destId="{CCF701F0-308F-FE4C-A464-483B0FA9C015}" srcOrd="4" destOrd="0" presId="urn:microsoft.com/office/officeart/2005/8/layout/hierarchy3"/>
    <dgm:cxn modelId="{A0F024C7-77A5-BC4A-AE59-F0916E8AECC1}" type="presParOf" srcId="{232CCE5A-CA01-3749-9735-61B7987A88B5}" destId="{BBDEC366-2D4C-AE4E-97B1-722ACE605710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D6316C2-D4CA-460F-9475-9976F8986D2A}" type="doc">
      <dgm:prSet loTypeId="urn:microsoft.com/office/officeart/2005/8/layout/gear1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L"/>
        </a:p>
      </dgm:t>
    </dgm:pt>
    <dgm:pt modelId="{ACAD4E18-AF91-4AB9-B635-469E00B9DC3E}">
      <dgm:prSet/>
      <dgm:spPr/>
      <dgm:t>
        <a:bodyPr/>
        <a:lstStyle/>
        <a:p>
          <a:pPr rtl="0"/>
          <a:r>
            <a:rPr lang="es-CL"/>
            <a:t>Fiebre</a:t>
          </a:r>
        </a:p>
      </dgm:t>
    </dgm:pt>
    <dgm:pt modelId="{71165E43-22D9-4970-8E16-812CED4B508A}" type="parTrans" cxnId="{8095BEEB-E7E4-451F-979B-F00ED4E37CD8}">
      <dgm:prSet/>
      <dgm:spPr/>
      <dgm:t>
        <a:bodyPr/>
        <a:lstStyle/>
        <a:p>
          <a:endParaRPr lang="es-CL"/>
        </a:p>
      </dgm:t>
    </dgm:pt>
    <dgm:pt modelId="{3299AE05-CC68-4F5A-B274-D3BE0D3628A1}" type="sibTrans" cxnId="{8095BEEB-E7E4-451F-979B-F00ED4E37CD8}">
      <dgm:prSet/>
      <dgm:spPr/>
      <dgm:t>
        <a:bodyPr/>
        <a:lstStyle/>
        <a:p>
          <a:endParaRPr lang="es-CL"/>
        </a:p>
      </dgm:t>
    </dgm:pt>
    <dgm:pt modelId="{39149087-C6AA-46E4-806E-9FBB71B97BC5}">
      <dgm:prSet/>
      <dgm:spPr/>
      <dgm:t>
        <a:bodyPr/>
        <a:lstStyle/>
        <a:p>
          <a:pPr rtl="0"/>
          <a:r>
            <a:rPr lang="es-CL"/>
            <a:t>Cerebro inmaduro</a:t>
          </a:r>
          <a:endParaRPr lang="es-CL" dirty="0"/>
        </a:p>
      </dgm:t>
    </dgm:pt>
    <dgm:pt modelId="{9B267B44-8133-4978-8A31-5F0DFCBD979B}" type="parTrans" cxnId="{149B09A8-35B6-4A61-8CF7-E74DC8374B93}">
      <dgm:prSet/>
      <dgm:spPr/>
      <dgm:t>
        <a:bodyPr/>
        <a:lstStyle/>
        <a:p>
          <a:endParaRPr lang="es-CL"/>
        </a:p>
      </dgm:t>
    </dgm:pt>
    <dgm:pt modelId="{810E2AF7-5423-451C-9F4A-0CB41F3B57B7}" type="sibTrans" cxnId="{149B09A8-35B6-4A61-8CF7-E74DC8374B93}">
      <dgm:prSet/>
      <dgm:spPr/>
      <dgm:t>
        <a:bodyPr/>
        <a:lstStyle/>
        <a:p>
          <a:endParaRPr lang="es-CL"/>
        </a:p>
      </dgm:t>
    </dgm:pt>
    <dgm:pt modelId="{90D98580-CCE8-429E-B340-A17AC4523A96}">
      <dgm:prSet/>
      <dgm:spPr/>
      <dgm:t>
        <a:bodyPr/>
        <a:lstStyle/>
        <a:p>
          <a:pPr rtl="0"/>
          <a:r>
            <a:rPr lang="es-CL"/>
            <a:t>Genética</a:t>
          </a:r>
        </a:p>
      </dgm:t>
    </dgm:pt>
    <dgm:pt modelId="{80227BBF-1F32-4B29-838E-03D59C486C16}" type="parTrans" cxnId="{6467C889-ED14-411B-90E8-0072C73A7D94}">
      <dgm:prSet/>
      <dgm:spPr/>
      <dgm:t>
        <a:bodyPr/>
        <a:lstStyle/>
        <a:p>
          <a:endParaRPr lang="es-CL"/>
        </a:p>
      </dgm:t>
    </dgm:pt>
    <dgm:pt modelId="{CCAFD164-9115-44C8-BA44-D3669214D023}" type="sibTrans" cxnId="{6467C889-ED14-411B-90E8-0072C73A7D94}">
      <dgm:prSet/>
      <dgm:spPr/>
      <dgm:t>
        <a:bodyPr/>
        <a:lstStyle/>
        <a:p>
          <a:endParaRPr lang="es-CL"/>
        </a:p>
      </dgm:t>
    </dgm:pt>
    <dgm:pt modelId="{C913A9D8-C61B-5143-A4F8-9B88611E3C8C}" type="pres">
      <dgm:prSet presAssocID="{DD6316C2-D4CA-460F-9475-9976F8986D2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363051B8-4A85-CF47-AE36-B05A2CF76AE4}" type="pres">
      <dgm:prSet presAssocID="{ACAD4E18-AF91-4AB9-B635-469E00B9DC3E}" presName="gear1" presStyleLbl="node1" presStyleIdx="0" presStyleCnt="3">
        <dgm:presLayoutVars>
          <dgm:chMax val="1"/>
          <dgm:bulletEnabled val="1"/>
        </dgm:presLayoutVars>
      </dgm:prSet>
      <dgm:spPr/>
    </dgm:pt>
    <dgm:pt modelId="{66962E2B-586A-9E45-9ADA-4EFFCDAA7A63}" type="pres">
      <dgm:prSet presAssocID="{ACAD4E18-AF91-4AB9-B635-469E00B9DC3E}" presName="gear1srcNode" presStyleLbl="node1" presStyleIdx="0" presStyleCnt="3"/>
      <dgm:spPr/>
    </dgm:pt>
    <dgm:pt modelId="{337AF4FC-368C-BB44-9CD1-D22205DEB962}" type="pres">
      <dgm:prSet presAssocID="{ACAD4E18-AF91-4AB9-B635-469E00B9DC3E}" presName="gear1dstNode" presStyleLbl="node1" presStyleIdx="0" presStyleCnt="3"/>
      <dgm:spPr/>
    </dgm:pt>
    <dgm:pt modelId="{B64B7340-8D44-D447-A174-4FC1FD1DAC61}" type="pres">
      <dgm:prSet presAssocID="{39149087-C6AA-46E4-806E-9FBB71B97BC5}" presName="gear2" presStyleLbl="node1" presStyleIdx="1" presStyleCnt="3">
        <dgm:presLayoutVars>
          <dgm:chMax val="1"/>
          <dgm:bulletEnabled val="1"/>
        </dgm:presLayoutVars>
      </dgm:prSet>
      <dgm:spPr/>
    </dgm:pt>
    <dgm:pt modelId="{6D447952-FD2A-7448-89D8-426410F5A4FD}" type="pres">
      <dgm:prSet presAssocID="{39149087-C6AA-46E4-806E-9FBB71B97BC5}" presName="gear2srcNode" presStyleLbl="node1" presStyleIdx="1" presStyleCnt="3"/>
      <dgm:spPr/>
    </dgm:pt>
    <dgm:pt modelId="{367746B7-846D-3340-8683-5E8B98F632EE}" type="pres">
      <dgm:prSet presAssocID="{39149087-C6AA-46E4-806E-9FBB71B97BC5}" presName="gear2dstNode" presStyleLbl="node1" presStyleIdx="1" presStyleCnt="3"/>
      <dgm:spPr/>
    </dgm:pt>
    <dgm:pt modelId="{39134D2A-898E-E041-9CB1-03461B5E51FA}" type="pres">
      <dgm:prSet presAssocID="{90D98580-CCE8-429E-B340-A17AC4523A96}" presName="gear3" presStyleLbl="node1" presStyleIdx="2" presStyleCnt="3"/>
      <dgm:spPr/>
    </dgm:pt>
    <dgm:pt modelId="{DEF86F9D-676A-694B-81D9-D5CEB57A19B9}" type="pres">
      <dgm:prSet presAssocID="{90D98580-CCE8-429E-B340-A17AC4523A96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11774CA7-1187-2549-85FC-63D0E7099D56}" type="pres">
      <dgm:prSet presAssocID="{90D98580-CCE8-429E-B340-A17AC4523A96}" presName="gear3srcNode" presStyleLbl="node1" presStyleIdx="2" presStyleCnt="3"/>
      <dgm:spPr/>
    </dgm:pt>
    <dgm:pt modelId="{4CE47143-2BB7-624D-B183-AC122C26ABFB}" type="pres">
      <dgm:prSet presAssocID="{90D98580-CCE8-429E-B340-A17AC4523A96}" presName="gear3dstNode" presStyleLbl="node1" presStyleIdx="2" presStyleCnt="3"/>
      <dgm:spPr/>
    </dgm:pt>
    <dgm:pt modelId="{96914CB4-377E-4644-8DE0-EE8281461291}" type="pres">
      <dgm:prSet presAssocID="{3299AE05-CC68-4F5A-B274-D3BE0D3628A1}" presName="connector1" presStyleLbl="sibTrans2D1" presStyleIdx="0" presStyleCnt="3"/>
      <dgm:spPr/>
    </dgm:pt>
    <dgm:pt modelId="{A92C47A5-58CE-FA40-9E97-B6026A1097D1}" type="pres">
      <dgm:prSet presAssocID="{810E2AF7-5423-451C-9F4A-0CB41F3B57B7}" presName="connector2" presStyleLbl="sibTrans2D1" presStyleIdx="1" presStyleCnt="3"/>
      <dgm:spPr/>
    </dgm:pt>
    <dgm:pt modelId="{02AC6D10-2BD6-274D-9C5C-63B3F1C686E1}" type="pres">
      <dgm:prSet presAssocID="{CCAFD164-9115-44C8-BA44-D3669214D023}" presName="connector3" presStyleLbl="sibTrans2D1" presStyleIdx="2" presStyleCnt="3"/>
      <dgm:spPr/>
    </dgm:pt>
  </dgm:ptLst>
  <dgm:cxnLst>
    <dgm:cxn modelId="{3D09150A-4E18-6B41-9BF1-51C954A7D4A1}" type="presOf" srcId="{39149087-C6AA-46E4-806E-9FBB71B97BC5}" destId="{367746B7-846D-3340-8683-5E8B98F632EE}" srcOrd="2" destOrd="0" presId="urn:microsoft.com/office/officeart/2005/8/layout/gear1"/>
    <dgm:cxn modelId="{456DBE0C-145A-FC41-A083-3656F026C43E}" type="presOf" srcId="{90D98580-CCE8-429E-B340-A17AC4523A96}" destId="{4CE47143-2BB7-624D-B183-AC122C26ABFB}" srcOrd="3" destOrd="0" presId="urn:microsoft.com/office/officeart/2005/8/layout/gear1"/>
    <dgm:cxn modelId="{1E671C1E-FBF1-3248-B5FC-9402CBD18433}" type="presOf" srcId="{3299AE05-CC68-4F5A-B274-D3BE0D3628A1}" destId="{96914CB4-377E-4644-8DE0-EE8281461291}" srcOrd="0" destOrd="0" presId="urn:microsoft.com/office/officeart/2005/8/layout/gear1"/>
    <dgm:cxn modelId="{AE83B231-BAA4-1945-B7AC-FE04ACF1768C}" type="presOf" srcId="{ACAD4E18-AF91-4AB9-B635-469E00B9DC3E}" destId="{337AF4FC-368C-BB44-9CD1-D22205DEB962}" srcOrd="2" destOrd="0" presId="urn:microsoft.com/office/officeart/2005/8/layout/gear1"/>
    <dgm:cxn modelId="{AF18666D-A3B3-2641-8647-565E8CA5AEF3}" type="presOf" srcId="{ACAD4E18-AF91-4AB9-B635-469E00B9DC3E}" destId="{66962E2B-586A-9E45-9ADA-4EFFCDAA7A63}" srcOrd="1" destOrd="0" presId="urn:microsoft.com/office/officeart/2005/8/layout/gear1"/>
    <dgm:cxn modelId="{B32B9A73-0BC6-4540-88F5-7BAA38770F8D}" type="presOf" srcId="{39149087-C6AA-46E4-806E-9FBB71B97BC5}" destId="{B64B7340-8D44-D447-A174-4FC1FD1DAC61}" srcOrd="0" destOrd="0" presId="urn:microsoft.com/office/officeart/2005/8/layout/gear1"/>
    <dgm:cxn modelId="{6467C889-ED14-411B-90E8-0072C73A7D94}" srcId="{DD6316C2-D4CA-460F-9475-9976F8986D2A}" destId="{90D98580-CCE8-429E-B340-A17AC4523A96}" srcOrd="2" destOrd="0" parTransId="{80227BBF-1F32-4B29-838E-03D59C486C16}" sibTransId="{CCAFD164-9115-44C8-BA44-D3669214D023}"/>
    <dgm:cxn modelId="{149B09A8-35B6-4A61-8CF7-E74DC8374B93}" srcId="{DD6316C2-D4CA-460F-9475-9976F8986D2A}" destId="{39149087-C6AA-46E4-806E-9FBB71B97BC5}" srcOrd="1" destOrd="0" parTransId="{9B267B44-8133-4978-8A31-5F0DFCBD979B}" sibTransId="{810E2AF7-5423-451C-9F4A-0CB41F3B57B7}"/>
    <dgm:cxn modelId="{26969EA9-E0A4-B94F-90BC-1C772C1A70C8}" type="presOf" srcId="{DD6316C2-D4CA-460F-9475-9976F8986D2A}" destId="{C913A9D8-C61B-5143-A4F8-9B88611E3C8C}" srcOrd="0" destOrd="0" presId="urn:microsoft.com/office/officeart/2005/8/layout/gear1"/>
    <dgm:cxn modelId="{A85B31B0-F27B-184A-AB1E-5BDDD6D7106D}" type="presOf" srcId="{90D98580-CCE8-429E-B340-A17AC4523A96}" destId="{11774CA7-1187-2549-85FC-63D0E7099D56}" srcOrd="2" destOrd="0" presId="urn:microsoft.com/office/officeart/2005/8/layout/gear1"/>
    <dgm:cxn modelId="{F383FCBC-4914-8944-944A-A05FCB062694}" type="presOf" srcId="{810E2AF7-5423-451C-9F4A-0CB41F3B57B7}" destId="{A92C47A5-58CE-FA40-9E97-B6026A1097D1}" srcOrd="0" destOrd="0" presId="urn:microsoft.com/office/officeart/2005/8/layout/gear1"/>
    <dgm:cxn modelId="{C23331E0-9486-B54A-A16D-86D2744412C6}" type="presOf" srcId="{39149087-C6AA-46E4-806E-9FBB71B97BC5}" destId="{6D447952-FD2A-7448-89D8-426410F5A4FD}" srcOrd="1" destOrd="0" presId="urn:microsoft.com/office/officeart/2005/8/layout/gear1"/>
    <dgm:cxn modelId="{8095BEEB-E7E4-451F-979B-F00ED4E37CD8}" srcId="{DD6316C2-D4CA-460F-9475-9976F8986D2A}" destId="{ACAD4E18-AF91-4AB9-B635-469E00B9DC3E}" srcOrd="0" destOrd="0" parTransId="{71165E43-22D9-4970-8E16-812CED4B508A}" sibTransId="{3299AE05-CC68-4F5A-B274-D3BE0D3628A1}"/>
    <dgm:cxn modelId="{2DADFDF1-90FA-C743-80F4-CC5127C610DA}" type="presOf" srcId="{90D98580-CCE8-429E-B340-A17AC4523A96}" destId="{DEF86F9D-676A-694B-81D9-D5CEB57A19B9}" srcOrd="1" destOrd="0" presId="urn:microsoft.com/office/officeart/2005/8/layout/gear1"/>
    <dgm:cxn modelId="{5EE25EFA-FD3A-AC4A-BDDB-3DAA62990BB5}" type="presOf" srcId="{90D98580-CCE8-429E-B340-A17AC4523A96}" destId="{39134D2A-898E-E041-9CB1-03461B5E51FA}" srcOrd="0" destOrd="0" presId="urn:microsoft.com/office/officeart/2005/8/layout/gear1"/>
    <dgm:cxn modelId="{CB79EDFD-463B-2B4F-AA95-EF75C182CC41}" type="presOf" srcId="{CCAFD164-9115-44C8-BA44-D3669214D023}" destId="{02AC6D10-2BD6-274D-9C5C-63B3F1C686E1}" srcOrd="0" destOrd="0" presId="urn:microsoft.com/office/officeart/2005/8/layout/gear1"/>
    <dgm:cxn modelId="{8B99A6FF-8A77-B44A-A095-40266DCC2BAF}" type="presOf" srcId="{ACAD4E18-AF91-4AB9-B635-469E00B9DC3E}" destId="{363051B8-4A85-CF47-AE36-B05A2CF76AE4}" srcOrd="0" destOrd="0" presId="urn:microsoft.com/office/officeart/2005/8/layout/gear1"/>
    <dgm:cxn modelId="{DF085E21-04AE-BE45-AD72-011C03BFD7A3}" type="presParOf" srcId="{C913A9D8-C61B-5143-A4F8-9B88611E3C8C}" destId="{363051B8-4A85-CF47-AE36-B05A2CF76AE4}" srcOrd="0" destOrd="0" presId="urn:microsoft.com/office/officeart/2005/8/layout/gear1"/>
    <dgm:cxn modelId="{819D18B2-B69D-8B41-9086-CAF84D63F8A3}" type="presParOf" srcId="{C913A9D8-C61B-5143-A4F8-9B88611E3C8C}" destId="{66962E2B-586A-9E45-9ADA-4EFFCDAA7A63}" srcOrd="1" destOrd="0" presId="urn:microsoft.com/office/officeart/2005/8/layout/gear1"/>
    <dgm:cxn modelId="{B296542B-CA1B-3C45-B2AD-2914F831FEC6}" type="presParOf" srcId="{C913A9D8-C61B-5143-A4F8-9B88611E3C8C}" destId="{337AF4FC-368C-BB44-9CD1-D22205DEB962}" srcOrd="2" destOrd="0" presId="urn:microsoft.com/office/officeart/2005/8/layout/gear1"/>
    <dgm:cxn modelId="{7566B1C2-A56C-EC4F-A368-87ACBB9B6E1E}" type="presParOf" srcId="{C913A9D8-C61B-5143-A4F8-9B88611E3C8C}" destId="{B64B7340-8D44-D447-A174-4FC1FD1DAC61}" srcOrd="3" destOrd="0" presId="urn:microsoft.com/office/officeart/2005/8/layout/gear1"/>
    <dgm:cxn modelId="{D3186D71-DAAB-CA4E-ABF6-9286B1FE8C21}" type="presParOf" srcId="{C913A9D8-C61B-5143-A4F8-9B88611E3C8C}" destId="{6D447952-FD2A-7448-89D8-426410F5A4FD}" srcOrd="4" destOrd="0" presId="urn:microsoft.com/office/officeart/2005/8/layout/gear1"/>
    <dgm:cxn modelId="{B786575C-1E79-6143-BABE-04CFB2783F18}" type="presParOf" srcId="{C913A9D8-C61B-5143-A4F8-9B88611E3C8C}" destId="{367746B7-846D-3340-8683-5E8B98F632EE}" srcOrd="5" destOrd="0" presId="urn:microsoft.com/office/officeart/2005/8/layout/gear1"/>
    <dgm:cxn modelId="{CC7C83C9-9451-5542-9D0F-F3A1C1F2263C}" type="presParOf" srcId="{C913A9D8-C61B-5143-A4F8-9B88611E3C8C}" destId="{39134D2A-898E-E041-9CB1-03461B5E51FA}" srcOrd="6" destOrd="0" presId="urn:microsoft.com/office/officeart/2005/8/layout/gear1"/>
    <dgm:cxn modelId="{C4E8B31D-C1B7-1442-9579-834BD9F60C4D}" type="presParOf" srcId="{C913A9D8-C61B-5143-A4F8-9B88611E3C8C}" destId="{DEF86F9D-676A-694B-81D9-D5CEB57A19B9}" srcOrd="7" destOrd="0" presId="urn:microsoft.com/office/officeart/2005/8/layout/gear1"/>
    <dgm:cxn modelId="{AEECEFB1-CA95-F944-AA98-C4CE053148E9}" type="presParOf" srcId="{C913A9D8-C61B-5143-A4F8-9B88611E3C8C}" destId="{11774CA7-1187-2549-85FC-63D0E7099D56}" srcOrd="8" destOrd="0" presId="urn:microsoft.com/office/officeart/2005/8/layout/gear1"/>
    <dgm:cxn modelId="{92074619-3465-F446-9A2D-1D37D3B4F91C}" type="presParOf" srcId="{C913A9D8-C61B-5143-A4F8-9B88611E3C8C}" destId="{4CE47143-2BB7-624D-B183-AC122C26ABFB}" srcOrd="9" destOrd="0" presId="urn:microsoft.com/office/officeart/2005/8/layout/gear1"/>
    <dgm:cxn modelId="{26F0EA63-94EC-1849-9CA6-F5AFFA3DB49A}" type="presParOf" srcId="{C913A9D8-C61B-5143-A4F8-9B88611E3C8C}" destId="{96914CB4-377E-4644-8DE0-EE8281461291}" srcOrd="10" destOrd="0" presId="urn:microsoft.com/office/officeart/2005/8/layout/gear1"/>
    <dgm:cxn modelId="{25E37782-44CE-DB45-91F2-1881081CA992}" type="presParOf" srcId="{C913A9D8-C61B-5143-A4F8-9B88611E3C8C}" destId="{A92C47A5-58CE-FA40-9E97-B6026A1097D1}" srcOrd="11" destOrd="0" presId="urn:microsoft.com/office/officeart/2005/8/layout/gear1"/>
    <dgm:cxn modelId="{52073E80-39A1-9143-B640-ABC4A87ED815}" type="presParOf" srcId="{C913A9D8-C61B-5143-A4F8-9B88611E3C8C}" destId="{02AC6D10-2BD6-274D-9C5C-63B3F1C686E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260F9C-64ED-B042-9F39-78BE259EB607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2B3676AC-B90C-FE41-A588-776573CC86DE}">
      <dgm:prSet phldrT="[Texto]"/>
      <dgm:spPr/>
      <dgm:t>
        <a:bodyPr/>
        <a:lstStyle/>
        <a:p>
          <a:r>
            <a:rPr lang="es-ES_tradnl" dirty="0"/>
            <a:t>Encontrar y tratar la causa de la fiebre</a:t>
          </a:r>
        </a:p>
      </dgm:t>
    </dgm:pt>
    <dgm:pt modelId="{6846CB79-F657-4A4B-AC81-E2910A9F143B}" type="parTrans" cxnId="{F696DF59-DF62-A745-A93A-9F8E32984222}">
      <dgm:prSet/>
      <dgm:spPr/>
      <dgm:t>
        <a:bodyPr/>
        <a:lstStyle/>
        <a:p>
          <a:endParaRPr lang="es-ES_tradnl"/>
        </a:p>
      </dgm:t>
    </dgm:pt>
    <dgm:pt modelId="{81A77E8E-0A90-2D43-B497-3476FD4836B2}" type="sibTrans" cxnId="{F696DF59-DF62-A745-A93A-9F8E32984222}">
      <dgm:prSet/>
      <dgm:spPr/>
      <dgm:t>
        <a:bodyPr/>
        <a:lstStyle/>
        <a:p>
          <a:endParaRPr lang="es-ES_tradnl"/>
        </a:p>
      </dgm:t>
    </dgm:pt>
    <dgm:pt modelId="{A90C43C5-4C84-8A47-97A1-97FDC59047D6}">
      <dgm:prSet phldrT="[Texto]"/>
      <dgm:spPr/>
      <dgm:t>
        <a:bodyPr/>
        <a:lstStyle/>
        <a:p>
          <a:r>
            <a:rPr lang="es-ES_tradnl" dirty="0"/>
            <a:t>Descartar </a:t>
          </a:r>
          <a:r>
            <a:rPr lang="es-ES_tradnl" dirty="0" err="1"/>
            <a:t>infecci</a:t>
          </a:r>
          <a:r>
            <a:rPr lang="es-ES" dirty="0" err="1"/>
            <a:t>ón</a:t>
          </a:r>
          <a:r>
            <a:rPr lang="es-ES" dirty="0"/>
            <a:t> SNC y alteración aguda metabólica/tóxica</a:t>
          </a:r>
          <a:endParaRPr lang="es-ES_tradnl" dirty="0"/>
        </a:p>
      </dgm:t>
    </dgm:pt>
    <dgm:pt modelId="{C1934091-292E-B04D-A57A-E9B9436DE477}" type="parTrans" cxnId="{B44477D7-C8A9-FE42-9587-2B4775A9B19F}">
      <dgm:prSet/>
      <dgm:spPr/>
      <dgm:t>
        <a:bodyPr/>
        <a:lstStyle/>
        <a:p>
          <a:endParaRPr lang="es-ES_tradnl"/>
        </a:p>
      </dgm:t>
    </dgm:pt>
    <dgm:pt modelId="{375544DB-4E2B-8544-9772-25A23A1D9156}" type="sibTrans" cxnId="{B44477D7-C8A9-FE42-9587-2B4775A9B19F}">
      <dgm:prSet/>
      <dgm:spPr/>
      <dgm:t>
        <a:bodyPr/>
        <a:lstStyle/>
        <a:p>
          <a:endParaRPr lang="es-ES_tradnl"/>
        </a:p>
      </dgm:t>
    </dgm:pt>
    <dgm:pt modelId="{B18EBC26-F4A7-AD4F-8405-A1CA3FBBDBBF}">
      <dgm:prSet phldrT="[Texto]"/>
      <dgm:spPr/>
      <dgm:t>
        <a:bodyPr/>
        <a:lstStyle/>
        <a:p>
          <a:r>
            <a:rPr lang="es-ES_tradnl" dirty="0"/>
            <a:t>Anamnesis</a:t>
          </a:r>
          <a:r>
            <a:rPr lang="es-ES_tradnl" baseline="0" dirty="0"/>
            <a:t> y Examen </a:t>
          </a:r>
          <a:r>
            <a:rPr lang="es-ES" baseline="0" dirty="0"/>
            <a:t>físico</a:t>
          </a:r>
          <a:endParaRPr lang="es-ES_tradnl" dirty="0"/>
        </a:p>
      </dgm:t>
    </dgm:pt>
    <dgm:pt modelId="{79C446C1-F171-984E-AA6E-835ECDB70F5D}" type="parTrans" cxnId="{0ACCE161-EA1D-6841-81E3-72470CB384A2}">
      <dgm:prSet/>
      <dgm:spPr/>
      <dgm:t>
        <a:bodyPr/>
        <a:lstStyle/>
        <a:p>
          <a:endParaRPr lang="es-ES_tradnl"/>
        </a:p>
      </dgm:t>
    </dgm:pt>
    <dgm:pt modelId="{5F036007-DCC4-9E4A-905C-AA0630B60719}" type="sibTrans" cxnId="{0ACCE161-EA1D-6841-81E3-72470CB384A2}">
      <dgm:prSet/>
      <dgm:spPr/>
      <dgm:t>
        <a:bodyPr/>
        <a:lstStyle/>
        <a:p>
          <a:endParaRPr lang="es-ES_tradnl"/>
        </a:p>
      </dgm:t>
    </dgm:pt>
    <dgm:pt modelId="{23694992-D4B9-7E49-8F4F-1203619A1135}">
      <dgm:prSet phldrT="[Texto]"/>
      <dgm:spPr/>
      <dgm:t>
        <a:bodyPr/>
        <a:lstStyle/>
        <a:p>
          <a:r>
            <a:rPr lang="es-ES_tradnl" dirty="0" err="1"/>
            <a:t>Monitorizaci</a:t>
          </a:r>
          <a:r>
            <a:rPr lang="es-ES" dirty="0" err="1"/>
            <a:t>ón</a:t>
          </a:r>
          <a:r>
            <a:rPr lang="es-ES" dirty="0"/>
            <a:t> y examen</a:t>
          </a:r>
          <a:r>
            <a:rPr lang="es-ES" baseline="0" dirty="0"/>
            <a:t> neurológico post crisis</a:t>
          </a:r>
          <a:endParaRPr lang="es-ES_tradnl" dirty="0"/>
        </a:p>
      </dgm:t>
    </dgm:pt>
    <dgm:pt modelId="{789AFD17-31D9-3245-9B17-8094F5DB9046}" type="parTrans" cxnId="{C996DB4F-D04D-8E41-B81C-8D204F7B37B5}">
      <dgm:prSet/>
      <dgm:spPr/>
      <dgm:t>
        <a:bodyPr/>
        <a:lstStyle/>
        <a:p>
          <a:endParaRPr lang="es-ES_tradnl"/>
        </a:p>
      </dgm:t>
    </dgm:pt>
    <dgm:pt modelId="{CFE05DDF-A716-3946-8ECF-D742BCE2160E}" type="sibTrans" cxnId="{C996DB4F-D04D-8E41-B81C-8D204F7B37B5}">
      <dgm:prSet/>
      <dgm:spPr/>
      <dgm:t>
        <a:bodyPr/>
        <a:lstStyle/>
        <a:p>
          <a:endParaRPr lang="es-ES_tradnl"/>
        </a:p>
      </dgm:t>
    </dgm:pt>
    <dgm:pt modelId="{2711C7DB-90BE-6448-B74B-794F39389C25}">
      <dgm:prSet phldrT="[Texto]"/>
      <dgm:spPr/>
      <dgm:t>
        <a:bodyPr/>
        <a:lstStyle/>
        <a:p>
          <a:r>
            <a:rPr lang="es-ES_tradnl" dirty="0"/>
            <a:t>Ex</a:t>
          </a:r>
          <a:r>
            <a:rPr lang="es-ES" dirty="0" err="1"/>
            <a:t>ámenes</a:t>
          </a:r>
          <a:r>
            <a:rPr lang="es-ES" dirty="0"/>
            <a:t> solo en casos seleccionados</a:t>
          </a:r>
          <a:endParaRPr lang="es-ES_tradnl" dirty="0"/>
        </a:p>
      </dgm:t>
    </dgm:pt>
    <dgm:pt modelId="{91C40413-17C2-654F-8610-783C49ADFB4A}" type="parTrans" cxnId="{9544D483-79E0-D845-9C07-0DB0B4B28C28}">
      <dgm:prSet/>
      <dgm:spPr/>
      <dgm:t>
        <a:bodyPr/>
        <a:lstStyle/>
        <a:p>
          <a:endParaRPr lang="es-ES_tradnl"/>
        </a:p>
      </dgm:t>
    </dgm:pt>
    <dgm:pt modelId="{7CEC5D41-8A59-1A4B-9B30-CE39FD878D69}" type="sibTrans" cxnId="{9544D483-79E0-D845-9C07-0DB0B4B28C28}">
      <dgm:prSet/>
      <dgm:spPr/>
      <dgm:t>
        <a:bodyPr/>
        <a:lstStyle/>
        <a:p>
          <a:endParaRPr lang="es-ES_tradnl"/>
        </a:p>
      </dgm:t>
    </dgm:pt>
    <dgm:pt modelId="{82F72CE4-CF0C-2D46-B328-0567CD8B4484}" type="pres">
      <dgm:prSet presAssocID="{EE260F9C-64ED-B042-9F39-78BE259EB607}" presName="diagram" presStyleCnt="0">
        <dgm:presLayoutVars>
          <dgm:dir/>
          <dgm:resizeHandles val="exact"/>
        </dgm:presLayoutVars>
      </dgm:prSet>
      <dgm:spPr/>
    </dgm:pt>
    <dgm:pt modelId="{BC53C103-E8E9-9E40-BE85-E5E8681E28B4}" type="pres">
      <dgm:prSet presAssocID="{2B3676AC-B90C-FE41-A588-776573CC86DE}" presName="node" presStyleLbl="node1" presStyleIdx="0" presStyleCnt="5">
        <dgm:presLayoutVars>
          <dgm:bulletEnabled val="1"/>
        </dgm:presLayoutVars>
      </dgm:prSet>
      <dgm:spPr/>
    </dgm:pt>
    <dgm:pt modelId="{7E2D53F7-A387-6346-810B-5E0B02D244DA}" type="pres">
      <dgm:prSet presAssocID="{81A77E8E-0A90-2D43-B497-3476FD4836B2}" presName="sibTrans" presStyleCnt="0"/>
      <dgm:spPr/>
    </dgm:pt>
    <dgm:pt modelId="{F94654C3-ED26-5941-986A-68B65BAD5585}" type="pres">
      <dgm:prSet presAssocID="{A90C43C5-4C84-8A47-97A1-97FDC59047D6}" presName="node" presStyleLbl="node1" presStyleIdx="1" presStyleCnt="5">
        <dgm:presLayoutVars>
          <dgm:bulletEnabled val="1"/>
        </dgm:presLayoutVars>
      </dgm:prSet>
      <dgm:spPr/>
    </dgm:pt>
    <dgm:pt modelId="{E1D2F2BD-E929-D243-A512-1D7B494F4DF0}" type="pres">
      <dgm:prSet presAssocID="{375544DB-4E2B-8544-9772-25A23A1D9156}" presName="sibTrans" presStyleCnt="0"/>
      <dgm:spPr/>
    </dgm:pt>
    <dgm:pt modelId="{7712F8C4-5D6D-1745-B514-588622959B50}" type="pres">
      <dgm:prSet presAssocID="{B18EBC26-F4A7-AD4F-8405-A1CA3FBBDBBF}" presName="node" presStyleLbl="node1" presStyleIdx="2" presStyleCnt="5">
        <dgm:presLayoutVars>
          <dgm:bulletEnabled val="1"/>
        </dgm:presLayoutVars>
      </dgm:prSet>
      <dgm:spPr/>
    </dgm:pt>
    <dgm:pt modelId="{C9321637-D64F-EC49-B0BD-AD1A41514A56}" type="pres">
      <dgm:prSet presAssocID="{5F036007-DCC4-9E4A-905C-AA0630B60719}" presName="sibTrans" presStyleCnt="0"/>
      <dgm:spPr/>
    </dgm:pt>
    <dgm:pt modelId="{67688FFA-62C1-A643-A469-85AE7E29EA6E}" type="pres">
      <dgm:prSet presAssocID="{23694992-D4B9-7E49-8F4F-1203619A1135}" presName="node" presStyleLbl="node1" presStyleIdx="3" presStyleCnt="5">
        <dgm:presLayoutVars>
          <dgm:bulletEnabled val="1"/>
        </dgm:presLayoutVars>
      </dgm:prSet>
      <dgm:spPr/>
    </dgm:pt>
    <dgm:pt modelId="{68E7F2DB-2AA5-084A-A37F-069E877B002D}" type="pres">
      <dgm:prSet presAssocID="{CFE05DDF-A716-3946-8ECF-D742BCE2160E}" presName="sibTrans" presStyleCnt="0"/>
      <dgm:spPr/>
    </dgm:pt>
    <dgm:pt modelId="{B8521C46-B444-9B40-B587-E62DE9A5D13B}" type="pres">
      <dgm:prSet presAssocID="{2711C7DB-90BE-6448-B74B-794F39389C25}" presName="node" presStyleLbl="node1" presStyleIdx="4" presStyleCnt="5">
        <dgm:presLayoutVars>
          <dgm:bulletEnabled val="1"/>
        </dgm:presLayoutVars>
      </dgm:prSet>
      <dgm:spPr/>
    </dgm:pt>
  </dgm:ptLst>
  <dgm:cxnLst>
    <dgm:cxn modelId="{7A241640-184B-BB46-AD05-8E3371EFFDAA}" type="presOf" srcId="{B18EBC26-F4A7-AD4F-8405-A1CA3FBBDBBF}" destId="{7712F8C4-5D6D-1745-B514-588622959B50}" srcOrd="0" destOrd="0" presId="urn:microsoft.com/office/officeart/2005/8/layout/default"/>
    <dgm:cxn modelId="{4DCF134A-DEE3-4347-894F-B36FBC06392E}" type="presOf" srcId="{2711C7DB-90BE-6448-B74B-794F39389C25}" destId="{B8521C46-B444-9B40-B587-E62DE9A5D13B}" srcOrd="0" destOrd="0" presId="urn:microsoft.com/office/officeart/2005/8/layout/default"/>
    <dgm:cxn modelId="{C996DB4F-D04D-8E41-B81C-8D204F7B37B5}" srcId="{EE260F9C-64ED-B042-9F39-78BE259EB607}" destId="{23694992-D4B9-7E49-8F4F-1203619A1135}" srcOrd="3" destOrd="0" parTransId="{789AFD17-31D9-3245-9B17-8094F5DB9046}" sibTransId="{CFE05DDF-A716-3946-8ECF-D742BCE2160E}"/>
    <dgm:cxn modelId="{F696DF59-DF62-A745-A93A-9F8E32984222}" srcId="{EE260F9C-64ED-B042-9F39-78BE259EB607}" destId="{2B3676AC-B90C-FE41-A588-776573CC86DE}" srcOrd="0" destOrd="0" parTransId="{6846CB79-F657-4A4B-AC81-E2910A9F143B}" sibTransId="{81A77E8E-0A90-2D43-B497-3476FD4836B2}"/>
    <dgm:cxn modelId="{0ACCE161-EA1D-6841-81E3-72470CB384A2}" srcId="{EE260F9C-64ED-B042-9F39-78BE259EB607}" destId="{B18EBC26-F4A7-AD4F-8405-A1CA3FBBDBBF}" srcOrd="2" destOrd="0" parTransId="{79C446C1-F171-984E-AA6E-835ECDB70F5D}" sibTransId="{5F036007-DCC4-9E4A-905C-AA0630B60719}"/>
    <dgm:cxn modelId="{9544D483-79E0-D845-9C07-0DB0B4B28C28}" srcId="{EE260F9C-64ED-B042-9F39-78BE259EB607}" destId="{2711C7DB-90BE-6448-B74B-794F39389C25}" srcOrd="4" destOrd="0" parTransId="{91C40413-17C2-654F-8610-783C49ADFB4A}" sibTransId="{7CEC5D41-8A59-1A4B-9B30-CE39FD878D69}"/>
    <dgm:cxn modelId="{81809193-9F83-4045-9875-933E9EB36E4D}" type="presOf" srcId="{EE260F9C-64ED-B042-9F39-78BE259EB607}" destId="{82F72CE4-CF0C-2D46-B328-0567CD8B4484}" srcOrd="0" destOrd="0" presId="urn:microsoft.com/office/officeart/2005/8/layout/default"/>
    <dgm:cxn modelId="{64C4C3AF-E8C8-D84A-AE55-6015643A1A1F}" type="presOf" srcId="{A90C43C5-4C84-8A47-97A1-97FDC59047D6}" destId="{F94654C3-ED26-5941-986A-68B65BAD5585}" srcOrd="0" destOrd="0" presId="urn:microsoft.com/office/officeart/2005/8/layout/default"/>
    <dgm:cxn modelId="{641E0ED5-1B6E-B041-BD3A-F9C7F2F9B263}" type="presOf" srcId="{2B3676AC-B90C-FE41-A588-776573CC86DE}" destId="{BC53C103-E8E9-9E40-BE85-E5E8681E28B4}" srcOrd="0" destOrd="0" presId="urn:microsoft.com/office/officeart/2005/8/layout/default"/>
    <dgm:cxn modelId="{B44477D7-C8A9-FE42-9587-2B4775A9B19F}" srcId="{EE260F9C-64ED-B042-9F39-78BE259EB607}" destId="{A90C43C5-4C84-8A47-97A1-97FDC59047D6}" srcOrd="1" destOrd="0" parTransId="{C1934091-292E-B04D-A57A-E9B9436DE477}" sibTransId="{375544DB-4E2B-8544-9772-25A23A1D9156}"/>
    <dgm:cxn modelId="{AAB1DADB-94B6-9740-BCBB-698F91E828C9}" type="presOf" srcId="{23694992-D4B9-7E49-8F4F-1203619A1135}" destId="{67688FFA-62C1-A643-A469-85AE7E29EA6E}" srcOrd="0" destOrd="0" presId="urn:microsoft.com/office/officeart/2005/8/layout/default"/>
    <dgm:cxn modelId="{4FF15331-8DE8-B64F-A902-D96B19DBE43E}" type="presParOf" srcId="{82F72CE4-CF0C-2D46-B328-0567CD8B4484}" destId="{BC53C103-E8E9-9E40-BE85-E5E8681E28B4}" srcOrd="0" destOrd="0" presId="urn:microsoft.com/office/officeart/2005/8/layout/default"/>
    <dgm:cxn modelId="{1E867B97-CE3C-324B-B4A8-A46B511DC53E}" type="presParOf" srcId="{82F72CE4-CF0C-2D46-B328-0567CD8B4484}" destId="{7E2D53F7-A387-6346-810B-5E0B02D244DA}" srcOrd="1" destOrd="0" presId="urn:microsoft.com/office/officeart/2005/8/layout/default"/>
    <dgm:cxn modelId="{367B22DE-E89B-A249-99FD-AB21B863D7F8}" type="presParOf" srcId="{82F72CE4-CF0C-2D46-B328-0567CD8B4484}" destId="{F94654C3-ED26-5941-986A-68B65BAD5585}" srcOrd="2" destOrd="0" presId="urn:microsoft.com/office/officeart/2005/8/layout/default"/>
    <dgm:cxn modelId="{514F7E0A-8D56-F94A-8189-AAF32D76FDD1}" type="presParOf" srcId="{82F72CE4-CF0C-2D46-B328-0567CD8B4484}" destId="{E1D2F2BD-E929-D243-A512-1D7B494F4DF0}" srcOrd="3" destOrd="0" presId="urn:microsoft.com/office/officeart/2005/8/layout/default"/>
    <dgm:cxn modelId="{80433BB7-BBD1-CF4B-8F58-68E402661250}" type="presParOf" srcId="{82F72CE4-CF0C-2D46-B328-0567CD8B4484}" destId="{7712F8C4-5D6D-1745-B514-588622959B50}" srcOrd="4" destOrd="0" presId="urn:microsoft.com/office/officeart/2005/8/layout/default"/>
    <dgm:cxn modelId="{E274EC6D-2127-7044-9547-E980853C10A0}" type="presParOf" srcId="{82F72CE4-CF0C-2D46-B328-0567CD8B4484}" destId="{C9321637-D64F-EC49-B0BD-AD1A41514A56}" srcOrd="5" destOrd="0" presId="urn:microsoft.com/office/officeart/2005/8/layout/default"/>
    <dgm:cxn modelId="{EFBFED7B-7DD7-AD42-9F30-2CBEDDEF23D7}" type="presParOf" srcId="{82F72CE4-CF0C-2D46-B328-0567CD8B4484}" destId="{67688FFA-62C1-A643-A469-85AE7E29EA6E}" srcOrd="6" destOrd="0" presId="urn:microsoft.com/office/officeart/2005/8/layout/default"/>
    <dgm:cxn modelId="{D4B99685-5839-3344-AA54-2D5806397DDC}" type="presParOf" srcId="{82F72CE4-CF0C-2D46-B328-0567CD8B4484}" destId="{68E7F2DB-2AA5-084A-A37F-069E877B002D}" srcOrd="7" destOrd="0" presId="urn:microsoft.com/office/officeart/2005/8/layout/default"/>
    <dgm:cxn modelId="{D387AE8B-4082-EB43-B2C9-536D25C33904}" type="presParOf" srcId="{82F72CE4-CF0C-2D46-B328-0567CD8B4484}" destId="{B8521C46-B444-9B40-B587-E62DE9A5D13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EED41F4-91B8-444A-B0A5-A942CF5A8E99}" type="doc">
      <dgm:prSet loTypeId="urn:microsoft.com/office/officeart/2005/8/layout/cycle6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_tradnl"/>
        </a:p>
      </dgm:t>
    </dgm:pt>
    <dgm:pt modelId="{AFB378DC-0B29-414F-858E-0D9824F2A801}">
      <dgm:prSet phldrT="[Texto]"/>
      <dgm:spPr/>
      <dgm:t>
        <a:bodyPr/>
        <a:lstStyle/>
        <a:p>
          <a:r>
            <a:rPr lang="es-ES_tradnl" dirty="0"/>
            <a:t>EEG</a:t>
          </a:r>
        </a:p>
      </dgm:t>
    </dgm:pt>
    <dgm:pt modelId="{FBD45490-C1D5-1C4B-B5CB-509BBBE40E67}" type="parTrans" cxnId="{EF35DB0E-0A65-AA47-AFBF-8D2B977D0AFC}">
      <dgm:prSet/>
      <dgm:spPr/>
      <dgm:t>
        <a:bodyPr/>
        <a:lstStyle/>
        <a:p>
          <a:endParaRPr lang="es-ES_tradnl"/>
        </a:p>
      </dgm:t>
    </dgm:pt>
    <dgm:pt modelId="{C6716AB8-7160-D44E-A240-9C449489CDF1}" type="sibTrans" cxnId="{EF35DB0E-0A65-AA47-AFBF-8D2B977D0AFC}">
      <dgm:prSet/>
      <dgm:spPr/>
      <dgm:t>
        <a:bodyPr/>
        <a:lstStyle/>
        <a:p>
          <a:endParaRPr lang="es-ES_tradnl"/>
        </a:p>
      </dgm:t>
    </dgm:pt>
    <dgm:pt modelId="{671EFBD9-D4A8-1C4C-AA4A-AECC2EEB1B7A}">
      <dgm:prSet phldrT="[Texto]"/>
      <dgm:spPr/>
      <dgm:t>
        <a:bodyPr/>
        <a:lstStyle/>
        <a:p>
          <a:r>
            <a:rPr lang="es-ES_tradnl" dirty="0"/>
            <a:t>PL</a:t>
          </a:r>
        </a:p>
      </dgm:t>
    </dgm:pt>
    <dgm:pt modelId="{16DED193-BBB2-8141-A9CF-0DBC503EDE49}" type="parTrans" cxnId="{1DA184AE-D4C5-3D45-B326-4F151777A3E4}">
      <dgm:prSet/>
      <dgm:spPr/>
      <dgm:t>
        <a:bodyPr/>
        <a:lstStyle/>
        <a:p>
          <a:endParaRPr lang="es-ES_tradnl"/>
        </a:p>
      </dgm:t>
    </dgm:pt>
    <dgm:pt modelId="{A1FA662C-33F6-5F4D-816C-9E34B8149BA0}" type="sibTrans" cxnId="{1DA184AE-D4C5-3D45-B326-4F151777A3E4}">
      <dgm:prSet/>
      <dgm:spPr/>
      <dgm:t>
        <a:bodyPr/>
        <a:lstStyle/>
        <a:p>
          <a:endParaRPr lang="es-ES_tradnl"/>
        </a:p>
      </dgm:t>
    </dgm:pt>
    <dgm:pt modelId="{3B6C4BFC-0F9F-F944-B2D6-F8D91EC9B2CA}">
      <dgm:prSet phldrT="[Texto]"/>
      <dgm:spPr/>
      <dgm:t>
        <a:bodyPr/>
        <a:lstStyle/>
        <a:p>
          <a:r>
            <a:rPr lang="es-ES_tradnl" dirty="0"/>
            <a:t>Ex</a:t>
          </a:r>
          <a:r>
            <a:rPr lang="es-ES" dirty="0" err="1"/>
            <a:t>ámenes</a:t>
          </a:r>
          <a:r>
            <a:rPr lang="es-ES" dirty="0"/>
            <a:t> generales</a:t>
          </a:r>
          <a:endParaRPr lang="es-ES_tradnl" dirty="0"/>
        </a:p>
      </dgm:t>
    </dgm:pt>
    <dgm:pt modelId="{1CA8CC71-EA9C-DD43-B81A-787D4545F80F}" type="parTrans" cxnId="{35F0ABB2-E6CB-DC47-9AEB-A4377A5476C4}">
      <dgm:prSet/>
      <dgm:spPr/>
      <dgm:t>
        <a:bodyPr/>
        <a:lstStyle/>
        <a:p>
          <a:endParaRPr lang="es-ES_tradnl"/>
        </a:p>
      </dgm:t>
    </dgm:pt>
    <dgm:pt modelId="{ED6B9CA5-92BC-F54E-AB0B-FA28841B0E2C}" type="sibTrans" cxnId="{35F0ABB2-E6CB-DC47-9AEB-A4377A5476C4}">
      <dgm:prSet/>
      <dgm:spPr/>
      <dgm:t>
        <a:bodyPr/>
        <a:lstStyle/>
        <a:p>
          <a:endParaRPr lang="es-ES_tradnl"/>
        </a:p>
      </dgm:t>
    </dgm:pt>
    <dgm:pt modelId="{F7C20903-96C4-AD45-8F49-6570E6DE2A52}">
      <dgm:prSet phldrT="[Texto]"/>
      <dgm:spPr/>
      <dgm:t>
        <a:bodyPr/>
        <a:lstStyle/>
        <a:p>
          <a:r>
            <a:rPr lang="es-ES_tradnl" dirty="0" err="1"/>
            <a:t>Neuroimagen</a:t>
          </a:r>
          <a:endParaRPr lang="es-ES_tradnl" dirty="0"/>
        </a:p>
      </dgm:t>
    </dgm:pt>
    <dgm:pt modelId="{5819B3C7-D1B9-0A4D-818B-438B4DBE9AE3}" type="parTrans" cxnId="{7DC382E1-F13B-FC4B-B562-B061CEA9C9A1}">
      <dgm:prSet/>
      <dgm:spPr/>
      <dgm:t>
        <a:bodyPr/>
        <a:lstStyle/>
        <a:p>
          <a:endParaRPr lang="es-ES_tradnl"/>
        </a:p>
      </dgm:t>
    </dgm:pt>
    <dgm:pt modelId="{A34918EC-069A-8443-B4D6-0577D48B4479}" type="sibTrans" cxnId="{7DC382E1-F13B-FC4B-B562-B061CEA9C9A1}">
      <dgm:prSet/>
      <dgm:spPr/>
      <dgm:t>
        <a:bodyPr/>
        <a:lstStyle/>
        <a:p>
          <a:endParaRPr lang="es-ES_tradnl"/>
        </a:p>
      </dgm:t>
    </dgm:pt>
    <dgm:pt modelId="{084A9AEC-5687-244C-8BFB-F77E9A6F9D2B}" type="pres">
      <dgm:prSet presAssocID="{7EED41F4-91B8-444A-B0A5-A942CF5A8E99}" presName="cycle" presStyleCnt="0">
        <dgm:presLayoutVars>
          <dgm:dir/>
          <dgm:resizeHandles val="exact"/>
        </dgm:presLayoutVars>
      </dgm:prSet>
      <dgm:spPr/>
    </dgm:pt>
    <dgm:pt modelId="{ACC2C09F-E81B-034D-99E3-4F1D3558266F}" type="pres">
      <dgm:prSet presAssocID="{AFB378DC-0B29-414F-858E-0D9824F2A801}" presName="node" presStyleLbl="node1" presStyleIdx="0" presStyleCnt="4">
        <dgm:presLayoutVars>
          <dgm:bulletEnabled val="1"/>
        </dgm:presLayoutVars>
      </dgm:prSet>
      <dgm:spPr/>
    </dgm:pt>
    <dgm:pt modelId="{9D7A4728-6BAD-0D47-9D3A-DAE6A11C357A}" type="pres">
      <dgm:prSet presAssocID="{AFB378DC-0B29-414F-858E-0D9824F2A801}" presName="spNode" presStyleCnt="0"/>
      <dgm:spPr/>
    </dgm:pt>
    <dgm:pt modelId="{0B3B9FFD-4729-CF43-808E-EFADBDD34DA1}" type="pres">
      <dgm:prSet presAssocID="{C6716AB8-7160-D44E-A240-9C449489CDF1}" presName="sibTrans" presStyleLbl="sibTrans1D1" presStyleIdx="0" presStyleCnt="4"/>
      <dgm:spPr/>
    </dgm:pt>
    <dgm:pt modelId="{92E94036-D180-1F44-B47F-013636EE1534}" type="pres">
      <dgm:prSet presAssocID="{671EFBD9-D4A8-1C4C-AA4A-AECC2EEB1B7A}" presName="node" presStyleLbl="node1" presStyleIdx="1" presStyleCnt="4">
        <dgm:presLayoutVars>
          <dgm:bulletEnabled val="1"/>
        </dgm:presLayoutVars>
      </dgm:prSet>
      <dgm:spPr/>
    </dgm:pt>
    <dgm:pt modelId="{C78C279A-83AC-8642-9797-34DFD91A0CF1}" type="pres">
      <dgm:prSet presAssocID="{671EFBD9-D4A8-1C4C-AA4A-AECC2EEB1B7A}" presName="spNode" presStyleCnt="0"/>
      <dgm:spPr/>
    </dgm:pt>
    <dgm:pt modelId="{D4B06BA1-47F3-AC49-9342-DD12ACA42445}" type="pres">
      <dgm:prSet presAssocID="{A1FA662C-33F6-5F4D-816C-9E34B8149BA0}" presName="sibTrans" presStyleLbl="sibTrans1D1" presStyleIdx="1" presStyleCnt="4"/>
      <dgm:spPr/>
    </dgm:pt>
    <dgm:pt modelId="{F557E5FE-DAF7-4541-9941-F5BCD8BFB287}" type="pres">
      <dgm:prSet presAssocID="{3B6C4BFC-0F9F-F944-B2D6-F8D91EC9B2CA}" presName="node" presStyleLbl="node1" presStyleIdx="2" presStyleCnt="4">
        <dgm:presLayoutVars>
          <dgm:bulletEnabled val="1"/>
        </dgm:presLayoutVars>
      </dgm:prSet>
      <dgm:spPr/>
    </dgm:pt>
    <dgm:pt modelId="{EAB9D816-7367-0840-A891-0632B6B0129C}" type="pres">
      <dgm:prSet presAssocID="{3B6C4BFC-0F9F-F944-B2D6-F8D91EC9B2CA}" presName="spNode" presStyleCnt="0"/>
      <dgm:spPr/>
    </dgm:pt>
    <dgm:pt modelId="{FD88C25B-55E2-734E-AEA8-2FB8FA20D31A}" type="pres">
      <dgm:prSet presAssocID="{ED6B9CA5-92BC-F54E-AB0B-FA28841B0E2C}" presName="sibTrans" presStyleLbl="sibTrans1D1" presStyleIdx="2" presStyleCnt="4"/>
      <dgm:spPr/>
    </dgm:pt>
    <dgm:pt modelId="{B7C098DB-CBCF-8543-9E3E-75DCFC1C41AE}" type="pres">
      <dgm:prSet presAssocID="{F7C20903-96C4-AD45-8F49-6570E6DE2A52}" presName="node" presStyleLbl="node1" presStyleIdx="3" presStyleCnt="4">
        <dgm:presLayoutVars>
          <dgm:bulletEnabled val="1"/>
        </dgm:presLayoutVars>
      </dgm:prSet>
      <dgm:spPr/>
    </dgm:pt>
    <dgm:pt modelId="{8878EA99-07B7-6145-A2AD-6B47A243DF0B}" type="pres">
      <dgm:prSet presAssocID="{F7C20903-96C4-AD45-8F49-6570E6DE2A52}" presName="spNode" presStyleCnt="0"/>
      <dgm:spPr/>
    </dgm:pt>
    <dgm:pt modelId="{6F372445-CD42-954F-9F43-A2DE17120E14}" type="pres">
      <dgm:prSet presAssocID="{A34918EC-069A-8443-B4D6-0577D48B4479}" presName="sibTrans" presStyleLbl="sibTrans1D1" presStyleIdx="3" presStyleCnt="4"/>
      <dgm:spPr/>
    </dgm:pt>
  </dgm:ptLst>
  <dgm:cxnLst>
    <dgm:cxn modelId="{D3E5BF03-556A-294A-922D-BCB95AFFC094}" type="presOf" srcId="{ED6B9CA5-92BC-F54E-AB0B-FA28841B0E2C}" destId="{FD88C25B-55E2-734E-AEA8-2FB8FA20D31A}" srcOrd="0" destOrd="0" presId="urn:microsoft.com/office/officeart/2005/8/layout/cycle6"/>
    <dgm:cxn modelId="{B2964D07-257D-B547-A8EF-9945000AAC2F}" type="presOf" srcId="{AFB378DC-0B29-414F-858E-0D9824F2A801}" destId="{ACC2C09F-E81B-034D-99E3-4F1D3558266F}" srcOrd="0" destOrd="0" presId="urn:microsoft.com/office/officeart/2005/8/layout/cycle6"/>
    <dgm:cxn modelId="{EF35DB0E-0A65-AA47-AFBF-8D2B977D0AFC}" srcId="{7EED41F4-91B8-444A-B0A5-A942CF5A8E99}" destId="{AFB378DC-0B29-414F-858E-0D9824F2A801}" srcOrd="0" destOrd="0" parTransId="{FBD45490-C1D5-1C4B-B5CB-509BBBE40E67}" sibTransId="{C6716AB8-7160-D44E-A240-9C449489CDF1}"/>
    <dgm:cxn modelId="{12968C30-C476-2840-99E6-225337BED486}" type="presOf" srcId="{A1FA662C-33F6-5F4D-816C-9E34B8149BA0}" destId="{D4B06BA1-47F3-AC49-9342-DD12ACA42445}" srcOrd="0" destOrd="0" presId="urn:microsoft.com/office/officeart/2005/8/layout/cycle6"/>
    <dgm:cxn modelId="{6819A647-F295-404A-8412-C32AC3C62B14}" type="presOf" srcId="{3B6C4BFC-0F9F-F944-B2D6-F8D91EC9B2CA}" destId="{F557E5FE-DAF7-4541-9941-F5BCD8BFB287}" srcOrd="0" destOrd="0" presId="urn:microsoft.com/office/officeart/2005/8/layout/cycle6"/>
    <dgm:cxn modelId="{63272175-00C8-114D-B914-1E08D523734B}" type="presOf" srcId="{671EFBD9-D4A8-1C4C-AA4A-AECC2EEB1B7A}" destId="{92E94036-D180-1F44-B47F-013636EE1534}" srcOrd="0" destOrd="0" presId="urn:microsoft.com/office/officeart/2005/8/layout/cycle6"/>
    <dgm:cxn modelId="{1DA184AE-D4C5-3D45-B326-4F151777A3E4}" srcId="{7EED41F4-91B8-444A-B0A5-A942CF5A8E99}" destId="{671EFBD9-D4A8-1C4C-AA4A-AECC2EEB1B7A}" srcOrd="1" destOrd="0" parTransId="{16DED193-BBB2-8141-A9CF-0DBC503EDE49}" sibTransId="{A1FA662C-33F6-5F4D-816C-9E34B8149BA0}"/>
    <dgm:cxn modelId="{5E0B38B0-01D4-BD48-9FAF-8E0410F21DD2}" type="presOf" srcId="{7EED41F4-91B8-444A-B0A5-A942CF5A8E99}" destId="{084A9AEC-5687-244C-8BFB-F77E9A6F9D2B}" srcOrd="0" destOrd="0" presId="urn:microsoft.com/office/officeart/2005/8/layout/cycle6"/>
    <dgm:cxn modelId="{35F0ABB2-E6CB-DC47-9AEB-A4377A5476C4}" srcId="{7EED41F4-91B8-444A-B0A5-A942CF5A8E99}" destId="{3B6C4BFC-0F9F-F944-B2D6-F8D91EC9B2CA}" srcOrd="2" destOrd="0" parTransId="{1CA8CC71-EA9C-DD43-B81A-787D4545F80F}" sibTransId="{ED6B9CA5-92BC-F54E-AB0B-FA28841B0E2C}"/>
    <dgm:cxn modelId="{222934BB-0B1D-E04B-B9E5-3BD49202ACDD}" type="presOf" srcId="{C6716AB8-7160-D44E-A240-9C449489CDF1}" destId="{0B3B9FFD-4729-CF43-808E-EFADBDD34DA1}" srcOrd="0" destOrd="0" presId="urn:microsoft.com/office/officeart/2005/8/layout/cycle6"/>
    <dgm:cxn modelId="{A006E2BE-907C-BB46-B22F-72D86A6E0E86}" type="presOf" srcId="{F7C20903-96C4-AD45-8F49-6570E6DE2A52}" destId="{B7C098DB-CBCF-8543-9E3E-75DCFC1C41AE}" srcOrd="0" destOrd="0" presId="urn:microsoft.com/office/officeart/2005/8/layout/cycle6"/>
    <dgm:cxn modelId="{7DC382E1-F13B-FC4B-B562-B061CEA9C9A1}" srcId="{7EED41F4-91B8-444A-B0A5-A942CF5A8E99}" destId="{F7C20903-96C4-AD45-8F49-6570E6DE2A52}" srcOrd="3" destOrd="0" parTransId="{5819B3C7-D1B9-0A4D-818B-438B4DBE9AE3}" sibTransId="{A34918EC-069A-8443-B4D6-0577D48B4479}"/>
    <dgm:cxn modelId="{E889A9F0-770F-0D4D-8362-DFE658D718AE}" type="presOf" srcId="{A34918EC-069A-8443-B4D6-0577D48B4479}" destId="{6F372445-CD42-954F-9F43-A2DE17120E14}" srcOrd="0" destOrd="0" presId="urn:microsoft.com/office/officeart/2005/8/layout/cycle6"/>
    <dgm:cxn modelId="{6C2DFA5B-1B96-5040-B517-78BB8362CD22}" type="presParOf" srcId="{084A9AEC-5687-244C-8BFB-F77E9A6F9D2B}" destId="{ACC2C09F-E81B-034D-99E3-4F1D3558266F}" srcOrd="0" destOrd="0" presId="urn:microsoft.com/office/officeart/2005/8/layout/cycle6"/>
    <dgm:cxn modelId="{7B4A8439-56A9-5F48-89CA-98270F6E0598}" type="presParOf" srcId="{084A9AEC-5687-244C-8BFB-F77E9A6F9D2B}" destId="{9D7A4728-6BAD-0D47-9D3A-DAE6A11C357A}" srcOrd="1" destOrd="0" presId="urn:microsoft.com/office/officeart/2005/8/layout/cycle6"/>
    <dgm:cxn modelId="{7926341D-FFFC-7448-80C3-7E86107D06F4}" type="presParOf" srcId="{084A9AEC-5687-244C-8BFB-F77E9A6F9D2B}" destId="{0B3B9FFD-4729-CF43-808E-EFADBDD34DA1}" srcOrd="2" destOrd="0" presId="urn:microsoft.com/office/officeart/2005/8/layout/cycle6"/>
    <dgm:cxn modelId="{B53A4A49-5C75-584B-8DA0-F1AE352D6650}" type="presParOf" srcId="{084A9AEC-5687-244C-8BFB-F77E9A6F9D2B}" destId="{92E94036-D180-1F44-B47F-013636EE1534}" srcOrd="3" destOrd="0" presId="urn:microsoft.com/office/officeart/2005/8/layout/cycle6"/>
    <dgm:cxn modelId="{A6796174-D786-EE47-8625-8C4C2DB5C277}" type="presParOf" srcId="{084A9AEC-5687-244C-8BFB-F77E9A6F9D2B}" destId="{C78C279A-83AC-8642-9797-34DFD91A0CF1}" srcOrd="4" destOrd="0" presId="urn:microsoft.com/office/officeart/2005/8/layout/cycle6"/>
    <dgm:cxn modelId="{D98E3B5A-99EF-C943-869F-3C0069086F58}" type="presParOf" srcId="{084A9AEC-5687-244C-8BFB-F77E9A6F9D2B}" destId="{D4B06BA1-47F3-AC49-9342-DD12ACA42445}" srcOrd="5" destOrd="0" presId="urn:microsoft.com/office/officeart/2005/8/layout/cycle6"/>
    <dgm:cxn modelId="{71B73FA8-A926-2144-B7EA-F4995E22DA63}" type="presParOf" srcId="{084A9AEC-5687-244C-8BFB-F77E9A6F9D2B}" destId="{F557E5FE-DAF7-4541-9941-F5BCD8BFB287}" srcOrd="6" destOrd="0" presId="urn:microsoft.com/office/officeart/2005/8/layout/cycle6"/>
    <dgm:cxn modelId="{5A093253-0C98-034A-943A-127CC2C1969F}" type="presParOf" srcId="{084A9AEC-5687-244C-8BFB-F77E9A6F9D2B}" destId="{EAB9D816-7367-0840-A891-0632B6B0129C}" srcOrd="7" destOrd="0" presId="urn:microsoft.com/office/officeart/2005/8/layout/cycle6"/>
    <dgm:cxn modelId="{816696EF-EEFF-F144-B31D-D08BB1AD1CA3}" type="presParOf" srcId="{084A9AEC-5687-244C-8BFB-F77E9A6F9D2B}" destId="{FD88C25B-55E2-734E-AEA8-2FB8FA20D31A}" srcOrd="8" destOrd="0" presId="urn:microsoft.com/office/officeart/2005/8/layout/cycle6"/>
    <dgm:cxn modelId="{2DB47571-DDEE-0644-B470-B6E272F0AE34}" type="presParOf" srcId="{084A9AEC-5687-244C-8BFB-F77E9A6F9D2B}" destId="{B7C098DB-CBCF-8543-9E3E-75DCFC1C41AE}" srcOrd="9" destOrd="0" presId="urn:microsoft.com/office/officeart/2005/8/layout/cycle6"/>
    <dgm:cxn modelId="{D10C0D11-6DED-894A-A56D-45820ECB60E5}" type="presParOf" srcId="{084A9AEC-5687-244C-8BFB-F77E9A6F9D2B}" destId="{8878EA99-07B7-6145-A2AD-6B47A243DF0B}" srcOrd="10" destOrd="0" presId="urn:microsoft.com/office/officeart/2005/8/layout/cycle6"/>
    <dgm:cxn modelId="{E22D23D2-18D7-FC48-A661-BCD34056591F}" type="presParOf" srcId="{084A9AEC-5687-244C-8BFB-F77E9A6F9D2B}" destId="{6F372445-CD42-954F-9F43-A2DE17120E14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ED13F8D-7D72-8E4D-AD0B-3A22D2197B81}" type="doc">
      <dgm:prSet loTypeId="urn:microsoft.com/office/officeart/2005/8/layout/arrow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8C6B15FE-CA33-4C40-97DC-42FA7EA74E38}">
      <dgm:prSet phldrT="[Texto]"/>
      <dgm:spPr/>
      <dgm:t>
        <a:bodyPr/>
        <a:lstStyle/>
        <a:p>
          <a:r>
            <a:rPr lang="es-ES_tradnl" dirty="0" err="1"/>
            <a:t>CoFe</a:t>
          </a:r>
          <a:r>
            <a:rPr lang="es-ES_tradnl" dirty="0"/>
            <a:t> Simple</a:t>
          </a:r>
        </a:p>
      </dgm:t>
    </dgm:pt>
    <dgm:pt modelId="{D0E7008F-148A-0046-A9E4-BBBF65074C90}" type="parTrans" cxnId="{E117726A-9A97-074B-B540-F466C4ABE99B}">
      <dgm:prSet/>
      <dgm:spPr/>
      <dgm:t>
        <a:bodyPr/>
        <a:lstStyle/>
        <a:p>
          <a:endParaRPr lang="es-ES_tradnl"/>
        </a:p>
      </dgm:t>
    </dgm:pt>
    <dgm:pt modelId="{5C62A57F-828B-6042-B6EE-1620765E851F}" type="sibTrans" cxnId="{E117726A-9A97-074B-B540-F466C4ABE99B}">
      <dgm:prSet/>
      <dgm:spPr/>
      <dgm:t>
        <a:bodyPr/>
        <a:lstStyle/>
        <a:p>
          <a:endParaRPr lang="es-ES_tradnl"/>
        </a:p>
      </dgm:t>
    </dgm:pt>
    <dgm:pt modelId="{47A46A41-8DF7-B841-B5F8-E7323B4AC783}">
      <dgm:prSet phldrT="[Texto]"/>
      <dgm:spPr/>
      <dgm:t>
        <a:bodyPr/>
        <a:lstStyle/>
        <a:p>
          <a:r>
            <a:rPr lang="es-ES_tradnl" dirty="0" err="1"/>
            <a:t>CoFe</a:t>
          </a:r>
          <a:r>
            <a:rPr lang="es-ES_tradnl" dirty="0"/>
            <a:t> Compleja</a:t>
          </a:r>
        </a:p>
      </dgm:t>
    </dgm:pt>
    <dgm:pt modelId="{0419E0C5-FA4A-A44F-A2BA-508D28F303C9}" type="parTrans" cxnId="{CE89EA53-471C-834F-8AB7-47533FD1E533}">
      <dgm:prSet/>
      <dgm:spPr/>
      <dgm:t>
        <a:bodyPr/>
        <a:lstStyle/>
        <a:p>
          <a:endParaRPr lang="es-ES_tradnl"/>
        </a:p>
      </dgm:t>
    </dgm:pt>
    <dgm:pt modelId="{44A89853-5823-4B4D-A748-B5E2E84C4DC6}" type="sibTrans" cxnId="{CE89EA53-471C-834F-8AB7-47533FD1E533}">
      <dgm:prSet/>
      <dgm:spPr/>
      <dgm:t>
        <a:bodyPr/>
        <a:lstStyle/>
        <a:p>
          <a:endParaRPr lang="es-ES_tradnl"/>
        </a:p>
      </dgm:t>
    </dgm:pt>
    <dgm:pt modelId="{948677F9-746F-F24E-8E5F-BEC5865FBBB2}" type="pres">
      <dgm:prSet presAssocID="{EED13F8D-7D72-8E4D-AD0B-3A22D2197B81}" presName="cycle" presStyleCnt="0">
        <dgm:presLayoutVars>
          <dgm:dir/>
          <dgm:resizeHandles val="exact"/>
        </dgm:presLayoutVars>
      </dgm:prSet>
      <dgm:spPr/>
    </dgm:pt>
    <dgm:pt modelId="{E5360A29-6629-C14A-9EB3-D82348651546}" type="pres">
      <dgm:prSet presAssocID="{8C6B15FE-CA33-4C40-97DC-42FA7EA74E38}" presName="arrow" presStyleLbl="node1" presStyleIdx="0" presStyleCnt="2">
        <dgm:presLayoutVars>
          <dgm:bulletEnabled val="1"/>
        </dgm:presLayoutVars>
      </dgm:prSet>
      <dgm:spPr/>
    </dgm:pt>
    <dgm:pt modelId="{D50E8E6B-CBFA-A34F-8B65-5A78BA56EDBA}" type="pres">
      <dgm:prSet presAssocID="{47A46A41-8DF7-B841-B5F8-E7323B4AC783}" presName="arrow" presStyleLbl="node1" presStyleIdx="1" presStyleCnt="2">
        <dgm:presLayoutVars>
          <dgm:bulletEnabled val="1"/>
        </dgm:presLayoutVars>
      </dgm:prSet>
      <dgm:spPr/>
    </dgm:pt>
  </dgm:ptLst>
  <dgm:cxnLst>
    <dgm:cxn modelId="{D6461009-A9F6-2148-A748-6F88B295E8B9}" type="presOf" srcId="{8C6B15FE-CA33-4C40-97DC-42FA7EA74E38}" destId="{E5360A29-6629-C14A-9EB3-D82348651546}" srcOrd="0" destOrd="0" presId="urn:microsoft.com/office/officeart/2005/8/layout/arrow1"/>
    <dgm:cxn modelId="{CE89EA53-471C-834F-8AB7-47533FD1E533}" srcId="{EED13F8D-7D72-8E4D-AD0B-3A22D2197B81}" destId="{47A46A41-8DF7-B841-B5F8-E7323B4AC783}" srcOrd="1" destOrd="0" parTransId="{0419E0C5-FA4A-A44F-A2BA-508D28F303C9}" sibTransId="{44A89853-5823-4B4D-A748-B5E2E84C4DC6}"/>
    <dgm:cxn modelId="{E117726A-9A97-074B-B540-F466C4ABE99B}" srcId="{EED13F8D-7D72-8E4D-AD0B-3A22D2197B81}" destId="{8C6B15FE-CA33-4C40-97DC-42FA7EA74E38}" srcOrd="0" destOrd="0" parTransId="{D0E7008F-148A-0046-A9E4-BBBF65074C90}" sibTransId="{5C62A57F-828B-6042-B6EE-1620765E851F}"/>
    <dgm:cxn modelId="{08DBFEF3-1869-744E-BA6F-4FDB34CF46B8}" type="presOf" srcId="{47A46A41-8DF7-B841-B5F8-E7323B4AC783}" destId="{D50E8E6B-CBFA-A34F-8B65-5A78BA56EDBA}" srcOrd="0" destOrd="0" presId="urn:microsoft.com/office/officeart/2005/8/layout/arrow1"/>
    <dgm:cxn modelId="{0986BFF9-5EFA-D648-842C-148386629474}" type="presOf" srcId="{EED13F8D-7D72-8E4D-AD0B-3A22D2197B81}" destId="{948677F9-746F-F24E-8E5F-BEC5865FBBB2}" srcOrd="0" destOrd="0" presId="urn:microsoft.com/office/officeart/2005/8/layout/arrow1"/>
    <dgm:cxn modelId="{AF47F97D-7805-EB4F-BDBA-4C7E7743E285}" type="presParOf" srcId="{948677F9-746F-F24E-8E5F-BEC5865FBBB2}" destId="{E5360A29-6629-C14A-9EB3-D82348651546}" srcOrd="0" destOrd="0" presId="urn:microsoft.com/office/officeart/2005/8/layout/arrow1"/>
    <dgm:cxn modelId="{3CF03DF3-8A8C-054F-82B3-AE6C049273DC}" type="presParOf" srcId="{948677F9-746F-F24E-8E5F-BEC5865FBBB2}" destId="{D50E8E6B-CBFA-A34F-8B65-5A78BA56EDBA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9C0B5ED-189D-2F43-9C93-7B35E70599B0}" type="doc">
      <dgm:prSet loTypeId="urn:microsoft.com/office/officeart/2009/3/layout/HorizontalOrganizationChart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s-ES_tradnl"/>
        </a:p>
      </dgm:t>
    </dgm:pt>
    <dgm:pt modelId="{1A5444EF-B296-614C-A897-E26F41973C4B}">
      <dgm:prSet phldrT="[Texto]"/>
      <dgm:spPr/>
      <dgm:t>
        <a:bodyPr/>
        <a:lstStyle/>
        <a:p>
          <a:r>
            <a:rPr lang="es-ES_tradnl" dirty="0"/>
            <a:t>¿Cu</a:t>
          </a:r>
          <a:r>
            <a:rPr lang="es-ES" dirty="0" err="1"/>
            <a:t>ándo</a:t>
          </a:r>
          <a:r>
            <a:rPr lang="es-ES" dirty="0"/>
            <a:t> hacer </a:t>
          </a:r>
          <a:r>
            <a:rPr lang="es-ES_tradnl" dirty="0"/>
            <a:t>PL?</a:t>
          </a:r>
        </a:p>
      </dgm:t>
    </dgm:pt>
    <dgm:pt modelId="{1F8E9B42-44E2-9D41-B812-6F6EC58268AA}" type="parTrans" cxnId="{A84CBC61-D125-2B44-B12C-AA28ECC71D58}">
      <dgm:prSet/>
      <dgm:spPr/>
      <dgm:t>
        <a:bodyPr/>
        <a:lstStyle/>
        <a:p>
          <a:endParaRPr lang="es-ES_tradnl"/>
        </a:p>
      </dgm:t>
    </dgm:pt>
    <dgm:pt modelId="{C69F8801-CB7D-E846-84E5-D203DA0085C1}" type="sibTrans" cxnId="{A84CBC61-D125-2B44-B12C-AA28ECC71D58}">
      <dgm:prSet/>
      <dgm:spPr/>
      <dgm:t>
        <a:bodyPr/>
        <a:lstStyle/>
        <a:p>
          <a:endParaRPr lang="es-ES_tradnl"/>
        </a:p>
      </dgm:t>
    </dgm:pt>
    <dgm:pt modelId="{D35BE776-010E-8742-AF56-D9076D94DA56}">
      <dgm:prSet phldrT="[Texto]"/>
      <dgm:spPr/>
      <dgm:t>
        <a:bodyPr/>
        <a:lstStyle/>
        <a:p>
          <a:r>
            <a:rPr lang="es-ES_tradnl" dirty="0"/>
            <a:t>+Signos</a:t>
          </a:r>
          <a:r>
            <a:rPr lang="es-ES_tradnl" baseline="0" dirty="0"/>
            <a:t> meníngeos o historia/examen sugerente de meningitis o infección</a:t>
          </a:r>
          <a:r>
            <a:rPr lang="es-ES" baseline="0" dirty="0"/>
            <a:t> intracraneal</a:t>
          </a:r>
          <a:endParaRPr lang="es-ES_tradnl" dirty="0"/>
        </a:p>
      </dgm:t>
    </dgm:pt>
    <dgm:pt modelId="{FC675E9E-11B8-3B46-A059-2854A7EE58DA}" type="parTrans" cxnId="{79C3D493-5244-5745-8C6C-1118CEA0B995}">
      <dgm:prSet/>
      <dgm:spPr/>
      <dgm:t>
        <a:bodyPr/>
        <a:lstStyle/>
        <a:p>
          <a:endParaRPr lang="es-ES_tradnl"/>
        </a:p>
      </dgm:t>
    </dgm:pt>
    <dgm:pt modelId="{E71D48EF-0EDC-724E-B808-7A53F4FE6921}" type="sibTrans" cxnId="{79C3D493-5244-5745-8C6C-1118CEA0B995}">
      <dgm:prSet/>
      <dgm:spPr/>
      <dgm:t>
        <a:bodyPr/>
        <a:lstStyle/>
        <a:p>
          <a:endParaRPr lang="es-ES_tradnl"/>
        </a:p>
      </dgm:t>
    </dgm:pt>
    <dgm:pt modelId="{1C364300-20DD-0540-BF9A-080618A94926}">
      <dgm:prSet phldrT="[Texto]"/>
      <dgm:spPr/>
      <dgm:t>
        <a:bodyPr/>
        <a:lstStyle/>
        <a:p>
          <a:r>
            <a:rPr lang="es-ES_tradnl" dirty="0"/>
            <a:t>6-12</a:t>
          </a:r>
          <a:r>
            <a:rPr lang="es-ES_tradnl" baseline="0" dirty="0"/>
            <a:t> m edad. Considerar si inmunización</a:t>
          </a:r>
          <a:r>
            <a:rPr lang="es-ES" baseline="0" dirty="0"/>
            <a:t> deficiente </a:t>
          </a:r>
          <a:r>
            <a:rPr lang="es-ES" baseline="0" dirty="0" err="1"/>
            <a:t>Hib</a:t>
          </a:r>
          <a:r>
            <a:rPr lang="es-ES" baseline="0" dirty="0"/>
            <a:t>, </a:t>
          </a:r>
          <a:r>
            <a:rPr lang="es-ES" baseline="0" dirty="0" err="1"/>
            <a:t>streptococo</a:t>
          </a:r>
          <a:r>
            <a:rPr lang="es-ES" baseline="0" dirty="0"/>
            <a:t> </a:t>
          </a:r>
          <a:r>
            <a:rPr lang="es-ES" baseline="0" dirty="0" err="1"/>
            <a:t>pneumoniae</a:t>
          </a:r>
          <a:endParaRPr lang="es-ES_tradnl" dirty="0"/>
        </a:p>
      </dgm:t>
    </dgm:pt>
    <dgm:pt modelId="{BB3A7A75-2197-2D45-92DD-FF01E031D274}" type="parTrans" cxnId="{2EE81C84-E827-2743-B3D9-5D98C8DDDFF1}">
      <dgm:prSet/>
      <dgm:spPr/>
      <dgm:t>
        <a:bodyPr/>
        <a:lstStyle/>
        <a:p>
          <a:endParaRPr lang="es-ES_tradnl"/>
        </a:p>
      </dgm:t>
    </dgm:pt>
    <dgm:pt modelId="{185B08EC-A0F7-BA47-A517-3AAAB372852C}" type="sibTrans" cxnId="{2EE81C84-E827-2743-B3D9-5D98C8DDDFF1}">
      <dgm:prSet/>
      <dgm:spPr/>
      <dgm:t>
        <a:bodyPr/>
        <a:lstStyle/>
        <a:p>
          <a:endParaRPr lang="es-ES_tradnl"/>
        </a:p>
      </dgm:t>
    </dgm:pt>
    <dgm:pt modelId="{BD2B7F7E-15B7-0C42-A4EB-2C3C1B8C5BA3}">
      <dgm:prSet phldrT="[Texto]"/>
      <dgm:spPr/>
      <dgm:t>
        <a:bodyPr/>
        <a:lstStyle/>
        <a:p>
          <a:r>
            <a:rPr lang="es-ES_tradnl" dirty="0"/>
            <a:t>Considerar en niños que</a:t>
          </a:r>
          <a:r>
            <a:rPr lang="es-ES_tradnl" baseline="0" dirty="0"/>
            <a:t> recibieron ATB previos</a:t>
          </a:r>
          <a:endParaRPr lang="es-ES_tradnl" dirty="0"/>
        </a:p>
      </dgm:t>
    </dgm:pt>
    <dgm:pt modelId="{F8D8D3CE-6327-6B47-A04E-3A3FB2E201D5}" type="parTrans" cxnId="{EC100D7A-0D04-0F47-9344-4F7CD9427A15}">
      <dgm:prSet/>
      <dgm:spPr/>
      <dgm:t>
        <a:bodyPr/>
        <a:lstStyle/>
        <a:p>
          <a:endParaRPr lang="es-ES_tradnl"/>
        </a:p>
      </dgm:t>
    </dgm:pt>
    <dgm:pt modelId="{EA46AA10-FA32-034E-941D-37410C8D5516}" type="sibTrans" cxnId="{EC100D7A-0D04-0F47-9344-4F7CD9427A15}">
      <dgm:prSet/>
      <dgm:spPr/>
      <dgm:t>
        <a:bodyPr/>
        <a:lstStyle/>
        <a:p>
          <a:endParaRPr lang="es-ES_tradnl"/>
        </a:p>
      </dgm:t>
    </dgm:pt>
    <dgm:pt modelId="{87E3E14B-6007-6444-9878-7B329E1CA3B3}" type="pres">
      <dgm:prSet presAssocID="{D9C0B5ED-189D-2F43-9C93-7B35E70599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4459EEC-F0E7-C842-93A1-71F222379ACF}" type="pres">
      <dgm:prSet presAssocID="{1A5444EF-B296-614C-A897-E26F41973C4B}" presName="hierRoot1" presStyleCnt="0">
        <dgm:presLayoutVars>
          <dgm:hierBranch val="init"/>
        </dgm:presLayoutVars>
      </dgm:prSet>
      <dgm:spPr/>
    </dgm:pt>
    <dgm:pt modelId="{9D92153D-036D-2243-8B73-08036142FD7E}" type="pres">
      <dgm:prSet presAssocID="{1A5444EF-B296-614C-A897-E26F41973C4B}" presName="rootComposite1" presStyleCnt="0"/>
      <dgm:spPr/>
    </dgm:pt>
    <dgm:pt modelId="{4F9956E7-38C1-1245-95EF-6A5EA52A5A7A}" type="pres">
      <dgm:prSet presAssocID="{1A5444EF-B296-614C-A897-E26F41973C4B}" presName="rootText1" presStyleLbl="node0" presStyleIdx="0" presStyleCnt="1">
        <dgm:presLayoutVars>
          <dgm:chPref val="3"/>
        </dgm:presLayoutVars>
      </dgm:prSet>
      <dgm:spPr/>
    </dgm:pt>
    <dgm:pt modelId="{DE0F6DEC-3E06-0841-B9AF-E3BB7FC10E4A}" type="pres">
      <dgm:prSet presAssocID="{1A5444EF-B296-614C-A897-E26F41973C4B}" presName="rootConnector1" presStyleLbl="node1" presStyleIdx="0" presStyleCnt="0"/>
      <dgm:spPr/>
    </dgm:pt>
    <dgm:pt modelId="{D36C6D2C-65F0-7445-905B-80FC82818CD3}" type="pres">
      <dgm:prSet presAssocID="{1A5444EF-B296-614C-A897-E26F41973C4B}" presName="hierChild2" presStyleCnt="0"/>
      <dgm:spPr/>
    </dgm:pt>
    <dgm:pt modelId="{9F3B6077-D242-D442-A298-7C4B89D13870}" type="pres">
      <dgm:prSet presAssocID="{FC675E9E-11B8-3B46-A059-2854A7EE58DA}" presName="Name64" presStyleLbl="parChTrans1D2" presStyleIdx="0" presStyleCnt="3"/>
      <dgm:spPr/>
    </dgm:pt>
    <dgm:pt modelId="{1F3C5969-6D05-3440-BE25-A22FE2B82875}" type="pres">
      <dgm:prSet presAssocID="{D35BE776-010E-8742-AF56-D9076D94DA56}" presName="hierRoot2" presStyleCnt="0">
        <dgm:presLayoutVars>
          <dgm:hierBranch val="init"/>
        </dgm:presLayoutVars>
      </dgm:prSet>
      <dgm:spPr/>
    </dgm:pt>
    <dgm:pt modelId="{6E652C9F-BE7B-D14E-8B86-B8D1207C4D49}" type="pres">
      <dgm:prSet presAssocID="{D35BE776-010E-8742-AF56-D9076D94DA56}" presName="rootComposite" presStyleCnt="0"/>
      <dgm:spPr/>
    </dgm:pt>
    <dgm:pt modelId="{79106FE9-1ADC-C84C-AE87-00AECC6B9DD5}" type="pres">
      <dgm:prSet presAssocID="{D35BE776-010E-8742-AF56-D9076D94DA56}" presName="rootText" presStyleLbl="node2" presStyleIdx="0" presStyleCnt="3">
        <dgm:presLayoutVars>
          <dgm:chPref val="3"/>
        </dgm:presLayoutVars>
      </dgm:prSet>
      <dgm:spPr/>
    </dgm:pt>
    <dgm:pt modelId="{3EB1960B-41C7-7A46-A21E-D7DE26BD3365}" type="pres">
      <dgm:prSet presAssocID="{D35BE776-010E-8742-AF56-D9076D94DA56}" presName="rootConnector" presStyleLbl="node2" presStyleIdx="0" presStyleCnt="3"/>
      <dgm:spPr/>
    </dgm:pt>
    <dgm:pt modelId="{300527D3-D0CC-884F-A2A5-5EE9A319E01A}" type="pres">
      <dgm:prSet presAssocID="{D35BE776-010E-8742-AF56-D9076D94DA56}" presName="hierChild4" presStyleCnt="0"/>
      <dgm:spPr/>
    </dgm:pt>
    <dgm:pt modelId="{DF405007-2C5E-4444-8547-39F2B4662F68}" type="pres">
      <dgm:prSet presAssocID="{D35BE776-010E-8742-AF56-D9076D94DA56}" presName="hierChild5" presStyleCnt="0"/>
      <dgm:spPr/>
    </dgm:pt>
    <dgm:pt modelId="{F0C0B3FA-DC7D-284E-9D1E-614CAC3AD94C}" type="pres">
      <dgm:prSet presAssocID="{BB3A7A75-2197-2D45-92DD-FF01E031D274}" presName="Name64" presStyleLbl="parChTrans1D2" presStyleIdx="1" presStyleCnt="3"/>
      <dgm:spPr/>
    </dgm:pt>
    <dgm:pt modelId="{308B493F-B278-7F47-851E-05510AF8FED4}" type="pres">
      <dgm:prSet presAssocID="{1C364300-20DD-0540-BF9A-080618A94926}" presName="hierRoot2" presStyleCnt="0">
        <dgm:presLayoutVars>
          <dgm:hierBranch val="init"/>
        </dgm:presLayoutVars>
      </dgm:prSet>
      <dgm:spPr/>
    </dgm:pt>
    <dgm:pt modelId="{2EB1FBD9-4E1E-9D4C-96EE-7BF88C4CEB31}" type="pres">
      <dgm:prSet presAssocID="{1C364300-20DD-0540-BF9A-080618A94926}" presName="rootComposite" presStyleCnt="0"/>
      <dgm:spPr/>
    </dgm:pt>
    <dgm:pt modelId="{27BEC7C4-E57F-C541-A3F2-BD9CC101AD28}" type="pres">
      <dgm:prSet presAssocID="{1C364300-20DD-0540-BF9A-080618A94926}" presName="rootText" presStyleLbl="node2" presStyleIdx="1" presStyleCnt="3">
        <dgm:presLayoutVars>
          <dgm:chPref val="3"/>
        </dgm:presLayoutVars>
      </dgm:prSet>
      <dgm:spPr/>
    </dgm:pt>
    <dgm:pt modelId="{3E968FDF-1F34-434A-B114-2C013D5BF654}" type="pres">
      <dgm:prSet presAssocID="{1C364300-20DD-0540-BF9A-080618A94926}" presName="rootConnector" presStyleLbl="node2" presStyleIdx="1" presStyleCnt="3"/>
      <dgm:spPr/>
    </dgm:pt>
    <dgm:pt modelId="{15FEC238-685E-634C-9E8C-AC4E259F2779}" type="pres">
      <dgm:prSet presAssocID="{1C364300-20DD-0540-BF9A-080618A94926}" presName="hierChild4" presStyleCnt="0"/>
      <dgm:spPr/>
    </dgm:pt>
    <dgm:pt modelId="{07871AB2-E952-0A45-8D9B-7A94F7ABAF51}" type="pres">
      <dgm:prSet presAssocID="{1C364300-20DD-0540-BF9A-080618A94926}" presName="hierChild5" presStyleCnt="0"/>
      <dgm:spPr/>
    </dgm:pt>
    <dgm:pt modelId="{8DB95009-A807-9143-AE12-4E842F21FBA7}" type="pres">
      <dgm:prSet presAssocID="{F8D8D3CE-6327-6B47-A04E-3A3FB2E201D5}" presName="Name64" presStyleLbl="parChTrans1D2" presStyleIdx="2" presStyleCnt="3"/>
      <dgm:spPr/>
    </dgm:pt>
    <dgm:pt modelId="{521DD015-D4D5-2F4C-9BF6-E31E9E741E2A}" type="pres">
      <dgm:prSet presAssocID="{BD2B7F7E-15B7-0C42-A4EB-2C3C1B8C5BA3}" presName="hierRoot2" presStyleCnt="0">
        <dgm:presLayoutVars>
          <dgm:hierBranch val="init"/>
        </dgm:presLayoutVars>
      </dgm:prSet>
      <dgm:spPr/>
    </dgm:pt>
    <dgm:pt modelId="{696DE390-16CA-F84F-B9B5-08AD6FAA0EBA}" type="pres">
      <dgm:prSet presAssocID="{BD2B7F7E-15B7-0C42-A4EB-2C3C1B8C5BA3}" presName="rootComposite" presStyleCnt="0"/>
      <dgm:spPr/>
    </dgm:pt>
    <dgm:pt modelId="{36101707-24A6-2946-9A94-94AC9130F1BE}" type="pres">
      <dgm:prSet presAssocID="{BD2B7F7E-15B7-0C42-A4EB-2C3C1B8C5BA3}" presName="rootText" presStyleLbl="node2" presStyleIdx="2" presStyleCnt="3">
        <dgm:presLayoutVars>
          <dgm:chPref val="3"/>
        </dgm:presLayoutVars>
      </dgm:prSet>
      <dgm:spPr/>
    </dgm:pt>
    <dgm:pt modelId="{4409C2D8-BEC4-8343-9822-884C9E4FA16A}" type="pres">
      <dgm:prSet presAssocID="{BD2B7F7E-15B7-0C42-A4EB-2C3C1B8C5BA3}" presName="rootConnector" presStyleLbl="node2" presStyleIdx="2" presStyleCnt="3"/>
      <dgm:spPr/>
    </dgm:pt>
    <dgm:pt modelId="{97824D33-FAAC-BA43-90BE-C25132F30840}" type="pres">
      <dgm:prSet presAssocID="{BD2B7F7E-15B7-0C42-A4EB-2C3C1B8C5BA3}" presName="hierChild4" presStyleCnt="0"/>
      <dgm:spPr/>
    </dgm:pt>
    <dgm:pt modelId="{CCA871F6-E380-8949-9832-DB3FE4E1F9FF}" type="pres">
      <dgm:prSet presAssocID="{BD2B7F7E-15B7-0C42-A4EB-2C3C1B8C5BA3}" presName="hierChild5" presStyleCnt="0"/>
      <dgm:spPr/>
    </dgm:pt>
    <dgm:pt modelId="{1BB16CDF-96AC-CA4D-8068-09A6233BB320}" type="pres">
      <dgm:prSet presAssocID="{1A5444EF-B296-614C-A897-E26F41973C4B}" presName="hierChild3" presStyleCnt="0"/>
      <dgm:spPr/>
    </dgm:pt>
  </dgm:ptLst>
  <dgm:cxnLst>
    <dgm:cxn modelId="{C17A3E16-01F4-A043-8007-2541FFAB8D17}" type="presOf" srcId="{D9C0B5ED-189D-2F43-9C93-7B35E70599B0}" destId="{87E3E14B-6007-6444-9878-7B329E1CA3B3}" srcOrd="0" destOrd="0" presId="urn:microsoft.com/office/officeart/2009/3/layout/HorizontalOrganizationChart"/>
    <dgm:cxn modelId="{8E4C5835-F89B-2F46-93FB-019DA66E5FC2}" type="presOf" srcId="{1A5444EF-B296-614C-A897-E26F41973C4B}" destId="{DE0F6DEC-3E06-0841-B9AF-E3BB7FC10E4A}" srcOrd="1" destOrd="0" presId="urn:microsoft.com/office/officeart/2009/3/layout/HorizontalOrganizationChart"/>
    <dgm:cxn modelId="{75B2C537-FC65-C549-8FA2-481B4C1DA821}" type="presOf" srcId="{F8D8D3CE-6327-6B47-A04E-3A3FB2E201D5}" destId="{8DB95009-A807-9143-AE12-4E842F21FBA7}" srcOrd="0" destOrd="0" presId="urn:microsoft.com/office/officeart/2009/3/layout/HorizontalOrganizationChart"/>
    <dgm:cxn modelId="{6A296255-605D-3C45-BFA6-6C64A8C0E2D7}" type="presOf" srcId="{1A5444EF-B296-614C-A897-E26F41973C4B}" destId="{4F9956E7-38C1-1245-95EF-6A5EA52A5A7A}" srcOrd="0" destOrd="0" presId="urn:microsoft.com/office/officeart/2009/3/layout/HorizontalOrganizationChart"/>
    <dgm:cxn modelId="{A84CBC61-D125-2B44-B12C-AA28ECC71D58}" srcId="{D9C0B5ED-189D-2F43-9C93-7B35E70599B0}" destId="{1A5444EF-B296-614C-A897-E26F41973C4B}" srcOrd="0" destOrd="0" parTransId="{1F8E9B42-44E2-9D41-B812-6F6EC58268AA}" sibTransId="{C69F8801-CB7D-E846-84E5-D203DA0085C1}"/>
    <dgm:cxn modelId="{B0E2646F-D148-024A-919B-22F0A5607CCA}" type="presOf" srcId="{BD2B7F7E-15B7-0C42-A4EB-2C3C1B8C5BA3}" destId="{36101707-24A6-2946-9A94-94AC9130F1BE}" srcOrd="0" destOrd="0" presId="urn:microsoft.com/office/officeart/2009/3/layout/HorizontalOrganizationChart"/>
    <dgm:cxn modelId="{EC100D7A-0D04-0F47-9344-4F7CD9427A15}" srcId="{1A5444EF-B296-614C-A897-E26F41973C4B}" destId="{BD2B7F7E-15B7-0C42-A4EB-2C3C1B8C5BA3}" srcOrd="2" destOrd="0" parTransId="{F8D8D3CE-6327-6B47-A04E-3A3FB2E201D5}" sibTransId="{EA46AA10-FA32-034E-941D-37410C8D5516}"/>
    <dgm:cxn modelId="{BD4BD780-6467-C74E-A75F-FB6F4CC507B1}" type="presOf" srcId="{1C364300-20DD-0540-BF9A-080618A94926}" destId="{3E968FDF-1F34-434A-B114-2C013D5BF654}" srcOrd="1" destOrd="0" presId="urn:microsoft.com/office/officeart/2009/3/layout/HorizontalOrganizationChart"/>
    <dgm:cxn modelId="{2EE81C84-E827-2743-B3D9-5D98C8DDDFF1}" srcId="{1A5444EF-B296-614C-A897-E26F41973C4B}" destId="{1C364300-20DD-0540-BF9A-080618A94926}" srcOrd="1" destOrd="0" parTransId="{BB3A7A75-2197-2D45-92DD-FF01E031D274}" sibTransId="{185B08EC-A0F7-BA47-A517-3AAAB372852C}"/>
    <dgm:cxn modelId="{66116892-A973-0E45-883B-FA4038E956AD}" type="presOf" srcId="{FC675E9E-11B8-3B46-A059-2854A7EE58DA}" destId="{9F3B6077-D242-D442-A298-7C4B89D13870}" srcOrd="0" destOrd="0" presId="urn:microsoft.com/office/officeart/2009/3/layout/HorizontalOrganizationChart"/>
    <dgm:cxn modelId="{79C3D493-5244-5745-8C6C-1118CEA0B995}" srcId="{1A5444EF-B296-614C-A897-E26F41973C4B}" destId="{D35BE776-010E-8742-AF56-D9076D94DA56}" srcOrd="0" destOrd="0" parTransId="{FC675E9E-11B8-3B46-A059-2854A7EE58DA}" sibTransId="{E71D48EF-0EDC-724E-B808-7A53F4FE6921}"/>
    <dgm:cxn modelId="{9C16939A-B15E-D14A-AF0D-539D213E1CC6}" type="presOf" srcId="{BD2B7F7E-15B7-0C42-A4EB-2C3C1B8C5BA3}" destId="{4409C2D8-BEC4-8343-9822-884C9E4FA16A}" srcOrd="1" destOrd="0" presId="urn:microsoft.com/office/officeart/2009/3/layout/HorizontalOrganizationChart"/>
    <dgm:cxn modelId="{FC56E99A-9F51-8243-B7B1-0D8343DEA2CD}" type="presOf" srcId="{1C364300-20DD-0540-BF9A-080618A94926}" destId="{27BEC7C4-E57F-C541-A3F2-BD9CC101AD28}" srcOrd="0" destOrd="0" presId="urn:microsoft.com/office/officeart/2009/3/layout/HorizontalOrganizationChart"/>
    <dgm:cxn modelId="{0B6279A0-0E0E-4143-9244-B68AA1F18096}" type="presOf" srcId="{D35BE776-010E-8742-AF56-D9076D94DA56}" destId="{79106FE9-1ADC-C84C-AE87-00AECC6B9DD5}" srcOrd="0" destOrd="0" presId="urn:microsoft.com/office/officeart/2009/3/layout/HorizontalOrganizationChart"/>
    <dgm:cxn modelId="{DC12C8A5-F83F-B642-A552-A08567B59CEB}" type="presOf" srcId="{BB3A7A75-2197-2D45-92DD-FF01E031D274}" destId="{F0C0B3FA-DC7D-284E-9D1E-614CAC3AD94C}" srcOrd="0" destOrd="0" presId="urn:microsoft.com/office/officeart/2009/3/layout/HorizontalOrganizationChart"/>
    <dgm:cxn modelId="{38E9D7B7-089D-3848-B26C-BE4E8DA20E64}" type="presOf" srcId="{D35BE776-010E-8742-AF56-D9076D94DA56}" destId="{3EB1960B-41C7-7A46-A21E-D7DE26BD3365}" srcOrd="1" destOrd="0" presId="urn:microsoft.com/office/officeart/2009/3/layout/HorizontalOrganizationChart"/>
    <dgm:cxn modelId="{7BFE70C6-6D6B-3E40-92F5-BCA01E96779A}" type="presParOf" srcId="{87E3E14B-6007-6444-9878-7B329E1CA3B3}" destId="{E4459EEC-F0E7-C842-93A1-71F222379ACF}" srcOrd="0" destOrd="0" presId="urn:microsoft.com/office/officeart/2009/3/layout/HorizontalOrganizationChart"/>
    <dgm:cxn modelId="{736BDBFC-DE16-E54D-965B-7C18845B5CBD}" type="presParOf" srcId="{E4459EEC-F0E7-C842-93A1-71F222379ACF}" destId="{9D92153D-036D-2243-8B73-08036142FD7E}" srcOrd="0" destOrd="0" presId="urn:microsoft.com/office/officeart/2009/3/layout/HorizontalOrganizationChart"/>
    <dgm:cxn modelId="{584FB632-4E55-F64F-B820-B78055639D86}" type="presParOf" srcId="{9D92153D-036D-2243-8B73-08036142FD7E}" destId="{4F9956E7-38C1-1245-95EF-6A5EA52A5A7A}" srcOrd="0" destOrd="0" presId="urn:microsoft.com/office/officeart/2009/3/layout/HorizontalOrganizationChart"/>
    <dgm:cxn modelId="{72615A0B-2853-AB4F-AD8D-F27A4EACF5F7}" type="presParOf" srcId="{9D92153D-036D-2243-8B73-08036142FD7E}" destId="{DE0F6DEC-3E06-0841-B9AF-E3BB7FC10E4A}" srcOrd="1" destOrd="0" presId="urn:microsoft.com/office/officeart/2009/3/layout/HorizontalOrganizationChart"/>
    <dgm:cxn modelId="{26DB657A-4ACE-3C48-818D-B9462CC0AB01}" type="presParOf" srcId="{E4459EEC-F0E7-C842-93A1-71F222379ACF}" destId="{D36C6D2C-65F0-7445-905B-80FC82818CD3}" srcOrd="1" destOrd="0" presId="urn:microsoft.com/office/officeart/2009/3/layout/HorizontalOrganizationChart"/>
    <dgm:cxn modelId="{EC0915DD-3D7E-4F40-BDE6-806D674A7301}" type="presParOf" srcId="{D36C6D2C-65F0-7445-905B-80FC82818CD3}" destId="{9F3B6077-D242-D442-A298-7C4B89D13870}" srcOrd="0" destOrd="0" presId="urn:microsoft.com/office/officeart/2009/3/layout/HorizontalOrganizationChart"/>
    <dgm:cxn modelId="{909E464A-ADFA-7441-A86D-26497E5B2EF8}" type="presParOf" srcId="{D36C6D2C-65F0-7445-905B-80FC82818CD3}" destId="{1F3C5969-6D05-3440-BE25-A22FE2B82875}" srcOrd="1" destOrd="0" presId="urn:microsoft.com/office/officeart/2009/3/layout/HorizontalOrganizationChart"/>
    <dgm:cxn modelId="{1C389447-CA18-114F-AFDB-830C60544987}" type="presParOf" srcId="{1F3C5969-6D05-3440-BE25-A22FE2B82875}" destId="{6E652C9F-BE7B-D14E-8B86-B8D1207C4D49}" srcOrd="0" destOrd="0" presId="urn:microsoft.com/office/officeart/2009/3/layout/HorizontalOrganizationChart"/>
    <dgm:cxn modelId="{42BBC0C7-0336-B34C-8C74-D6903F58A628}" type="presParOf" srcId="{6E652C9F-BE7B-D14E-8B86-B8D1207C4D49}" destId="{79106FE9-1ADC-C84C-AE87-00AECC6B9DD5}" srcOrd="0" destOrd="0" presId="urn:microsoft.com/office/officeart/2009/3/layout/HorizontalOrganizationChart"/>
    <dgm:cxn modelId="{A96BAD51-823A-4145-ADEB-05013E83D584}" type="presParOf" srcId="{6E652C9F-BE7B-D14E-8B86-B8D1207C4D49}" destId="{3EB1960B-41C7-7A46-A21E-D7DE26BD3365}" srcOrd="1" destOrd="0" presId="urn:microsoft.com/office/officeart/2009/3/layout/HorizontalOrganizationChart"/>
    <dgm:cxn modelId="{6B359D85-8B98-BD43-AEDC-CE4ECB40A68E}" type="presParOf" srcId="{1F3C5969-6D05-3440-BE25-A22FE2B82875}" destId="{300527D3-D0CC-884F-A2A5-5EE9A319E01A}" srcOrd="1" destOrd="0" presId="urn:microsoft.com/office/officeart/2009/3/layout/HorizontalOrganizationChart"/>
    <dgm:cxn modelId="{FAF1B63D-A4F6-694B-AFF7-25C7F0AD930F}" type="presParOf" srcId="{1F3C5969-6D05-3440-BE25-A22FE2B82875}" destId="{DF405007-2C5E-4444-8547-39F2B4662F68}" srcOrd="2" destOrd="0" presId="urn:microsoft.com/office/officeart/2009/3/layout/HorizontalOrganizationChart"/>
    <dgm:cxn modelId="{4A77D6E0-5FA5-BD45-8C42-75937B37BB51}" type="presParOf" srcId="{D36C6D2C-65F0-7445-905B-80FC82818CD3}" destId="{F0C0B3FA-DC7D-284E-9D1E-614CAC3AD94C}" srcOrd="2" destOrd="0" presId="urn:microsoft.com/office/officeart/2009/3/layout/HorizontalOrganizationChart"/>
    <dgm:cxn modelId="{111CA426-B409-3A48-A119-51F966B86779}" type="presParOf" srcId="{D36C6D2C-65F0-7445-905B-80FC82818CD3}" destId="{308B493F-B278-7F47-851E-05510AF8FED4}" srcOrd="3" destOrd="0" presId="urn:microsoft.com/office/officeart/2009/3/layout/HorizontalOrganizationChart"/>
    <dgm:cxn modelId="{6B0CF211-F521-DE40-B957-E74F4BC3895E}" type="presParOf" srcId="{308B493F-B278-7F47-851E-05510AF8FED4}" destId="{2EB1FBD9-4E1E-9D4C-96EE-7BF88C4CEB31}" srcOrd="0" destOrd="0" presId="urn:microsoft.com/office/officeart/2009/3/layout/HorizontalOrganizationChart"/>
    <dgm:cxn modelId="{E895A746-08E2-5E45-A8D1-EC8238F4143C}" type="presParOf" srcId="{2EB1FBD9-4E1E-9D4C-96EE-7BF88C4CEB31}" destId="{27BEC7C4-E57F-C541-A3F2-BD9CC101AD28}" srcOrd="0" destOrd="0" presId="urn:microsoft.com/office/officeart/2009/3/layout/HorizontalOrganizationChart"/>
    <dgm:cxn modelId="{0C860F8F-0076-BA44-BD28-84739B9AD98D}" type="presParOf" srcId="{2EB1FBD9-4E1E-9D4C-96EE-7BF88C4CEB31}" destId="{3E968FDF-1F34-434A-B114-2C013D5BF654}" srcOrd="1" destOrd="0" presId="urn:microsoft.com/office/officeart/2009/3/layout/HorizontalOrganizationChart"/>
    <dgm:cxn modelId="{37DCBB93-131E-8843-811A-7372847BA42B}" type="presParOf" srcId="{308B493F-B278-7F47-851E-05510AF8FED4}" destId="{15FEC238-685E-634C-9E8C-AC4E259F2779}" srcOrd="1" destOrd="0" presId="urn:microsoft.com/office/officeart/2009/3/layout/HorizontalOrganizationChart"/>
    <dgm:cxn modelId="{6F43C99A-3E87-724B-BC2C-2E0B9CECCE02}" type="presParOf" srcId="{308B493F-B278-7F47-851E-05510AF8FED4}" destId="{07871AB2-E952-0A45-8D9B-7A94F7ABAF51}" srcOrd="2" destOrd="0" presId="urn:microsoft.com/office/officeart/2009/3/layout/HorizontalOrganizationChart"/>
    <dgm:cxn modelId="{D158C4CC-CD71-1B41-8431-6389F4DAF861}" type="presParOf" srcId="{D36C6D2C-65F0-7445-905B-80FC82818CD3}" destId="{8DB95009-A807-9143-AE12-4E842F21FBA7}" srcOrd="4" destOrd="0" presId="urn:microsoft.com/office/officeart/2009/3/layout/HorizontalOrganizationChart"/>
    <dgm:cxn modelId="{9F141220-B7CF-904F-9024-10C3C5F3C464}" type="presParOf" srcId="{D36C6D2C-65F0-7445-905B-80FC82818CD3}" destId="{521DD015-D4D5-2F4C-9BF6-E31E9E741E2A}" srcOrd="5" destOrd="0" presId="urn:microsoft.com/office/officeart/2009/3/layout/HorizontalOrganizationChart"/>
    <dgm:cxn modelId="{3572C24A-DAD4-CB40-9B50-39C864AF50C2}" type="presParOf" srcId="{521DD015-D4D5-2F4C-9BF6-E31E9E741E2A}" destId="{696DE390-16CA-F84F-B9B5-08AD6FAA0EBA}" srcOrd="0" destOrd="0" presId="urn:microsoft.com/office/officeart/2009/3/layout/HorizontalOrganizationChart"/>
    <dgm:cxn modelId="{A4CAA662-5958-A143-B056-4926A5F93999}" type="presParOf" srcId="{696DE390-16CA-F84F-B9B5-08AD6FAA0EBA}" destId="{36101707-24A6-2946-9A94-94AC9130F1BE}" srcOrd="0" destOrd="0" presId="urn:microsoft.com/office/officeart/2009/3/layout/HorizontalOrganizationChart"/>
    <dgm:cxn modelId="{E80AD3B7-595F-0D4E-8074-2FB56534A1D3}" type="presParOf" srcId="{696DE390-16CA-F84F-B9B5-08AD6FAA0EBA}" destId="{4409C2D8-BEC4-8343-9822-884C9E4FA16A}" srcOrd="1" destOrd="0" presId="urn:microsoft.com/office/officeart/2009/3/layout/HorizontalOrganizationChart"/>
    <dgm:cxn modelId="{AA7CEAE1-CA79-1A4C-8111-7EFAB4BFC255}" type="presParOf" srcId="{521DD015-D4D5-2F4C-9BF6-E31E9E741E2A}" destId="{97824D33-FAAC-BA43-90BE-C25132F30840}" srcOrd="1" destOrd="0" presId="urn:microsoft.com/office/officeart/2009/3/layout/HorizontalOrganizationChart"/>
    <dgm:cxn modelId="{99A69C6C-7352-7F42-83E4-C773CEECFC43}" type="presParOf" srcId="{521DD015-D4D5-2F4C-9BF6-E31E9E741E2A}" destId="{CCA871F6-E380-8949-9832-DB3FE4E1F9FF}" srcOrd="2" destOrd="0" presId="urn:microsoft.com/office/officeart/2009/3/layout/HorizontalOrganizationChart"/>
    <dgm:cxn modelId="{922B62D2-B96A-9646-A6EA-8C4D8262208C}" type="presParOf" srcId="{E4459EEC-F0E7-C842-93A1-71F222379ACF}" destId="{1BB16CDF-96AC-CA4D-8068-09A6233BB320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AE5C80-108E-7F4B-9D09-032AF3B135C9}">
      <dsp:nvSpPr>
        <dsp:cNvPr id="0" name=""/>
        <dsp:cNvSpPr/>
      </dsp:nvSpPr>
      <dsp:spPr>
        <a:xfrm>
          <a:off x="1565271" y="2640036"/>
          <a:ext cx="1466857" cy="14731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300" kern="1200" dirty="0"/>
            <a:t>CRISIS EPIL</a:t>
          </a:r>
          <a:r>
            <a:rPr lang="es-ES" sz="1300" kern="1200" dirty="0"/>
            <a:t>ÉPTICA</a:t>
          </a:r>
          <a:endParaRPr lang="es-ES_tradnl" sz="1300" kern="1200" dirty="0"/>
        </a:p>
      </dsp:txBody>
      <dsp:txXfrm>
        <a:off x="1780087" y="2855778"/>
        <a:ext cx="1037225" cy="1041695"/>
      </dsp:txXfrm>
    </dsp:sp>
    <dsp:sp modelId="{A9C76929-7AA9-1C4F-82F4-80C49361829C}">
      <dsp:nvSpPr>
        <dsp:cNvPr id="0" name=""/>
        <dsp:cNvSpPr/>
      </dsp:nvSpPr>
      <dsp:spPr>
        <a:xfrm rot="16200000">
          <a:off x="2212165" y="2281158"/>
          <a:ext cx="173069" cy="4010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1100" kern="1200"/>
        </a:p>
      </dsp:txBody>
      <dsp:txXfrm>
        <a:off x="2238126" y="2387320"/>
        <a:ext cx="121148" cy="240604"/>
      </dsp:txXfrm>
    </dsp:sp>
    <dsp:sp modelId="{695D9E8F-D822-914C-96C8-11A4102662A7}">
      <dsp:nvSpPr>
        <dsp:cNvPr id="0" name=""/>
        <dsp:cNvSpPr/>
      </dsp:nvSpPr>
      <dsp:spPr>
        <a:xfrm>
          <a:off x="1561555" y="839202"/>
          <a:ext cx="1474288" cy="147428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300" kern="1200" dirty="0"/>
            <a:t>Crisis provocada o aguda </a:t>
          </a:r>
          <a:r>
            <a:rPr lang="es-ES_tradnl" sz="1300" kern="1200" dirty="0" err="1"/>
            <a:t>sintom</a:t>
          </a:r>
          <a:r>
            <a:rPr lang="es-ES" sz="1300" kern="1200" dirty="0"/>
            <a:t>ática</a:t>
          </a:r>
          <a:endParaRPr lang="es-ES_tradnl" sz="1300" kern="1200" dirty="0"/>
        </a:p>
      </dsp:txBody>
      <dsp:txXfrm>
        <a:off x="1777459" y="1055106"/>
        <a:ext cx="1042480" cy="1042480"/>
      </dsp:txXfrm>
    </dsp:sp>
    <dsp:sp modelId="{64428E60-1EB4-8946-8F76-D7AA20DFD5B0}">
      <dsp:nvSpPr>
        <dsp:cNvPr id="0" name=""/>
        <dsp:cNvSpPr/>
      </dsp:nvSpPr>
      <dsp:spPr>
        <a:xfrm rot="1800000">
          <a:off x="2985539" y="3622994"/>
          <a:ext cx="174327" cy="4010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1100" kern="1200"/>
        </a:p>
      </dsp:txBody>
      <dsp:txXfrm>
        <a:off x="2989042" y="3690121"/>
        <a:ext cx="122029" cy="240604"/>
      </dsp:txXfrm>
    </dsp:sp>
    <dsp:sp modelId="{34E2904A-2B48-DE48-9D84-7EC16B77025D}">
      <dsp:nvSpPr>
        <dsp:cNvPr id="0" name=""/>
        <dsp:cNvSpPr/>
      </dsp:nvSpPr>
      <dsp:spPr>
        <a:xfrm>
          <a:off x="3120644" y="3539622"/>
          <a:ext cx="1474288" cy="147428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300" kern="1200" dirty="0"/>
            <a:t>Crisis no provocada</a:t>
          </a:r>
        </a:p>
      </dsp:txBody>
      <dsp:txXfrm>
        <a:off x="3336548" y="3755526"/>
        <a:ext cx="1042480" cy="1042480"/>
      </dsp:txXfrm>
    </dsp:sp>
    <dsp:sp modelId="{2F73EEE1-629D-2D4D-98E9-235ECB7625C1}">
      <dsp:nvSpPr>
        <dsp:cNvPr id="0" name=""/>
        <dsp:cNvSpPr/>
      </dsp:nvSpPr>
      <dsp:spPr>
        <a:xfrm rot="9000000">
          <a:off x="1437532" y="3622994"/>
          <a:ext cx="174327" cy="4010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_tradnl" sz="1100" kern="1200"/>
        </a:p>
      </dsp:txBody>
      <dsp:txXfrm rot="10800000">
        <a:off x="1486327" y="3690121"/>
        <a:ext cx="122029" cy="240604"/>
      </dsp:txXfrm>
    </dsp:sp>
    <dsp:sp modelId="{9130B33F-8C2F-CE4A-A025-FEF608318F45}">
      <dsp:nvSpPr>
        <dsp:cNvPr id="0" name=""/>
        <dsp:cNvSpPr/>
      </dsp:nvSpPr>
      <dsp:spPr>
        <a:xfrm>
          <a:off x="2467" y="3539622"/>
          <a:ext cx="1474288" cy="147428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300" kern="1200" noProof="0" dirty="0" err="1"/>
            <a:t>Convulsi</a:t>
          </a:r>
          <a:r>
            <a:rPr lang="es-ES" sz="1300" kern="1200" dirty="0" err="1"/>
            <a:t>ón</a:t>
          </a:r>
          <a:r>
            <a:rPr lang="es-ES" sz="1300" kern="1200" dirty="0"/>
            <a:t> febril</a:t>
          </a:r>
          <a:endParaRPr lang="es-ES_tradnl" sz="1300" kern="1200" dirty="0"/>
        </a:p>
      </dsp:txBody>
      <dsp:txXfrm>
        <a:off x="218371" y="3755526"/>
        <a:ext cx="1042480" cy="104248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4B8AB-CDF1-B540-81FA-B4C72CDCCA91}">
      <dsp:nvSpPr>
        <dsp:cNvPr id="0" name=""/>
        <dsp:cNvSpPr/>
      </dsp:nvSpPr>
      <dsp:spPr>
        <a:xfrm>
          <a:off x="0" y="30094"/>
          <a:ext cx="7556500" cy="7113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400" kern="1200" dirty="0"/>
            <a:t>EEG</a:t>
          </a:r>
        </a:p>
      </dsp:txBody>
      <dsp:txXfrm>
        <a:off x="34726" y="64820"/>
        <a:ext cx="7487048" cy="641908"/>
      </dsp:txXfrm>
    </dsp:sp>
    <dsp:sp modelId="{D8130F68-01B5-4C44-BABC-AADD5C8D8DCA}">
      <dsp:nvSpPr>
        <dsp:cNvPr id="0" name=""/>
        <dsp:cNvSpPr/>
      </dsp:nvSpPr>
      <dsp:spPr>
        <a:xfrm>
          <a:off x="0" y="741454"/>
          <a:ext cx="7556500" cy="62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919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_tradnl" sz="1800" kern="1200" dirty="0"/>
            <a:t>No en niños sanos </a:t>
          </a:r>
          <a:r>
            <a:rPr lang="es-ES_tradnl" sz="1800" kern="1200" dirty="0" err="1"/>
            <a:t>neurol</a:t>
          </a:r>
          <a:r>
            <a:rPr lang="es-ES" sz="1800" kern="1200" dirty="0" err="1"/>
            <a:t>ógicos</a:t>
          </a:r>
          <a:endParaRPr lang="es-ES_tradnl" sz="1800" kern="1200" dirty="0"/>
        </a:p>
      </dsp:txBody>
      <dsp:txXfrm>
        <a:off x="0" y="741454"/>
        <a:ext cx="7556500" cy="629280"/>
      </dsp:txXfrm>
    </dsp:sp>
    <dsp:sp modelId="{6756AD11-0CB0-6E48-A0AA-B72FFDA52182}">
      <dsp:nvSpPr>
        <dsp:cNvPr id="0" name=""/>
        <dsp:cNvSpPr/>
      </dsp:nvSpPr>
      <dsp:spPr>
        <a:xfrm>
          <a:off x="0" y="1370734"/>
          <a:ext cx="7556500" cy="711360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400" kern="1200" dirty="0"/>
            <a:t>Ex</a:t>
          </a:r>
          <a:r>
            <a:rPr lang="es-ES" sz="2400" kern="1200" dirty="0" err="1"/>
            <a:t>ámenes</a:t>
          </a:r>
          <a:r>
            <a:rPr lang="es-ES" sz="2400" kern="1200" dirty="0"/>
            <a:t> NO recomendados de rutina</a:t>
          </a:r>
          <a:endParaRPr lang="es-ES_tradnl" sz="2400" kern="1200" dirty="0"/>
        </a:p>
      </dsp:txBody>
      <dsp:txXfrm>
        <a:off x="34726" y="1405460"/>
        <a:ext cx="7487048" cy="641908"/>
      </dsp:txXfrm>
    </dsp:sp>
    <dsp:sp modelId="{32C83B3F-6312-824E-94A8-9A75E533FB76}">
      <dsp:nvSpPr>
        <dsp:cNvPr id="0" name=""/>
        <dsp:cNvSpPr/>
      </dsp:nvSpPr>
      <dsp:spPr>
        <a:xfrm>
          <a:off x="0" y="2082094"/>
          <a:ext cx="7556500" cy="1179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919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_tradnl" sz="1800" kern="1200" dirty="0"/>
            <a:t>ELP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_tradnl" sz="1800" kern="1200" dirty="0"/>
            <a:t>Ca/P, Mg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_tradnl" sz="1800" kern="1200" dirty="0"/>
            <a:t>Glicemia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_tradnl" sz="1800" kern="1200" dirty="0"/>
            <a:t>Hemograma</a:t>
          </a:r>
        </a:p>
      </dsp:txBody>
      <dsp:txXfrm>
        <a:off x="0" y="2082094"/>
        <a:ext cx="7556500" cy="1179900"/>
      </dsp:txXfrm>
    </dsp:sp>
    <dsp:sp modelId="{3CA6DB4A-4DD3-A24B-8BF8-E1E041F9C05C}">
      <dsp:nvSpPr>
        <dsp:cNvPr id="0" name=""/>
        <dsp:cNvSpPr/>
      </dsp:nvSpPr>
      <dsp:spPr>
        <a:xfrm>
          <a:off x="0" y="3261994"/>
          <a:ext cx="7556500" cy="711360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400" kern="1200" dirty="0" err="1"/>
            <a:t>Neuroimagen</a:t>
          </a:r>
          <a:r>
            <a:rPr lang="es-ES_tradnl" sz="2400" kern="1200" dirty="0"/>
            <a:t> NO de rutina</a:t>
          </a:r>
        </a:p>
      </dsp:txBody>
      <dsp:txXfrm>
        <a:off x="34726" y="3296720"/>
        <a:ext cx="7487048" cy="64190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360A29-6629-C14A-9EB3-D82348651546}">
      <dsp:nvSpPr>
        <dsp:cNvPr id="0" name=""/>
        <dsp:cNvSpPr/>
      </dsp:nvSpPr>
      <dsp:spPr>
        <a:xfrm rot="16200000">
          <a:off x="314" y="273754"/>
          <a:ext cx="3597454" cy="3597454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4100" kern="1200" dirty="0" err="1"/>
            <a:t>CoFe</a:t>
          </a:r>
          <a:r>
            <a:rPr lang="es-ES_tradnl" sz="4100" kern="1200" dirty="0"/>
            <a:t> Simple</a:t>
          </a:r>
        </a:p>
      </dsp:txBody>
      <dsp:txXfrm rot="5400000">
        <a:off x="629869" y="1173116"/>
        <a:ext cx="2967900" cy="1798727"/>
      </dsp:txXfrm>
    </dsp:sp>
    <dsp:sp modelId="{D50E8E6B-CBFA-A34F-8B65-5A78BA56EDBA}">
      <dsp:nvSpPr>
        <dsp:cNvPr id="0" name=""/>
        <dsp:cNvSpPr/>
      </dsp:nvSpPr>
      <dsp:spPr>
        <a:xfrm rot="5400000">
          <a:off x="3958731" y="273754"/>
          <a:ext cx="3597454" cy="3597454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4100" kern="1200" dirty="0" err="1"/>
            <a:t>CoFe</a:t>
          </a:r>
          <a:r>
            <a:rPr lang="es-ES_tradnl" sz="4100" kern="1200" dirty="0"/>
            <a:t> Compleja</a:t>
          </a:r>
        </a:p>
      </dsp:txBody>
      <dsp:txXfrm rot="-5400000">
        <a:off x="3958732" y="1173118"/>
        <a:ext cx="2967900" cy="179872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195F86-F170-3841-BDFF-96EA9FAA6080}">
      <dsp:nvSpPr>
        <dsp:cNvPr id="0" name=""/>
        <dsp:cNvSpPr/>
      </dsp:nvSpPr>
      <dsp:spPr>
        <a:xfrm rot="5400000">
          <a:off x="3696010" y="-1387431"/>
          <a:ext cx="898538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400" kern="1200" dirty="0" err="1"/>
            <a:t>Neurodesarrollo</a:t>
          </a:r>
          <a:r>
            <a:rPr lang="es-ES_tradnl" sz="1400" kern="1200" dirty="0"/>
            <a:t> anormal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400" kern="1200" dirty="0"/>
            <a:t>M</a:t>
          </a:r>
          <a:r>
            <a:rPr lang="es-ES" sz="1400" kern="1200" dirty="0" err="1"/>
            <a:t>ás</a:t>
          </a:r>
          <a:r>
            <a:rPr lang="es-ES" sz="1400" kern="1200" dirty="0"/>
            <a:t> de una característica de </a:t>
          </a:r>
          <a:r>
            <a:rPr lang="es-ES" sz="1400" kern="1200" dirty="0" err="1"/>
            <a:t>CoFe</a:t>
          </a:r>
          <a:r>
            <a:rPr lang="es-ES" sz="1400" kern="1200" baseline="0" dirty="0"/>
            <a:t> compleja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baseline="0" dirty="0"/>
            <a:t>Historia familiar de epilepsia</a:t>
          </a:r>
          <a:endParaRPr lang="es-ES_tradnl" sz="1400" kern="1200" dirty="0"/>
        </a:p>
      </dsp:txBody>
      <dsp:txXfrm rot="-5400000">
        <a:off x="2194560" y="157882"/>
        <a:ext cx="3857577" cy="810812"/>
      </dsp:txXfrm>
    </dsp:sp>
    <dsp:sp modelId="{568FAC94-4A7B-1D4E-B30C-F08F594FA911}">
      <dsp:nvSpPr>
        <dsp:cNvPr id="0" name=""/>
        <dsp:cNvSpPr/>
      </dsp:nvSpPr>
      <dsp:spPr>
        <a:xfrm>
          <a:off x="0" y="1701"/>
          <a:ext cx="2194560" cy="112317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200" kern="1200" dirty="0"/>
            <a:t>EEG ambulatorio</a:t>
          </a:r>
          <a:r>
            <a:rPr lang="es-ES_tradnl" sz="2200" kern="1200" baseline="0" dirty="0"/>
            <a:t> si</a:t>
          </a:r>
          <a:endParaRPr lang="es-ES_tradnl" sz="2200" kern="1200" dirty="0"/>
        </a:p>
      </dsp:txBody>
      <dsp:txXfrm>
        <a:off x="54829" y="56530"/>
        <a:ext cx="2084902" cy="1013515"/>
      </dsp:txXfrm>
    </dsp:sp>
    <dsp:sp modelId="{D4FCCE05-B023-EB46-8E90-213692004520}">
      <dsp:nvSpPr>
        <dsp:cNvPr id="0" name=""/>
        <dsp:cNvSpPr/>
      </dsp:nvSpPr>
      <dsp:spPr>
        <a:xfrm rot="5400000">
          <a:off x="3696010" y="-208100"/>
          <a:ext cx="898538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400" kern="1200" dirty="0"/>
            <a:t>Si </a:t>
          </a:r>
          <a:r>
            <a:rPr lang="es-ES_tradnl" sz="1400" kern="1200" dirty="0" err="1"/>
            <a:t>CoFe</a:t>
          </a:r>
          <a:r>
            <a:rPr lang="es-ES_tradnl" sz="1400" kern="1200" dirty="0"/>
            <a:t> focal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400" kern="1200" dirty="0"/>
            <a:t>Si </a:t>
          </a:r>
          <a:r>
            <a:rPr lang="es-ES_tradnl" sz="1400" kern="1200" dirty="0" err="1"/>
            <a:t>CoFe</a:t>
          </a:r>
          <a:r>
            <a:rPr lang="es-ES_tradnl" sz="1400" kern="1200" dirty="0"/>
            <a:t> prolongada</a:t>
          </a:r>
        </a:p>
      </dsp:txBody>
      <dsp:txXfrm rot="-5400000">
        <a:off x="2194560" y="1337213"/>
        <a:ext cx="3857577" cy="810812"/>
      </dsp:txXfrm>
    </dsp:sp>
    <dsp:sp modelId="{90F23205-C4A5-7141-AA75-7C8685B74D77}">
      <dsp:nvSpPr>
        <dsp:cNvPr id="0" name=""/>
        <dsp:cNvSpPr/>
      </dsp:nvSpPr>
      <dsp:spPr>
        <a:xfrm>
          <a:off x="0" y="1181033"/>
          <a:ext cx="2194560" cy="112317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200" kern="1200" dirty="0"/>
            <a:t>RNM</a:t>
          </a:r>
          <a:r>
            <a:rPr lang="es-ES_tradnl" sz="2200" kern="1200" baseline="0" dirty="0"/>
            <a:t> cerebro</a:t>
          </a:r>
          <a:endParaRPr lang="es-ES_tradnl" sz="2200" kern="1200" dirty="0"/>
        </a:p>
      </dsp:txBody>
      <dsp:txXfrm>
        <a:off x="54829" y="1235862"/>
        <a:ext cx="2084902" cy="1013515"/>
      </dsp:txXfrm>
    </dsp:sp>
    <dsp:sp modelId="{73754197-A9B8-E74B-BF8E-357231C972A8}">
      <dsp:nvSpPr>
        <dsp:cNvPr id="0" name=""/>
        <dsp:cNvSpPr/>
      </dsp:nvSpPr>
      <dsp:spPr>
        <a:xfrm rot="5400000">
          <a:off x="3696010" y="971231"/>
          <a:ext cx="898538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400" kern="1200" dirty="0"/>
            <a:t>Paciente</a:t>
          </a:r>
          <a:r>
            <a:rPr lang="es-ES_tradnl" sz="1400" kern="1200" baseline="0" dirty="0"/>
            <a:t> &lt;12 meses</a:t>
          </a:r>
          <a:endParaRPr lang="es-ES_tradnl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400" kern="1200" dirty="0"/>
            <a:t>&gt;12 meses si hay signos de infección</a:t>
          </a:r>
          <a:r>
            <a:rPr lang="es-ES" sz="1400" kern="1200" dirty="0"/>
            <a:t> de SNC</a:t>
          </a:r>
          <a:endParaRPr lang="es-ES_tradnl" sz="1400" kern="1200" dirty="0"/>
        </a:p>
      </dsp:txBody>
      <dsp:txXfrm rot="-5400000">
        <a:off x="2194560" y="2516545"/>
        <a:ext cx="3857577" cy="810812"/>
      </dsp:txXfrm>
    </dsp:sp>
    <dsp:sp modelId="{12D2BAD1-FB3E-7A43-9F70-7261890BEADA}">
      <dsp:nvSpPr>
        <dsp:cNvPr id="0" name=""/>
        <dsp:cNvSpPr/>
      </dsp:nvSpPr>
      <dsp:spPr>
        <a:xfrm>
          <a:off x="0" y="2360365"/>
          <a:ext cx="2194560" cy="112317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200" kern="1200" dirty="0"/>
            <a:t>Considerar PL si</a:t>
          </a:r>
        </a:p>
      </dsp:txBody>
      <dsp:txXfrm>
        <a:off x="54829" y="2415194"/>
        <a:ext cx="2084902" cy="101351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49928-FD1C-4603-9ABC-792C8051FD21}">
      <dsp:nvSpPr>
        <dsp:cNvPr id="0" name=""/>
        <dsp:cNvSpPr/>
      </dsp:nvSpPr>
      <dsp:spPr>
        <a:xfrm>
          <a:off x="3195967" y="0"/>
          <a:ext cx="4793952" cy="967241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600" kern="1200" dirty="0"/>
            <a:t>No requiere mayor estudio</a:t>
          </a:r>
        </a:p>
      </dsp:txBody>
      <dsp:txXfrm>
        <a:off x="3195967" y="120905"/>
        <a:ext cx="4431237" cy="725431"/>
      </dsp:txXfrm>
    </dsp:sp>
    <dsp:sp modelId="{2E3E0D66-78AA-4D20-97F3-70FB3DA14108}">
      <dsp:nvSpPr>
        <dsp:cNvPr id="0" name=""/>
        <dsp:cNvSpPr/>
      </dsp:nvSpPr>
      <dsp:spPr>
        <a:xfrm>
          <a:off x="0" y="0"/>
          <a:ext cx="3195968" cy="96724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900" kern="1200" dirty="0"/>
            <a:t>CF simple</a:t>
          </a:r>
        </a:p>
      </dsp:txBody>
      <dsp:txXfrm>
        <a:off x="47217" y="47217"/>
        <a:ext cx="3101534" cy="87280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49928-FD1C-4603-9ABC-792C8051FD21}">
      <dsp:nvSpPr>
        <dsp:cNvPr id="0" name=""/>
        <dsp:cNvSpPr/>
      </dsp:nvSpPr>
      <dsp:spPr>
        <a:xfrm>
          <a:off x="3195967" y="472"/>
          <a:ext cx="4793952" cy="96629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2200" kern="1200" dirty="0"/>
            <a:t>Requiere estudio con ex de laboratorio, EEG, PL e imágenes</a:t>
          </a:r>
        </a:p>
      </dsp:txBody>
      <dsp:txXfrm>
        <a:off x="3195967" y="121259"/>
        <a:ext cx="4431591" cy="724722"/>
      </dsp:txXfrm>
    </dsp:sp>
    <dsp:sp modelId="{2E3E0D66-78AA-4D20-97F3-70FB3DA14108}">
      <dsp:nvSpPr>
        <dsp:cNvPr id="0" name=""/>
        <dsp:cNvSpPr/>
      </dsp:nvSpPr>
      <dsp:spPr>
        <a:xfrm>
          <a:off x="0" y="472"/>
          <a:ext cx="3195968" cy="9662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CF compleja (&gt;15 min, focal, status)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Sospecha infección SNC</a:t>
          </a:r>
        </a:p>
      </dsp:txBody>
      <dsp:txXfrm>
        <a:off x="47171" y="47643"/>
        <a:ext cx="3101626" cy="87195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6E0982-60B3-684F-A26C-F71B6651138C}">
      <dsp:nvSpPr>
        <dsp:cNvPr id="0" name=""/>
        <dsp:cNvSpPr/>
      </dsp:nvSpPr>
      <dsp:spPr>
        <a:xfrm>
          <a:off x="2980308" y="2307760"/>
          <a:ext cx="128436" cy="1284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00A69E-9370-9342-8896-8A3B8EA542B4}">
      <dsp:nvSpPr>
        <dsp:cNvPr id="0" name=""/>
        <dsp:cNvSpPr/>
      </dsp:nvSpPr>
      <dsp:spPr>
        <a:xfrm>
          <a:off x="2867797" y="2488064"/>
          <a:ext cx="128436" cy="1284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8D0719-4290-DA47-B17D-BA0833CFE9E2}">
      <dsp:nvSpPr>
        <dsp:cNvPr id="0" name=""/>
        <dsp:cNvSpPr/>
      </dsp:nvSpPr>
      <dsp:spPr>
        <a:xfrm>
          <a:off x="2733709" y="2644168"/>
          <a:ext cx="128436" cy="1284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78674C-EE74-CC41-A35E-42D0767AE140}">
      <dsp:nvSpPr>
        <dsp:cNvPr id="0" name=""/>
        <dsp:cNvSpPr/>
      </dsp:nvSpPr>
      <dsp:spPr>
        <a:xfrm>
          <a:off x="2893998" y="493134"/>
          <a:ext cx="128436" cy="1284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4B911F-B4D9-2A44-935C-1C9C80010800}">
      <dsp:nvSpPr>
        <dsp:cNvPr id="0" name=""/>
        <dsp:cNvSpPr/>
      </dsp:nvSpPr>
      <dsp:spPr>
        <a:xfrm>
          <a:off x="3065590" y="390882"/>
          <a:ext cx="128436" cy="1284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8418EF-8A2E-B140-AECD-766D1C8E2CCA}">
      <dsp:nvSpPr>
        <dsp:cNvPr id="0" name=""/>
        <dsp:cNvSpPr/>
      </dsp:nvSpPr>
      <dsp:spPr>
        <a:xfrm>
          <a:off x="3236667" y="288630"/>
          <a:ext cx="128436" cy="1284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9680B9-A6D8-F941-9016-4078B7794899}">
      <dsp:nvSpPr>
        <dsp:cNvPr id="0" name=""/>
        <dsp:cNvSpPr/>
      </dsp:nvSpPr>
      <dsp:spPr>
        <a:xfrm>
          <a:off x="3407745" y="390882"/>
          <a:ext cx="128436" cy="1284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6FD330-0B4F-1442-B299-1C22CEA52AA8}">
      <dsp:nvSpPr>
        <dsp:cNvPr id="0" name=""/>
        <dsp:cNvSpPr/>
      </dsp:nvSpPr>
      <dsp:spPr>
        <a:xfrm>
          <a:off x="3579336" y="493134"/>
          <a:ext cx="128436" cy="1284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CD9BED-2B7A-4348-BB6D-3F57698ECD1E}">
      <dsp:nvSpPr>
        <dsp:cNvPr id="0" name=""/>
        <dsp:cNvSpPr/>
      </dsp:nvSpPr>
      <dsp:spPr>
        <a:xfrm>
          <a:off x="3236667" y="504381"/>
          <a:ext cx="128436" cy="1284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CDE168-CE58-1740-80A8-2D627AB59CD0}">
      <dsp:nvSpPr>
        <dsp:cNvPr id="0" name=""/>
        <dsp:cNvSpPr/>
      </dsp:nvSpPr>
      <dsp:spPr>
        <a:xfrm>
          <a:off x="3236667" y="720132"/>
          <a:ext cx="128436" cy="1284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C5C0F6-C2DE-324C-9275-3D5E18A5D5BE}">
      <dsp:nvSpPr>
        <dsp:cNvPr id="0" name=""/>
        <dsp:cNvSpPr/>
      </dsp:nvSpPr>
      <dsp:spPr>
        <a:xfrm>
          <a:off x="2191707" y="3113303"/>
          <a:ext cx="2770120" cy="7430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342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900" kern="1200"/>
            <a:t>Riesgo de recurrencia de CF</a:t>
          </a:r>
        </a:p>
      </dsp:txBody>
      <dsp:txXfrm>
        <a:off x="2227979" y="3149575"/>
        <a:ext cx="2697576" cy="670484"/>
      </dsp:txXfrm>
    </dsp:sp>
    <dsp:sp modelId="{2E02FA1F-8DB7-D24F-9165-718E07A1163C}">
      <dsp:nvSpPr>
        <dsp:cNvPr id="0" name=""/>
        <dsp:cNvSpPr/>
      </dsp:nvSpPr>
      <dsp:spPr>
        <a:xfrm>
          <a:off x="1423656" y="2385271"/>
          <a:ext cx="1284366" cy="128428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841399-CE7A-BD4B-9A9F-13B81DB4C5F3}">
      <dsp:nvSpPr>
        <dsp:cNvPr id="0" name=""/>
        <dsp:cNvSpPr/>
      </dsp:nvSpPr>
      <dsp:spPr>
        <a:xfrm>
          <a:off x="3362535" y="1659966"/>
          <a:ext cx="2770120" cy="7430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342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900" kern="1200"/>
            <a:t>Riesgo de epilepsia</a:t>
          </a:r>
        </a:p>
      </dsp:txBody>
      <dsp:txXfrm>
        <a:off x="3398807" y="1696238"/>
        <a:ext cx="2697576" cy="670484"/>
      </dsp:txXfrm>
    </dsp:sp>
    <dsp:sp modelId="{C06A8C69-51AD-F946-BD75-ACACD7DA020F}">
      <dsp:nvSpPr>
        <dsp:cNvPr id="0" name=""/>
        <dsp:cNvSpPr/>
      </dsp:nvSpPr>
      <dsp:spPr>
        <a:xfrm>
          <a:off x="2594484" y="931934"/>
          <a:ext cx="1284366" cy="128428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8EBA2D-893C-B74E-A364-BCD9E26B9D1D}">
      <dsp:nvSpPr>
        <dsp:cNvPr id="0" name=""/>
        <dsp:cNvSpPr/>
      </dsp:nvSpPr>
      <dsp:spPr>
        <a:xfrm rot="5400000">
          <a:off x="3688080" y="-1379220"/>
          <a:ext cx="914400" cy="390144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200" kern="1200" dirty="0"/>
            <a:t>1ra CF &lt;12-18 meses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200" kern="1200" dirty="0"/>
            <a:t>Antecedente CF familiar de 1er grado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200" kern="1200" dirty="0"/>
            <a:t>Fiebre baja  al inicio de la crisis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200" kern="1200" dirty="0"/>
            <a:t>&lt; de 1 hora entre inicio de fiebre y convulsión </a:t>
          </a:r>
          <a:endParaRPr lang="es-ES_tradnl" sz="1200" kern="1200" dirty="0"/>
        </a:p>
      </dsp:txBody>
      <dsp:txXfrm rot="-5400000">
        <a:off x="2194561" y="158936"/>
        <a:ext cx="3856803" cy="825126"/>
      </dsp:txXfrm>
    </dsp:sp>
    <dsp:sp modelId="{1505CB13-A036-3A43-A79D-E43AF4271B38}">
      <dsp:nvSpPr>
        <dsp:cNvPr id="0" name=""/>
        <dsp:cNvSpPr/>
      </dsp:nvSpPr>
      <dsp:spPr>
        <a:xfrm>
          <a:off x="0" y="0"/>
          <a:ext cx="2194560" cy="11430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dirty="0"/>
            <a:t>Factores de riesgo de recurrencia</a:t>
          </a:r>
        </a:p>
      </dsp:txBody>
      <dsp:txXfrm>
        <a:off x="55797" y="55797"/>
        <a:ext cx="2082966" cy="103140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6DFB9-E80E-794C-BF6A-497A890A388A}">
      <dsp:nvSpPr>
        <dsp:cNvPr id="0" name=""/>
        <dsp:cNvSpPr/>
      </dsp:nvSpPr>
      <dsp:spPr>
        <a:xfrm>
          <a:off x="430945" y="398"/>
          <a:ext cx="3187819" cy="191269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/>
            <a:t>Crisis simples y la mayoría de las complejas: &lt;2-3 min.</a:t>
          </a:r>
          <a:endParaRPr lang="en-US" sz="1800" kern="1200"/>
        </a:p>
      </dsp:txBody>
      <dsp:txXfrm>
        <a:off x="430945" y="398"/>
        <a:ext cx="3187819" cy="1912691"/>
      </dsp:txXfrm>
    </dsp:sp>
    <dsp:sp modelId="{3E2B093B-A483-FE44-A63F-D3EA30445FB6}">
      <dsp:nvSpPr>
        <dsp:cNvPr id="0" name=""/>
        <dsp:cNvSpPr/>
      </dsp:nvSpPr>
      <dsp:spPr>
        <a:xfrm>
          <a:off x="3937547" y="398"/>
          <a:ext cx="3187819" cy="1912691"/>
        </a:xfrm>
        <a:prstGeom prst="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/>
            <a:t>5 min</a:t>
          </a:r>
          <a:r>
            <a:rPr lang="es-CL" sz="1800" kern="1200"/>
            <a:t>: punto de corte para iniciar intervención terapéutica activa (mayor potencial para inducir daño neuronal permanente)</a:t>
          </a:r>
          <a:endParaRPr lang="en-US" sz="1800" kern="1200"/>
        </a:p>
      </dsp:txBody>
      <dsp:txXfrm>
        <a:off x="3937547" y="398"/>
        <a:ext cx="3187819" cy="1912691"/>
      </dsp:txXfrm>
    </dsp:sp>
    <dsp:sp modelId="{A08C828E-C23A-9147-93E7-93A9B8EADB32}">
      <dsp:nvSpPr>
        <dsp:cNvPr id="0" name=""/>
        <dsp:cNvSpPr/>
      </dsp:nvSpPr>
      <dsp:spPr>
        <a:xfrm>
          <a:off x="430945" y="2231872"/>
          <a:ext cx="3187819" cy="1912691"/>
        </a:xfrm>
        <a:prstGeom prst="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/>
            <a:t>Manejo extrahospitalario: soporte vital básico y eventual administración de diazepam rectal </a:t>
          </a:r>
          <a:r>
            <a:rPr lang="en-US" sz="1800" kern="1200"/>
            <a:t>(0.5 mg/kg) </a:t>
          </a:r>
          <a:r>
            <a:rPr lang="es-CL" sz="1800" kern="1200"/>
            <a:t>o </a:t>
          </a:r>
          <a:r>
            <a:rPr lang="es-CL" sz="1800" b="1" kern="1200"/>
            <a:t>midazolam intranasal o en mucosa oral (0.3 mg/kg)</a:t>
          </a:r>
          <a:endParaRPr lang="en-US" sz="1800" kern="1200"/>
        </a:p>
      </dsp:txBody>
      <dsp:txXfrm>
        <a:off x="430945" y="2231872"/>
        <a:ext cx="3187819" cy="1912691"/>
      </dsp:txXfrm>
    </dsp:sp>
    <dsp:sp modelId="{F1DC7DFD-00B7-DA4B-BB58-C14CC2718EE9}">
      <dsp:nvSpPr>
        <dsp:cNvPr id="0" name=""/>
        <dsp:cNvSpPr/>
      </dsp:nvSpPr>
      <dsp:spPr>
        <a:xfrm>
          <a:off x="3937547" y="2231872"/>
          <a:ext cx="3187819" cy="1912691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/>
            <a:t>Intrahospitalario: no difiere de convulsiones afebriles o status</a:t>
          </a:r>
          <a:endParaRPr lang="en-US" sz="1800" kern="1200"/>
        </a:p>
      </dsp:txBody>
      <dsp:txXfrm>
        <a:off x="3937547" y="2231872"/>
        <a:ext cx="3187819" cy="191269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E320CC-536F-4325-A947-CF8FA87CEC36}">
      <dsp:nvSpPr>
        <dsp:cNvPr id="0" name=""/>
        <dsp:cNvSpPr/>
      </dsp:nvSpPr>
      <dsp:spPr>
        <a:xfrm>
          <a:off x="-4703535" y="-721009"/>
          <a:ext cx="5602537" cy="5602537"/>
        </a:xfrm>
        <a:prstGeom prst="blockArc">
          <a:avLst>
            <a:gd name="adj1" fmla="val 18900000"/>
            <a:gd name="adj2" fmla="val 2700000"/>
            <a:gd name="adj3" fmla="val 386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969314-95AB-4AB1-A48B-5C69FDC18782}">
      <dsp:nvSpPr>
        <dsp:cNvPr id="0" name=""/>
        <dsp:cNvSpPr/>
      </dsp:nvSpPr>
      <dsp:spPr>
        <a:xfrm>
          <a:off x="470842" y="319860"/>
          <a:ext cx="7738590" cy="64005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43" tIns="50800" rIns="50800" bIns="508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/>
            <a:t>Las CF simple no se tratan</a:t>
          </a:r>
        </a:p>
      </dsp:txBody>
      <dsp:txXfrm>
        <a:off x="470842" y="319860"/>
        <a:ext cx="7738590" cy="640054"/>
      </dsp:txXfrm>
    </dsp:sp>
    <dsp:sp modelId="{F85172BE-270A-43E5-9F83-7F7DF93BC0BA}">
      <dsp:nvSpPr>
        <dsp:cNvPr id="0" name=""/>
        <dsp:cNvSpPr/>
      </dsp:nvSpPr>
      <dsp:spPr>
        <a:xfrm>
          <a:off x="70808" y="239853"/>
          <a:ext cx="800067" cy="8000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6B90E7-0CF8-45C5-B65A-17578BA4E08A}">
      <dsp:nvSpPr>
        <dsp:cNvPr id="0" name=""/>
        <dsp:cNvSpPr/>
      </dsp:nvSpPr>
      <dsp:spPr>
        <a:xfrm>
          <a:off x="837800" y="1280108"/>
          <a:ext cx="7371632" cy="640054"/>
        </a:xfrm>
        <a:prstGeom prst="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43" tIns="50800" rIns="50800" bIns="508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/>
            <a:t>Los antipiréticos profilácticos no reducen el riesgo de recurrencia </a:t>
          </a:r>
        </a:p>
      </dsp:txBody>
      <dsp:txXfrm>
        <a:off x="837800" y="1280108"/>
        <a:ext cx="7371632" cy="640054"/>
      </dsp:txXfrm>
    </dsp:sp>
    <dsp:sp modelId="{BA36E5E9-4C81-4DFC-BCD1-42DC11D43DC7}">
      <dsp:nvSpPr>
        <dsp:cNvPr id="0" name=""/>
        <dsp:cNvSpPr/>
      </dsp:nvSpPr>
      <dsp:spPr>
        <a:xfrm>
          <a:off x="437766" y="1200101"/>
          <a:ext cx="800067" cy="8000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28B5FD-E91C-4C79-A4EC-56688BBB6206}">
      <dsp:nvSpPr>
        <dsp:cNvPr id="0" name=""/>
        <dsp:cNvSpPr/>
      </dsp:nvSpPr>
      <dsp:spPr>
        <a:xfrm>
          <a:off x="837800" y="2240356"/>
          <a:ext cx="7371632" cy="640054"/>
        </a:xfrm>
        <a:prstGeom prst="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43" tIns="50800" rIns="50800" bIns="508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No se utilizan </a:t>
          </a:r>
          <a:r>
            <a:rPr lang="es-CL" sz="2000" kern="1200" dirty="0" err="1"/>
            <a:t>FAEs</a:t>
          </a:r>
          <a:r>
            <a:rPr lang="es-CL" sz="2000" kern="1200" dirty="0"/>
            <a:t> de forma profiláctica para prevenir la recurrencia </a:t>
          </a:r>
        </a:p>
      </dsp:txBody>
      <dsp:txXfrm>
        <a:off x="837800" y="2240356"/>
        <a:ext cx="7371632" cy="640054"/>
      </dsp:txXfrm>
    </dsp:sp>
    <dsp:sp modelId="{847148D3-CC14-4074-A60A-6A7934A6882C}">
      <dsp:nvSpPr>
        <dsp:cNvPr id="0" name=""/>
        <dsp:cNvSpPr/>
      </dsp:nvSpPr>
      <dsp:spPr>
        <a:xfrm>
          <a:off x="437766" y="2160349"/>
          <a:ext cx="800067" cy="8000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ABC9DB-C007-4125-B9EF-C116A65C9AD4}">
      <dsp:nvSpPr>
        <dsp:cNvPr id="0" name=""/>
        <dsp:cNvSpPr/>
      </dsp:nvSpPr>
      <dsp:spPr>
        <a:xfrm>
          <a:off x="470842" y="3200604"/>
          <a:ext cx="7738590" cy="640054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43" tIns="50800" rIns="50800" bIns="508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/>
            <a:t>Educación a los padres, reducir ansiedad: benignidad, ventajas de mínima intervención.</a:t>
          </a:r>
        </a:p>
      </dsp:txBody>
      <dsp:txXfrm>
        <a:off x="470842" y="3200604"/>
        <a:ext cx="7738590" cy="640054"/>
      </dsp:txXfrm>
    </dsp:sp>
    <dsp:sp modelId="{32DB4388-E78B-441C-BC22-A75A0982B604}">
      <dsp:nvSpPr>
        <dsp:cNvPr id="0" name=""/>
        <dsp:cNvSpPr/>
      </dsp:nvSpPr>
      <dsp:spPr>
        <a:xfrm>
          <a:off x="70808" y="3120597"/>
          <a:ext cx="800067" cy="8000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8122CE-9B40-2046-931D-9837122E5A84}">
      <dsp:nvSpPr>
        <dsp:cNvPr id="0" name=""/>
        <dsp:cNvSpPr/>
      </dsp:nvSpPr>
      <dsp:spPr>
        <a:xfrm>
          <a:off x="0" y="0"/>
          <a:ext cx="6422866" cy="12434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ILAE 1981: “crisis que persiste por tiempo suficiente o es repetida con tanta frecuencia que no hay recuperación entre ellos”</a:t>
          </a:r>
        </a:p>
      </dsp:txBody>
      <dsp:txXfrm>
        <a:off x="36421" y="36421"/>
        <a:ext cx="5081043" cy="1170646"/>
      </dsp:txXfrm>
    </dsp:sp>
    <dsp:sp modelId="{1BE23269-5BAA-774C-B0AE-3630654913B4}">
      <dsp:nvSpPr>
        <dsp:cNvPr id="0" name=""/>
        <dsp:cNvSpPr/>
      </dsp:nvSpPr>
      <dsp:spPr>
        <a:xfrm>
          <a:off x="566723" y="1450737"/>
          <a:ext cx="6422866" cy="12434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Duración?: Observaciones clínicas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60 min</a:t>
          </a:r>
          <a:r>
            <a:rPr lang="es-ES" sz="1900" kern="1200" dirty="0">
              <a:sym typeface="Wingdings"/>
            </a:rPr>
            <a:t> 30 min</a:t>
          </a:r>
          <a:endParaRPr lang="es-ES" sz="1900" kern="1200" dirty="0"/>
        </a:p>
      </dsp:txBody>
      <dsp:txXfrm>
        <a:off x="603144" y="1487158"/>
        <a:ext cx="4975032" cy="1170646"/>
      </dsp:txXfrm>
    </dsp:sp>
    <dsp:sp modelId="{066300D2-E2F5-704B-B281-CEC1B9D57A76}">
      <dsp:nvSpPr>
        <dsp:cNvPr id="0" name=""/>
        <dsp:cNvSpPr/>
      </dsp:nvSpPr>
      <dsp:spPr>
        <a:xfrm>
          <a:off x="1133446" y="2901474"/>
          <a:ext cx="6422866" cy="12434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Duración según observaciones biológicas: tiempo en que se hace improbable que crisis se </a:t>
          </a:r>
          <a:r>
            <a:rPr lang="es-ES" sz="1900" kern="1200" dirty="0" err="1"/>
            <a:t>autoresuelva</a:t>
          </a:r>
          <a:r>
            <a:rPr lang="es-ES" sz="1900" kern="1200" dirty="0"/>
            <a:t> y no deje lesión cerebral</a:t>
          </a:r>
        </a:p>
      </dsp:txBody>
      <dsp:txXfrm>
        <a:off x="1169867" y="2937895"/>
        <a:ext cx="4975032" cy="1170646"/>
      </dsp:txXfrm>
    </dsp:sp>
    <dsp:sp modelId="{6BBBD42B-D171-9F42-A53C-3B34EBB6C444}">
      <dsp:nvSpPr>
        <dsp:cNvPr id="0" name=""/>
        <dsp:cNvSpPr/>
      </dsp:nvSpPr>
      <dsp:spPr>
        <a:xfrm>
          <a:off x="5614598" y="942979"/>
          <a:ext cx="808267" cy="80826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600" kern="1200"/>
        </a:p>
      </dsp:txBody>
      <dsp:txXfrm>
        <a:off x="5796458" y="942979"/>
        <a:ext cx="444547" cy="608221"/>
      </dsp:txXfrm>
    </dsp:sp>
    <dsp:sp modelId="{C484757E-3F86-8742-8B65-9B6812365221}">
      <dsp:nvSpPr>
        <dsp:cNvPr id="0" name=""/>
        <dsp:cNvSpPr/>
      </dsp:nvSpPr>
      <dsp:spPr>
        <a:xfrm>
          <a:off x="6181321" y="2385426"/>
          <a:ext cx="808267" cy="80826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600" kern="1200"/>
        </a:p>
      </dsp:txBody>
      <dsp:txXfrm>
        <a:off x="6363181" y="2385426"/>
        <a:ext cx="444547" cy="6082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68A3A9-456B-8D4B-806C-A9E978C8D3ED}">
      <dsp:nvSpPr>
        <dsp:cNvPr id="0" name=""/>
        <dsp:cNvSpPr/>
      </dsp:nvSpPr>
      <dsp:spPr>
        <a:xfrm rot="5400000">
          <a:off x="4604108" y="-1748166"/>
          <a:ext cx="1068623" cy="48361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600" kern="1200" dirty="0"/>
            <a:t>producto de estímulos agudos intra o </a:t>
          </a:r>
          <a:r>
            <a:rPr lang="es-ES_tradnl" sz="1600" kern="1200" dirty="0" err="1"/>
            <a:t>extracerebrales</a:t>
          </a:r>
          <a:r>
            <a:rPr lang="es-ES_tradnl" sz="1600" kern="1200" dirty="0"/>
            <a:t> que pueden no recurrir si la causa subyacente se remueve o el fenómeno agudo ha finalizado </a:t>
          </a:r>
        </a:p>
      </dsp:txBody>
      <dsp:txXfrm rot="-5400000">
        <a:off x="2720340" y="187768"/>
        <a:ext cx="4783994" cy="964291"/>
      </dsp:txXfrm>
    </dsp:sp>
    <dsp:sp modelId="{829F0CEC-62C0-FC46-90D6-C8B4191AA3AD}">
      <dsp:nvSpPr>
        <dsp:cNvPr id="0" name=""/>
        <dsp:cNvSpPr/>
      </dsp:nvSpPr>
      <dsp:spPr>
        <a:xfrm>
          <a:off x="0" y="2023"/>
          <a:ext cx="2720340" cy="13357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400" kern="1200" dirty="0"/>
            <a:t>Crisis provocada o </a:t>
          </a:r>
          <a:r>
            <a:rPr lang="es-ES_tradnl" sz="2400" kern="1200" dirty="0" err="1"/>
            <a:t>sintom</a:t>
          </a:r>
          <a:r>
            <a:rPr lang="es-ES" sz="2400" kern="1200" dirty="0"/>
            <a:t>ática aguda</a:t>
          </a:r>
          <a:endParaRPr lang="es-ES_tradnl" sz="2400" kern="1200" dirty="0"/>
        </a:p>
      </dsp:txBody>
      <dsp:txXfrm>
        <a:off x="65207" y="67230"/>
        <a:ext cx="2589926" cy="1205365"/>
      </dsp:txXfrm>
    </dsp:sp>
    <dsp:sp modelId="{C43377D3-C692-BF4A-8CE2-D858A6FB2788}">
      <dsp:nvSpPr>
        <dsp:cNvPr id="0" name=""/>
        <dsp:cNvSpPr/>
      </dsp:nvSpPr>
      <dsp:spPr>
        <a:xfrm rot="5400000">
          <a:off x="4604108" y="-345598"/>
          <a:ext cx="1068623" cy="48361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600" kern="1200" dirty="0"/>
            <a:t>T&gt;38º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600" b="1" u="sng" kern="1200" dirty="0"/>
            <a:t>Sin</a:t>
          </a:r>
          <a:r>
            <a:rPr lang="es-ES_tradnl" sz="1600" kern="1200" dirty="0"/>
            <a:t> </a:t>
          </a:r>
          <a:r>
            <a:rPr lang="es-ES_tradnl" sz="1600" kern="1200" dirty="0" err="1"/>
            <a:t>infecci</a:t>
          </a:r>
          <a:r>
            <a:rPr lang="es-ES" sz="1600" kern="1200" dirty="0" err="1"/>
            <a:t>ón</a:t>
          </a:r>
          <a:r>
            <a:rPr lang="es-ES" sz="1600" kern="1200" dirty="0"/>
            <a:t> SNC</a:t>
          </a:r>
          <a:endParaRPr lang="es-ES_tradnl" sz="1600" kern="1200" dirty="0"/>
        </a:p>
      </dsp:txBody>
      <dsp:txXfrm rot="-5400000">
        <a:off x="2720340" y="1590336"/>
        <a:ext cx="4783994" cy="964291"/>
      </dsp:txXfrm>
    </dsp:sp>
    <dsp:sp modelId="{48879FD4-D5D7-EF4F-9A26-C0E514561B9D}">
      <dsp:nvSpPr>
        <dsp:cNvPr id="0" name=""/>
        <dsp:cNvSpPr/>
      </dsp:nvSpPr>
      <dsp:spPr>
        <a:xfrm>
          <a:off x="0" y="1404591"/>
          <a:ext cx="2720340" cy="13357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400" b="1" u="sng" kern="1200" dirty="0"/>
            <a:t>Crisis Febril</a:t>
          </a:r>
        </a:p>
      </dsp:txBody>
      <dsp:txXfrm>
        <a:off x="65207" y="1469798"/>
        <a:ext cx="2589926" cy="1205365"/>
      </dsp:txXfrm>
    </dsp:sp>
    <dsp:sp modelId="{B6162240-C90D-2C43-BF8E-6ABB6FA8C58A}">
      <dsp:nvSpPr>
        <dsp:cNvPr id="0" name=""/>
        <dsp:cNvSpPr/>
      </dsp:nvSpPr>
      <dsp:spPr>
        <a:xfrm rot="5400000">
          <a:off x="4604108" y="1056969"/>
          <a:ext cx="1068623" cy="48361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600" kern="1200" dirty="0"/>
            <a:t>no se logra reconocer una causa aguda directa.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600" kern="1200" dirty="0"/>
            <a:t>puede ser la primera manifestación de una epilepsia, o puede tratarse de un evento aislado. </a:t>
          </a:r>
        </a:p>
      </dsp:txBody>
      <dsp:txXfrm rot="-5400000">
        <a:off x="2720340" y="2992903"/>
        <a:ext cx="4783994" cy="964291"/>
      </dsp:txXfrm>
    </dsp:sp>
    <dsp:sp modelId="{49B3420B-6BF7-644C-96EB-035A88BF2DF0}">
      <dsp:nvSpPr>
        <dsp:cNvPr id="0" name=""/>
        <dsp:cNvSpPr/>
      </dsp:nvSpPr>
      <dsp:spPr>
        <a:xfrm>
          <a:off x="0" y="2807160"/>
          <a:ext cx="2720340" cy="13357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400" kern="1200" dirty="0"/>
            <a:t>Crisis no provocada</a:t>
          </a:r>
        </a:p>
      </dsp:txBody>
      <dsp:txXfrm>
        <a:off x="65207" y="2872367"/>
        <a:ext cx="2589926" cy="120536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AC7CD8-502E-824E-855A-4858C4E4E87A}">
      <dsp:nvSpPr>
        <dsp:cNvPr id="0" name=""/>
        <dsp:cNvSpPr/>
      </dsp:nvSpPr>
      <dsp:spPr>
        <a:xfrm>
          <a:off x="0" y="0"/>
          <a:ext cx="6328409" cy="17463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/>
            <a:t>1993 ILAE: “Convulsión epiléptica simple de más de 30 minutos de duración o una serie de convulsiones epilépticas durante las cuales la conciencia no se recuperaba en los ictus, en un período mayor de 30 minutos”.</a:t>
          </a:r>
        </a:p>
      </dsp:txBody>
      <dsp:txXfrm>
        <a:off x="51149" y="51149"/>
        <a:ext cx="4523422" cy="1644049"/>
      </dsp:txXfrm>
    </dsp:sp>
    <dsp:sp modelId="{893B25FA-953D-204A-89D5-4A79617BFB94}">
      <dsp:nvSpPr>
        <dsp:cNvPr id="0" name=""/>
        <dsp:cNvSpPr/>
      </dsp:nvSpPr>
      <dsp:spPr>
        <a:xfrm>
          <a:off x="1116778" y="2134425"/>
          <a:ext cx="6328409" cy="1746347"/>
        </a:xfrm>
        <a:prstGeom prst="roundRect">
          <a:avLst>
            <a:gd name="adj" fmla="val 10000"/>
          </a:avLst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kern="1200" dirty="0"/>
            <a:t>1999 </a:t>
          </a:r>
          <a:r>
            <a:rPr lang="es-CL" sz="1800" kern="1200" dirty="0" err="1"/>
            <a:t>Lowestein</a:t>
          </a:r>
          <a:r>
            <a:rPr lang="es-CL" sz="1800" kern="1200" dirty="0"/>
            <a:t>: “Crisis continuas de 5 o más minutos de duración o dos o más crisis sin recuperación de la conciencia entre ellas”</a:t>
          </a:r>
        </a:p>
      </dsp:txBody>
      <dsp:txXfrm>
        <a:off x="1167927" y="2185574"/>
        <a:ext cx="3974207" cy="1644049"/>
      </dsp:txXfrm>
    </dsp:sp>
    <dsp:sp modelId="{C7B64099-50B6-204A-B5CA-47DF62F8B227}">
      <dsp:nvSpPr>
        <dsp:cNvPr id="0" name=""/>
        <dsp:cNvSpPr/>
      </dsp:nvSpPr>
      <dsp:spPr>
        <a:xfrm>
          <a:off x="5193283" y="1372823"/>
          <a:ext cx="1135126" cy="1135126"/>
        </a:xfrm>
        <a:prstGeom prst="downArrow">
          <a:avLst>
            <a:gd name="adj1" fmla="val 55000"/>
            <a:gd name="adj2" fmla="val 45000"/>
          </a:avLst>
        </a:prstGeom>
        <a:gradFill rotWithShape="1">
          <a:gsLst>
            <a:gs pos="0">
              <a:schemeClr val="accent1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ln w="12700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3600" kern="1200"/>
        </a:p>
      </dsp:txBody>
      <dsp:txXfrm>
        <a:off x="5448686" y="1372823"/>
        <a:ext cx="624320" cy="85418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D1DBA4-EA4B-426B-A138-846811BC3D21}">
      <dsp:nvSpPr>
        <dsp:cNvPr id="0" name=""/>
        <dsp:cNvSpPr/>
      </dsp:nvSpPr>
      <dsp:spPr>
        <a:xfrm>
          <a:off x="0" y="144776"/>
          <a:ext cx="5319743" cy="397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 dirty="0"/>
            <a:t>Status epiléptico convulsivo</a:t>
          </a:r>
        </a:p>
      </dsp:txBody>
      <dsp:txXfrm>
        <a:off x="19419" y="164195"/>
        <a:ext cx="5280905" cy="358962"/>
      </dsp:txXfrm>
    </dsp:sp>
    <dsp:sp modelId="{0CE7B3EA-DF10-4896-9A35-272A7101B240}">
      <dsp:nvSpPr>
        <dsp:cNvPr id="0" name=""/>
        <dsp:cNvSpPr/>
      </dsp:nvSpPr>
      <dsp:spPr>
        <a:xfrm>
          <a:off x="0" y="542576"/>
          <a:ext cx="5319743" cy="1038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0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L" sz="1300" kern="1200" dirty="0"/>
            <a:t>Convulsiones TC (actividad motora clínica) con persistente depresión post-</a:t>
          </a:r>
          <a:r>
            <a:rPr lang="es-CL" sz="1300" kern="1200" dirty="0" err="1"/>
            <a:t>ictal</a:t>
          </a:r>
          <a:r>
            <a:rPr lang="es-CL" sz="1300" kern="1200" dirty="0"/>
            <a:t> de la función neurológica entre las crisis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L" sz="1300" kern="1200" dirty="0"/>
            <a:t>29% de EE focales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L" sz="1300" kern="1200" dirty="0"/>
            <a:t>36% generalizados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L" sz="1300" kern="1200" dirty="0"/>
            <a:t>35% EE focales generalizan</a:t>
          </a:r>
        </a:p>
      </dsp:txBody>
      <dsp:txXfrm>
        <a:off x="0" y="542576"/>
        <a:ext cx="5319743" cy="1038105"/>
      </dsp:txXfrm>
    </dsp:sp>
    <dsp:sp modelId="{82D5A290-628E-4E29-98A2-B9B92A668B62}">
      <dsp:nvSpPr>
        <dsp:cNvPr id="0" name=""/>
        <dsp:cNvSpPr/>
      </dsp:nvSpPr>
      <dsp:spPr>
        <a:xfrm>
          <a:off x="0" y="1580681"/>
          <a:ext cx="5319743" cy="397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 dirty="0"/>
            <a:t>Status epiléptico no convulsivo</a:t>
          </a:r>
        </a:p>
      </dsp:txBody>
      <dsp:txXfrm>
        <a:off x="19419" y="1600100"/>
        <a:ext cx="5280905" cy="358962"/>
      </dsp:txXfrm>
    </dsp:sp>
    <dsp:sp modelId="{0F0C4E12-1778-4B3D-818F-88E5365FEB69}">
      <dsp:nvSpPr>
        <dsp:cNvPr id="0" name=""/>
        <dsp:cNvSpPr/>
      </dsp:nvSpPr>
      <dsp:spPr>
        <a:xfrm>
          <a:off x="0" y="1978481"/>
          <a:ext cx="5319743" cy="3958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0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L" sz="1300" kern="1200" dirty="0"/>
            <a:t>Convulsiones producen un continuo o fluctuante estado de “Crepúsculo epiléptico” (alteración de conciencia)</a:t>
          </a:r>
        </a:p>
      </dsp:txBody>
      <dsp:txXfrm>
        <a:off x="0" y="1978481"/>
        <a:ext cx="5319743" cy="395887"/>
      </dsp:txXfrm>
    </dsp:sp>
    <dsp:sp modelId="{B72EB0D0-A27A-464F-8FE9-659F569B9D65}">
      <dsp:nvSpPr>
        <dsp:cNvPr id="0" name=""/>
        <dsp:cNvSpPr/>
      </dsp:nvSpPr>
      <dsp:spPr>
        <a:xfrm>
          <a:off x="0" y="2374368"/>
          <a:ext cx="5319743" cy="397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 dirty="0"/>
            <a:t>Convulsiones focales repetidas</a:t>
          </a:r>
        </a:p>
      </dsp:txBody>
      <dsp:txXfrm>
        <a:off x="19419" y="2393787"/>
        <a:ext cx="5280905" cy="358962"/>
      </dsp:txXfrm>
    </dsp:sp>
    <dsp:sp modelId="{B5E1FEDE-19AD-4C1A-849D-047952B29528}">
      <dsp:nvSpPr>
        <dsp:cNvPr id="0" name=""/>
        <dsp:cNvSpPr/>
      </dsp:nvSpPr>
      <dsp:spPr>
        <a:xfrm>
          <a:off x="0" y="2772168"/>
          <a:ext cx="5319743" cy="580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0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CL" sz="1300" kern="1200" dirty="0"/>
            <a:t>Manifestada con signos motores focales, síntomas sensoriales focales o deterioro focal de funciones no asociada a alteración del estado de alerta (Ej. Afasia, epilepsia </a:t>
          </a:r>
          <a:r>
            <a:rPr lang="es-CL" sz="1300" kern="1200" dirty="0" err="1"/>
            <a:t>partialis</a:t>
          </a:r>
          <a:r>
            <a:rPr lang="es-CL" sz="1300" kern="1200" dirty="0"/>
            <a:t> continua)</a:t>
          </a:r>
        </a:p>
      </dsp:txBody>
      <dsp:txXfrm>
        <a:off x="0" y="2772168"/>
        <a:ext cx="5319743" cy="580635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242922-5A7D-DE4C-A222-6AAA8AF57E0A}">
      <dsp:nvSpPr>
        <dsp:cNvPr id="0" name=""/>
        <dsp:cNvSpPr/>
      </dsp:nvSpPr>
      <dsp:spPr>
        <a:xfrm>
          <a:off x="0" y="0"/>
          <a:ext cx="6045050" cy="911891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/>
            <a:t>Convulsiones tónico-clónicas: 80%</a:t>
          </a:r>
          <a:endParaRPr lang="en-US" sz="2400" kern="1200"/>
        </a:p>
      </dsp:txBody>
      <dsp:txXfrm>
        <a:off x="26708" y="26708"/>
        <a:ext cx="4983993" cy="858475"/>
      </dsp:txXfrm>
    </dsp:sp>
    <dsp:sp modelId="{247F2B79-C770-E34E-B111-F39FBAECBEE3}">
      <dsp:nvSpPr>
        <dsp:cNvPr id="0" name=""/>
        <dsp:cNvSpPr/>
      </dsp:nvSpPr>
      <dsp:spPr>
        <a:xfrm>
          <a:off x="506272" y="1077690"/>
          <a:ext cx="6045050" cy="911891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02082"/>
            <a:satOff val="-1464"/>
            <a:lumOff val="853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/>
            <a:t>Tónicas: 13%</a:t>
          </a:r>
          <a:endParaRPr lang="en-US" sz="2400" kern="1200"/>
        </a:p>
      </dsp:txBody>
      <dsp:txXfrm>
        <a:off x="532980" y="1104398"/>
        <a:ext cx="4892631" cy="858475"/>
      </dsp:txXfrm>
    </dsp:sp>
    <dsp:sp modelId="{66E74756-A3CE-EF4B-AD01-28051EFBF774}">
      <dsp:nvSpPr>
        <dsp:cNvPr id="0" name=""/>
        <dsp:cNvSpPr/>
      </dsp:nvSpPr>
      <dsp:spPr>
        <a:xfrm>
          <a:off x="1004989" y="2155380"/>
          <a:ext cx="6045050" cy="911891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204164"/>
            <a:satOff val="-2928"/>
            <a:lumOff val="1707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/>
            <a:t>Atónicas: 3% </a:t>
          </a:r>
          <a:endParaRPr lang="en-US" sz="2400" kern="1200"/>
        </a:p>
      </dsp:txBody>
      <dsp:txXfrm>
        <a:off x="1031697" y="2182088"/>
        <a:ext cx="4900188" cy="858475"/>
      </dsp:txXfrm>
    </dsp:sp>
    <dsp:sp modelId="{4A14EB72-A071-2849-9A15-063A28A99F8C}">
      <dsp:nvSpPr>
        <dsp:cNvPr id="0" name=""/>
        <dsp:cNvSpPr/>
      </dsp:nvSpPr>
      <dsp:spPr>
        <a:xfrm>
          <a:off x="1511262" y="3233071"/>
          <a:ext cx="6045050" cy="911891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/>
            <a:t>Crisis tónico-clónicas de inicio focal o unilateral: 4% </a:t>
          </a:r>
          <a:endParaRPr lang="en-US" sz="2400" kern="1200"/>
        </a:p>
      </dsp:txBody>
      <dsp:txXfrm>
        <a:off x="1537970" y="3259779"/>
        <a:ext cx="4892631" cy="858475"/>
      </dsp:txXfrm>
    </dsp:sp>
    <dsp:sp modelId="{1C8C14DC-2262-1247-ACBC-AFA7C0BF4609}">
      <dsp:nvSpPr>
        <dsp:cNvPr id="0" name=""/>
        <dsp:cNvSpPr/>
      </dsp:nvSpPr>
      <dsp:spPr>
        <a:xfrm>
          <a:off x="5452320" y="698426"/>
          <a:ext cx="592729" cy="59272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5585684" y="698426"/>
        <a:ext cx="326001" cy="446029"/>
      </dsp:txXfrm>
    </dsp:sp>
    <dsp:sp modelId="{1F2773E8-3FC1-3544-8ACD-964A41AEA113}">
      <dsp:nvSpPr>
        <dsp:cNvPr id="0" name=""/>
        <dsp:cNvSpPr/>
      </dsp:nvSpPr>
      <dsp:spPr>
        <a:xfrm>
          <a:off x="5958593" y="1776116"/>
          <a:ext cx="592729" cy="59272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6091957" y="1776116"/>
        <a:ext cx="326001" cy="446029"/>
      </dsp:txXfrm>
    </dsp:sp>
    <dsp:sp modelId="{D5E1EAC1-1501-8243-BFAD-B6AEE9BA9CBF}">
      <dsp:nvSpPr>
        <dsp:cNvPr id="0" name=""/>
        <dsp:cNvSpPr/>
      </dsp:nvSpPr>
      <dsp:spPr>
        <a:xfrm>
          <a:off x="6457310" y="2853807"/>
          <a:ext cx="592729" cy="59272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6590674" y="2853807"/>
        <a:ext cx="326001" cy="4460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A2AD0C-6ED5-D147-BA8D-D44374D5C135}">
      <dsp:nvSpPr>
        <dsp:cNvPr id="0" name=""/>
        <dsp:cNvSpPr/>
      </dsp:nvSpPr>
      <dsp:spPr>
        <a:xfrm>
          <a:off x="1814869" y="24"/>
          <a:ext cx="1745226" cy="8726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700" kern="1200" dirty="0"/>
            <a:t>Simple</a:t>
          </a:r>
        </a:p>
      </dsp:txBody>
      <dsp:txXfrm>
        <a:off x="1840427" y="25582"/>
        <a:ext cx="1694110" cy="821497"/>
      </dsp:txXfrm>
    </dsp:sp>
    <dsp:sp modelId="{A4F1DE52-4627-5849-B65B-E4C3CEE6BD1C}">
      <dsp:nvSpPr>
        <dsp:cNvPr id="0" name=""/>
        <dsp:cNvSpPr/>
      </dsp:nvSpPr>
      <dsp:spPr>
        <a:xfrm>
          <a:off x="1989392" y="872638"/>
          <a:ext cx="174522" cy="6544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4460"/>
              </a:lnTo>
              <a:lnTo>
                <a:pt x="174522" y="6544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FB7C7B-05A0-7549-A10C-F1DECD0E003A}">
      <dsp:nvSpPr>
        <dsp:cNvPr id="0" name=""/>
        <dsp:cNvSpPr/>
      </dsp:nvSpPr>
      <dsp:spPr>
        <a:xfrm>
          <a:off x="2163915" y="1090791"/>
          <a:ext cx="1396181" cy="8726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dirty="0"/>
            <a:t>Primariamente generalizadas</a:t>
          </a:r>
        </a:p>
      </dsp:txBody>
      <dsp:txXfrm>
        <a:off x="2189473" y="1116349"/>
        <a:ext cx="1345065" cy="821497"/>
      </dsp:txXfrm>
    </dsp:sp>
    <dsp:sp modelId="{D097395E-00BF-5B41-A113-B28CA16AFEBB}">
      <dsp:nvSpPr>
        <dsp:cNvPr id="0" name=""/>
        <dsp:cNvSpPr/>
      </dsp:nvSpPr>
      <dsp:spPr>
        <a:xfrm>
          <a:off x="1989392" y="872638"/>
          <a:ext cx="174522" cy="17452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5226"/>
              </a:lnTo>
              <a:lnTo>
                <a:pt x="174522" y="17452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E09989-7305-8341-B915-B0CB946614F4}">
      <dsp:nvSpPr>
        <dsp:cNvPr id="0" name=""/>
        <dsp:cNvSpPr/>
      </dsp:nvSpPr>
      <dsp:spPr>
        <a:xfrm>
          <a:off x="2163915" y="2181558"/>
          <a:ext cx="1396181" cy="8726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dirty="0" err="1"/>
            <a:t>Duraci</a:t>
          </a:r>
          <a:r>
            <a:rPr lang="es-ES" sz="1400" kern="1200" dirty="0" err="1"/>
            <a:t>ón</a:t>
          </a:r>
          <a:r>
            <a:rPr lang="es-ES" sz="1400" kern="1200" dirty="0"/>
            <a:t> &lt;15 min (&lt;10 en UK)</a:t>
          </a:r>
          <a:endParaRPr lang="es-ES_tradnl" sz="1400" kern="1200" dirty="0"/>
        </a:p>
      </dsp:txBody>
      <dsp:txXfrm>
        <a:off x="2189473" y="2207116"/>
        <a:ext cx="1345065" cy="821497"/>
      </dsp:txXfrm>
    </dsp:sp>
    <dsp:sp modelId="{AA8911DB-EDE0-3F46-90AA-0EFF073813C4}">
      <dsp:nvSpPr>
        <dsp:cNvPr id="0" name=""/>
        <dsp:cNvSpPr/>
      </dsp:nvSpPr>
      <dsp:spPr>
        <a:xfrm>
          <a:off x="1989392" y="872638"/>
          <a:ext cx="174522" cy="28359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5993"/>
              </a:lnTo>
              <a:lnTo>
                <a:pt x="174522" y="283599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EB45F0-7453-EB44-9A6F-331AA5D95739}">
      <dsp:nvSpPr>
        <dsp:cNvPr id="0" name=""/>
        <dsp:cNvSpPr/>
      </dsp:nvSpPr>
      <dsp:spPr>
        <a:xfrm>
          <a:off x="2163915" y="3272324"/>
          <a:ext cx="1396181" cy="8726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dirty="0"/>
            <a:t>Sin recurrencia en 24 </a:t>
          </a:r>
          <a:r>
            <a:rPr lang="es-ES_tradnl" sz="1400" kern="1200" dirty="0" err="1"/>
            <a:t>hrs</a:t>
          </a:r>
          <a:endParaRPr lang="es-ES_tradnl" sz="1400" kern="1200" dirty="0"/>
        </a:p>
      </dsp:txBody>
      <dsp:txXfrm>
        <a:off x="2189473" y="3297882"/>
        <a:ext cx="1345065" cy="821497"/>
      </dsp:txXfrm>
    </dsp:sp>
    <dsp:sp modelId="{A1A26490-C4D0-D045-83D6-B75A969D49FA}">
      <dsp:nvSpPr>
        <dsp:cNvPr id="0" name=""/>
        <dsp:cNvSpPr/>
      </dsp:nvSpPr>
      <dsp:spPr>
        <a:xfrm>
          <a:off x="3996403" y="24"/>
          <a:ext cx="1745226" cy="8726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700" kern="1200" dirty="0"/>
            <a:t>Compleja</a:t>
          </a:r>
        </a:p>
      </dsp:txBody>
      <dsp:txXfrm>
        <a:off x="4021961" y="25582"/>
        <a:ext cx="1694110" cy="821497"/>
      </dsp:txXfrm>
    </dsp:sp>
    <dsp:sp modelId="{49FB8480-C004-FC40-8D5A-F3748D1524B1}">
      <dsp:nvSpPr>
        <dsp:cNvPr id="0" name=""/>
        <dsp:cNvSpPr/>
      </dsp:nvSpPr>
      <dsp:spPr>
        <a:xfrm>
          <a:off x="4170926" y="872638"/>
          <a:ext cx="174522" cy="6544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4460"/>
              </a:lnTo>
              <a:lnTo>
                <a:pt x="174522" y="6544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9AAF60-A839-A44D-95AB-D91C705E934E}">
      <dsp:nvSpPr>
        <dsp:cNvPr id="0" name=""/>
        <dsp:cNvSpPr/>
      </dsp:nvSpPr>
      <dsp:spPr>
        <a:xfrm>
          <a:off x="4345448" y="1090791"/>
          <a:ext cx="1396181" cy="8726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dirty="0"/>
            <a:t>Focal</a:t>
          </a:r>
        </a:p>
      </dsp:txBody>
      <dsp:txXfrm>
        <a:off x="4371006" y="1116349"/>
        <a:ext cx="1345065" cy="821497"/>
      </dsp:txXfrm>
    </dsp:sp>
    <dsp:sp modelId="{3177BC53-03DB-F040-95A7-A68121538799}">
      <dsp:nvSpPr>
        <dsp:cNvPr id="0" name=""/>
        <dsp:cNvSpPr/>
      </dsp:nvSpPr>
      <dsp:spPr>
        <a:xfrm>
          <a:off x="4170926" y="872638"/>
          <a:ext cx="174522" cy="17452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5226"/>
              </a:lnTo>
              <a:lnTo>
                <a:pt x="174522" y="17452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4FB9B7-5698-5C43-B741-45FCD795C6A9}">
      <dsp:nvSpPr>
        <dsp:cNvPr id="0" name=""/>
        <dsp:cNvSpPr/>
      </dsp:nvSpPr>
      <dsp:spPr>
        <a:xfrm>
          <a:off x="4345448" y="2181558"/>
          <a:ext cx="1396181" cy="8726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dirty="0"/>
            <a:t>Prolongada (&gt;o=15 min)</a:t>
          </a:r>
        </a:p>
      </dsp:txBody>
      <dsp:txXfrm>
        <a:off x="4371006" y="2207116"/>
        <a:ext cx="1345065" cy="821497"/>
      </dsp:txXfrm>
    </dsp:sp>
    <dsp:sp modelId="{CCF701F0-308F-FE4C-A464-483B0FA9C015}">
      <dsp:nvSpPr>
        <dsp:cNvPr id="0" name=""/>
        <dsp:cNvSpPr/>
      </dsp:nvSpPr>
      <dsp:spPr>
        <a:xfrm>
          <a:off x="4170926" y="872638"/>
          <a:ext cx="174522" cy="28359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5993"/>
              </a:lnTo>
              <a:lnTo>
                <a:pt x="174522" y="283599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DEC366-2D4C-AE4E-97B1-722ACE605710}">
      <dsp:nvSpPr>
        <dsp:cNvPr id="0" name=""/>
        <dsp:cNvSpPr/>
      </dsp:nvSpPr>
      <dsp:spPr>
        <a:xfrm>
          <a:off x="4345448" y="3272324"/>
          <a:ext cx="1396181" cy="8726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dirty="0"/>
            <a:t>Recurrencia dentro de 24 </a:t>
          </a:r>
          <a:r>
            <a:rPr lang="es-ES_tradnl" sz="1400" kern="1200" dirty="0" err="1"/>
            <a:t>hrs</a:t>
          </a:r>
          <a:endParaRPr lang="es-ES_tradnl" sz="1400" kern="1200" dirty="0"/>
        </a:p>
      </dsp:txBody>
      <dsp:txXfrm>
        <a:off x="4371006" y="3297882"/>
        <a:ext cx="1345065" cy="8214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3051B8-4A85-CF47-AE36-B05A2CF76AE4}">
      <dsp:nvSpPr>
        <dsp:cNvPr id="0" name=""/>
        <dsp:cNvSpPr/>
      </dsp:nvSpPr>
      <dsp:spPr>
        <a:xfrm>
          <a:off x="3570908" y="1865233"/>
          <a:ext cx="2279729" cy="2279729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300" kern="1200"/>
            <a:t>Fiebre</a:t>
          </a:r>
        </a:p>
      </dsp:txBody>
      <dsp:txXfrm>
        <a:off x="4029235" y="2399249"/>
        <a:ext cx="1363075" cy="1171827"/>
      </dsp:txXfrm>
    </dsp:sp>
    <dsp:sp modelId="{B64B7340-8D44-D447-A174-4FC1FD1DAC61}">
      <dsp:nvSpPr>
        <dsp:cNvPr id="0" name=""/>
        <dsp:cNvSpPr/>
      </dsp:nvSpPr>
      <dsp:spPr>
        <a:xfrm>
          <a:off x="2244520" y="1326388"/>
          <a:ext cx="1657985" cy="1657985"/>
        </a:xfrm>
        <a:prstGeom prst="gear6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300" kern="1200"/>
            <a:t>Cerebro inmaduro</a:t>
          </a:r>
          <a:endParaRPr lang="es-CL" sz="1300" kern="1200" dirty="0"/>
        </a:p>
      </dsp:txBody>
      <dsp:txXfrm>
        <a:off x="2661923" y="1746313"/>
        <a:ext cx="823179" cy="818135"/>
      </dsp:txXfrm>
    </dsp:sp>
    <dsp:sp modelId="{39134D2A-898E-E041-9CB1-03461B5E51FA}">
      <dsp:nvSpPr>
        <dsp:cNvPr id="0" name=""/>
        <dsp:cNvSpPr/>
      </dsp:nvSpPr>
      <dsp:spPr>
        <a:xfrm rot="20700000">
          <a:off x="3173161" y="182547"/>
          <a:ext cx="1624487" cy="1624487"/>
        </a:xfrm>
        <a:prstGeom prst="gear6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300" kern="1200"/>
            <a:t>Genética</a:t>
          </a:r>
        </a:p>
      </dsp:txBody>
      <dsp:txXfrm rot="-20700000">
        <a:off x="3529458" y="538845"/>
        <a:ext cx="911891" cy="911891"/>
      </dsp:txXfrm>
    </dsp:sp>
    <dsp:sp modelId="{96914CB4-377E-4644-8DE0-EE8281461291}">
      <dsp:nvSpPr>
        <dsp:cNvPr id="0" name=""/>
        <dsp:cNvSpPr/>
      </dsp:nvSpPr>
      <dsp:spPr>
        <a:xfrm>
          <a:off x="3395073" y="1521533"/>
          <a:ext cx="2918053" cy="2918053"/>
        </a:xfrm>
        <a:prstGeom prst="circularArrow">
          <a:avLst>
            <a:gd name="adj1" fmla="val 4687"/>
            <a:gd name="adj2" fmla="val 299029"/>
            <a:gd name="adj3" fmla="val 2515068"/>
            <a:gd name="adj4" fmla="val 15863642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2C47A5-58CE-FA40-9E97-B6026A1097D1}">
      <dsp:nvSpPr>
        <dsp:cNvPr id="0" name=""/>
        <dsp:cNvSpPr/>
      </dsp:nvSpPr>
      <dsp:spPr>
        <a:xfrm>
          <a:off x="1950894" y="959750"/>
          <a:ext cx="2120148" cy="212014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AC6D10-2BD6-274D-9C5C-63B3F1C686E1}">
      <dsp:nvSpPr>
        <dsp:cNvPr id="0" name=""/>
        <dsp:cNvSpPr/>
      </dsp:nvSpPr>
      <dsp:spPr>
        <a:xfrm>
          <a:off x="2797400" y="-173064"/>
          <a:ext cx="2285947" cy="228594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53C103-E8E9-9E40-BE85-E5E8681E28B4}">
      <dsp:nvSpPr>
        <dsp:cNvPr id="0" name=""/>
        <dsp:cNvSpPr/>
      </dsp:nvSpPr>
      <dsp:spPr>
        <a:xfrm>
          <a:off x="0" y="537567"/>
          <a:ext cx="2361406" cy="14168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kern="1200" dirty="0"/>
            <a:t>Encontrar y tratar la causa de la fiebre</a:t>
          </a:r>
        </a:p>
      </dsp:txBody>
      <dsp:txXfrm>
        <a:off x="0" y="537567"/>
        <a:ext cx="2361406" cy="1416843"/>
      </dsp:txXfrm>
    </dsp:sp>
    <dsp:sp modelId="{F94654C3-ED26-5941-986A-68B65BAD5585}">
      <dsp:nvSpPr>
        <dsp:cNvPr id="0" name=""/>
        <dsp:cNvSpPr/>
      </dsp:nvSpPr>
      <dsp:spPr>
        <a:xfrm>
          <a:off x="2597546" y="537567"/>
          <a:ext cx="2361406" cy="14168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kern="1200" dirty="0"/>
            <a:t>Descartar </a:t>
          </a:r>
          <a:r>
            <a:rPr lang="es-ES_tradnl" sz="2000" kern="1200" dirty="0" err="1"/>
            <a:t>infecci</a:t>
          </a:r>
          <a:r>
            <a:rPr lang="es-ES" sz="2000" kern="1200" dirty="0" err="1"/>
            <a:t>ón</a:t>
          </a:r>
          <a:r>
            <a:rPr lang="es-ES" sz="2000" kern="1200" dirty="0"/>
            <a:t> SNC y alteración aguda metabólica/tóxica</a:t>
          </a:r>
          <a:endParaRPr lang="es-ES_tradnl" sz="2000" kern="1200" dirty="0"/>
        </a:p>
      </dsp:txBody>
      <dsp:txXfrm>
        <a:off x="2597546" y="537567"/>
        <a:ext cx="2361406" cy="1416843"/>
      </dsp:txXfrm>
    </dsp:sp>
    <dsp:sp modelId="{7712F8C4-5D6D-1745-B514-588622959B50}">
      <dsp:nvSpPr>
        <dsp:cNvPr id="0" name=""/>
        <dsp:cNvSpPr/>
      </dsp:nvSpPr>
      <dsp:spPr>
        <a:xfrm>
          <a:off x="5195093" y="537567"/>
          <a:ext cx="2361406" cy="14168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kern="1200" dirty="0"/>
            <a:t>Anamnesis</a:t>
          </a:r>
          <a:r>
            <a:rPr lang="es-ES_tradnl" sz="2000" kern="1200" baseline="0" dirty="0"/>
            <a:t> y Examen </a:t>
          </a:r>
          <a:r>
            <a:rPr lang="es-ES" sz="2000" kern="1200" baseline="0" dirty="0"/>
            <a:t>físico</a:t>
          </a:r>
          <a:endParaRPr lang="es-ES_tradnl" sz="2000" kern="1200" dirty="0"/>
        </a:p>
      </dsp:txBody>
      <dsp:txXfrm>
        <a:off x="5195093" y="537567"/>
        <a:ext cx="2361406" cy="1416843"/>
      </dsp:txXfrm>
    </dsp:sp>
    <dsp:sp modelId="{67688FFA-62C1-A643-A469-85AE7E29EA6E}">
      <dsp:nvSpPr>
        <dsp:cNvPr id="0" name=""/>
        <dsp:cNvSpPr/>
      </dsp:nvSpPr>
      <dsp:spPr>
        <a:xfrm>
          <a:off x="1298773" y="2190551"/>
          <a:ext cx="2361406" cy="14168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kern="1200" dirty="0" err="1"/>
            <a:t>Monitorizaci</a:t>
          </a:r>
          <a:r>
            <a:rPr lang="es-ES" sz="2000" kern="1200" dirty="0" err="1"/>
            <a:t>ón</a:t>
          </a:r>
          <a:r>
            <a:rPr lang="es-ES" sz="2000" kern="1200" dirty="0"/>
            <a:t> y examen</a:t>
          </a:r>
          <a:r>
            <a:rPr lang="es-ES" sz="2000" kern="1200" baseline="0" dirty="0"/>
            <a:t> neurológico post crisis</a:t>
          </a:r>
          <a:endParaRPr lang="es-ES_tradnl" sz="2000" kern="1200" dirty="0"/>
        </a:p>
      </dsp:txBody>
      <dsp:txXfrm>
        <a:off x="1298773" y="2190551"/>
        <a:ext cx="2361406" cy="1416843"/>
      </dsp:txXfrm>
    </dsp:sp>
    <dsp:sp modelId="{B8521C46-B444-9B40-B587-E62DE9A5D13B}">
      <dsp:nvSpPr>
        <dsp:cNvPr id="0" name=""/>
        <dsp:cNvSpPr/>
      </dsp:nvSpPr>
      <dsp:spPr>
        <a:xfrm>
          <a:off x="3896320" y="2190551"/>
          <a:ext cx="2361406" cy="14168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kern="1200" dirty="0"/>
            <a:t>Ex</a:t>
          </a:r>
          <a:r>
            <a:rPr lang="es-ES" sz="2000" kern="1200" dirty="0" err="1"/>
            <a:t>ámenes</a:t>
          </a:r>
          <a:r>
            <a:rPr lang="es-ES" sz="2000" kern="1200" dirty="0"/>
            <a:t> solo en casos seleccionados</a:t>
          </a:r>
          <a:endParaRPr lang="es-ES_tradnl" sz="2000" kern="1200" dirty="0"/>
        </a:p>
      </dsp:txBody>
      <dsp:txXfrm>
        <a:off x="3896320" y="2190551"/>
        <a:ext cx="2361406" cy="141684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C2C09F-E81B-034D-99E3-4F1D3558266F}">
      <dsp:nvSpPr>
        <dsp:cNvPr id="0" name=""/>
        <dsp:cNvSpPr/>
      </dsp:nvSpPr>
      <dsp:spPr>
        <a:xfrm>
          <a:off x="1679956" y="951"/>
          <a:ext cx="959673" cy="62378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000" kern="1200" dirty="0"/>
            <a:t>EEG</a:t>
          </a:r>
        </a:p>
      </dsp:txBody>
      <dsp:txXfrm>
        <a:off x="1710407" y="31402"/>
        <a:ext cx="898771" cy="562885"/>
      </dsp:txXfrm>
    </dsp:sp>
    <dsp:sp modelId="{0B3B9FFD-4729-CF43-808E-EFADBDD34DA1}">
      <dsp:nvSpPr>
        <dsp:cNvPr id="0" name=""/>
        <dsp:cNvSpPr/>
      </dsp:nvSpPr>
      <dsp:spPr>
        <a:xfrm>
          <a:off x="1129613" y="312845"/>
          <a:ext cx="2060358" cy="2060358"/>
        </a:xfrm>
        <a:custGeom>
          <a:avLst/>
          <a:gdLst/>
          <a:ahLst/>
          <a:cxnLst/>
          <a:rect l="0" t="0" r="0" b="0"/>
          <a:pathLst>
            <a:path>
              <a:moveTo>
                <a:pt x="1516922" y="122242"/>
              </a:moveTo>
              <a:arcTo wR="1030179" hR="1030179" stAng="17891741" swAng="2624765"/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E94036-D180-1F44-B47F-013636EE1534}">
      <dsp:nvSpPr>
        <dsp:cNvPr id="0" name=""/>
        <dsp:cNvSpPr/>
      </dsp:nvSpPr>
      <dsp:spPr>
        <a:xfrm>
          <a:off x="2710135" y="1031131"/>
          <a:ext cx="959673" cy="62378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000" kern="1200" dirty="0"/>
            <a:t>PL</a:t>
          </a:r>
        </a:p>
      </dsp:txBody>
      <dsp:txXfrm>
        <a:off x="2740586" y="1061582"/>
        <a:ext cx="898771" cy="562885"/>
      </dsp:txXfrm>
    </dsp:sp>
    <dsp:sp modelId="{D4B06BA1-47F3-AC49-9342-DD12ACA42445}">
      <dsp:nvSpPr>
        <dsp:cNvPr id="0" name=""/>
        <dsp:cNvSpPr/>
      </dsp:nvSpPr>
      <dsp:spPr>
        <a:xfrm>
          <a:off x="1129613" y="312845"/>
          <a:ext cx="2060358" cy="2060358"/>
        </a:xfrm>
        <a:custGeom>
          <a:avLst/>
          <a:gdLst/>
          <a:ahLst/>
          <a:cxnLst/>
          <a:rect l="0" t="0" r="0" b="0"/>
          <a:pathLst>
            <a:path>
              <a:moveTo>
                <a:pt x="2009614" y="1349518"/>
              </a:moveTo>
              <a:arcTo wR="1030179" hR="1030179" stAng="1083494" swAng="2624765"/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57E5FE-DAF7-4541-9941-F5BCD8BFB287}">
      <dsp:nvSpPr>
        <dsp:cNvPr id="0" name=""/>
        <dsp:cNvSpPr/>
      </dsp:nvSpPr>
      <dsp:spPr>
        <a:xfrm>
          <a:off x="1679956" y="2061310"/>
          <a:ext cx="959673" cy="62378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000" kern="1200" dirty="0"/>
            <a:t>Ex</a:t>
          </a:r>
          <a:r>
            <a:rPr lang="es-ES" sz="1000" kern="1200" dirty="0" err="1"/>
            <a:t>ámenes</a:t>
          </a:r>
          <a:r>
            <a:rPr lang="es-ES" sz="1000" kern="1200" dirty="0"/>
            <a:t> generales</a:t>
          </a:r>
          <a:endParaRPr lang="es-ES_tradnl" sz="1000" kern="1200" dirty="0"/>
        </a:p>
      </dsp:txBody>
      <dsp:txXfrm>
        <a:off x="1710407" y="2091761"/>
        <a:ext cx="898771" cy="562885"/>
      </dsp:txXfrm>
    </dsp:sp>
    <dsp:sp modelId="{FD88C25B-55E2-734E-AEA8-2FB8FA20D31A}">
      <dsp:nvSpPr>
        <dsp:cNvPr id="0" name=""/>
        <dsp:cNvSpPr/>
      </dsp:nvSpPr>
      <dsp:spPr>
        <a:xfrm>
          <a:off x="1129613" y="312845"/>
          <a:ext cx="2060358" cy="2060358"/>
        </a:xfrm>
        <a:custGeom>
          <a:avLst/>
          <a:gdLst/>
          <a:ahLst/>
          <a:cxnLst/>
          <a:rect l="0" t="0" r="0" b="0"/>
          <a:pathLst>
            <a:path>
              <a:moveTo>
                <a:pt x="543435" y="1938116"/>
              </a:moveTo>
              <a:arcTo wR="1030179" hR="1030179" stAng="7091741" swAng="2624765"/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098DB-CBCF-8543-9E3E-75DCFC1C41AE}">
      <dsp:nvSpPr>
        <dsp:cNvPr id="0" name=""/>
        <dsp:cNvSpPr/>
      </dsp:nvSpPr>
      <dsp:spPr>
        <a:xfrm>
          <a:off x="649776" y="1031131"/>
          <a:ext cx="959673" cy="62378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000" kern="1200" dirty="0" err="1"/>
            <a:t>Neuroimagen</a:t>
          </a:r>
          <a:endParaRPr lang="es-ES_tradnl" sz="1000" kern="1200" dirty="0"/>
        </a:p>
      </dsp:txBody>
      <dsp:txXfrm>
        <a:off x="680227" y="1061582"/>
        <a:ext cx="898771" cy="562885"/>
      </dsp:txXfrm>
    </dsp:sp>
    <dsp:sp modelId="{6F372445-CD42-954F-9F43-A2DE17120E14}">
      <dsp:nvSpPr>
        <dsp:cNvPr id="0" name=""/>
        <dsp:cNvSpPr/>
      </dsp:nvSpPr>
      <dsp:spPr>
        <a:xfrm>
          <a:off x="1129613" y="312845"/>
          <a:ext cx="2060358" cy="2060358"/>
        </a:xfrm>
        <a:custGeom>
          <a:avLst/>
          <a:gdLst/>
          <a:ahLst/>
          <a:cxnLst/>
          <a:rect l="0" t="0" r="0" b="0"/>
          <a:pathLst>
            <a:path>
              <a:moveTo>
                <a:pt x="50744" y="710840"/>
              </a:moveTo>
              <a:arcTo wR="1030179" hR="1030179" stAng="11883494" swAng="2624765"/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360A29-6629-C14A-9EB3-D82348651546}">
      <dsp:nvSpPr>
        <dsp:cNvPr id="0" name=""/>
        <dsp:cNvSpPr/>
      </dsp:nvSpPr>
      <dsp:spPr>
        <a:xfrm rot="16200000">
          <a:off x="314" y="273754"/>
          <a:ext cx="3597454" cy="3597454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4100" kern="1200" dirty="0" err="1"/>
            <a:t>CoFe</a:t>
          </a:r>
          <a:r>
            <a:rPr lang="es-ES_tradnl" sz="4100" kern="1200" dirty="0"/>
            <a:t> Simple</a:t>
          </a:r>
        </a:p>
      </dsp:txBody>
      <dsp:txXfrm rot="5400000">
        <a:off x="629869" y="1173116"/>
        <a:ext cx="2967900" cy="1798727"/>
      </dsp:txXfrm>
    </dsp:sp>
    <dsp:sp modelId="{D50E8E6B-CBFA-A34F-8B65-5A78BA56EDBA}">
      <dsp:nvSpPr>
        <dsp:cNvPr id="0" name=""/>
        <dsp:cNvSpPr/>
      </dsp:nvSpPr>
      <dsp:spPr>
        <a:xfrm rot="5400000">
          <a:off x="3958731" y="273754"/>
          <a:ext cx="3597454" cy="3597454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4100" kern="1200" dirty="0" err="1"/>
            <a:t>CoFe</a:t>
          </a:r>
          <a:r>
            <a:rPr lang="es-ES_tradnl" sz="4100" kern="1200" dirty="0"/>
            <a:t> Compleja</a:t>
          </a:r>
        </a:p>
      </dsp:txBody>
      <dsp:txXfrm rot="-5400000">
        <a:off x="3958732" y="1173118"/>
        <a:ext cx="2967900" cy="179872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B95009-A807-9143-AE12-4E842F21FBA7}">
      <dsp:nvSpPr>
        <dsp:cNvPr id="0" name=""/>
        <dsp:cNvSpPr/>
      </dsp:nvSpPr>
      <dsp:spPr>
        <a:xfrm>
          <a:off x="3435108" y="2072481"/>
          <a:ext cx="686283" cy="14755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3141" y="0"/>
              </a:lnTo>
              <a:lnTo>
                <a:pt x="343141" y="1475509"/>
              </a:lnTo>
              <a:lnTo>
                <a:pt x="686283" y="147550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C0B3FA-DC7D-284E-9D1E-614CAC3AD94C}">
      <dsp:nvSpPr>
        <dsp:cNvPr id="0" name=""/>
        <dsp:cNvSpPr/>
      </dsp:nvSpPr>
      <dsp:spPr>
        <a:xfrm>
          <a:off x="3435108" y="2026761"/>
          <a:ext cx="68628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86283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3B6077-D242-D442-A298-7C4B89D13870}">
      <dsp:nvSpPr>
        <dsp:cNvPr id="0" name=""/>
        <dsp:cNvSpPr/>
      </dsp:nvSpPr>
      <dsp:spPr>
        <a:xfrm>
          <a:off x="3435108" y="596971"/>
          <a:ext cx="686283" cy="1475509"/>
        </a:xfrm>
        <a:custGeom>
          <a:avLst/>
          <a:gdLst/>
          <a:ahLst/>
          <a:cxnLst/>
          <a:rect l="0" t="0" r="0" b="0"/>
          <a:pathLst>
            <a:path>
              <a:moveTo>
                <a:pt x="0" y="1475509"/>
              </a:moveTo>
              <a:lnTo>
                <a:pt x="343141" y="1475509"/>
              </a:lnTo>
              <a:lnTo>
                <a:pt x="343141" y="0"/>
              </a:lnTo>
              <a:lnTo>
                <a:pt x="686283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9956E7-38C1-1245-95EF-6A5EA52A5A7A}">
      <dsp:nvSpPr>
        <dsp:cNvPr id="0" name=""/>
        <dsp:cNvSpPr/>
      </dsp:nvSpPr>
      <dsp:spPr>
        <a:xfrm>
          <a:off x="3689" y="1549190"/>
          <a:ext cx="3431418" cy="104658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900" kern="1200" dirty="0"/>
            <a:t>¿Cu</a:t>
          </a:r>
          <a:r>
            <a:rPr lang="es-ES" sz="1900" kern="1200" dirty="0" err="1"/>
            <a:t>ándo</a:t>
          </a:r>
          <a:r>
            <a:rPr lang="es-ES" sz="1900" kern="1200" dirty="0"/>
            <a:t> hacer </a:t>
          </a:r>
          <a:r>
            <a:rPr lang="es-ES_tradnl" sz="1900" kern="1200" dirty="0"/>
            <a:t>PL?</a:t>
          </a:r>
        </a:p>
      </dsp:txBody>
      <dsp:txXfrm>
        <a:off x="3689" y="1549190"/>
        <a:ext cx="3431418" cy="1046582"/>
      </dsp:txXfrm>
    </dsp:sp>
    <dsp:sp modelId="{79106FE9-1ADC-C84C-AE87-00AECC6B9DD5}">
      <dsp:nvSpPr>
        <dsp:cNvPr id="0" name=""/>
        <dsp:cNvSpPr/>
      </dsp:nvSpPr>
      <dsp:spPr>
        <a:xfrm>
          <a:off x="4121391" y="73680"/>
          <a:ext cx="3431418" cy="104658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900" kern="1200" dirty="0"/>
            <a:t>+Signos</a:t>
          </a:r>
          <a:r>
            <a:rPr lang="es-ES_tradnl" sz="1900" kern="1200" baseline="0" dirty="0"/>
            <a:t> meníngeos o historia/examen sugerente de meningitis o infección</a:t>
          </a:r>
          <a:r>
            <a:rPr lang="es-ES" sz="1900" kern="1200" baseline="0" dirty="0"/>
            <a:t> intracraneal</a:t>
          </a:r>
          <a:endParaRPr lang="es-ES_tradnl" sz="1900" kern="1200" dirty="0"/>
        </a:p>
      </dsp:txBody>
      <dsp:txXfrm>
        <a:off x="4121391" y="73680"/>
        <a:ext cx="3431418" cy="1046582"/>
      </dsp:txXfrm>
    </dsp:sp>
    <dsp:sp modelId="{27BEC7C4-E57F-C541-A3F2-BD9CC101AD28}">
      <dsp:nvSpPr>
        <dsp:cNvPr id="0" name=""/>
        <dsp:cNvSpPr/>
      </dsp:nvSpPr>
      <dsp:spPr>
        <a:xfrm>
          <a:off x="4121391" y="1549190"/>
          <a:ext cx="3431418" cy="104658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900" kern="1200" dirty="0"/>
            <a:t>6-12</a:t>
          </a:r>
          <a:r>
            <a:rPr lang="es-ES_tradnl" sz="1900" kern="1200" baseline="0" dirty="0"/>
            <a:t> m edad. Considerar si inmunización</a:t>
          </a:r>
          <a:r>
            <a:rPr lang="es-ES" sz="1900" kern="1200" baseline="0" dirty="0"/>
            <a:t> deficiente </a:t>
          </a:r>
          <a:r>
            <a:rPr lang="es-ES" sz="1900" kern="1200" baseline="0" dirty="0" err="1"/>
            <a:t>Hib</a:t>
          </a:r>
          <a:r>
            <a:rPr lang="es-ES" sz="1900" kern="1200" baseline="0" dirty="0"/>
            <a:t>, </a:t>
          </a:r>
          <a:r>
            <a:rPr lang="es-ES" sz="1900" kern="1200" baseline="0" dirty="0" err="1"/>
            <a:t>streptococo</a:t>
          </a:r>
          <a:r>
            <a:rPr lang="es-ES" sz="1900" kern="1200" baseline="0" dirty="0"/>
            <a:t> </a:t>
          </a:r>
          <a:r>
            <a:rPr lang="es-ES" sz="1900" kern="1200" baseline="0" dirty="0" err="1"/>
            <a:t>pneumoniae</a:t>
          </a:r>
          <a:endParaRPr lang="es-ES_tradnl" sz="1900" kern="1200" dirty="0"/>
        </a:p>
      </dsp:txBody>
      <dsp:txXfrm>
        <a:off x="4121391" y="1549190"/>
        <a:ext cx="3431418" cy="1046582"/>
      </dsp:txXfrm>
    </dsp:sp>
    <dsp:sp modelId="{36101707-24A6-2946-9A94-94AC9130F1BE}">
      <dsp:nvSpPr>
        <dsp:cNvPr id="0" name=""/>
        <dsp:cNvSpPr/>
      </dsp:nvSpPr>
      <dsp:spPr>
        <a:xfrm>
          <a:off x="4121391" y="3024700"/>
          <a:ext cx="3431418" cy="104658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900" kern="1200" dirty="0"/>
            <a:t>Considerar en niños que</a:t>
          </a:r>
          <a:r>
            <a:rPr lang="es-ES_tradnl" sz="1900" kern="1200" baseline="0" dirty="0"/>
            <a:t> recibieron ATB previos</a:t>
          </a:r>
          <a:endParaRPr lang="es-ES_tradnl" sz="1900" kern="1200" dirty="0"/>
        </a:p>
      </dsp:txBody>
      <dsp:txXfrm>
        <a:off x="4121391" y="3024700"/>
        <a:ext cx="3431418" cy="10465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7367D-B4F3-8F49-A438-BEB5328C0535}" type="datetimeFigureOut">
              <a:rPr lang="es-ES_tradnl" smtClean="0"/>
              <a:t>26/4/22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945B7-D2B7-E947-83D8-21AAACAFB62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52739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945B7-D2B7-E947-83D8-21AAACAFB62C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56154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945B7-D2B7-E947-83D8-21AAACAFB62C}" type="slidenum">
              <a:rPr lang="es-ES_tradnl" smtClean="0"/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78363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690E6-A929-4BF1-91D1-85E79D7ACD81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866915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945B7-D2B7-E947-83D8-21AAACAFB62C}" type="slidenum">
              <a:rPr lang="es-ES_tradnl" smtClean="0"/>
              <a:t>14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52443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945B7-D2B7-E947-83D8-21AAACAFB62C}" type="slidenum">
              <a:rPr lang="es-ES_tradnl" smtClean="0"/>
              <a:t>15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110866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945B7-D2B7-E947-83D8-21AAACAFB62C}" type="slidenum">
              <a:rPr lang="es-ES_tradnl" smtClean="0"/>
              <a:t>17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622594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690E6-A929-4BF1-91D1-85E79D7ACD81}" type="slidenum">
              <a:rPr lang="es-CL" smtClean="0"/>
              <a:t>18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393469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945B7-D2B7-E947-83D8-21AAACAFB62C}" type="slidenum">
              <a:rPr lang="es-ES_tradnl" smtClean="0"/>
              <a:t>20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338768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945B7-D2B7-E947-83D8-21AAACAFB62C}" type="slidenum">
              <a:rPr lang="es-ES_tradnl" smtClean="0"/>
              <a:t>21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565046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690E6-A929-4BF1-91D1-85E79D7ACD81}" type="slidenum">
              <a:rPr lang="es-CL" smtClean="0"/>
              <a:t>22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51534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690E6-A929-4BF1-91D1-85E79D7ACD81}" type="slidenum">
              <a:rPr lang="es-CL" smtClean="0"/>
              <a:t>23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40735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945B7-D2B7-E947-83D8-21AAACAFB62C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473302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Debido a la seriedad de esta condición</a:t>
            </a:r>
            <a:r>
              <a:rPr lang="es-CL" baseline="0" dirty="0"/>
              <a:t> y a la necesidad de tratar tan rápido como sea posible.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6BDC5-4A5E-4C56-B324-AC31A186BF21}" type="slidenum">
              <a:rPr lang="es-CL" smtClean="0"/>
              <a:t>27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962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Operational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dimensions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witht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indicating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time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emergency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treatment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SE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should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started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t2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denoting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time at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long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consequences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expected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Time (t1),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seizure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likely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be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prolonged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leading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continuous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seizure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activity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Time (t2),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seizure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cause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long-term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consequences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including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neuronal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injury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neuronal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death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alteration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neuronal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networks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functional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deficits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generalized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tonic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clonic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status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stages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been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added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stage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5–10 min;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stage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II 10–30 min;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stage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III 30–30 min) 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6BDC5-4A5E-4C56-B324-AC31A186BF21}" type="slidenum">
              <a:rPr lang="es-CL" smtClean="0"/>
              <a:t>29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497905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5 min: EE precoz, momento de iniciar las me-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didas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terapéuticas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se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detallarán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s-ES_tradnl" dirty="0"/>
          </a:p>
          <a:p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30 min: EE establecido.</a:t>
            </a:r>
            <a:b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EE refractario (EE-R): no responde a trata- </a:t>
            </a:r>
            <a:endParaRPr lang="es-ES_tradnl" dirty="0"/>
          </a:p>
          <a:p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miento de 1° o 2°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línea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entre 60 y 120 min, </a:t>
            </a:r>
            <a:endParaRPr lang="es-ES_tradnl" dirty="0"/>
          </a:p>
          <a:p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requiere anestesia general.</a:t>
            </a:r>
            <a:b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EE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súper-refractario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(EE-SR) si, tras 24 h de </a:t>
            </a:r>
            <a:endParaRPr lang="es-ES_tradnl" dirty="0"/>
          </a:p>
          <a:p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anestésicos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el EE continua o recurre,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yendo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recaídas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durante la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reducción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retiro de anestésicos3,8,9 (Figura 1). </a:t>
            </a:r>
            <a:endParaRPr lang="es-ES_tradnl" dirty="0"/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945B7-D2B7-E947-83D8-21AAACAFB62C}" type="slidenum">
              <a:rPr lang="es-ES_tradnl" smtClean="0"/>
              <a:t>30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948699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6BDC5-4A5E-4C56-B324-AC31A186BF21}" type="slidenum">
              <a:rPr lang="es-CL" smtClean="0"/>
              <a:t>32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123226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6BDC5-4A5E-4C56-B324-AC31A186BF21}" type="slidenum">
              <a:rPr lang="es-CL" smtClean="0"/>
              <a:t>33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93134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***SINTOMATICO AGUDO: hasta 7 </a:t>
            </a:r>
            <a:r>
              <a:rPr lang="es-ES" dirty="0" err="1"/>
              <a:t>dias</a:t>
            </a:r>
            <a:r>
              <a:rPr lang="es-ES" dirty="0"/>
              <a:t> post ACV o trauma</a:t>
            </a:r>
            <a:r>
              <a:rPr lang="es-ES" baseline="0" dirty="0"/>
              <a:t> o en concomitancia a trastornos metabólicos</a:t>
            </a:r>
          </a:p>
          <a:p>
            <a:r>
              <a:rPr lang="es-ES" baseline="0" dirty="0"/>
              <a:t>***El </a:t>
            </a:r>
            <a:r>
              <a:rPr lang="es-ES" baseline="0" dirty="0" err="1"/>
              <a:t>criptogénico</a:t>
            </a:r>
            <a:r>
              <a:rPr lang="es-ES" baseline="0" dirty="0"/>
              <a:t> es conocido como PROBABLEMENTE SINTOMÁTICO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6BDC5-4A5E-4C56-B324-AC31A186BF21}" type="slidenum">
              <a:rPr lang="es-CL" smtClean="0"/>
              <a:t>34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39501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err="1"/>
              <a:t>abc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s-CL" smtClean="0"/>
              <a:t>35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35927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945B7-D2B7-E947-83D8-21AAACAFB62C}" type="slidenum">
              <a:rPr lang="es-ES_tradnl" smtClean="0"/>
              <a:t>36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35710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Fenobarbital 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(FNB): En dosis de carga de 20 mg/kg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Si bien tiene efectividad demostrada, se encuentra en desuso en algunos centros por sus efectos sobre el nivel de conciencia, pero tiene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recomendación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empírica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menores de 6 meses. Es de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elección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cuando no hay monitor cardiaco disponible, en usuarios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crónicos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fenitoína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en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patología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cardiovascular4. </a:t>
            </a:r>
            <a:endParaRPr lang="es-ES_tradnl" dirty="0"/>
          </a:p>
          <a:p>
            <a:r>
              <a:rPr lang="es-ES_tradnl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Fenitoína</a:t>
            </a:r>
            <a:r>
              <a:rPr lang="es-ES_tradnl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(FNT): Considerada de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elección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logra control inmediato y evita recurrencias de crisis, debiendo utilizarse en dosis altas por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vía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Se recomienda dosis de carga 10-20 mg/kg para lograr una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concentración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terapéutica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las 6-24 h. Administrar a velocidad no mayor a 1 mg/kg/min, por una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vía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venosa exclusiva (pre-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cipita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fácilmente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 se mezcla con otros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líquidos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endovenosos, pudiendo provocar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ebitis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Otras complicaciones como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hipotensión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arritmias cardiacas son raras en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niños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Su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metabolización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 variable en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niños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por lo que se requiere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medición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niveles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plasmáticos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La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combinación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FNT con BZD es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más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segura que la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asociación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FNB con otros fármacos28. </a:t>
            </a:r>
            <a:endParaRPr lang="es-ES_tradnl" dirty="0"/>
          </a:p>
          <a:p>
            <a:r>
              <a:rPr lang="es-ES_tradnl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Ácido</a:t>
            </a:r>
            <a:r>
              <a:rPr lang="es-ES_tradnl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valproico</a:t>
            </a:r>
            <a:r>
              <a:rPr lang="es-ES_tradnl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(AVP): Efectivo en el EE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resis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tente a DZP y FNT, con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rápido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control de crisis y mejor per l de seguridad. Presenta menor depre-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sión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respiratoria e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hipotensión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No recomendado en enfermedad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hepática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previa o mitocondriales, especialmente en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niños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&lt; 3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años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No existen datos su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cientes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justi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quen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 uso antes que FNT. Se sugiere una dosis inicial de 20-30 mg/kg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pasar en 1 hora (en EE-R convulsivos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generali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zados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puede pasar en 5 min) y </a:t>
            </a:r>
            <a:r>
              <a:rPr lang="es-ES_trad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mantención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hasta 60 mg/kg/día28,30. </a:t>
            </a:r>
            <a:endParaRPr lang="es-ES_tradnl" dirty="0"/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945B7-D2B7-E947-83D8-21AAACAFB62C}" type="slidenum">
              <a:rPr lang="es-ES_tradnl" smtClean="0"/>
              <a:t>37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928122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945B7-D2B7-E947-83D8-21AAACAFB62C}" type="slidenum">
              <a:rPr lang="es-ES_tradnl" smtClean="0"/>
              <a:t>38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09885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945B7-D2B7-E947-83D8-21AAACAFB62C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8399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945B7-D2B7-E947-83D8-21AAACAFB62C}" type="slidenum">
              <a:rPr lang="es-ES_tradnl" smtClean="0"/>
              <a:t>39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7283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690E6-A929-4BF1-91D1-85E79D7ACD81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47737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dirty="0"/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945B7-D2B7-E947-83D8-21AAACAFB62C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13859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690E6-A929-4BF1-91D1-85E79D7ACD81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95168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945B7-D2B7-E947-83D8-21AAACAFB62C}" type="slidenum">
              <a:rPr lang="es-ES_tradnl" smtClean="0"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04152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690E6-A929-4BF1-91D1-85E79D7ACD81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77017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945B7-D2B7-E947-83D8-21AAACAFB62C}" type="slidenum">
              <a:rPr lang="es-ES_tradnl" smtClean="0"/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27205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4BE94829-0F56-5B49-92B4-A554DBEED238}" type="datetimeFigureOut">
              <a:rPr lang="es-ES" smtClean="0"/>
              <a:t>26/4/22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4829-0F56-5B49-92B4-A554DBEED238}" type="datetimeFigureOut">
              <a:rPr lang="es-ES" smtClean="0"/>
              <a:t>26/4/22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5B7C5-6F39-F84C-94D4-A0AE9E6C473F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4829-0F56-5B49-92B4-A554DBEED238}" type="datetimeFigureOut">
              <a:rPr lang="es-ES" smtClean="0"/>
              <a:t>26/4/22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5B7C5-6F39-F84C-94D4-A0AE9E6C47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4829-0F56-5B49-92B4-A554DBEED238}" type="datetimeFigureOut">
              <a:rPr lang="es-ES" smtClean="0"/>
              <a:t>26/4/22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5B7C5-6F39-F84C-94D4-A0AE9E6C47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4BE94829-0F56-5B49-92B4-A554DBEED238}" type="datetimeFigureOut">
              <a:rPr lang="es-ES" smtClean="0"/>
              <a:t>26/4/22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4BE94829-0F56-5B49-92B4-A554DBEED238}" type="datetimeFigureOut">
              <a:rPr lang="es-ES" smtClean="0"/>
              <a:t>26/4/22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5B7C5-6F39-F84C-94D4-A0AE9E6C473F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4829-0F56-5B49-92B4-A554DBEED238}" type="datetimeFigureOut">
              <a:rPr lang="es-ES" smtClean="0"/>
              <a:t>26/4/22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5B7C5-6F39-F84C-94D4-A0AE9E6C473F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ágen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BE94829-0F56-5B49-92B4-A554DBEED238}" type="datetimeFigureOut">
              <a:rPr lang="es-ES" smtClean="0"/>
              <a:t>26/4/22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5B7C5-6F39-F84C-94D4-A0AE9E6C473F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ágen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BE94829-0F56-5B49-92B4-A554DBEED238}" type="datetimeFigureOut">
              <a:rPr lang="es-ES" smtClean="0"/>
              <a:t>26/4/22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5B7C5-6F39-F84C-94D4-A0AE9E6C473F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ágenes con título, alternat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4BE94829-0F56-5B49-92B4-A554DBEED238}" type="datetimeFigureOut">
              <a:rPr lang="es-ES" smtClean="0"/>
              <a:t>26/4/22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5B7C5-6F39-F84C-94D4-A0AE9E6C473F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4829-0F56-5B49-92B4-A554DBEED238}" type="datetimeFigureOut">
              <a:rPr lang="es-ES" smtClean="0"/>
              <a:t>26/4/22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5B7C5-6F39-F84C-94D4-A0AE9E6C47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4829-0F56-5B49-92B4-A554DBEED238}" type="datetimeFigureOut">
              <a:rPr lang="es-ES" smtClean="0"/>
              <a:t>26/4/22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5B7C5-6F39-F84C-94D4-A0AE9E6C473F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4829-0F56-5B49-92B4-A554DBEED238}" type="datetimeFigureOut">
              <a:rPr lang="es-ES" smtClean="0"/>
              <a:t>26/4/22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5B7C5-6F39-F84C-94D4-A0AE9E6C473F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, alternat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4829-0F56-5B49-92B4-A554DBEED238}" type="datetimeFigureOut">
              <a:rPr lang="es-ES" smtClean="0"/>
              <a:t>26/4/22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5B7C5-6F39-F84C-94D4-A0AE9E6C473F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 con 2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4BE94829-0F56-5B49-92B4-A554DBEED238}" type="datetimeFigureOut">
              <a:rPr lang="es-ES" smtClean="0"/>
              <a:t>26/4/22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/>
              <a:t>Arrastre la imagen al marcador de posición o haga clic en el icono para agregar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_tradnl"/>
              <a:t>Haga clic para modificar el estilo de texto del patrón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4BE94829-0F56-5B49-92B4-A554DBEED238}" type="datetimeFigureOut">
              <a:rPr lang="es-ES" smtClean="0"/>
              <a:t>26/4/22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E055B7C5-6F39-F84C-94D4-A0AE9E6C473F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4829-0F56-5B49-92B4-A554DBEED238}" type="datetimeFigureOut">
              <a:rPr lang="es-ES" smtClean="0"/>
              <a:t>26/4/22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5B7C5-6F39-F84C-94D4-A0AE9E6C47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4829-0F56-5B49-92B4-A554DBEED238}" type="datetimeFigureOut">
              <a:rPr lang="es-ES" smtClean="0"/>
              <a:t>26/4/22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5B7C5-6F39-F84C-94D4-A0AE9E6C473F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objetos, superior e inf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4829-0F56-5B49-92B4-A554DBEED238}" type="datetimeFigureOut">
              <a:rPr lang="es-ES" smtClean="0"/>
              <a:t>26/4/22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E055B7C5-6F39-F84C-94D4-A0AE9E6C473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4829-0F56-5B49-92B4-A554DBEED238}" type="datetimeFigureOut">
              <a:rPr lang="es-ES" smtClean="0"/>
              <a:t>26/4/22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5B7C5-6F39-F84C-94D4-A0AE9E6C473F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BE94829-0F56-5B49-92B4-A554DBEED238}" type="datetimeFigureOut">
              <a:rPr lang="es-ES" smtClean="0"/>
              <a:t>26/4/22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E055B7C5-6F39-F84C-94D4-A0AE9E6C473F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4.emf"/><Relationship Id="rId7" Type="http://schemas.openxmlformats.org/officeDocument/2006/relationships/diagramQuickStyle" Target="../diagrams/quickStyle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4" Type="http://schemas.openxmlformats.org/officeDocument/2006/relationships/image" Target="../media/image5.emf"/><Relationship Id="rId9" Type="http://schemas.microsoft.com/office/2007/relationships/diagramDrawing" Target="../diagrams/drawing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6.emf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4279" y="4624668"/>
            <a:ext cx="8514921" cy="933450"/>
          </a:xfrm>
        </p:spPr>
        <p:txBody>
          <a:bodyPr>
            <a:noAutofit/>
          </a:bodyPr>
          <a:lstStyle/>
          <a:p>
            <a:pPr algn="ctr"/>
            <a:r>
              <a:rPr lang="es-ES" dirty="0"/>
              <a:t>Manejo de Status Convulsivo y Convulsión febril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605973" y="5568479"/>
            <a:ext cx="4038600" cy="7485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Dra. Diane Vergara G.</a:t>
            </a:r>
          </a:p>
          <a:p>
            <a:r>
              <a:rPr lang="es-ES" dirty="0"/>
              <a:t>Neuróloga Infantil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389789" y="6444728"/>
            <a:ext cx="8385627" cy="420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dirty="0"/>
              <a:t>Abril 2022</a:t>
            </a:r>
          </a:p>
        </p:txBody>
      </p:sp>
      <p:pic>
        <p:nvPicPr>
          <p:cNvPr id="7" name="4 Imagen" descr="LOGO UC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205056"/>
            <a:ext cx="724375" cy="1300734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65230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>
            <a:normAutofit/>
          </a:bodyPr>
          <a:lstStyle/>
          <a:p>
            <a:pPr>
              <a:defRPr/>
            </a:pPr>
            <a:r>
              <a:rPr lang="es-CL" sz="3300" dirty="0"/>
              <a:t>Convulsión Febril: Fisiopatología</a:t>
            </a:r>
          </a:p>
        </p:txBody>
      </p:sp>
      <p:sp>
        <p:nvSpPr>
          <p:cNvPr id="71" name="Text Placeholder 3">
            <a:extLst>
              <a:ext uri="{FF2B5EF4-FFF2-40B4-BE49-F238E27FC236}">
                <a16:creationId xmlns:a16="http://schemas.microsoft.com/office/drawing/2014/main" id="{391DE748-FD5B-A627-4CFE-BF9038D9F6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056365057"/>
              </p:ext>
            </p:extLst>
          </p:nvPr>
        </p:nvGraphicFramePr>
        <p:xfrm>
          <a:off x="498474" y="1981200"/>
          <a:ext cx="7556313" cy="414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49667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Evaluaci</a:t>
            </a:r>
            <a:r>
              <a:rPr lang="es-ES" dirty="0" err="1"/>
              <a:t>ón</a:t>
            </a:r>
            <a:r>
              <a:rPr lang="es-ES" dirty="0"/>
              <a:t> Diagnóstica de CF</a:t>
            </a:r>
            <a:endParaRPr lang="es-ES_tradnl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3068032"/>
              </p:ext>
            </p:extLst>
          </p:nvPr>
        </p:nvGraphicFramePr>
        <p:xfrm>
          <a:off x="498475" y="1481136"/>
          <a:ext cx="7556500" cy="414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603330306"/>
              </p:ext>
            </p:extLst>
          </p:nvPr>
        </p:nvGraphicFramePr>
        <p:xfrm>
          <a:off x="5543550" y="4171950"/>
          <a:ext cx="4319586" cy="2686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7433152" y="5180220"/>
            <a:ext cx="540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>
                <a:solidFill>
                  <a:schemeClr val="accent4"/>
                </a:solidFill>
                <a:latin typeface="Andale Mono" charset="0"/>
                <a:ea typeface="Andale Mono" charset="0"/>
                <a:cs typeface="Andale Mono" charset="0"/>
              </a:rPr>
              <a:t>?</a:t>
            </a:r>
            <a:endParaRPr lang="es-ES_tradnl" b="1" dirty="0">
              <a:solidFill>
                <a:schemeClr val="accent4"/>
              </a:solidFill>
              <a:latin typeface="Andale Mono" charset="0"/>
              <a:ea typeface="Andale Mono" charset="0"/>
              <a:cs typeface="Andale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827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5246" y="386930"/>
            <a:ext cx="7549592" cy="1298448"/>
          </a:xfrm>
        </p:spPr>
        <p:txBody>
          <a:bodyPr anchor="b">
            <a:normAutofit fontScale="90000"/>
          </a:bodyPr>
          <a:lstStyle/>
          <a:p>
            <a:r>
              <a:rPr lang="es-ES" sz="4200" dirty="0"/>
              <a:t>Signos sugerentes infección SNC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95245" y="2599509"/>
            <a:ext cx="3398174" cy="3639450"/>
          </a:xfrm>
        </p:spPr>
        <p:txBody>
          <a:bodyPr anchor="ctr">
            <a:normAutofit fontScale="92500" lnSpcReduction="10000"/>
          </a:bodyPr>
          <a:lstStyle/>
          <a:p>
            <a:r>
              <a:rPr lang="es-ES" sz="1700"/>
              <a:t>Irritabilidad, letargo</a:t>
            </a:r>
          </a:p>
          <a:p>
            <a:r>
              <a:rPr lang="es-ES" sz="1700"/>
              <a:t>Crisis febriles complejas</a:t>
            </a:r>
          </a:p>
          <a:p>
            <a:r>
              <a:rPr lang="es-ES" sz="1700"/>
              <a:t>Signos de meningitis o encefalitis </a:t>
            </a:r>
          </a:p>
          <a:p>
            <a:r>
              <a:rPr lang="es-ES" sz="1700"/>
              <a:t>Alteración de conciencia postictal prolongada (&gt;1 hr)</a:t>
            </a:r>
          </a:p>
          <a:p>
            <a:r>
              <a:rPr lang="es-ES" sz="1700"/>
              <a:t>Tratamiento con ATB previo</a:t>
            </a:r>
          </a:p>
          <a:p>
            <a:r>
              <a:rPr lang="es-ES" sz="1700"/>
              <a:t>Inmunización incompleta en niños de 6 a 18 meses (H. influenzae b y S. pneumoniae)</a:t>
            </a:r>
          </a:p>
          <a:p>
            <a:endParaRPr lang="es-ES" sz="170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591BA3F-0AB4-4EC1-B84D-C89CF2DF42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69" r="6433"/>
          <a:stretch/>
        </p:blipFill>
        <p:spPr>
          <a:xfrm>
            <a:off x="4433649" y="2484255"/>
            <a:ext cx="3862707" cy="371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69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Evaluaci</a:t>
            </a:r>
            <a:r>
              <a:rPr lang="es-ES" dirty="0" err="1"/>
              <a:t>ón</a:t>
            </a:r>
            <a:r>
              <a:rPr lang="es-ES" dirty="0"/>
              <a:t> Diagnóstica de CF</a:t>
            </a:r>
            <a:endParaRPr lang="es-ES_tradnl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7431493"/>
              </p:ext>
            </p:extLst>
          </p:nvPr>
        </p:nvGraphicFramePr>
        <p:xfrm>
          <a:off x="498475" y="1981200"/>
          <a:ext cx="7556500" cy="414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trella de 5 puntas 2"/>
          <p:cNvSpPr/>
          <p:nvPr/>
        </p:nvSpPr>
        <p:spPr>
          <a:xfrm>
            <a:off x="498474" y="3300413"/>
            <a:ext cx="1271588" cy="112871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9268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775795"/>
              </p:ext>
            </p:extLst>
          </p:nvPr>
        </p:nvGraphicFramePr>
        <p:xfrm>
          <a:off x="498475" y="2046514"/>
          <a:ext cx="7556500" cy="414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8474" y="127000"/>
            <a:ext cx="6565900" cy="18542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44844" y="1727200"/>
            <a:ext cx="2070100" cy="254000"/>
          </a:xfrm>
          <a:prstGeom prst="rect">
            <a:avLst/>
          </a:prstGeom>
        </p:spPr>
      </p:pic>
      <p:cxnSp>
        <p:nvCxnSpPr>
          <p:cNvPr id="10" name="Conector recto 9"/>
          <p:cNvCxnSpPr/>
          <p:nvPr/>
        </p:nvCxnSpPr>
        <p:spPr>
          <a:xfrm>
            <a:off x="2139043" y="1981200"/>
            <a:ext cx="233498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BA57A6A0-C30C-424A-BEA7-2F4FF92EFB1A}"/>
              </a:ext>
            </a:extLst>
          </p:cNvPr>
          <p:cNvSpPr txBox="1"/>
          <p:nvPr/>
        </p:nvSpPr>
        <p:spPr>
          <a:xfrm>
            <a:off x="8337748" y="2081683"/>
            <a:ext cx="615553" cy="4144963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s-CL" sz="2800" dirty="0">
                <a:solidFill>
                  <a:schemeClr val="accent1"/>
                </a:solidFill>
              </a:rPr>
              <a:t>Exámenes en CF simple</a:t>
            </a:r>
          </a:p>
        </p:txBody>
      </p:sp>
    </p:spTree>
    <p:extLst>
      <p:ext uri="{BB962C8B-B14F-4D97-AF65-F5344CB8AC3E}">
        <p14:creationId xmlns:p14="http://schemas.microsoft.com/office/powerpoint/2010/main" val="1696761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74" y="127000"/>
            <a:ext cx="6565900" cy="18542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4844" y="1727200"/>
            <a:ext cx="2070100" cy="254000"/>
          </a:xfrm>
          <a:prstGeom prst="rect">
            <a:avLst/>
          </a:prstGeom>
        </p:spPr>
      </p:pic>
      <p:cxnSp>
        <p:nvCxnSpPr>
          <p:cNvPr id="10" name="Conector recto 9"/>
          <p:cNvCxnSpPr/>
          <p:nvPr/>
        </p:nvCxnSpPr>
        <p:spPr>
          <a:xfrm>
            <a:off x="2139043" y="1981200"/>
            <a:ext cx="233498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3" name="Marcador de conteni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1871934"/>
              </p:ext>
            </p:extLst>
          </p:nvPr>
        </p:nvGraphicFramePr>
        <p:xfrm>
          <a:off x="498475" y="2122714"/>
          <a:ext cx="7556500" cy="4003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CFD8A972-5394-5646-ABEC-AC6EC6BCEFEB}"/>
              </a:ext>
            </a:extLst>
          </p:cNvPr>
          <p:cNvSpPr txBox="1"/>
          <p:nvPr/>
        </p:nvSpPr>
        <p:spPr>
          <a:xfrm>
            <a:off x="8337748" y="2081683"/>
            <a:ext cx="615553" cy="4144963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s-CL" sz="2800" dirty="0">
                <a:solidFill>
                  <a:schemeClr val="accent1"/>
                </a:solidFill>
              </a:rPr>
              <a:t>Exámenes en CF simple</a:t>
            </a:r>
          </a:p>
        </p:txBody>
      </p:sp>
    </p:spTree>
    <p:extLst>
      <p:ext uri="{BB962C8B-B14F-4D97-AF65-F5344CB8AC3E}">
        <p14:creationId xmlns:p14="http://schemas.microsoft.com/office/powerpoint/2010/main" val="742063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Evaluaci</a:t>
            </a:r>
            <a:r>
              <a:rPr lang="es-ES" dirty="0" err="1"/>
              <a:t>ón</a:t>
            </a:r>
            <a:r>
              <a:rPr lang="es-ES" dirty="0"/>
              <a:t> Diagnóstica de </a:t>
            </a:r>
            <a:r>
              <a:rPr lang="es-ES" dirty="0" err="1"/>
              <a:t>CoFe</a:t>
            </a:r>
            <a:endParaRPr lang="es-ES_tradnl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</p:nvPr>
        </p:nvGraphicFramePr>
        <p:xfrm>
          <a:off x="498475" y="1981200"/>
          <a:ext cx="7556500" cy="414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trella de 5 puntas 2"/>
          <p:cNvSpPr/>
          <p:nvPr/>
        </p:nvSpPr>
        <p:spPr>
          <a:xfrm>
            <a:off x="7042149" y="3314701"/>
            <a:ext cx="1271588" cy="1128712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09465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74" y="369047"/>
            <a:ext cx="6553200" cy="1346200"/>
          </a:xfrm>
          <a:prstGeom prst="rect">
            <a:avLst/>
          </a:prstGeom>
        </p:spPr>
      </p:pic>
      <p:cxnSp>
        <p:nvCxnSpPr>
          <p:cNvPr id="5" name="Conector recto 4"/>
          <p:cNvCxnSpPr/>
          <p:nvPr/>
        </p:nvCxnSpPr>
        <p:spPr>
          <a:xfrm flipV="1">
            <a:off x="498474" y="800100"/>
            <a:ext cx="2816226" cy="544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498971811"/>
              </p:ext>
            </p:extLst>
          </p:nvPr>
        </p:nvGraphicFramePr>
        <p:xfrm>
          <a:off x="1089213" y="2415042"/>
          <a:ext cx="6096000" cy="3485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172FCCA4-6E17-B14F-A43B-487A6F425840}"/>
              </a:ext>
            </a:extLst>
          </p:cNvPr>
          <p:cNvSpPr txBox="1"/>
          <p:nvPr/>
        </p:nvSpPr>
        <p:spPr>
          <a:xfrm>
            <a:off x="8337748" y="2081683"/>
            <a:ext cx="615553" cy="4565302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s-CL" sz="2800" dirty="0">
                <a:solidFill>
                  <a:schemeClr val="accent1"/>
                </a:solidFill>
              </a:rPr>
              <a:t>Exámenes en CF compleja</a:t>
            </a:r>
          </a:p>
        </p:txBody>
      </p:sp>
    </p:spTree>
    <p:extLst>
      <p:ext uri="{BB962C8B-B14F-4D97-AF65-F5344CB8AC3E}">
        <p14:creationId xmlns:p14="http://schemas.microsoft.com/office/powerpoint/2010/main" val="921488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CL" dirty="0"/>
              <a:t>Estudio Convulsión Febril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8508564"/>
              </p:ext>
            </p:extLst>
          </p:nvPr>
        </p:nvGraphicFramePr>
        <p:xfrm>
          <a:off x="581024" y="1981200"/>
          <a:ext cx="7989920" cy="967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Marcador de contenido 3"/>
          <p:cNvGraphicFramePr>
            <a:graphicFrameLocks/>
          </p:cNvGraphicFramePr>
          <p:nvPr/>
        </p:nvGraphicFramePr>
        <p:xfrm>
          <a:off x="581024" y="3022869"/>
          <a:ext cx="7989920" cy="967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Rectángulo redondeado 5"/>
          <p:cNvSpPr/>
          <p:nvPr/>
        </p:nvSpPr>
        <p:spPr>
          <a:xfrm>
            <a:off x="581024" y="5256306"/>
            <a:ext cx="3630758" cy="12939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CL" sz="1400" dirty="0"/>
              <a:t>Indicación </a:t>
            </a:r>
            <a:r>
              <a:rPr lang="es-CL" sz="1400" dirty="0" err="1"/>
              <a:t>neuroimagen</a:t>
            </a:r>
            <a:r>
              <a:rPr lang="es-CL" sz="14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/>
              <a:t>CF prolongada, focal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/>
              <a:t>CF compleja recurrente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/>
              <a:t>RDSM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400" dirty="0"/>
              <a:t>Signos de enfermedad </a:t>
            </a:r>
            <a:r>
              <a:rPr lang="es-CL" sz="1400" dirty="0" err="1"/>
              <a:t>neurocutánea</a:t>
            </a:r>
            <a:endParaRPr lang="es-CL" sz="1400" dirty="0"/>
          </a:p>
        </p:txBody>
      </p:sp>
      <p:sp>
        <p:nvSpPr>
          <p:cNvPr id="8" name="Rectángulo redondeado 7"/>
          <p:cNvSpPr/>
          <p:nvPr/>
        </p:nvSpPr>
        <p:spPr>
          <a:xfrm>
            <a:off x="4800600" y="5128611"/>
            <a:ext cx="3934326" cy="153233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72000" rIns="0">
            <a:spAutoFit/>
          </a:bodyPr>
          <a:lstStyle/>
          <a:p>
            <a:r>
              <a:rPr lang="es-ES" sz="1400" dirty="0"/>
              <a:t>PL: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Convulsión + fiebre + signos meníngeos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Clínica sugerente de infección SNC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Niño entre 6 -12 meses sin vacunas/En todo menor a 12 meses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En </a:t>
            </a:r>
            <a:r>
              <a:rPr lang="es-ES" sz="1400" dirty="0" err="1"/>
              <a:t>tto</a:t>
            </a:r>
            <a:r>
              <a:rPr lang="es-ES" sz="1400" dirty="0"/>
              <a:t> ATB previo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2683367" y="4324505"/>
            <a:ext cx="3785234" cy="59740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EEG no se recomienda en periodo agudo </a:t>
            </a:r>
          </a:p>
        </p:txBody>
      </p:sp>
    </p:spTree>
    <p:extLst>
      <p:ext uri="{BB962C8B-B14F-4D97-AF65-F5344CB8AC3E}">
        <p14:creationId xmlns:p14="http://schemas.microsoft.com/office/powerpoint/2010/main" val="1959318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DE1650-4248-634B-AA4A-63E2529F0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Convulsión febril: pronóstico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78C64D0B-3A9E-9746-973D-4488912E1E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2552163"/>
              </p:ext>
            </p:extLst>
          </p:nvPr>
        </p:nvGraphicFramePr>
        <p:xfrm>
          <a:off x="498474" y="1981200"/>
          <a:ext cx="7556313" cy="414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447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CONVULSI</a:t>
            </a:r>
            <a:r>
              <a:rPr lang="es-ES" dirty="0"/>
              <a:t>ÓN FEBRIL</a:t>
            </a:r>
            <a:endParaRPr lang="es-ES_tradnl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1755229"/>
              </p:ext>
            </p:extLst>
          </p:nvPr>
        </p:nvGraphicFramePr>
        <p:xfrm>
          <a:off x="4168775" y="273050"/>
          <a:ext cx="4597400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Marcador de texto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006220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200" dirty="0" err="1"/>
              <a:t>Convulsi</a:t>
            </a:r>
            <a:r>
              <a:rPr lang="es-ES" sz="3200" dirty="0" err="1"/>
              <a:t>ón</a:t>
            </a:r>
            <a:r>
              <a:rPr lang="es-ES" sz="3200" dirty="0"/>
              <a:t> Febril: Riesgo de recurrencia</a:t>
            </a:r>
            <a:endParaRPr lang="es-ES_tradnl" sz="3200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498474" y="1841500"/>
            <a:ext cx="7556313" cy="914400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chemeClr val="tx1"/>
                </a:solidFill>
              </a:rPr>
              <a:t>1/3 de los pacientes presentará recurrencia de la crisis. </a:t>
            </a:r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</p:txBody>
      </p:sp>
      <p:sp>
        <p:nvSpPr>
          <p:cNvPr id="7" name="CuadroTexto 6"/>
          <p:cNvSpPr txBox="1"/>
          <p:nvPr/>
        </p:nvSpPr>
        <p:spPr>
          <a:xfrm>
            <a:off x="0" y="6567464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 err="1"/>
              <a:t>Gupta</a:t>
            </a:r>
            <a:r>
              <a:rPr lang="es-ES" sz="1100" dirty="0"/>
              <a:t>, A. </a:t>
            </a:r>
            <a:r>
              <a:rPr lang="es-ES" sz="1100" dirty="0" err="1"/>
              <a:t>Febrile</a:t>
            </a:r>
            <a:r>
              <a:rPr lang="es-ES" sz="1100" dirty="0"/>
              <a:t> </a:t>
            </a:r>
            <a:r>
              <a:rPr lang="es-ES" sz="1100" dirty="0" err="1"/>
              <a:t>Seizures</a:t>
            </a:r>
            <a:r>
              <a:rPr lang="es-ES" sz="1100" dirty="0"/>
              <a:t>. </a:t>
            </a:r>
            <a:r>
              <a:rPr lang="is-IS" sz="1100" dirty="0"/>
              <a:t>Continuum (Minneap Minn) 2016;22(1):51–59. 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251965402"/>
              </p:ext>
            </p:extLst>
          </p:nvPr>
        </p:nvGraphicFramePr>
        <p:xfrm>
          <a:off x="1089213" y="2425700"/>
          <a:ext cx="6096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68F53B32-803E-A54C-AC4D-555A7EEBA644}"/>
              </a:ext>
            </a:extLst>
          </p:cNvPr>
          <p:cNvSpPr txBox="1">
            <a:spLocks/>
          </p:cNvSpPr>
          <p:nvPr/>
        </p:nvSpPr>
        <p:spPr>
          <a:xfrm>
            <a:off x="498518" y="3789350"/>
            <a:ext cx="7556269" cy="2557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dirty="0">
                <a:solidFill>
                  <a:schemeClr val="tx1"/>
                </a:solidFill>
              </a:rPr>
              <a:t>Sin factores de riesgo: &lt;15%</a:t>
            </a:r>
          </a:p>
          <a:p>
            <a:pPr algn="just"/>
            <a:r>
              <a:rPr lang="es-CL" dirty="0">
                <a:solidFill>
                  <a:schemeClr val="tx1"/>
                </a:solidFill>
              </a:rPr>
              <a:t>2 o más factores de riesgo: riesgo de recurrencia &gt;30% en 2 años.</a:t>
            </a:r>
          </a:p>
          <a:p>
            <a:pPr algn="just"/>
            <a:r>
              <a:rPr lang="es-CL" b="1" dirty="0">
                <a:solidFill>
                  <a:schemeClr val="tx1"/>
                </a:solidFill>
              </a:rPr>
              <a:t>3 o más factores de riesgo: &gt;60</a:t>
            </a:r>
            <a:r>
              <a:rPr lang="es-CL" dirty="0">
                <a:solidFill>
                  <a:schemeClr val="tx1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571064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200" dirty="0" err="1"/>
              <a:t>Convulsi</a:t>
            </a:r>
            <a:r>
              <a:rPr lang="es-ES" sz="3200" dirty="0" err="1"/>
              <a:t>ón</a:t>
            </a:r>
            <a:r>
              <a:rPr lang="es-ES" sz="3200" dirty="0"/>
              <a:t> febril: Riesgo de Epilepsia</a:t>
            </a:r>
            <a:endParaRPr lang="es-ES_tradnl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_tradnl" dirty="0"/>
              <a:t>2-5% de presentar posteriormente crisis no provocada</a:t>
            </a:r>
          </a:p>
          <a:p>
            <a:pPr lvl="1"/>
            <a:r>
              <a:rPr lang="es-ES_tradnl" dirty="0"/>
              <a:t>1-1,5% luego de una convulsión  febril simple (similar el resto de la población)</a:t>
            </a:r>
          </a:p>
          <a:p>
            <a:pPr lvl="1"/>
            <a:r>
              <a:rPr lang="es-ES_tradnl" dirty="0"/>
              <a:t>4-15% luego de única crisis compleja</a:t>
            </a:r>
          </a:p>
          <a:p>
            <a:r>
              <a:rPr lang="es-ES" dirty="0"/>
              <a:t>Factor predictor de desarrollo de epilepsia:</a:t>
            </a:r>
          </a:p>
          <a:p>
            <a:pPr lvl="1"/>
            <a:r>
              <a:rPr lang="es-ES" dirty="0"/>
              <a:t>RDSM</a:t>
            </a:r>
          </a:p>
          <a:p>
            <a:pPr lvl="1"/>
            <a:r>
              <a:rPr lang="es-ES" dirty="0"/>
              <a:t>Examen neurológico anormal previo al inicio de CF</a:t>
            </a:r>
          </a:p>
          <a:p>
            <a:pPr lvl="1"/>
            <a:r>
              <a:rPr lang="es-ES" dirty="0"/>
              <a:t>Historia de CF compleja (incluyendo SE febril)</a:t>
            </a:r>
          </a:p>
          <a:p>
            <a:pPr lvl="1"/>
            <a:r>
              <a:rPr lang="es-ES" dirty="0"/>
              <a:t>Familiar de primer grado con epilepsia</a:t>
            </a:r>
          </a:p>
          <a:p>
            <a:pPr algn="just"/>
            <a:r>
              <a:rPr lang="es-CL" b="1" dirty="0">
                <a:solidFill>
                  <a:schemeClr val="bg1">
                    <a:lumMod val="50000"/>
                  </a:schemeClr>
                </a:solidFill>
              </a:rPr>
              <a:t>Tener 3 factores puede aumentar riesgo a un 50%</a:t>
            </a:r>
          </a:p>
          <a:p>
            <a:r>
              <a:rPr lang="es-CL" b="1" dirty="0">
                <a:solidFill>
                  <a:schemeClr val="bg1">
                    <a:lumMod val="50000"/>
                  </a:schemeClr>
                </a:solidFill>
              </a:rPr>
              <a:t>Epilepsia lóbulo temporal: 35% </a:t>
            </a:r>
            <a:r>
              <a:rPr lang="es-CL" sz="2100" dirty="0"/>
              <a:t>tuvo historia de crisis compleja o prolongada cuando niño.</a:t>
            </a:r>
          </a:p>
          <a:p>
            <a:endParaRPr lang="es-ES_tradnl" dirty="0"/>
          </a:p>
        </p:txBody>
      </p:sp>
      <p:sp>
        <p:nvSpPr>
          <p:cNvPr id="4" name="CuadroTexto 3"/>
          <p:cNvSpPr txBox="1"/>
          <p:nvPr/>
        </p:nvSpPr>
        <p:spPr>
          <a:xfrm>
            <a:off x="0" y="6567464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 err="1"/>
              <a:t>Gupta</a:t>
            </a:r>
            <a:r>
              <a:rPr lang="es-ES" sz="1100" dirty="0"/>
              <a:t>, A. </a:t>
            </a:r>
            <a:r>
              <a:rPr lang="es-ES" sz="1100" dirty="0" err="1"/>
              <a:t>Febrile</a:t>
            </a:r>
            <a:r>
              <a:rPr lang="es-ES" sz="1100" dirty="0"/>
              <a:t> </a:t>
            </a:r>
            <a:r>
              <a:rPr lang="es-ES" sz="1100" dirty="0" err="1"/>
              <a:t>Seizures</a:t>
            </a:r>
            <a:r>
              <a:rPr lang="es-ES" sz="1100" dirty="0"/>
              <a:t>. </a:t>
            </a:r>
            <a:r>
              <a:rPr lang="is-IS" sz="1100" dirty="0"/>
              <a:t>Continuum (Minneap Minn) 2016;22(1):51–59. </a:t>
            </a:r>
          </a:p>
        </p:txBody>
      </p:sp>
    </p:spTree>
    <p:extLst>
      <p:ext uri="{BB962C8B-B14F-4D97-AF65-F5344CB8AC3E}">
        <p14:creationId xmlns:p14="http://schemas.microsoft.com/office/powerpoint/2010/main" val="986034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s-ES_tradnl" sz="3200" dirty="0" err="1"/>
              <a:t>Convulsi</a:t>
            </a:r>
            <a:r>
              <a:rPr lang="es-ES" sz="3200" dirty="0" err="1"/>
              <a:t>ón</a:t>
            </a:r>
            <a:r>
              <a:rPr lang="es-ES" sz="3200" dirty="0"/>
              <a:t> febril: </a:t>
            </a:r>
            <a:r>
              <a:rPr lang="es-CL" sz="3200" dirty="0"/>
              <a:t>Tratamiento agudo</a:t>
            </a:r>
          </a:p>
        </p:txBody>
      </p:sp>
      <p:graphicFrame>
        <p:nvGraphicFramePr>
          <p:cNvPr id="6" name="Marcador de contenido 2">
            <a:extLst>
              <a:ext uri="{FF2B5EF4-FFF2-40B4-BE49-F238E27FC236}">
                <a16:creationId xmlns:a16="http://schemas.microsoft.com/office/drawing/2014/main" id="{192D64E3-C6F8-B47A-4C6A-9D407A9B46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6685748"/>
              </p:ext>
            </p:extLst>
          </p:nvPr>
        </p:nvGraphicFramePr>
        <p:xfrm>
          <a:off x="498474" y="1981200"/>
          <a:ext cx="7556313" cy="414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975441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ES_tradnl" sz="3200" dirty="0" err="1"/>
              <a:t>Convulsi</a:t>
            </a:r>
            <a:r>
              <a:rPr lang="es-ES" sz="3200" dirty="0" err="1"/>
              <a:t>ón</a:t>
            </a:r>
            <a:r>
              <a:rPr lang="es-ES" sz="3200" dirty="0"/>
              <a:t> febril: </a:t>
            </a:r>
            <a:r>
              <a:rPr lang="es-CL" sz="3200" dirty="0"/>
              <a:t>Tratamiento de recurrencias 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4710220"/>
              </p:ext>
            </p:extLst>
          </p:nvPr>
        </p:nvGraphicFramePr>
        <p:xfrm>
          <a:off x="323528" y="1556792"/>
          <a:ext cx="8266144" cy="4160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47236751-0493-488D-900B-77D3D2CD61EE}"/>
              </a:ext>
            </a:extLst>
          </p:cNvPr>
          <p:cNvSpPr txBox="1"/>
          <p:nvPr/>
        </p:nvSpPr>
        <p:spPr>
          <a:xfrm>
            <a:off x="1216240" y="5834676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Si se usa tratamiento profiláctico: Status febriles, CF muy frecuentes.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AAFAC4E-3723-8040-9A66-A2B4BE5D6853}"/>
              </a:ext>
            </a:extLst>
          </p:cNvPr>
          <p:cNvSpPr/>
          <p:nvPr/>
        </p:nvSpPr>
        <p:spPr>
          <a:xfrm>
            <a:off x="3327491" y="6538758"/>
            <a:ext cx="189827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800" i="1" dirty="0">
                <a:latin typeface="Optima" panose="02000503060000020004" pitchFamily="2" charset="0"/>
              </a:rPr>
              <a:t>Epileptic Disord 2015; 17 (2): 124-33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737418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STATUS CONVULSIVO</a:t>
            </a:r>
            <a:endParaRPr lang="es-ES_tradnl" dirty="0"/>
          </a:p>
        </p:txBody>
      </p:sp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476919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Introducción: Status Epiléptico (SE)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Emergencia neurológica común</a:t>
            </a:r>
          </a:p>
          <a:p>
            <a:r>
              <a:rPr lang="es-ES" dirty="0"/>
              <a:t>Asociado a importantes costos en salud, morbilidad y mortalidad</a:t>
            </a:r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Incidencia:</a:t>
            </a:r>
          </a:p>
          <a:p>
            <a:pPr lvl="1"/>
            <a:r>
              <a:rPr lang="es-ES" dirty="0"/>
              <a:t>Anual: 10-41/100.000 habitantes total</a:t>
            </a:r>
          </a:p>
          <a:p>
            <a:pPr lvl="1"/>
            <a:r>
              <a:rPr lang="es-ES" dirty="0"/>
              <a:t>20% mortalidad asociada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567349" y="3543082"/>
            <a:ext cx="5620840" cy="70788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Status Epiléptico: Crisis prolongada o múltiples crisis con recuperación incompleta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0" y="6567464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 err="1"/>
              <a:t>Betjemann</a:t>
            </a:r>
            <a:r>
              <a:rPr lang="es-ES" sz="1100" dirty="0"/>
              <a:t> JP, </a:t>
            </a:r>
            <a:r>
              <a:rPr lang="es-ES" sz="1100" dirty="0" err="1"/>
              <a:t>Lowestein</a:t>
            </a:r>
            <a:r>
              <a:rPr lang="es-ES" sz="1100" dirty="0"/>
              <a:t> DH. Status </a:t>
            </a:r>
            <a:r>
              <a:rPr lang="es-ES" sz="1100" dirty="0" err="1"/>
              <a:t>epilepticus</a:t>
            </a:r>
            <a:r>
              <a:rPr lang="es-ES" sz="1100" dirty="0"/>
              <a:t> in </a:t>
            </a:r>
            <a:r>
              <a:rPr lang="es-ES" sz="1100" dirty="0" err="1"/>
              <a:t>adults</a:t>
            </a:r>
            <a:r>
              <a:rPr lang="es-ES" sz="1100" dirty="0"/>
              <a:t>. </a:t>
            </a:r>
            <a:r>
              <a:rPr lang="fr-FR" sz="1100" dirty="0"/>
              <a:t>Lancet </a:t>
            </a:r>
            <a:r>
              <a:rPr lang="fr-FR" sz="1100" dirty="0" err="1"/>
              <a:t>Neurol</a:t>
            </a:r>
            <a:r>
              <a:rPr lang="fr-FR" sz="1100" dirty="0"/>
              <a:t> 2015; 14: 615–24 </a:t>
            </a:r>
          </a:p>
        </p:txBody>
      </p:sp>
    </p:spTree>
    <p:extLst>
      <p:ext uri="{BB962C8B-B14F-4D97-AF65-F5344CB8AC3E}">
        <p14:creationId xmlns:p14="http://schemas.microsoft.com/office/powerpoint/2010/main" val="31409762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SE: Definición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</p:nvPr>
        </p:nvGraphicFramePr>
        <p:xfrm>
          <a:off x="498474" y="1981200"/>
          <a:ext cx="7556313" cy="414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0" y="6436832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 err="1"/>
              <a:t>Betjemann</a:t>
            </a:r>
            <a:r>
              <a:rPr lang="es-ES" sz="1100" dirty="0"/>
              <a:t> JP, </a:t>
            </a:r>
            <a:r>
              <a:rPr lang="es-ES" sz="1100" dirty="0" err="1"/>
              <a:t>Lowestein</a:t>
            </a:r>
            <a:r>
              <a:rPr lang="es-ES" sz="1100" dirty="0"/>
              <a:t> DH. Status </a:t>
            </a:r>
            <a:r>
              <a:rPr lang="es-ES" sz="1100" dirty="0" err="1"/>
              <a:t>epilepticus</a:t>
            </a:r>
            <a:r>
              <a:rPr lang="es-ES" sz="1100" dirty="0"/>
              <a:t> in </a:t>
            </a:r>
            <a:r>
              <a:rPr lang="es-ES" sz="1100" dirty="0" err="1"/>
              <a:t>adults</a:t>
            </a:r>
            <a:r>
              <a:rPr lang="es-ES" sz="1100" dirty="0"/>
              <a:t>. </a:t>
            </a:r>
            <a:r>
              <a:rPr lang="fr-FR" sz="1100" dirty="0"/>
              <a:t>Lancet </a:t>
            </a:r>
            <a:r>
              <a:rPr lang="fr-FR" sz="1100" dirty="0" err="1"/>
              <a:t>Neurol</a:t>
            </a:r>
            <a:r>
              <a:rPr lang="fr-FR" sz="1100" dirty="0"/>
              <a:t> 2015; 14: 615–24</a:t>
            </a:r>
          </a:p>
          <a:p>
            <a:pPr algn="ctr"/>
            <a:r>
              <a:rPr lang="fr-FR" sz="1100" dirty="0"/>
              <a:t>Dulac, O. </a:t>
            </a:r>
            <a:r>
              <a:rPr lang="fr-FR" sz="1100" dirty="0" err="1"/>
              <a:t>Takahashi</a:t>
            </a:r>
            <a:r>
              <a:rPr lang="fr-FR" sz="1100" dirty="0"/>
              <a:t> </a:t>
            </a:r>
            <a:r>
              <a:rPr lang="fr-FR" sz="1100" dirty="0" err="1"/>
              <a:t>T</a:t>
            </a:r>
            <a:r>
              <a:rPr lang="fr-FR" sz="1100" dirty="0"/>
              <a:t>. </a:t>
            </a:r>
            <a:r>
              <a:rPr lang="fr-FR" sz="1100" dirty="0" err="1"/>
              <a:t>Status</a:t>
            </a:r>
            <a:r>
              <a:rPr lang="fr-FR" sz="1100" dirty="0"/>
              <a:t> </a:t>
            </a:r>
            <a:r>
              <a:rPr lang="fr-FR" sz="1100" dirty="0" err="1"/>
              <a:t>epilepticus</a:t>
            </a:r>
            <a:r>
              <a:rPr lang="fr-FR" sz="11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906350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4F81BD"/>
                </a:solidFill>
              </a:rPr>
              <a:t>SE: Definición</a:t>
            </a:r>
            <a:endParaRPr lang="es-CL" dirty="0"/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88407"/>
              </p:ext>
            </p:extLst>
          </p:nvPr>
        </p:nvGraphicFramePr>
        <p:xfrm>
          <a:off x="609599" y="2160590"/>
          <a:ext cx="7445188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91077" y="6376244"/>
            <a:ext cx="7181323" cy="225509"/>
          </a:xfrm>
        </p:spPr>
        <p:txBody>
          <a:bodyPr/>
          <a:lstStyle/>
          <a:p>
            <a:pPr algn="l"/>
            <a:r>
              <a:rPr lang="es-CL"/>
              <a:t>Lowenstein </a:t>
            </a:r>
            <a:r>
              <a:rPr lang="es-CL" dirty="0"/>
              <a:t>DH. </a:t>
            </a:r>
            <a:r>
              <a:rPr lang="es-CL" dirty="0" err="1"/>
              <a:t>Bleck</a:t>
            </a:r>
            <a:r>
              <a:rPr lang="es-CL" dirty="0"/>
              <a:t> T. </a:t>
            </a:r>
            <a:r>
              <a:rPr lang="es-CL" dirty="0" err="1"/>
              <a:t>Macdonald</a:t>
            </a:r>
            <a:r>
              <a:rPr lang="es-CL" dirty="0"/>
              <a:t> RL. </a:t>
            </a:r>
            <a:r>
              <a:rPr lang="es-CL" dirty="0" err="1"/>
              <a:t>It´s</a:t>
            </a:r>
            <a:r>
              <a:rPr lang="es-CL" dirty="0"/>
              <a:t> time </a:t>
            </a:r>
            <a:r>
              <a:rPr lang="es-CL" dirty="0" err="1"/>
              <a:t>to</a:t>
            </a:r>
            <a:r>
              <a:rPr lang="es-CL" dirty="0"/>
              <a:t> revise </a:t>
            </a:r>
            <a:r>
              <a:rPr lang="es-CL" dirty="0" err="1"/>
              <a:t>the</a:t>
            </a:r>
            <a:r>
              <a:rPr lang="es-CL" dirty="0"/>
              <a:t> </a:t>
            </a:r>
            <a:r>
              <a:rPr lang="es-CL" dirty="0" err="1"/>
              <a:t>definition</a:t>
            </a:r>
            <a:r>
              <a:rPr lang="es-CL" dirty="0"/>
              <a:t> of status </a:t>
            </a:r>
            <a:r>
              <a:rPr lang="es-CL" dirty="0" err="1"/>
              <a:t>epilepticus</a:t>
            </a:r>
            <a:r>
              <a:rPr lang="es-CL" dirty="0"/>
              <a:t>. Epilepsia. 1999;40:120-2.</a:t>
            </a:r>
          </a:p>
        </p:txBody>
      </p:sp>
    </p:spTree>
    <p:extLst>
      <p:ext uri="{BB962C8B-B14F-4D97-AF65-F5344CB8AC3E}">
        <p14:creationId xmlns:p14="http://schemas.microsoft.com/office/powerpoint/2010/main" val="19608070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360" y="105156"/>
            <a:ext cx="6120571" cy="1257452"/>
          </a:xfrm>
        </p:spPr>
        <p:txBody>
          <a:bodyPr vert="horz" lIns="68580" tIns="34290" rIns="68580" bIns="34290" rtlCol="0" anchor="ctr" anchorCtr="0">
            <a:normAutofit/>
          </a:bodyPr>
          <a:lstStyle/>
          <a:p>
            <a:r>
              <a:rPr lang="en-US" dirty="0"/>
              <a:t>SE: </a:t>
            </a:r>
            <a:r>
              <a:rPr lang="en-US" dirty="0" err="1"/>
              <a:t>Formas</a:t>
            </a:r>
            <a:r>
              <a:rPr lang="en-US" dirty="0"/>
              <a:t> de </a:t>
            </a:r>
            <a:r>
              <a:rPr lang="en-US" dirty="0" err="1"/>
              <a:t>Presentación</a:t>
            </a:r>
            <a:r>
              <a:rPr lang="en-US" dirty="0"/>
              <a:t>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89717" y="1931670"/>
          <a:ext cx="5319743" cy="3497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05646" y="5605896"/>
            <a:ext cx="5538355" cy="779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900"/>
              <a:t>Evidence-Based Guideline: Treatment of Convulsive Status. Epilepticus in Children and Adults: Report of the Guideline. Committee of the American Epilepsy Society Epilepsy Currents, Vol. 16, No. 1 (January/February) 2016 pp. 48–61</a:t>
            </a:r>
          </a:p>
          <a:p>
            <a:pPr>
              <a:spcAft>
                <a:spcPts val="450"/>
              </a:spcAft>
            </a:pPr>
            <a:endParaRPr lang="es-CL" sz="1350"/>
          </a:p>
        </p:txBody>
      </p:sp>
    </p:spTree>
    <p:extLst>
      <p:ext uri="{BB962C8B-B14F-4D97-AF65-F5344CB8AC3E}">
        <p14:creationId xmlns:p14="http://schemas.microsoft.com/office/powerpoint/2010/main" val="26391666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4F81BD"/>
                </a:solidFill>
              </a:rPr>
              <a:t>SE: Definición</a:t>
            </a:r>
            <a:endParaRPr lang="es-CL" dirty="0"/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832770"/>
              </p:ext>
            </p:extLst>
          </p:nvPr>
        </p:nvGraphicFramePr>
        <p:xfrm>
          <a:off x="609599" y="2160590"/>
          <a:ext cx="7445188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91077" y="6376244"/>
            <a:ext cx="7181323" cy="225509"/>
          </a:xfrm>
        </p:spPr>
        <p:txBody>
          <a:bodyPr/>
          <a:lstStyle/>
          <a:p>
            <a:r>
              <a:rPr lang="es-CL" dirty="0"/>
              <a:t>Trinka E, et al. 25 years of advances in the definition, classification and treatment of  status epilepticus. </a:t>
            </a:r>
            <a:r>
              <a:rPr lang="pl-PL" dirty="0" err="1"/>
              <a:t>Seizure</a:t>
            </a:r>
            <a:r>
              <a:rPr lang="pl-PL" dirty="0"/>
              <a:t>. 2017 Jan;44:65-73</a:t>
            </a:r>
            <a:r>
              <a:rPr lang="es-CL" dirty="0"/>
              <a:t>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032" y="1074249"/>
            <a:ext cx="7720789" cy="530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85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Definiciones</a:t>
            </a:r>
          </a:p>
        </p:txBody>
      </p:sp>
      <p:graphicFrame>
        <p:nvGraphicFramePr>
          <p:cNvPr id="2" name="Marcador de conteni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7824702"/>
              </p:ext>
            </p:extLst>
          </p:nvPr>
        </p:nvGraphicFramePr>
        <p:xfrm>
          <a:off x="498475" y="2424114"/>
          <a:ext cx="7556500" cy="414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7938" y="0"/>
            <a:ext cx="2786062" cy="251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8252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SE: Etapas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0" y="6436832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 err="1"/>
              <a:t>Revisión</a:t>
            </a:r>
            <a:r>
              <a:rPr lang="es-ES" sz="1100" dirty="0"/>
              <a:t> del estado </a:t>
            </a:r>
            <a:r>
              <a:rPr lang="es-ES" sz="1100" dirty="0" err="1"/>
              <a:t>epiléptico</a:t>
            </a:r>
            <a:r>
              <a:rPr lang="es-ES" sz="1100" dirty="0"/>
              <a:t> convulsivo </a:t>
            </a:r>
            <a:r>
              <a:rPr lang="es-ES" sz="1100" dirty="0" err="1"/>
              <a:t>pediátrico</a:t>
            </a:r>
            <a:r>
              <a:rPr lang="es-ES" sz="1100" dirty="0"/>
              <a:t> y su manejo </a:t>
            </a:r>
            <a:r>
              <a:rPr lang="es-ES" sz="1100" dirty="0" err="1"/>
              <a:t>antiepiléptico</a:t>
            </a:r>
            <a:r>
              <a:rPr lang="es-ES" sz="1100" dirty="0"/>
              <a:t> . </a:t>
            </a:r>
            <a:r>
              <a:rPr lang="nb-NO" sz="1100" dirty="0"/>
              <a:t>Rev Med Chile 2016; 144: 83-93 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39775"/>
            <a:ext cx="9144000" cy="277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3903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05" y="1224643"/>
            <a:ext cx="5634408" cy="535872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lamada de flecha a la izquierda 8"/>
          <p:cNvSpPr>
            <a:spLocks noChangeArrowheads="1"/>
          </p:cNvSpPr>
          <p:nvPr/>
        </p:nvSpPr>
        <p:spPr bwMode="auto">
          <a:xfrm>
            <a:off x="6243992" y="1362725"/>
            <a:ext cx="2720621" cy="2247258"/>
          </a:xfrm>
          <a:prstGeom prst="leftArrowCallout">
            <a:avLst>
              <a:gd name="adj1" fmla="val 21352"/>
              <a:gd name="adj2" fmla="val 25000"/>
              <a:gd name="adj3" fmla="val 9012"/>
              <a:gd name="adj4" fmla="val 87838"/>
            </a:avLst>
          </a:prstGeom>
          <a:solidFill>
            <a:srgbClr val="0070C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s-E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Luego de 1 hora de actividad sostenida la densidad de receptores </a:t>
            </a:r>
            <a:r>
              <a:rPr lang="es-ES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GABA</a:t>
            </a:r>
            <a:r>
              <a:rPr lang="es-ES" b="1" baseline="-250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A</a:t>
            </a:r>
          </a:p>
          <a:p>
            <a:pPr algn="ctr">
              <a:defRPr/>
            </a:pPr>
            <a:r>
              <a:rPr lang="es-E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en sinapsis de hipocampo va de 36 (DS 11) a 18 (DS 4)</a:t>
            </a:r>
          </a:p>
        </p:txBody>
      </p:sp>
      <p:sp>
        <p:nvSpPr>
          <p:cNvPr id="13" name="Llamada de flecha a la izquierda 12"/>
          <p:cNvSpPr>
            <a:spLocks noChangeArrowheads="1"/>
          </p:cNvSpPr>
          <p:nvPr/>
        </p:nvSpPr>
        <p:spPr bwMode="auto">
          <a:xfrm>
            <a:off x="6243992" y="4383426"/>
            <a:ext cx="2720621" cy="2107870"/>
          </a:xfrm>
          <a:prstGeom prst="leftArrowCallout">
            <a:avLst>
              <a:gd name="adj1" fmla="val 21352"/>
              <a:gd name="adj2" fmla="val 25000"/>
              <a:gd name="adj3" fmla="val 9015"/>
              <a:gd name="adj4" fmla="val 87375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Luego de 1 hora la densidad de receptores </a:t>
            </a:r>
            <a:r>
              <a:rPr lang="es-ES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NMDA</a:t>
            </a:r>
            <a:endParaRPr lang="es-ES" b="1" baseline="-250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pPr algn="ctr">
              <a:defRPr/>
            </a:pPr>
            <a:r>
              <a:rPr lang="es-E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en sinapsis de hipocampo va de 5,2 (DS 1,2) a 7,8 (DS 1,2)</a:t>
            </a:r>
          </a:p>
        </p:txBody>
      </p:sp>
      <p:sp>
        <p:nvSpPr>
          <p:cNvPr id="29701" name="CuadroTexto 13"/>
          <p:cNvSpPr txBox="1">
            <a:spLocks noChangeArrowheads="1"/>
          </p:cNvSpPr>
          <p:nvPr/>
        </p:nvSpPr>
        <p:spPr bwMode="auto">
          <a:xfrm>
            <a:off x="179388" y="6519186"/>
            <a:ext cx="87852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CL" sz="1200" dirty="0"/>
              <a:t>Y </a:t>
            </a:r>
            <a:r>
              <a:rPr lang="es-ES" altLang="es-CL" sz="1200" dirty="0" err="1"/>
              <a:t>Chen</a:t>
            </a:r>
            <a:r>
              <a:rPr lang="es-ES" altLang="es-CL" sz="1200" dirty="0"/>
              <a:t> JW.</a:t>
            </a:r>
            <a:r>
              <a:rPr lang="de-DE" altLang="es-CL" sz="1200" dirty="0"/>
              <a:t> Lancet Neurol 2006; 5: 246–56 </a:t>
            </a:r>
            <a:r>
              <a:rPr lang="es-ES" altLang="es-CL" sz="1200" dirty="0"/>
              <a:t> 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SE: </a:t>
            </a:r>
            <a:r>
              <a:rPr lang="es-ES_tradnl" dirty="0" err="1"/>
              <a:t>Fisiopatolog</a:t>
            </a:r>
            <a:r>
              <a:rPr lang="es-ES" dirty="0" err="1"/>
              <a:t>ía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865571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SE Epidemiolog</a:t>
            </a:r>
            <a:r>
              <a:rPr lang="es-ES" dirty="0" err="1"/>
              <a:t>ía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_tradnl" dirty="0"/>
              <a:t>Incidencia de 17-23/100.000 </a:t>
            </a:r>
            <a:r>
              <a:rPr lang="es-ES_tradnl" dirty="0" err="1"/>
              <a:t>niños</a:t>
            </a:r>
            <a:r>
              <a:rPr lang="es-ES_tradnl" dirty="0"/>
              <a:t>/</a:t>
            </a:r>
            <a:r>
              <a:rPr lang="es-ES_tradnl" dirty="0" err="1"/>
              <a:t>año</a:t>
            </a:r>
            <a:r>
              <a:rPr lang="es-ES_tradnl" dirty="0"/>
              <a:t>. </a:t>
            </a:r>
          </a:p>
          <a:p>
            <a:r>
              <a:rPr lang="es-ES_tradnl" dirty="0"/>
              <a:t>Mayor frecuencia &lt;1 año, luego 1-4 años, descendiendo posteriormente y con un alza en adultos </a:t>
            </a:r>
          </a:p>
          <a:p>
            <a:r>
              <a:rPr lang="es-CL" sz="1800" dirty="0"/>
              <a:t>50% de los niños tiene DSM y neurológico normal previo al SE</a:t>
            </a:r>
          </a:p>
          <a:p>
            <a:r>
              <a:rPr lang="es-CL" sz="1800" dirty="0"/>
              <a:t>Puede ser la 1° manifestación de una epilepsia </a:t>
            </a:r>
          </a:p>
          <a:p>
            <a:r>
              <a:rPr lang="es-CL" sz="1800" dirty="0"/>
              <a:t>9,1 a 27% de los EE ocurren en niños con antecedente de epilepsia</a:t>
            </a:r>
          </a:p>
          <a:p>
            <a:r>
              <a:rPr lang="es-CL" sz="1800" dirty="0"/>
              <a:t>Mortalidad </a:t>
            </a:r>
          </a:p>
          <a:p>
            <a:pPr lvl="1"/>
            <a:r>
              <a:rPr lang="es-CL" dirty="0"/>
              <a:t>Intrínseca 1-7%</a:t>
            </a:r>
          </a:p>
          <a:p>
            <a:pPr lvl="1"/>
            <a:r>
              <a:rPr lang="es-CL" dirty="0"/>
              <a:t>Global 20%</a:t>
            </a:r>
          </a:p>
          <a:p>
            <a:pPr lvl="1"/>
            <a:r>
              <a:rPr lang="es-CL" dirty="0"/>
              <a:t>SE refractario hasta 50%</a:t>
            </a:r>
          </a:p>
          <a:p>
            <a:pPr lvl="1"/>
            <a:r>
              <a:rPr lang="es-CL" dirty="0"/>
              <a:t>Tratamiento eficaz logra disminuir a 1-5%</a:t>
            </a:r>
          </a:p>
          <a:p>
            <a:endParaRPr lang="es-ES_tradnl" dirty="0"/>
          </a:p>
          <a:p>
            <a:endParaRPr lang="es-ES_tradnl" dirty="0"/>
          </a:p>
        </p:txBody>
      </p:sp>
      <p:sp>
        <p:nvSpPr>
          <p:cNvPr id="7" name="CuadroTexto 6"/>
          <p:cNvSpPr txBox="1"/>
          <p:nvPr/>
        </p:nvSpPr>
        <p:spPr>
          <a:xfrm>
            <a:off x="0" y="6436832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dirty="0" err="1"/>
              <a:t>Revisión</a:t>
            </a:r>
            <a:r>
              <a:rPr lang="es-ES" sz="1050" dirty="0"/>
              <a:t> del estado </a:t>
            </a:r>
            <a:r>
              <a:rPr lang="es-ES" sz="1050" dirty="0" err="1"/>
              <a:t>epiléptico</a:t>
            </a:r>
            <a:r>
              <a:rPr lang="es-ES" sz="1050" dirty="0"/>
              <a:t> convulsivo </a:t>
            </a:r>
            <a:r>
              <a:rPr lang="es-ES" sz="1050" dirty="0" err="1"/>
              <a:t>pediátrico</a:t>
            </a:r>
            <a:r>
              <a:rPr lang="es-ES" sz="1050" dirty="0"/>
              <a:t> y su manejo </a:t>
            </a:r>
            <a:r>
              <a:rPr lang="es-ES" sz="1050" dirty="0" err="1"/>
              <a:t>antiepiléptico</a:t>
            </a:r>
            <a:r>
              <a:rPr lang="es-ES" sz="1050" dirty="0"/>
              <a:t> . </a:t>
            </a:r>
            <a:r>
              <a:rPr lang="nb-NO" sz="1050" dirty="0"/>
              <a:t>Rev Med Chile 2016; 144: 83-93</a:t>
            </a:r>
          </a:p>
          <a:p>
            <a:pPr algn="ctr"/>
            <a:r>
              <a:rPr lang="nb-NO" sz="1050" dirty="0" err="1"/>
              <a:t>Clinical</a:t>
            </a:r>
            <a:r>
              <a:rPr lang="nb-NO" sz="1050" dirty="0"/>
              <a:t> </a:t>
            </a:r>
            <a:r>
              <a:rPr lang="nb-NO" sz="1050" dirty="0" err="1"/>
              <a:t>update</a:t>
            </a:r>
            <a:r>
              <a:rPr lang="nb-NO" sz="1050" dirty="0"/>
              <a:t>: </a:t>
            </a:r>
            <a:r>
              <a:rPr lang="nb-NO" sz="1050" dirty="0" err="1"/>
              <a:t>childhood</a:t>
            </a:r>
            <a:r>
              <a:rPr lang="nb-NO" sz="1050" dirty="0"/>
              <a:t> </a:t>
            </a:r>
            <a:r>
              <a:rPr lang="nb-NO" sz="1050" dirty="0" err="1"/>
              <a:t>convulsive</a:t>
            </a:r>
            <a:r>
              <a:rPr lang="nb-NO" sz="1050" dirty="0"/>
              <a:t> status </a:t>
            </a:r>
            <a:r>
              <a:rPr lang="nb-NO" sz="1050" dirty="0" err="1"/>
              <a:t>epilepticus</a:t>
            </a:r>
            <a:r>
              <a:rPr lang="nb-NO" sz="1050" dirty="0"/>
              <a:t>. </a:t>
            </a:r>
            <a:r>
              <a:rPr lang="pl-PL" sz="1050" dirty="0"/>
              <a:t>Lancet. 2007 Sep 1;370(9589):724-6.</a:t>
            </a:r>
            <a:endParaRPr lang="nb-NO" sz="1050" dirty="0"/>
          </a:p>
        </p:txBody>
      </p:sp>
    </p:spTree>
    <p:extLst>
      <p:ext uri="{BB962C8B-B14F-4D97-AF65-F5344CB8AC3E}">
        <p14:creationId xmlns:p14="http://schemas.microsoft.com/office/powerpoint/2010/main" val="6307545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SE Clasificación: según etiología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1" t="32500" r="15315" b="11875"/>
          <a:stretch/>
        </p:blipFill>
        <p:spPr bwMode="auto">
          <a:xfrm>
            <a:off x="120080" y="1761813"/>
            <a:ext cx="9023920" cy="42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39552" y="6392361"/>
            <a:ext cx="782067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050" dirty="0"/>
              <a:t>“Estado Epiléptico No Convulsivo Infantil”. </a:t>
            </a:r>
            <a:r>
              <a:rPr lang="it-IT" sz="1050" dirty="0"/>
              <a:t>Rev Chil Pediatr 2010; 81 (2): 115-122</a:t>
            </a:r>
            <a:r>
              <a:rPr lang="es-CL" sz="1050" dirty="0"/>
              <a:t>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07504" y="5528265"/>
            <a:ext cx="33843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solidFill>
                  <a:schemeClr val="bg1">
                    <a:lumMod val="50000"/>
                  </a:schemeClr>
                </a:solidFill>
              </a:rPr>
              <a:t>o Probablemente sintomático</a:t>
            </a:r>
          </a:p>
        </p:txBody>
      </p:sp>
    </p:spTree>
    <p:extLst>
      <p:ext uri="{BB962C8B-B14F-4D97-AF65-F5344CB8AC3E}">
        <p14:creationId xmlns:p14="http://schemas.microsoft.com/office/powerpoint/2010/main" val="9978312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SE Etiología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0" y="6436832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 err="1"/>
              <a:t>Revisión</a:t>
            </a:r>
            <a:r>
              <a:rPr lang="es-ES" sz="1100" dirty="0"/>
              <a:t> del estado </a:t>
            </a:r>
            <a:r>
              <a:rPr lang="es-ES" sz="1100" dirty="0" err="1"/>
              <a:t>epiléptico</a:t>
            </a:r>
            <a:r>
              <a:rPr lang="es-ES" sz="1100" dirty="0"/>
              <a:t> convulsivo </a:t>
            </a:r>
            <a:r>
              <a:rPr lang="es-ES" sz="1100" dirty="0" err="1"/>
              <a:t>pediátrico</a:t>
            </a:r>
            <a:r>
              <a:rPr lang="es-ES" sz="1100" dirty="0"/>
              <a:t> y su manejo </a:t>
            </a:r>
            <a:r>
              <a:rPr lang="es-ES" sz="1100" dirty="0" err="1"/>
              <a:t>antiepiléptico</a:t>
            </a:r>
            <a:r>
              <a:rPr lang="es-ES" sz="1100" dirty="0"/>
              <a:t> . </a:t>
            </a:r>
            <a:r>
              <a:rPr lang="nb-NO" sz="1100"/>
              <a:t>Rev Med Chile 2016; 144: 83-93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10" y="2152364"/>
            <a:ext cx="8662980" cy="351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0027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SE: Manejo inicial</a:t>
            </a: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Flecha derecha 6"/>
          <p:cNvSpPr/>
          <p:nvPr/>
        </p:nvSpPr>
        <p:spPr>
          <a:xfrm>
            <a:off x="107504" y="2057401"/>
            <a:ext cx="8964488" cy="6515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CuadroTexto 7"/>
          <p:cNvSpPr txBox="1"/>
          <p:nvPr/>
        </p:nvSpPr>
        <p:spPr>
          <a:xfrm>
            <a:off x="107504" y="1767627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0’            2’                     5’                      10’                      15’                                   60’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0" y="2690917"/>
            <a:ext cx="1259632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1400" dirty="0" err="1"/>
              <a:t>Via</a:t>
            </a:r>
            <a:r>
              <a:rPr lang="es-CL" sz="1400" dirty="0"/>
              <a:t> aérea NO invasiva</a:t>
            </a:r>
          </a:p>
          <a:p>
            <a:r>
              <a:rPr lang="es-CL" sz="1400" dirty="0"/>
              <a:t>CSV</a:t>
            </a:r>
          </a:p>
          <a:p>
            <a:r>
              <a:rPr lang="es-CL" sz="1400" dirty="0"/>
              <a:t>HGT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259632" y="2690917"/>
            <a:ext cx="144016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1400" dirty="0"/>
              <a:t>Considerar TOT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2699792" y="2690917"/>
            <a:ext cx="3456384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1400" dirty="0" err="1"/>
              <a:t>Vasopresores</a:t>
            </a:r>
            <a:r>
              <a:rPr lang="es-CL" sz="1400" dirty="0"/>
              <a:t> si es necesario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0" y="3717032"/>
            <a:ext cx="2699792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1600" dirty="0"/>
              <a:t>Examen neurológico</a:t>
            </a:r>
          </a:p>
          <a:p>
            <a:r>
              <a:rPr lang="es-CL" sz="1600" dirty="0"/>
              <a:t>VVP: </a:t>
            </a:r>
            <a:r>
              <a:rPr lang="es-CL" sz="1600" dirty="0" err="1"/>
              <a:t>adm</a:t>
            </a:r>
            <a:r>
              <a:rPr lang="es-CL" sz="1600" dirty="0"/>
              <a:t> fármacos y </a:t>
            </a:r>
            <a:r>
              <a:rPr lang="es-CL" sz="1600" dirty="0" err="1"/>
              <a:t>liquidos</a:t>
            </a:r>
            <a:endParaRPr lang="es-CL" sz="1600" dirty="0"/>
          </a:p>
          <a:p>
            <a:r>
              <a:rPr lang="es-CL" sz="1600" dirty="0" err="1"/>
              <a:t>Exs</a:t>
            </a:r>
            <a:r>
              <a:rPr lang="es-CL" sz="1600" dirty="0"/>
              <a:t>:  glucosa, </a:t>
            </a:r>
            <a:r>
              <a:rPr lang="es-CL" sz="1600" dirty="0" err="1"/>
              <a:t>hgma</a:t>
            </a:r>
            <a:r>
              <a:rPr lang="es-CL" sz="1600" dirty="0"/>
              <a:t>, ex </a:t>
            </a:r>
            <a:r>
              <a:rPr lang="es-CL" sz="1600" dirty="0" err="1"/>
              <a:t>bqco</a:t>
            </a:r>
            <a:r>
              <a:rPr lang="es-CL" sz="1600" dirty="0"/>
              <a:t>, Ca, Mg, NP anticonvulsivos 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11843" y="5360781"/>
            <a:ext cx="864096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1400" dirty="0"/>
              <a:t>Dependiendo de la clínica, neuroimagen, punci</a:t>
            </a:r>
            <a:r>
              <a:rPr lang="es-ES" sz="1400" dirty="0" err="1"/>
              <a:t>ó</a:t>
            </a:r>
            <a:r>
              <a:rPr lang="es-CL" sz="1400" dirty="0"/>
              <a:t>n lumbar</a:t>
            </a:r>
          </a:p>
          <a:p>
            <a:r>
              <a:rPr lang="es-CL" sz="1400" dirty="0"/>
              <a:t>Otros </a:t>
            </a:r>
            <a:r>
              <a:rPr lang="es-CL" sz="1400" dirty="0" err="1"/>
              <a:t>exs</a:t>
            </a:r>
            <a:r>
              <a:rPr lang="es-CL" sz="1400" dirty="0"/>
              <a:t> </a:t>
            </a:r>
            <a:r>
              <a:rPr lang="es-CL" sz="1400" dirty="0" err="1"/>
              <a:t>lab</a:t>
            </a:r>
            <a:r>
              <a:rPr lang="es-CL" sz="1400" dirty="0"/>
              <a:t>: </a:t>
            </a:r>
            <a:r>
              <a:rPr lang="es-CL" sz="1400" dirty="0" err="1"/>
              <a:t>func</a:t>
            </a:r>
            <a:r>
              <a:rPr lang="es-CL" sz="1400" dirty="0"/>
              <a:t> hepática, p coagulación, GSA, toxicología, errores innatos del metabolismo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6156176" y="5940468"/>
            <a:ext cx="2496627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1400" dirty="0"/>
              <a:t>EEG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-35729" y="6586797"/>
            <a:ext cx="93782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050" dirty="0" err="1"/>
              <a:t>Abend</a:t>
            </a:r>
            <a:r>
              <a:rPr lang="en-US" sz="1050" dirty="0"/>
              <a:t> N, </a:t>
            </a:r>
            <a:r>
              <a:rPr lang="en-US" sz="1050" dirty="0" err="1"/>
              <a:t>Loddenkemper</a:t>
            </a:r>
            <a:r>
              <a:rPr lang="en-US" sz="1050" dirty="0"/>
              <a:t> T. Management of Pediatric Status </a:t>
            </a:r>
            <a:r>
              <a:rPr lang="en-US" sz="1050" dirty="0" err="1"/>
              <a:t>Epilepticus</a:t>
            </a:r>
            <a:r>
              <a:rPr lang="en-US" sz="1050" dirty="0"/>
              <a:t>. </a:t>
            </a:r>
            <a:r>
              <a:rPr lang="en-US" sz="1050" dirty="0" err="1"/>
              <a:t>Curr</a:t>
            </a:r>
            <a:r>
              <a:rPr lang="en-US" sz="1050" dirty="0"/>
              <a:t> Treat Options </a:t>
            </a:r>
            <a:r>
              <a:rPr lang="en-US" sz="1050" dirty="0" err="1"/>
              <a:t>Neurol</a:t>
            </a:r>
            <a:r>
              <a:rPr lang="en-US" sz="1050" dirty="0"/>
              <a:t> (2014) 16:301</a:t>
            </a:r>
          </a:p>
        </p:txBody>
      </p:sp>
    </p:spTree>
    <p:extLst>
      <p:ext uri="{BB962C8B-B14F-4D97-AF65-F5344CB8AC3E}">
        <p14:creationId xmlns:p14="http://schemas.microsoft.com/office/powerpoint/2010/main" val="24096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0440"/>
            <a:ext cx="9144000" cy="277844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SE: Manejo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0" y="6500627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 err="1"/>
              <a:t>Revisión</a:t>
            </a:r>
            <a:r>
              <a:rPr lang="es-ES" sz="1000" dirty="0"/>
              <a:t> del estado </a:t>
            </a:r>
            <a:r>
              <a:rPr lang="es-ES" sz="1000" dirty="0" err="1"/>
              <a:t>epiléptico</a:t>
            </a:r>
            <a:r>
              <a:rPr lang="es-ES" sz="1000" dirty="0"/>
              <a:t> convulsivo </a:t>
            </a:r>
            <a:r>
              <a:rPr lang="es-ES" sz="1000" dirty="0" err="1"/>
              <a:t>pediátrico</a:t>
            </a:r>
            <a:r>
              <a:rPr lang="es-ES" sz="1000" dirty="0"/>
              <a:t> y su manejo </a:t>
            </a:r>
            <a:r>
              <a:rPr lang="es-ES" sz="1000" dirty="0" err="1"/>
              <a:t>antiepiléptico</a:t>
            </a:r>
            <a:r>
              <a:rPr lang="es-ES" sz="1000" dirty="0"/>
              <a:t> . </a:t>
            </a:r>
            <a:r>
              <a:rPr lang="nb-NO" sz="1000" dirty="0"/>
              <a:t>Rev Med Chile 2016; 144: 83-93</a:t>
            </a:r>
          </a:p>
          <a:p>
            <a:pPr algn="ctr"/>
            <a:r>
              <a:rPr lang="nb-NO" sz="1000" dirty="0" err="1"/>
              <a:t>Abend</a:t>
            </a:r>
            <a:r>
              <a:rPr lang="nb-NO" sz="1000" dirty="0"/>
              <a:t> N, </a:t>
            </a:r>
            <a:r>
              <a:rPr lang="nb-NO" sz="1000" dirty="0" err="1"/>
              <a:t>Loddenkemper</a:t>
            </a:r>
            <a:r>
              <a:rPr lang="nb-NO" sz="1000" dirty="0"/>
              <a:t> T. Management </a:t>
            </a:r>
            <a:r>
              <a:rPr lang="nb-NO" sz="1000" dirty="0" err="1"/>
              <a:t>of</a:t>
            </a:r>
            <a:r>
              <a:rPr lang="nb-NO" sz="1000" dirty="0"/>
              <a:t> </a:t>
            </a:r>
            <a:r>
              <a:rPr lang="nb-NO" sz="1000" dirty="0" err="1"/>
              <a:t>Pediatric</a:t>
            </a:r>
            <a:r>
              <a:rPr lang="nb-NO" sz="1000" dirty="0"/>
              <a:t> Status </a:t>
            </a:r>
            <a:r>
              <a:rPr lang="nb-NO" sz="1000" dirty="0" err="1"/>
              <a:t>Epilepticus</a:t>
            </a:r>
            <a:r>
              <a:rPr lang="nb-NO" sz="1000" dirty="0"/>
              <a:t>. </a:t>
            </a:r>
            <a:r>
              <a:rPr lang="nb-NO" sz="1000" dirty="0" err="1"/>
              <a:t>Curr</a:t>
            </a:r>
            <a:r>
              <a:rPr lang="nb-NO" sz="1000" dirty="0"/>
              <a:t> </a:t>
            </a:r>
            <a:r>
              <a:rPr lang="nb-NO" sz="1000" dirty="0" err="1"/>
              <a:t>Treat</a:t>
            </a:r>
            <a:r>
              <a:rPr lang="nb-NO" sz="1000" dirty="0"/>
              <a:t> Options </a:t>
            </a:r>
            <a:r>
              <a:rPr lang="nb-NO" sz="1000" dirty="0" err="1"/>
              <a:t>Neurol</a:t>
            </a:r>
            <a:r>
              <a:rPr lang="nb-NO" sz="1000" dirty="0"/>
              <a:t> (2014) 16:30</a:t>
            </a:r>
            <a:r>
              <a:rPr lang="nb-NO" sz="1100" dirty="0"/>
              <a:t>1 </a:t>
            </a:r>
          </a:p>
        </p:txBody>
      </p:sp>
      <p:sp>
        <p:nvSpPr>
          <p:cNvPr id="4" name="Flecha abajo 3"/>
          <p:cNvSpPr/>
          <p:nvPr/>
        </p:nvSpPr>
        <p:spPr>
          <a:xfrm>
            <a:off x="441322" y="3607099"/>
            <a:ext cx="387351" cy="4429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330622" y="700798"/>
            <a:ext cx="2507762" cy="916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47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SE: Manejo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0" y="6436832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 err="1"/>
              <a:t>Revisión</a:t>
            </a:r>
            <a:r>
              <a:rPr lang="es-ES" sz="1100" dirty="0"/>
              <a:t> del estado </a:t>
            </a:r>
            <a:r>
              <a:rPr lang="es-ES" sz="1100" dirty="0" err="1"/>
              <a:t>epiléptico</a:t>
            </a:r>
            <a:r>
              <a:rPr lang="es-ES" sz="1100" dirty="0"/>
              <a:t> convulsivo </a:t>
            </a:r>
            <a:r>
              <a:rPr lang="es-ES" sz="1100" dirty="0" err="1"/>
              <a:t>pediátrico</a:t>
            </a:r>
            <a:r>
              <a:rPr lang="es-ES" sz="1100" dirty="0"/>
              <a:t> y su manejo </a:t>
            </a:r>
            <a:r>
              <a:rPr lang="es-ES" sz="1100" dirty="0" err="1"/>
              <a:t>antiepiléptico</a:t>
            </a:r>
            <a:r>
              <a:rPr lang="es-ES" sz="1100" dirty="0"/>
              <a:t> . </a:t>
            </a:r>
            <a:r>
              <a:rPr lang="nb-NO" sz="1100" dirty="0"/>
              <a:t>Rev Med Chile 2016; 144: 83-93 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39775"/>
            <a:ext cx="9144000" cy="2778449"/>
          </a:xfrm>
          <a:prstGeom prst="rect">
            <a:avLst/>
          </a:prstGeom>
        </p:spPr>
      </p:pic>
      <p:sp>
        <p:nvSpPr>
          <p:cNvPr id="4" name="Flecha abajo 3"/>
          <p:cNvSpPr/>
          <p:nvPr/>
        </p:nvSpPr>
        <p:spPr>
          <a:xfrm>
            <a:off x="2112959" y="4596768"/>
            <a:ext cx="387351" cy="4429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858251" y="-623137"/>
            <a:ext cx="3422735" cy="899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51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SE: Manejo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0" y="6436832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 err="1"/>
              <a:t>Revisión</a:t>
            </a:r>
            <a:r>
              <a:rPr lang="es-ES" sz="1100" dirty="0"/>
              <a:t> del estado </a:t>
            </a:r>
            <a:r>
              <a:rPr lang="es-ES" sz="1100" dirty="0" err="1"/>
              <a:t>epiléptico</a:t>
            </a:r>
            <a:r>
              <a:rPr lang="es-ES" sz="1100" dirty="0"/>
              <a:t> convulsivo </a:t>
            </a:r>
            <a:r>
              <a:rPr lang="es-ES" sz="1100" dirty="0" err="1"/>
              <a:t>pediátrico</a:t>
            </a:r>
            <a:r>
              <a:rPr lang="es-ES" sz="1100" dirty="0"/>
              <a:t> y su manejo </a:t>
            </a:r>
            <a:r>
              <a:rPr lang="es-ES" sz="1100" dirty="0" err="1"/>
              <a:t>antiepiléptico</a:t>
            </a:r>
            <a:r>
              <a:rPr lang="es-ES" sz="1100" dirty="0"/>
              <a:t> . </a:t>
            </a:r>
            <a:r>
              <a:rPr lang="nb-NO" sz="1100" dirty="0"/>
              <a:t>Rev Med Chile 2016; 144: 83-93 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0584"/>
            <a:ext cx="9144000" cy="2778449"/>
          </a:xfrm>
          <a:prstGeom prst="rect">
            <a:avLst/>
          </a:prstGeom>
        </p:spPr>
      </p:pic>
      <p:sp>
        <p:nvSpPr>
          <p:cNvPr id="4" name="Flecha abajo 3"/>
          <p:cNvSpPr/>
          <p:nvPr/>
        </p:nvSpPr>
        <p:spPr>
          <a:xfrm>
            <a:off x="3889279" y="4270658"/>
            <a:ext cx="387351" cy="4429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544239" y="2441627"/>
            <a:ext cx="1464782" cy="637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4418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SE: Manejo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0" y="6436832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 err="1"/>
              <a:t>Revisión</a:t>
            </a:r>
            <a:r>
              <a:rPr lang="es-ES" sz="1100" dirty="0"/>
              <a:t> del estado </a:t>
            </a:r>
            <a:r>
              <a:rPr lang="es-ES" sz="1100" dirty="0" err="1"/>
              <a:t>epiléptico</a:t>
            </a:r>
            <a:r>
              <a:rPr lang="es-ES" sz="1100" dirty="0"/>
              <a:t> convulsivo </a:t>
            </a:r>
            <a:r>
              <a:rPr lang="es-ES" sz="1100" dirty="0" err="1"/>
              <a:t>pediátrico</a:t>
            </a:r>
            <a:r>
              <a:rPr lang="es-ES" sz="1100" dirty="0"/>
              <a:t> y su manejo </a:t>
            </a:r>
            <a:r>
              <a:rPr lang="es-ES" sz="1100" dirty="0" err="1"/>
              <a:t>antiepiléptico</a:t>
            </a:r>
            <a:r>
              <a:rPr lang="es-ES" sz="1100" dirty="0"/>
              <a:t> . </a:t>
            </a:r>
            <a:r>
              <a:rPr lang="nb-NO" sz="1100" dirty="0"/>
              <a:t>Rev Med Chile 2016; 144: 83-93 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0584"/>
            <a:ext cx="9144000" cy="2778449"/>
          </a:xfrm>
          <a:prstGeom prst="rect">
            <a:avLst/>
          </a:prstGeom>
        </p:spPr>
      </p:pic>
      <p:sp>
        <p:nvSpPr>
          <p:cNvPr id="4" name="Flecha abajo 3"/>
          <p:cNvSpPr/>
          <p:nvPr/>
        </p:nvSpPr>
        <p:spPr>
          <a:xfrm>
            <a:off x="6661054" y="4027771"/>
            <a:ext cx="387351" cy="4429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329" y="1299165"/>
            <a:ext cx="8035271" cy="501741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22063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Convulsiones Febriles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498474" y="2152656"/>
            <a:ext cx="7556313" cy="4144963"/>
          </a:xfrm>
        </p:spPr>
        <p:txBody>
          <a:bodyPr>
            <a:normAutofit lnSpcReduction="10000"/>
          </a:bodyPr>
          <a:lstStyle/>
          <a:p>
            <a:r>
              <a:rPr lang="es-ES_tradnl" b="1" dirty="0"/>
              <a:t>NIH (1980) </a:t>
            </a:r>
          </a:p>
          <a:p>
            <a:pPr lvl="1"/>
            <a:r>
              <a:rPr lang="es-ES_tradnl" dirty="0"/>
              <a:t>Evento en la infancia o niñez, usualmente entre los </a:t>
            </a:r>
            <a:r>
              <a:rPr lang="es-ES_tradnl" b="1" i="1" dirty="0"/>
              <a:t>3 meses </a:t>
            </a:r>
            <a:r>
              <a:rPr lang="es-ES_tradnl" dirty="0"/>
              <a:t>y los </a:t>
            </a:r>
            <a:r>
              <a:rPr lang="es-ES_tradnl" b="1" i="1" dirty="0"/>
              <a:t>5 años</a:t>
            </a:r>
            <a:r>
              <a:rPr lang="es-ES_tradnl" dirty="0"/>
              <a:t>, asociado a fiebre, pero sin evidencia de infección intracraneal o causa definida para la convulsión </a:t>
            </a:r>
          </a:p>
          <a:p>
            <a:r>
              <a:rPr lang="es-ES_tradnl" b="1" dirty="0"/>
              <a:t>ILAE (1993)</a:t>
            </a:r>
          </a:p>
          <a:p>
            <a:pPr lvl="1"/>
            <a:r>
              <a:rPr lang="es-ES_tradnl" dirty="0"/>
              <a:t>Crisis que ocurre en el niño desde el </a:t>
            </a:r>
            <a:r>
              <a:rPr lang="es-ES_tradnl" b="1" i="1" dirty="0"/>
              <a:t>1er mes </a:t>
            </a:r>
            <a:r>
              <a:rPr lang="es-ES_tradnl" dirty="0"/>
              <a:t>de edad, asociada a enfermedad febril </a:t>
            </a:r>
            <a:r>
              <a:rPr lang="es-ES_tradnl" i="1" dirty="0">
                <a:solidFill>
                  <a:schemeClr val="accent2"/>
                </a:solidFill>
              </a:rPr>
              <a:t>no causada por una infección del SNC</a:t>
            </a:r>
            <a:r>
              <a:rPr lang="es-ES_tradnl" dirty="0"/>
              <a:t>, sin crisis neonatales previas o crisis epilépticas no provocadas previas, y no reuniendo criterios para otro tipo de crisis aguda sintomática </a:t>
            </a:r>
          </a:p>
          <a:p>
            <a:r>
              <a:rPr lang="es-ES_tradnl" b="1" dirty="0"/>
              <a:t>AAP (1999)</a:t>
            </a:r>
          </a:p>
          <a:p>
            <a:pPr lvl="1"/>
            <a:r>
              <a:rPr lang="es-ES_tradnl" dirty="0"/>
              <a:t>Parámetros para convulsiones febriles simples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0" y="6567464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 err="1"/>
              <a:t>Gupta</a:t>
            </a:r>
            <a:r>
              <a:rPr lang="es-ES" sz="1100" dirty="0"/>
              <a:t>, A. </a:t>
            </a:r>
            <a:r>
              <a:rPr lang="es-ES" sz="1100" dirty="0" err="1"/>
              <a:t>Febrile</a:t>
            </a:r>
            <a:r>
              <a:rPr lang="es-ES" sz="1100" dirty="0"/>
              <a:t> </a:t>
            </a:r>
            <a:r>
              <a:rPr lang="es-ES" sz="1100" dirty="0" err="1"/>
              <a:t>Seizures</a:t>
            </a:r>
            <a:r>
              <a:rPr lang="es-ES" sz="1100" dirty="0"/>
              <a:t>. </a:t>
            </a:r>
            <a:r>
              <a:rPr lang="is-IS" sz="1100" dirty="0"/>
              <a:t>Continuum (Minneap Minn) 2016;22(1):51–59.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38" y="0"/>
            <a:ext cx="2786062" cy="2512023"/>
          </a:xfrm>
          <a:prstGeom prst="rect">
            <a:avLst/>
          </a:prstGeom>
        </p:spPr>
      </p:pic>
      <p:sp>
        <p:nvSpPr>
          <p:cNvPr id="2" name="Flecha derecha 1"/>
          <p:cNvSpPr/>
          <p:nvPr/>
        </p:nvSpPr>
        <p:spPr>
          <a:xfrm rot="2627553">
            <a:off x="5672137" y="1228728"/>
            <a:ext cx="857250" cy="457200"/>
          </a:xfrm>
          <a:prstGeom prst="rightArrow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524782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1"/>
          <p:cNvGrpSpPr>
            <a:grpSpLocks/>
          </p:cNvGrpSpPr>
          <p:nvPr/>
        </p:nvGrpSpPr>
        <p:grpSpPr bwMode="auto">
          <a:xfrm>
            <a:off x="571500" y="284163"/>
            <a:ext cx="5572125" cy="573087"/>
            <a:chOff x="0" y="0"/>
            <a:chExt cx="624" cy="64"/>
          </a:xfrm>
        </p:grpSpPr>
        <p:sp>
          <p:nvSpPr>
            <p:cNvPr id="58370" name="AutoShape 2"/>
            <p:cNvSpPr>
              <a:spLocks/>
            </p:cNvSpPr>
            <p:nvPr/>
          </p:nvSpPr>
          <p:spPr bwMode="auto">
            <a:xfrm>
              <a:off x="0" y="0"/>
              <a:ext cx="624" cy="65"/>
            </a:xfrm>
            <a:prstGeom prst="rightArrow">
              <a:avLst>
                <a:gd name="adj1" fmla="val 50000"/>
                <a:gd name="adj2" fmla="val 34622"/>
              </a:avLst>
            </a:prstGeom>
            <a:solidFill>
              <a:srgbClr val="FFFF00"/>
            </a:solidFill>
            <a:ln w="27093" cap="flat" cmpd="sng">
              <a:solidFill>
                <a:srgbClr val="126196"/>
              </a:solidFill>
              <a:prstDash val="solid"/>
              <a:round/>
              <a:headEnd/>
              <a:tailEnd/>
            </a:ln>
            <a:effectLst/>
          </p:spPr>
          <p:txBody>
            <a:bodyPr lIns="50800" tIns="50800" rIns="50800" bIns="50800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s-CL">
                <a:solidFill>
                  <a:srgbClr val="161616"/>
                </a:solidFill>
              </a:endParaRPr>
            </a:p>
          </p:txBody>
        </p:sp>
        <p:sp>
          <p:nvSpPr>
            <p:cNvPr id="58371" name="Rectangle 3"/>
            <p:cNvSpPr>
              <a:spLocks/>
            </p:cNvSpPr>
            <p:nvPr/>
          </p:nvSpPr>
          <p:spPr bwMode="auto">
            <a:xfrm>
              <a:off x="0" y="10"/>
              <a:ext cx="608" cy="44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ffectLst/>
          </p:spPr>
          <p:txBody>
            <a:bodyPr lIns="88900" tIns="50800" rIns="88900" bIns="50800" anchor="ctr"/>
            <a:lstStyle>
              <a:lvl1pPr defTabSz="912813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s-ES">
                  <a:solidFill>
                    <a:srgbClr val="161616"/>
                  </a:solidFill>
                  <a:latin typeface="Helvetica" panose="020B0604020202020204" pitchFamily="34" charset="0"/>
                  <a:sym typeface="Helvetica" panose="020B0604020202020204" pitchFamily="34" charset="0"/>
                </a:rPr>
                <a:t>SE precoz                       SE establecido</a:t>
              </a:r>
              <a:endParaRPr lang="es-ES">
                <a:solidFill>
                  <a:srgbClr val="161616"/>
                </a:solidFill>
              </a:endParaRPr>
            </a:p>
          </p:txBody>
        </p:sp>
      </p:grpSp>
      <p:grpSp>
        <p:nvGrpSpPr>
          <p:cNvPr id="24579" name="Group 4"/>
          <p:cNvGrpSpPr>
            <a:grpSpLocks/>
          </p:cNvGrpSpPr>
          <p:nvPr/>
        </p:nvGrpSpPr>
        <p:grpSpPr bwMode="auto">
          <a:xfrm>
            <a:off x="6143625" y="284163"/>
            <a:ext cx="2714625" cy="573087"/>
            <a:chOff x="0" y="0"/>
            <a:chExt cx="304" cy="64"/>
          </a:xfrm>
        </p:grpSpPr>
        <p:sp>
          <p:nvSpPr>
            <p:cNvPr id="24608" name="AutoShape 5"/>
            <p:cNvSpPr>
              <a:spLocks/>
            </p:cNvSpPr>
            <p:nvPr/>
          </p:nvSpPr>
          <p:spPr bwMode="auto">
            <a:xfrm>
              <a:off x="0" y="0"/>
              <a:ext cx="304" cy="65"/>
            </a:xfrm>
            <a:prstGeom prst="rightArrow">
              <a:avLst>
                <a:gd name="adj1" fmla="val 50000"/>
                <a:gd name="adj2" fmla="val 34622"/>
              </a:avLst>
            </a:prstGeom>
            <a:solidFill>
              <a:srgbClr val="FF0000"/>
            </a:solidFill>
            <a:ln w="27093">
              <a:solidFill>
                <a:srgbClr val="126196"/>
              </a:solidFill>
              <a:round/>
              <a:headEnd/>
              <a:tailEnd/>
            </a:ln>
          </p:spPr>
          <p:txBody>
            <a:bodyPr lIns="50800" tIns="50800" rIns="50800" bIns="50800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s-CL"/>
            </a:p>
          </p:txBody>
        </p:sp>
        <p:sp>
          <p:nvSpPr>
            <p:cNvPr id="24609" name="Rectangle 6"/>
            <p:cNvSpPr>
              <a:spLocks/>
            </p:cNvSpPr>
            <p:nvPr/>
          </p:nvSpPr>
          <p:spPr bwMode="auto">
            <a:xfrm>
              <a:off x="0" y="10"/>
              <a:ext cx="288" cy="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900" tIns="50800" rIns="88900" bIns="50800" anchor="ctr"/>
            <a:lstStyle>
              <a:lvl1pPr defTabSz="912813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s-ES">
                  <a:solidFill>
                    <a:srgbClr val="FFFFFF"/>
                  </a:solidFill>
                  <a:latin typeface="Helvetica" panose="020B0604020202020204" pitchFamily="34" charset="0"/>
                  <a:sym typeface="Helvetica" panose="020B0604020202020204" pitchFamily="34" charset="0"/>
                </a:rPr>
                <a:t>SE Refractario</a:t>
              </a:r>
              <a:endParaRPr lang="es-ES"/>
            </a:p>
          </p:txBody>
        </p:sp>
      </p:grpSp>
      <p:grpSp>
        <p:nvGrpSpPr>
          <p:cNvPr id="24580" name="Group 7"/>
          <p:cNvGrpSpPr>
            <a:grpSpLocks/>
          </p:cNvGrpSpPr>
          <p:nvPr/>
        </p:nvGrpSpPr>
        <p:grpSpPr bwMode="auto">
          <a:xfrm>
            <a:off x="214313" y="1739900"/>
            <a:ext cx="1428750" cy="3733800"/>
            <a:chOff x="0" y="0"/>
            <a:chExt cx="160" cy="419"/>
          </a:xfrm>
        </p:grpSpPr>
        <p:sp>
          <p:nvSpPr>
            <p:cNvPr id="24606" name="Rectangle 8"/>
            <p:cNvSpPr>
              <a:spLocks/>
            </p:cNvSpPr>
            <p:nvPr/>
          </p:nvSpPr>
          <p:spPr bwMode="auto">
            <a:xfrm>
              <a:off x="0" y="13"/>
              <a:ext cx="160" cy="393"/>
            </a:xfrm>
            <a:prstGeom prst="rect">
              <a:avLst/>
            </a:prstGeom>
            <a:solidFill>
              <a:srgbClr val="FFCC66"/>
            </a:solidFill>
            <a:ln w="27093">
              <a:solidFill>
                <a:srgbClr val="126196"/>
              </a:solidFill>
              <a:round/>
              <a:headEnd/>
              <a:tailEnd/>
            </a:ln>
          </p:spPr>
          <p:txBody>
            <a:bodyPr lIns="50800" tIns="50800" rIns="50800" bIns="50800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s-CL"/>
            </a:p>
          </p:txBody>
        </p:sp>
        <p:sp>
          <p:nvSpPr>
            <p:cNvPr id="58377" name="Rectangle 9"/>
            <p:cNvSpPr>
              <a:spLocks/>
            </p:cNvSpPr>
            <p:nvPr/>
          </p:nvSpPr>
          <p:spPr bwMode="auto">
            <a:xfrm>
              <a:off x="0" y="0"/>
              <a:ext cx="160" cy="41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88900" tIns="50800" rIns="88900" bIns="50800" anchor="ctr"/>
            <a:lstStyle>
              <a:lvl1pPr defTabSz="912813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s-ES" dirty="0">
                  <a:solidFill>
                    <a:srgbClr val="161616"/>
                  </a:solidFill>
                  <a:latin typeface="Helvetica" panose="020B0604020202020204" pitchFamily="34" charset="0"/>
                  <a:sym typeface="Helvetica" panose="020B0604020202020204" pitchFamily="34" charset="0"/>
                </a:rPr>
                <a:t>PRE Urgencia</a:t>
              </a:r>
            </a:p>
            <a:p>
              <a:pPr eaLnBrk="1" hangingPunct="1"/>
              <a:endParaRPr lang="es-ES" dirty="0">
                <a:solidFill>
                  <a:srgbClr val="161616"/>
                </a:solidFill>
                <a:latin typeface="Helvetica" panose="020B0604020202020204" pitchFamily="34" charset="0"/>
                <a:sym typeface="Helvetica" panose="020B0604020202020204" pitchFamily="34" charset="0"/>
              </a:endParaRPr>
            </a:p>
            <a:p>
              <a:pPr eaLnBrk="1" hangingPunct="1"/>
              <a:endParaRPr lang="es-ES" dirty="0">
                <a:solidFill>
                  <a:srgbClr val="161616"/>
                </a:solidFill>
                <a:latin typeface="Helvetica" panose="020B0604020202020204" pitchFamily="34" charset="0"/>
                <a:sym typeface="Helvetica" panose="020B0604020202020204" pitchFamily="34" charset="0"/>
              </a:endParaRPr>
            </a:p>
            <a:p>
              <a:pPr eaLnBrk="1" hangingPunct="1"/>
              <a:r>
                <a:rPr lang="es-ES" dirty="0" err="1">
                  <a:solidFill>
                    <a:srgbClr val="161616"/>
                  </a:solidFill>
                  <a:latin typeface="Helvetica" panose="020B0604020202020204" pitchFamily="34" charset="0"/>
                  <a:sym typeface="Helvetica" panose="020B0604020202020204" pitchFamily="34" charset="0"/>
                </a:rPr>
                <a:t>Diazepam</a:t>
              </a:r>
              <a:r>
                <a:rPr lang="es-ES" dirty="0">
                  <a:solidFill>
                    <a:srgbClr val="161616"/>
                  </a:solidFill>
                  <a:latin typeface="Helvetica" panose="020B0604020202020204" pitchFamily="34" charset="0"/>
                  <a:sym typeface="Helvetica" panose="020B0604020202020204" pitchFamily="34" charset="0"/>
                </a:rPr>
                <a:t> rectal </a:t>
              </a:r>
            </a:p>
            <a:p>
              <a:pPr eaLnBrk="1" hangingPunct="1"/>
              <a:r>
                <a:rPr lang="es-ES" dirty="0">
                  <a:solidFill>
                    <a:srgbClr val="161616"/>
                  </a:solidFill>
                  <a:latin typeface="Helvetica" panose="020B0604020202020204" pitchFamily="34" charset="0"/>
                  <a:sym typeface="Helvetica" panose="020B0604020202020204" pitchFamily="34" charset="0"/>
                </a:rPr>
                <a:t>0,5 mg/kg </a:t>
              </a:r>
              <a:r>
                <a:rPr lang="es-ES" dirty="0" err="1">
                  <a:solidFill>
                    <a:srgbClr val="161616"/>
                  </a:solidFill>
                  <a:latin typeface="Helvetica" panose="020B0604020202020204" pitchFamily="34" charset="0"/>
                  <a:sym typeface="Helvetica" panose="020B0604020202020204" pitchFamily="34" charset="0"/>
                </a:rPr>
                <a:t>ó</a:t>
              </a:r>
              <a:endParaRPr lang="es-ES" dirty="0">
                <a:solidFill>
                  <a:srgbClr val="161616"/>
                </a:solidFill>
                <a:latin typeface="Helvetica" panose="020B0604020202020204" pitchFamily="34" charset="0"/>
                <a:sym typeface="Helvetica" panose="020B0604020202020204" pitchFamily="34" charset="0"/>
              </a:endParaRPr>
            </a:p>
            <a:p>
              <a:pPr eaLnBrk="1" hangingPunct="1"/>
              <a:endParaRPr lang="es-ES" dirty="0">
                <a:solidFill>
                  <a:srgbClr val="161616"/>
                </a:solidFill>
                <a:latin typeface="Helvetica" panose="020B0604020202020204" pitchFamily="34" charset="0"/>
                <a:sym typeface="Helvetica" panose="020B0604020202020204" pitchFamily="34" charset="0"/>
              </a:endParaRPr>
            </a:p>
            <a:p>
              <a:pPr eaLnBrk="1" hangingPunct="1"/>
              <a:r>
                <a:rPr lang="es-ES" dirty="0" err="1">
                  <a:solidFill>
                    <a:srgbClr val="161616"/>
                  </a:solidFill>
                  <a:latin typeface="Helvetica" panose="020B0604020202020204" pitchFamily="34" charset="0"/>
                  <a:sym typeface="Helvetica" panose="020B0604020202020204" pitchFamily="34" charset="0"/>
                </a:rPr>
                <a:t>Midazolam</a:t>
              </a:r>
              <a:r>
                <a:rPr lang="es-ES" dirty="0">
                  <a:solidFill>
                    <a:srgbClr val="161616"/>
                  </a:solidFill>
                  <a:latin typeface="Helvetica" panose="020B0604020202020204" pitchFamily="34" charset="0"/>
                  <a:sym typeface="Helvetica" panose="020B0604020202020204" pitchFamily="34" charset="0"/>
                </a:rPr>
                <a:t>  oral, </a:t>
              </a:r>
              <a:r>
                <a:rPr lang="es-ES" dirty="0" err="1">
                  <a:solidFill>
                    <a:srgbClr val="161616"/>
                  </a:solidFill>
                  <a:latin typeface="Helvetica" panose="020B0604020202020204" pitchFamily="34" charset="0"/>
                  <a:sym typeface="Helvetica" panose="020B0604020202020204" pitchFamily="34" charset="0"/>
                </a:rPr>
                <a:t>im</a:t>
              </a:r>
              <a:r>
                <a:rPr lang="es-ES" dirty="0">
                  <a:solidFill>
                    <a:srgbClr val="161616"/>
                  </a:solidFill>
                  <a:latin typeface="Helvetica" panose="020B0604020202020204" pitchFamily="34" charset="0"/>
                  <a:sym typeface="Helvetica" panose="020B0604020202020204" pitchFamily="34" charset="0"/>
                </a:rPr>
                <a:t> o nasal 0,2 mg/kg</a:t>
              </a:r>
            </a:p>
          </p:txBody>
        </p:sp>
      </p:grpSp>
      <p:grpSp>
        <p:nvGrpSpPr>
          <p:cNvPr id="24581" name="Group 10"/>
          <p:cNvGrpSpPr>
            <a:grpSpLocks/>
          </p:cNvGrpSpPr>
          <p:nvPr/>
        </p:nvGrpSpPr>
        <p:grpSpPr bwMode="auto">
          <a:xfrm>
            <a:off x="3143250" y="1857375"/>
            <a:ext cx="1428750" cy="3500438"/>
            <a:chOff x="0" y="0"/>
            <a:chExt cx="160" cy="392"/>
          </a:xfrm>
        </p:grpSpPr>
        <p:sp>
          <p:nvSpPr>
            <p:cNvPr id="24604" name="Rectangle 11"/>
            <p:cNvSpPr>
              <a:spLocks/>
            </p:cNvSpPr>
            <p:nvPr/>
          </p:nvSpPr>
          <p:spPr bwMode="auto">
            <a:xfrm>
              <a:off x="0" y="0"/>
              <a:ext cx="160" cy="392"/>
            </a:xfrm>
            <a:prstGeom prst="rect">
              <a:avLst/>
            </a:prstGeom>
            <a:solidFill>
              <a:srgbClr val="F68B20"/>
            </a:solidFill>
            <a:ln w="27093">
              <a:solidFill>
                <a:srgbClr val="126196"/>
              </a:solidFill>
              <a:round/>
              <a:headEnd/>
              <a:tailEnd/>
            </a:ln>
          </p:spPr>
          <p:txBody>
            <a:bodyPr lIns="50800" tIns="50800" rIns="50800" bIns="50800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s-CL"/>
            </a:p>
          </p:txBody>
        </p:sp>
        <p:sp>
          <p:nvSpPr>
            <p:cNvPr id="24605" name="Rectangle 12"/>
            <p:cNvSpPr>
              <a:spLocks/>
            </p:cNvSpPr>
            <p:nvPr/>
          </p:nvSpPr>
          <p:spPr bwMode="auto">
            <a:xfrm>
              <a:off x="0" y="33"/>
              <a:ext cx="16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900" tIns="50800" rIns="88900" bIns="50800" anchor="ctr"/>
            <a:lstStyle>
              <a:lvl1pPr defTabSz="912813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s-ES" dirty="0" err="1">
                  <a:solidFill>
                    <a:srgbClr val="FFFFFF"/>
                  </a:solidFill>
                  <a:latin typeface="Helvetica" panose="020B0604020202020204" pitchFamily="34" charset="0"/>
                  <a:sym typeface="Helvetica" panose="020B0604020202020204" pitchFamily="34" charset="0"/>
                </a:rPr>
                <a:t>Fenitoina</a:t>
              </a:r>
              <a:r>
                <a:rPr lang="es-ES" dirty="0">
                  <a:solidFill>
                    <a:srgbClr val="FFFFFF"/>
                  </a:solidFill>
                  <a:latin typeface="Helvetica" panose="020B0604020202020204" pitchFamily="34" charset="0"/>
                  <a:sym typeface="Helvetica" panose="020B0604020202020204" pitchFamily="34" charset="0"/>
                </a:rPr>
                <a:t> </a:t>
              </a:r>
              <a:r>
                <a:rPr lang="es-ES" dirty="0" err="1">
                  <a:solidFill>
                    <a:srgbClr val="FFFFFF"/>
                  </a:solidFill>
                  <a:latin typeface="Helvetica" panose="020B0604020202020204" pitchFamily="34" charset="0"/>
                  <a:sym typeface="Helvetica" panose="020B0604020202020204" pitchFamily="34" charset="0"/>
                </a:rPr>
                <a:t>ev</a:t>
              </a:r>
              <a:r>
                <a:rPr lang="es-ES" dirty="0">
                  <a:solidFill>
                    <a:srgbClr val="FFFFFF"/>
                  </a:solidFill>
                  <a:latin typeface="Helvetica" panose="020B0604020202020204" pitchFamily="34" charset="0"/>
                  <a:sym typeface="Helvetica" panose="020B0604020202020204" pitchFamily="34" charset="0"/>
                </a:rPr>
                <a:t>  20 mg/kg </a:t>
              </a:r>
            </a:p>
            <a:p>
              <a:pPr eaLnBrk="1" hangingPunct="1"/>
              <a:endParaRPr lang="es-ES" dirty="0">
                <a:solidFill>
                  <a:srgbClr val="FFFFFF"/>
                </a:solidFill>
                <a:latin typeface="Helvetica" panose="020B0604020202020204" pitchFamily="34" charset="0"/>
                <a:sym typeface="Helvetica" panose="020B0604020202020204" pitchFamily="34" charset="0"/>
              </a:endParaRPr>
            </a:p>
            <a:p>
              <a:pPr eaLnBrk="1" hangingPunct="1"/>
              <a:r>
                <a:rPr lang="es-ES" dirty="0">
                  <a:solidFill>
                    <a:srgbClr val="FFFFFF"/>
                  </a:solidFill>
                  <a:latin typeface="Helvetica" panose="020B0604020202020204" pitchFamily="34" charset="0"/>
                  <a:sym typeface="Helvetica" panose="020B0604020202020204" pitchFamily="34" charset="0"/>
                </a:rPr>
                <a:t>En &lt; 2 años </a:t>
              </a:r>
              <a:r>
                <a:rPr lang="es-ES" dirty="0" err="1">
                  <a:solidFill>
                    <a:srgbClr val="FFFFFF"/>
                  </a:solidFill>
                  <a:latin typeface="Helvetica" panose="020B0604020202020204" pitchFamily="34" charset="0"/>
                  <a:sym typeface="Helvetica" panose="020B0604020202020204" pitchFamily="34" charset="0"/>
                </a:rPr>
                <a:t>Piridoxina</a:t>
              </a:r>
              <a:r>
                <a:rPr lang="es-ES" dirty="0">
                  <a:solidFill>
                    <a:srgbClr val="FFFFFF"/>
                  </a:solidFill>
                  <a:latin typeface="Helvetica" panose="020B0604020202020204" pitchFamily="34" charset="0"/>
                  <a:sym typeface="Helvetica" panose="020B0604020202020204" pitchFamily="34" charset="0"/>
                </a:rPr>
                <a:t> 100 mg</a:t>
              </a:r>
              <a:endParaRPr lang="es-ES" dirty="0"/>
            </a:p>
          </p:txBody>
        </p:sp>
      </p:grpSp>
      <p:grpSp>
        <p:nvGrpSpPr>
          <p:cNvPr id="24582" name="Group 13"/>
          <p:cNvGrpSpPr>
            <a:grpSpLocks/>
          </p:cNvGrpSpPr>
          <p:nvPr/>
        </p:nvGrpSpPr>
        <p:grpSpPr bwMode="auto">
          <a:xfrm>
            <a:off x="1714500" y="1857375"/>
            <a:ext cx="1428750" cy="3500438"/>
            <a:chOff x="0" y="0"/>
            <a:chExt cx="160" cy="392"/>
          </a:xfrm>
        </p:grpSpPr>
        <p:sp>
          <p:nvSpPr>
            <p:cNvPr id="24602" name="Rectangle 14"/>
            <p:cNvSpPr>
              <a:spLocks/>
            </p:cNvSpPr>
            <p:nvPr/>
          </p:nvSpPr>
          <p:spPr bwMode="auto">
            <a:xfrm>
              <a:off x="0" y="0"/>
              <a:ext cx="160" cy="392"/>
            </a:xfrm>
            <a:prstGeom prst="rect">
              <a:avLst/>
            </a:prstGeom>
            <a:solidFill>
              <a:srgbClr val="F68B20"/>
            </a:solidFill>
            <a:ln w="27093">
              <a:solidFill>
                <a:srgbClr val="126196"/>
              </a:solidFill>
              <a:round/>
              <a:headEnd/>
              <a:tailEnd/>
            </a:ln>
          </p:spPr>
          <p:txBody>
            <a:bodyPr lIns="50800" tIns="50800" rIns="50800" bIns="50800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s-CL"/>
            </a:p>
          </p:txBody>
        </p:sp>
        <p:sp>
          <p:nvSpPr>
            <p:cNvPr id="24603" name="Rectangle 15"/>
            <p:cNvSpPr>
              <a:spLocks/>
            </p:cNvSpPr>
            <p:nvPr/>
          </p:nvSpPr>
          <p:spPr bwMode="auto">
            <a:xfrm>
              <a:off x="0" y="127"/>
              <a:ext cx="160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900" tIns="50800" rIns="88900" bIns="50800" anchor="ctr"/>
            <a:lstStyle>
              <a:lvl1pPr defTabSz="912813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s-ES" dirty="0" err="1">
                  <a:solidFill>
                    <a:srgbClr val="FFFFFF"/>
                  </a:solidFill>
                  <a:latin typeface="Helvetica" panose="020B0604020202020204" pitchFamily="34" charset="0"/>
                  <a:sym typeface="Helvetica" panose="020B0604020202020204" pitchFamily="34" charset="0"/>
                </a:rPr>
                <a:t>Lorazepam</a:t>
              </a:r>
              <a:r>
                <a:rPr lang="es-ES" dirty="0">
                  <a:solidFill>
                    <a:srgbClr val="FFFFFF"/>
                  </a:solidFill>
                  <a:latin typeface="Helvetica" panose="020B0604020202020204" pitchFamily="34" charset="0"/>
                  <a:sym typeface="Helvetica" panose="020B0604020202020204" pitchFamily="34" charset="0"/>
                </a:rPr>
                <a:t> </a:t>
              </a:r>
              <a:r>
                <a:rPr lang="es-ES" dirty="0" err="1">
                  <a:solidFill>
                    <a:srgbClr val="FFFFFF"/>
                  </a:solidFill>
                  <a:latin typeface="Helvetica" panose="020B0604020202020204" pitchFamily="34" charset="0"/>
                  <a:sym typeface="Helvetica" panose="020B0604020202020204" pitchFamily="34" charset="0"/>
                </a:rPr>
                <a:t>ev</a:t>
              </a:r>
              <a:r>
                <a:rPr lang="es-ES" dirty="0">
                  <a:solidFill>
                    <a:srgbClr val="FFFFFF"/>
                  </a:solidFill>
                  <a:latin typeface="Helvetica" panose="020B0604020202020204" pitchFamily="34" charset="0"/>
                  <a:sym typeface="Helvetica" panose="020B0604020202020204" pitchFamily="34" charset="0"/>
                </a:rPr>
                <a:t> 0,1 mg/kg o</a:t>
              </a:r>
            </a:p>
            <a:p>
              <a:pPr eaLnBrk="1" hangingPunct="1"/>
              <a:r>
                <a:rPr lang="es-ES" dirty="0">
                  <a:solidFill>
                    <a:srgbClr val="FFFFFF"/>
                  </a:solidFill>
                  <a:latin typeface="Helvetica" panose="020B0604020202020204" pitchFamily="34" charset="0"/>
                  <a:sym typeface="Helvetica" panose="020B0604020202020204" pitchFamily="34" charset="0"/>
                </a:rPr>
                <a:t> </a:t>
              </a:r>
            </a:p>
            <a:p>
              <a:pPr eaLnBrk="1" hangingPunct="1"/>
              <a:r>
                <a:rPr lang="es-ES" dirty="0">
                  <a:solidFill>
                    <a:srgbClr val="FFFFFF"/>
                  </a:solidFill>
                  <a:latin typeface="Helvetica" panose="020B0604020202020204" pitchFamily="34" charset="0"/>
                  <a:sym typeface="Helvetica" panose="020B0604020202020204" pitchFamily="34" charset="0"/>
                </a:rPr>
                <a:t>DZP </a:t>
              </a:r>
              <a:r>
                <a:rPr lang="es-ES" dirty="0" err="1">
                  <a:solidFill>
                    <a:srgbClr val="FFFFFF"/>
                  </a:solidFill>
                  <a:latin typeface="Helvetica" panose="020B0604020202020204" pitchFamily="34" charset="0"/>
                  <a:sym typeface="Helvetica" panose="020B0604020202020204" pitchFamily="34" charset="0"/>
                </a:rPr>
                <a:t>ev</a:t>
              </a:r>
              <a:r>
                <a:rPr lang="es-ES" dirty="0">
                  <a:solidFill>
                    <a:srgbClr val="FFFFFF"/>
                  </a:solidFill>
                  <a:latin typeface="Helvetica" panose="020B0604020202020204" pitchFamily="34" charset="0"/>
                  <a:sym typeface="Helvetica" panose="020B0604020202020204" pitchFamily="34" charset="0"/>
                </a:rPr>
                <a:t> 0,3 mg/kg</a:t>
              </a:r>
              <a:endParaRPr lang="es-ES" dirty="0"/>
            </a:p>
            <a:p>
              <a:pPr eaLnBrk="1" hangingPunct="1"/>
              <a:endParaRPr lang="es-ES" dirty="0">
                <a:solidFill>
                  <a:srgbClr val="FFFFFF"/>
                </a:solidFill>
                <a:latin typeface="Helvetica" panose="020B0604020202020204" pitchFamily="34" charset="0"/>
                <a:sym typeface="Helvetica" panose="020B0604020202020204" pitchFamily="34" charset="0"/>
              </a:endParaRPr>
            </a:p>
            <a:p>
              <a:pPr eaLnBrk="1" hangingPunct="1"/>
              <a:r>
                <a:rPr lang="es-ES" dirty="0" err="1">
                  <a:solidFill>
                    <a:srgbClr val="FFFFFF"/>
                  </a:solidFill>
                  <a:latin typeface="Helvetica" panose="020B0604020202020204" pitchFamily="34" charset="0"/>
                  <a:sym typeface="Helvetica" panose="020B0604020202020204" pitchFamily="34" charset="0"/>
                </a:rPr>
                <a:t>Midazolam</a:t>
              </a:r>
              <a:r>
                <a:rPr lang="es-ES" dirty="0">
                  <a:solidFill>
                    <a:srgbClr val="FFFFFF"/>
                  </a:solidFill>
                  <a:latin typeface="Helvetica" panose="020B0604020202020204" pitchFamily="34" charset="0"/>
                  <a:sym typeface="Helvetica" panose="020B0604020202020204" pitchFamily="34" charset="0"/>
                </a:rPr>
                <a:t> </a:t>
              </a:r>
              <a:r>
                <a:rPr lang="es-ES" dirty="0" err="1">
                  <a:solidFill>
                    <a:srgbClr val="FFFFFF"/>
                  </a:solidFill>
                  <a:latin typeface="Helvetica" panose="020B0604020202020204" pitchFamily="34" charset="0"/>
                  <a:sym typeface="Helvetica" panose="020B0604020202020204" pitchFamily="34" charset="0"/>
                </a:rPr>
                <a:t>im</a:t>
              </a:r>
              <a:r>
                <a:rPr lang="es-ES" dirty="0">
                  <a:solidFill>
                    <a:srgbClr val="FFFFFF"/>
                  </a:solidFill>
                  <a:latin typeface="Helvetica" panose="020B0604020202020204" pitchFamily="34" charset="0"/>
                  <a:sym typeface="Helvetica" panose="020B0604020202020204" pitchFamily="34" charset="0"/>
                </a:rPr>
                <a:t> 0,2 mg/kg o</a:t>
              </a:r>
            </a:p>
            <a:p>
              <a:pPr eaLnBrk="1" hangingPunct="1"/>
              <a:endParaRPr lang="es-ES" dirty="0">
                <a:solidFill>
                  <a:srgbClr val="FFFFFF"/>
                </a:solidFill>
                <a:latin typeface="Helvetica" panose="020B0604020202020204" pitchFamily="34" charset="0"/>
                <a:sym typeface="Helvetica" panose="020B0604020202020204" pitchFamily="34" charset="0"/>
              </a:endParaRPr>
            </a:p>
          </p:txBody>
        </p:sp>
      </p:grpSp>
      <p:grpSp>
        <p:nvGrpSpPr>
          <p:cNvPr id="24583" name="Group 16"/>
          <p:cNvGrpSpPr>
            <a:grpSpLocks/>
          </p:cNvGrpSpPr>
          <p:nvPr/>
        </p:nvGrpSpPr>
        <p:grpSpPr bwMode="auto">
          <a:xfrm>
            <a:off x="4572000" y="1857375"/>
            <a:ext cx="1428750" cy="3500438"/>
            <a:chOff x="0" y="0"/>
            <a:chExt cx="160" cy="392"/>
          </a:xfrm>
        </p:grpSpPr>
        <p:sp>
          <p:nvSpPr>
            <p:cNvPr id="24600" name="Rectangle 17"/>
            <p:cNvSpPr>
              <a:spLocks/>
            </p:cNvSpPr>
            <p:nvPr/>
          </p:nvSpPr>
          <p:spPr bwMode="auto">
            <a:xfrm>
              <a:off x="0" y="0"/>
              <a:ext cx="160" cy="392"/>
            </a:xfrm>
            <a:prstGeom prst="rect">
              <a:avLst/>
            </a:prstGeom>
            <a:solidFill>
              <a:srgbClr val="F68B20"/>
            </a:solidFill>
            <a:ln w="27093">
              <a:solidFill>
                <a:srgbClr val="126196"/>
              </a:solidFill>
              <a:round/>
              <a:headEnd/>
              <a:tailEnd/>
            </a:ln>
          </p:spPr>
          <p:txBody>
            <a:bodyPr lIns="50800" tIns="50800" rIns="50800" bIns="50800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s-CL"/>
            </a:p>
          </p:txBody>
        </p:sp>
        <p:sp>
          <p:nvSpPr>
            <p:cNvPr id="24601" name="Rectangle 18"/>
            <p:cNvSpPr>
              <a:spLocks/>
            </p:cNvSpPr>
            <p:nvPr/>
          </p:nvSpPr>
          <p:spPr bwMode="auto">
            <a:xfrm>
              <a:off x="0" y="2"/>
              <a:ext cx="160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900" tIns="50800" rIns="88900" bIns="50800" anchor="ctr"/>
            <a:lstStyle>
              <a:lvl1pPr defTabSz="912813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s-ES" dirty="0">
                  <a:solidFill>
                    <a:srgbClr val="FFFFFF"/>
                  </a:solidFill>
                  <a:latin typeface="Helvetica" panose="020B0604020202020204" pitchFamily="34" charset="0"/>
                  <a:sym typeface="Helvetica" panose="020B0604020202020204" pitchFamily="34" charset="0"/>
                </a:rPr>
                <a:t>Si &gt; 2 años, sin </a:t>
              </a:r>
              <a:r>
                <a:rPr lang="es-ES" dirty="0" err="1">
                  <a:solidFill>
                    <a:srgbClr val="FFFFFF"/>
                  </a:solidFill>
                  <a:latin typeface="Helvetica" panose="020B0604020202020204" pitchFamily="34" charset="0"/>
                  <a:sym typeface="Helvetica" panose="020B0604020202020204" pitchFamily="34" charset="0"/>
                </a:rPr>
                <a:t>enf</a:t>
              </a:r>
              <a:r>
                <a:rPr lang="es-ES" dirty="0">
                  <a:solidFill>
                    <a:srgbClr val="FFFFFF"/>
                  </a:solidFill>
                  <a:latin typeface="Helvetica" panose="020B0604020202020204" pitchFamily="34" charset="0"/>
                  <a:sym typeface="Helvetica" panose="020B0604020202020204" pitchFamily="34" charset="0"/>
                </a:rPr>
                <a:t>. metabólica ni hepática</a:t>
              </a:r>
            </a:p>
            <a:p>
              <a:pPr eaLnBrk="1" hangingPunct="1"/>
              <a:r>
                <a:rPr lang="es-ES" dirty="0" err="1">
                  <a:solidFill>
                    <a:srgbClr val="FFFFFF"/>
                  </a:solidFill>
                  <a:latin typeface="Helvetica" panose="020B0604020202020204" pitchFamily="34" charset="0"/>
                  <a:sym typeface="Helvetica" panose="020B0604020202020204" pitchFamily="34" charset="0"/>
                </a:rPr>
                <a:t>Valproico</a:t>
              </a:r>
              <a:r>
                <a:rPr lang="es-ES" dirty="0">
                  <a:solidFill>
                    <a:srgbClr val="FFFFFF"/>
                  </a:solidFill>
                  <a:latin typeface="Helvetica" panose="020B0604020202020204" pitchFamily="34" charset="0"/>
                  <a:sym typeface="Helvetica" panose="020B0604020202020204" pitchFamily="34" charset="0"/>
                </a:rPr>
                <a:t> 20 mg/kg.</a:t>
              </a:r>
            </a:p>
            <a:p>
              <a:pPr eaLnBrk="1" hangingPunct="1"/>
              <a:endParaRPr lang="es-ES" dirty="0">
                <a:solidFill>
                  <a:srgbClr val="FFFFFF"/>
                </a:solidFill>
                <a:latin typeface="Helvetica" panose="020B0604020202020204" pitchFamily="34" charset="0"/>
                <a:sym typeface="Helvetica" panose="020B0604020202020204" pitchFamily="34" charset="0"/>
              </a:endParaRPr>
            </a:p>
          </p:txBody>
        </p:sp>
      </p:grpSp>
      <p:grpSp>
        <p:nvGrpSpPr>
          <p:cNvPr id="24584" name="Group 19"/>
          <p:cNvGrpSpPr>
            <a:grpSpLocks/>
          </p:cNvGrpSpPr>
          <p:nvPr/>
        </p:nvGrpSpPr>
        <p:grpSpPr bwMode="auto">
          <a:xfrm>
            <a:off x="6000750" y="1857375"/>
            <a:ext cx="1428750" cy="3500438"/>
            <a:chOff x="0" y="0"/>
            <a:chExt cx="160" cy="392"/>
          </a:xfrm>
        </p:grpSpPr>
        <p:sp>
          <p:nvSpPr>
            <p:cNvPr id="24598" name="Rectangle 20"/>
            <p:cNvSpPr>
              <a:spLocks/>
            </p:cNvSpPr>
            <p:nvPr/>
          </p:nvSpPr>
          <p:spPr bwMode="auto">
            <a:xfrm>
              <a:off x="0" y="0"/>
              <a:ext cx="160" cy="392"/>
            </a:xfrm>
            <a:prstGeom prst="rect">
              <a:avLst/>
            </a:prstGeom>
            <a:solidFill>
              <a:srgbClr val="FF0000"/>
            </a:solidFill>
            <a:ln w="27093">
              <a:solidFill>
                <a:srgbClr val="126196"/>
              </a:solidFill>
              <a:round/>
              <a:headEnd/>
              <a:tailEnd/>
            </a:ln>
          </p:spPr>
          <p:txBody>
            <a:bodyPr lIns="50800" tIns="50800" rIns="50800" bIns="50800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s-CL"/>
            </a:p>
          </p:txBody>
        </p:sp>
        <p:sp>
          <p:nvSpPr>
            <p:cNvPr id="24599" name="Rectangle 21"/>
            <p:cNvSpPr>
              <a:spLocks/>
            </p:cNvSpPr>
            <p:nvPr/>
          </p:nvSpPr>
          <p:spPr bwMode="auto">
            <a:xfrm>
              <a:off x="0" y="49"/>
              <a:ext cx="160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900" tIns="50800" rIns="88900" bIns="50800" anchor="ctr"/>
            <a:lstStyle>
              <a:lvl1pPr defTabSz="912813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s-ES">
                  <a:solidFill>
                    <a:srgbClr val="FFFFFF"/>
                  </a:solidFill>
                  <a:latin typeface="Helvetica" panose="020B0604020202020204" pitchFamily="34" charset="0"/>
                  <a:sym typeface="Helvetica" panose="020B0604020202020204" pitchFamily="34" charset="0"/>
                </a:rPr>
                <a:t>Sin respuesta:</a:t>
              </a:r>
            </a:p>
            <a:p>
              <a:pPr eaLnBrk="1" hangingPunct="1"/>
              <a:r>
                <a:rPr lang="es-ES">
                  <a:solidFill>
                    <a:srgbClr val="FFFFFF"/>
                  </a:solidFill>
                  <a:latin typeface="Helvetica" panose="020B0604020202020204" pitchFamily="34" charset="0"/>
                  <a:sym typeface="Helvetica" panose="020B0604020202020204" pitchFamily="34" charset="0"/>
                </a:rPr>
                <a:t>FNB</a:t>
              </a:r>
            </a:p>
            <a:p>
              <a:pPr eaLnBrk="1" hangingPunct="1"/>
              <a:r>
                <a:rPr lang="es-ES">
                  <a:solidFill>
                    <a:srgbClr val="FFFFFF"/>
                  </a:solidFill>
                  <a:latin typeface="Helvetica" panose="020B0604020202020204" pitchFamily="34" charset="0"/>
                  <a:sym typeface="Helvetica" panose="020B0604020202020204" pitchFamily="34" charset="0"/>
                </a:rPr>
                <a:t>20 mg/kg </a:t>
              </a:r>
            </a:p>
            <a:p>
              <a:pPr eaLnBrk="1" hangingPunct="1"/>
              <a:endParaRPr lang="es-ES">
                <a:solidFill>
                  <a:srgbClr val="FFFFFF"/>
                </a:solidFill>
                <a:latin typeface="Helvetica" panose="020B0604020202020204" pitchFamily="34" charset="0"/>
                <a:sym typeface="Helvetica" panose="020B0604020202020204" pitchFamily="34" charset="0"/>
              </a:endParaRPr>
            </a:p>
            <a:p>
              <a:pPr eaLnBrk="1" hangingPunct="1"/>
              <a:r>
                <a:rPr lang="es-ES">
                  <a:solidFill>
                    <a:srgbClr val="FFFFFF"/>
                  </a:solidFill>
                  <a:latin typeface="Helvetica" panose="020B0604020202020204" pitchFamily="34" charset="0"/>
                  <a:sym typeface="Helvetica" panose="020B0604020202020204" pitchFamily="34" charset="0"/>
                </a:rPr>
                <a:t>y/o</a:t>
              </a:r>
            </a:p>
            <a:p>
              <a:pPr eaLnBrk="1" hangingPunct="1"/>
              <a:endParaRPr lang="es-ES">
                <a:solidFill>
                  <a:srgbClr val="FFFFFF"/>
                </a:solidFill>
                <a:latin typeface="Helvetica" panose="020B0604020202020204" pitchFamily="34" charset="0"/>
                <a:sym typeface="Helvetica" panose="020B0604020202020204" pitchFamily="34" charset="0"/>
              </a:endParaRPr>
            </a:p>
            <a:p>
              <a:pPr eaLnBrk="1" hangingPunct="1"/>
              <a:r>
                <a:rPr lang="es-ES">
                  <a:solidFill>
                    <a:srgbClr val="FFFFFF"/>
                  </a:solidFill>
                  <a:latin typeface="Helvetica" panose="020B0604020202020204" pitchFamily="34" charset="0"/>
                  <a:sym typeface="Helvetica" panose="020B0604020202020204" pitchFamily="34" charset="0"/>
                </a:rPr>
                <a:t>Midazolam en BIC 0,5 -2 mg/kg/hr  </a:t>
              </a:r>
              <a:endParaRPr lang="es-ES"/>
            </a:p>
          </p:txBody>
        </p:sp>
      </p:grpSp>
      <p:grpSp>
        <p:nvGrpSpPr>
          <p:cNvPr id="24585" name="Group 22"/>
          <p:cNvGrpSpPr>
            <a:grpSpLocks/>
          </p:cNvGrpSpPr>
          <p:nvPr/>
        </p:nvGrpSpPr>
        <p:grpSpPr bwMode="auto">
          <a:xfrm>
            <a:off x="7500938" y="1857375"/>
            <a:ext cx="1428750" cy="3500438"/>
            <a:chOff x="0" y="0"/>
            <a:chExt cx="160" cy="392"/>
          </a:xfrm>
        </p:grpSpPr>
        <p:sp>
          <p:nvSpPr>
            <p:cNvPr id="24596" name="Rectangle 23"/>
            <p:cNvSpPr>
              <a:spLocks/>
            </p:cNvSpPr>
            <p:nvPr/>
          </p:nvSpPr>
          <p:spPr bwMode="auto">
            <a:xfrm>
              <a:off x="0" y="0"/>
              <a:ext cx="160" cy="392"/>
            </a:xfrm>
            <a:prstGeom prst="rect">
              <a:avLst/>
            </a:prstGeom>
            <a:solidFill>
              <a:srgbClr val="FF0000"/>
            </a:solidFill>
            <a:ln w="27093">
              <a:solidFill>
                <a:srgbClr val="126196"/>
              </a:solidFill>
              <a:round/>
              <a:headEnd/>
              <a:tailEnd/>
            </a:ln>
          </p:spPr>
          <p:txBody>
            <a:bodyPr lIns="50800" tIns="50800" rIns="50800" bIns="50800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s-CL"/>
            </a:p>
          </p:txBody>
        </p:sp>
        <p:sp>
          <p:nvSpPr>
            <p:cNvPr id="24597" name="Rectangle 24"/>
            <p:cNvSpPr>
              <a:spLocks/>
            </p:cNvSpPr>
            <p:nvPr/>
          </p:nvSpPr>
          <p:spPr bwMode="auto">
            <a:xfrm>
              <a:off x="0" y="18"/>
              <a:ext cx="160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900" tIns="50800" rIns="88900" bIns="50800" anchor="ctr"/>
            <a:lstStyle>
              <a:lvl1pPr defTabSz="912813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s-ES">
                  <a:solidFill>
                    <a:srgbClr val="FFFFFF"/>
                  </a:solidFill>
                  <a:latin typeface="Helvetica" panose="020B0604020202020204" pitchFamily="34" charset="0"/>
                  <a:sym typeface="Helvetica" panose="020B0604020202020204" pitchFamily="34" charset="0"/>
                </a:rPr>
                <a:t>Tiopental, Propofol, Isoflurano, Ketamina, otros</a:t>
              </a:r>
              <a:endParaRPr lang="es-ES"/>
            </a:p>
          </p:txBody>
        </p:sp>
      </p:grpSp>
      <p:sp>
        <p:nvSpPr>
          <p:cNvPr id="24586" name="Rectangle 27"/>
          <p:cNvSpPr>
            <a:spLocks/>
          </p:cNvSpPr>
          <p:nvPr/>
        </p:nvSpPr>
        <p:spPr bwMode="auto">
          <a:xfrm>
            <a:off x="357188" y="6061075"/>
            <a:ext cx="828675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900" tIns="50800" rIns="88900" bIns="50800" anchor="ctr"/>
          <a:lstStyle>
            <a:lvl1pPr defTabSz="912813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s-ES">
                <a:latin typeface="Helvetica" panose="020B0604020202020204" pitchFamily="34" charset="0"/>
                <a:sym typeface="Helvetica" panose="020B0604020202020204" pitchFamily="34" charset="0"/>
              </a:rPr>
              <a:t>HGT, LCR, Tóxicos, Niveles antiepilépticos,GSA, P hepático, ELP, Ca,Mg</a:t>
            </a:r>
          </a:p>
          <a:p>
            <a:pPr eaLnBrk="1" hangingPunct="1"/>
            <a:r>
              <a:rPr lang="es-ES">
                <a:latin typeface="Helvetica" panose="020B0604020202020204" pitchFamily="34" charset="0"/>
                <a:sym typeface="Helvetica" panose="020B0604020202020204" pitchFamily="34" charset="0"/>
              </a:rPr>
              <a:t>VMI o VMNI-Monitoreo en UCI o UTI</a:t>
            </a:r>
            <a:endParaRPr lang="es-ES"/>
          </a:p>
        </p:txBody>
      </p:sp>
      <p:grpSp>
        <p:nvGrpSpPr>
          <p:cNvPr id="24587" name="Group 28"/>
          <p:cNvGrpSpPr>
            <a:grpSpLocks/>
          </p:cNvGrpSpPr>
          <p:nvPr/>
        </p:nvGrpSpPr>
        <p:grpSpPr bwMode="auto">
          <a:xfrm>
            <a:off x="6000750" y="5357813"/>
            <a:ext cx="2714625" cy="571500"/>
            <a:chOff x="0" y="0"/>
            <a:chExt cx="304" cy="64"/>
          </a:xfrm>
        </p:grpSpPr>
        <p:sp>
          <p:nvSpPr>
            <p:cNvPr id="24594" name="AutoShape 29"/>
            <p:cNvSpPr>
              <a:spLocks/>
            </p:cNvSpPr>
            <p:nvPr/>
          </p:nvSpPr>
          <p:spPr bwMode="auto">
            <a:xfrm>
              <a:off x="0" y="0"/>
              <a:ext cx="304" cy="65"/>
            </a:xfrm>
            <a:prstGeom prst="rightArrow">
              <a:avLst>
                <a:gd name="adj1" fmla="val 50000"/>
                <a:gd name="adj2" fmla="val 34622"/>
              </a:avLst>
            </a:prstGeom>
            <a:solidFill>
              <a:srgbClr val="002060"/>
            </a:solidFill>
            <a:ln w="27093">
              <a:solidFill>
                <a:srgbClr val="126196"/>
              </a:solidFill>
              <a:round/>
              <a:headEnd/>
              <a:tailEnd/>
            </a:ln>
          </p:spPr>
          <p:txBody>
            <a:bodyPr lIns="50800" tIns="50800" rIns="50800" bIns="50800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s-CL"/>
            </a:p>
          </p:txBody>
        </p:sp>
        <p:sp>
          <p:nvSpPr>
            <p:cNvPr id="24595" name="Rectangle 30"/>
            <p:cNvSpPr>
              <a:spLocks/>
            </p:cNvSpPr>
            <p:nvPr/>
          </p:nvSpPr>
          <p:spPr bwMode="auto">
            <a:xfrm>
              <a:off x="0" y="10"/>
              <a:ext cx="288" cy="44"/>
            </a:xfrm>
            <a:prstGeom prst="rect">
              <a:avLst/>
            </a:prstGeom>
            <a:solidFill>
              <a:srgbClr val="F10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900" tIns="50800" rIns="88900" bIns="50800" anchor="ctr"/>
            <a:lstStyle>
              <a:lvl1pPr defTabSz="912813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s-ES">
                  <a:solidFill>
                    <a:srgbClr val="FFFFFF"/>
                  </a:solidFill>
                  <a:latin typeface="Helvetica" panose="020B0604020202020204" pitchFamily="34" charset="0"/>
                  <a:sym typeface="Helvetica" panose="020B0604020202020204" pitchFamily="34" charset="0"/>
                </a:rPr>
                <a:t>EEG continuo</a:t>
              </a:r>
              <a:endParaRPr lang="es-ES"/>
            </a:p>
          </p:txBody>
        </p:sp>
      </p:grpSp>
      <p:grpSp>
        <p:nvGrpSpPr>
          <p:cNvPr id="24588" name="Group 31"/>
          <p:cNvGrpSpPr>
            <a:grpSpLocks/>
          </p:cNvGrpSpPr>
          <p:nvPr/>
        </p:nvGrpSpPr>
        <p:grpSpPr bwMode="auto">
          <a:xfrm>
            <a:off x="357188" y="1071563"/>
            <a:ext cx="1500187" cy="500062"/>
            <a:chOff x="0" y="0"/>
            <a:chExt cx="168" cy="56"/>
          </a:xfrm>
        </p:grpSpPr>
        <p:sp>
          <p:nvSpPr>
            <p:cNvPr id="58400" name="AutoShape 32"/>
            <p:cNvSpPr>
              <a:spLocks/>
            </p:cNvSpPr>
            <p:nvPr/>
          </p:nvSpPr>
          <p:spPr bwMode="auto">
            <a:xfrm>
              <a:off x="0" y="0"/>
              <a:ext cx="168" cy="56"/>
            </a:xfrm>
            <a:prstGeom prst="roundRect">
              <a:avLst>
                <a:gd name="adj" fmla="val 11718"/>
              </a:avLst>
            </a:prstGeom>
            <a:solidFill>
              <a:srgbClr val="1D86CD"/>
            </a:solidFill>
            <a:ln w="27093" cap="flat" cmpd="sng">
              <a:solidFill>
                <a:srgbClr val="126196"/>
              </a:solidFill>
              <a:prstDash val="solid"/>
              <a:round/>
              <a:headEnd/>
              <a:tailEnd/>
            </a:ln>
            <a:effectLst/>
          </p:spPr>
          <p:txBody>
            <a:bodyPr lIns="50800" tIns="50800" rIns="50800" bIns="50800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s-CL">
                <a:solidFill>
                  <a:srgbClr val="161616"/>
                </a:solidFill>
              </a:endParaRPr>
            </a:p>
          </p:txBody>
        </p:sp>
        <p:sp>
          <p:nvSpPr>
            <p:cNvPr id="58401" name="Rectangle 33"/>
            <p:cNvSpPr>
              <a:spLocks/>
            </p:cNvSpPr>
            <p:nvPr/>
          </p:nvSpPr>
          <p:spPr bwMode="auto">
            <a:xfrm>
              <a:off x="2" y="6"/>
              <a:ext cx="164" cy="44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ffectLst/>
          </p:spPr>
          <p:txBody>
            <a:bodyPr lIns="88900" tIns="50800" rIns="88900" bIns="50800" anchor="ctr"/>
            <a:lstStyle>
              <a:lvl1pPr defTabSz="912813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s-ES">
                  <a:solidFill>
                    <a:srgbClr val="161616"/>
                  </a:solidFill>
                  <a:latin typeface="Helvetica" panose="020B0604020202020204" pitchFamily="34" charset="0"/>
                  <a:sym typeface="Helvetica" panose="020B0604020202020204" pitchFamily="34" charset="0"/>
                </a:rPr>
                <a:t>5 min</a:t>
              </a:r>
              <a:endParaRPr lang="es-ES">
                <a:solidFill>
                  <a:srgbClr val="161616"/>
                </a:solidFill>
              </a:endParaRPr>
            </a:p>
          </p:txBody>
        </p:sp>
      </p:grpSp>
      <p:grpSp>
        <p:nvGrpSpPr>
          <p:cNvPr id="24589" name="Group 34"/>
          <p:cNvGrpSpPr>
            <a:grpSpLocks/>
          </p:cNvGrpSpPr>
          <p:nvPr/>
        </p:nvGrpSpPr>
        <p:grpSpPr bwMode="auto">
          <a:xfrm>
            <a:off x="2714625" y="1071563"/>
            <a:ext cx="3000375" cy="500062"/>
            <a:chOff x="0" y="0"/>
            <a:chExt cx="336" cy="56"/>
          </a:xfrm>
        </p:grpSpPr>
        <p:sp>
          <p:nvSpPr>
            <p:cNvPr id="24590" name="AutoShape 35"/>
            <p:cNvSpPr>
              <a:spLocks/>
            </p:cNvSpPr>
            <p:nvPr/>
          </p:nvSpPr>
          <p:spPr bwMode="auto">
            <a:xfrm>
              <a:off x="0" y="0"/>
              <a:ext cx="336" cy="56"/>
            </a:xfrm>
            <a:prstGeom prst="roundRect">
              <a:avLst>
                <a:gd name="adj" fmla="val 11718"/>
              </a:avLst>
            </a:prstGeom>
            <a:solidFill>
              <a:srgbClr val="F68B20"/>
            </a:solidFill>
            <a:ln w="27093">
              <a:solidFill>
                <a:srgbClr val="126196"/>
              </a:solidFill>
              <a:round/>
              <a:headEnd/>
              <a:tailEnd/>
            </a:ln>
          </p:spPr>
          <p:txBody>
            <a:bodyPr lIns="50800" tIns="50800" rIns="50800" bIns="50800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s-CL"/>
            </a:p>
          </p:txBody>
        </p:sp>
        <p:sp>
          <p:nvSpPr>
            <p:cNvPr id="24591" name="Rectangle 36"/>
            <p:cNvSpPr>
              <a:spLocks/>
            </p:cNvSpPr>
            <p:nvPr/>
          </p:nvSpPr>
          <p:spPr bwMode="auto">
            <a:xfrm>
              <a:off x="2" y="6"/>
              <a:ext cx="332" cy="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8900" tIns="50800" rIns="88900" bIns="50800" anchor="ctr"/>
            <a:lstStyle>
              <a:lvl1pPr defTabSz="912813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 defTabSz="912813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 defTabSz="912813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 defTabSz="912813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 defTabSz="912813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s-ES">
                  <a:solidFill>
                    <a:srgbClr val="FFFFFF"/>
                  </a:solidFill>
                  <a:latin typeface="Helvetica" panose="020B0604020202020204" pitchFamily="34" charset="0"/>
                  <a:sym typeface="Helvetica" panose="020B0604020202020204" pitchFamily="34" charset="0"/>
                </a:rPr>
                <a:t>5 – 30 min</a:t>
              </a:r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174441450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SE</a:t>
            </a:r>
            <a:r>
              <a:rPr lang="es-ES"/>
              <a:t>: Conclusiones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dirty="0"/>
              <a:t>SE es una emergencia </a:t>
            </a:r>
          </a:p>
          <a:p>
            <a:r>
              <a:rPr lang="es-ES_tradnl"/>
              <a:t>El manejo debe </a:t>
            </a:r>
            <a:r>
              <a:rPr lang="es-ES_tradnl" dirty="0"/>
              <a:t>implementarse rápidamente y basarse en vías de atención predeterminadas. </a:t>
            </a:r>
          </a:p>
          <a:p>
            <a:r>
              <a:rPr lang="es-ES_tradnl" dirty="0"/>
              <a:t>El objetivo es terminar con las convulsiones al mismo tiempo que se identifican y se manejan las condiciones precipitantes. </a:t>
            </a:r>
          </a:p>
          <a:p>
            <a:r>
              <a:rPr lang="es-ES_tradnl" dirty="0"/>
              <a:t>El control convulsivo implica el tratamiento "emergente" con benzodiacepinas (</a:t>
            </a:r>
            <a:r>
              <a:rPr lang="es-ES_tradnl" dirty="0" err="1"/>
              <a:t>lorazepam</a:t>
            </a:r>
            <a:r>
              <a:rPr lang="es-ES_tradnl" dirty="0"/>
              <a:t> por vía intravenosa, </a:t>
            </a:r>
            <a:r>
              <a:rPr lang="es-ES_tradnl" dirty="0" err="1"/>
              <a:t>midazolam</a:t>
            </a:r>
            <a:r>
              <a:rPr lang="es-ES_tradnl" dirty="0"/>
              <a:t> por vía intramuscular o </a:t>
            </a:r>
            <a:r>
              <a:rPr lang="es-ES_tradnl" dirty="0" err="1"/>
              <a:t>diazepam</a:t>
            </a:r>
            <a:r>
              <a:rPr lang="es-ES_tradnl" dirty="0"/>
              <a:t> por vía rectal) seguido de terapia "urgente" (</a:t>
            </a:r>
            <a:r>
              <a:rPr lang="es-ES_tradnl" dirty="0" err="1"/>
              <a:t>fenitoína</a:t>
            </a:r>
            <a:r>
              <a:rPr lang="es-ES_tradnl" dirty="0"/>
              <a:t> / </a:t>
            </a:r>
            <a:r>
              <a:rPr lang="es-ES_tradnl" dirty="0" err="1"/>
              <a:t>fosfenitoína</a:t>
            </a:r>
            <a:r>
              <a:rPr lang="es-ES_tradnl" dirty="0"/>
              <a:t>, fenobarbital, </a:t>
            </a:r>
            <a:r>
              <a:rPr lang="es-ES_tradnl" dirty="0" err="1"/>
              <a:t>levetiracetam</a:t>
            </a:r>
            <a:r>
              <a:rPr lang="es-ES_tradnl" dirty="0"/>
              <a:t> o </a:t>
            </a:r>
            <a:r>
              <a:rPr lang="es-ES_tradnl" dirty="0" err="1"/>
              <a:t>valproato</a:t>
            </a:r>
            <a:r>
              <a:rPr lang="es-ES_tradnl" dirty="0"/>
              <a:t> sódico). </a:t>
            </a:r>
          </a:p>
        </p:txBody>
      </p:sp>
    </p:spTree>
    <p:extLst>
      <p:ext uri="{BB962C8B-B14F-4D97-AF65-F5344CB8AC3E}">
        <p14:creationId xmlns:p14="http://schemas.microsoft.com/office/powerpoint/2010/main" val="275438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723" y="809898"/>
            <a:ext cx="7457037" cy="1554480"/>
          </a:xfrm>
        </p:spPr>
        <p:txBody>
          <a:bodyPr anchor="t">
            <a:normAutofit/>
          </a:bodyPr>
          <a:lstStyle/>
          <a:p>
            <a:r>
              <a:rPr lang="es-ES_tradnl" dirty="0" err="1">
                <a:solidFill>
                  <a:srgbClr val="4F81BD"/>
                </a:solidFill>
              </a:rPr>
              <a:t>Convulsi</a:t>
            </a:r>
            <a:r>
              <a:rPr lang="es-ES" dirty="0" err="1">
                <a:solidFill>
                  <a:srgbClr val="4F81BD"/>
                </a:solidFill>
              </a:rPr>
              <a:t>ón</a:t>
            </a:r>
            <a:r>
              <a:rPr lang="es-ES" dirty="0">
                <a:solidFill>
                  <a:srgbClr val="4F81BD"/>
                </a:solidFill>
              </a:rPr>
              <a:t> Febril: </a:t>
            </a:r>
            <a:r>
              <a:rPr lang="es-CL" dirty="0">
                <a:solidFill>
                  <a:srgbClr val="4F81BD"/>
                </a:solidFill>
              </a:rPr>
              <a:t>Definición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0674" y="2600887"/>
            <a:ext cx="7455989" cy="3124658"/>
          </a:xfrm>
        </p:spPr>
        <p:txBody>
          <a:bodyPr anchor="ctr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CL" dirty="0"/>
              <a:t>Convulsión asociada a una temperatura </a:t>
            </a:r>
            <a:r>
              <a:rPr lang="es-CL" dirty="0">
                <a:solidFill>
                  <a:srgbClr val="FF0000"/>
                </a:solidFill>
              </a:rPr>
              <a:t>&gt; 38°C</a:t>
            </a:r>
          </a:p>
          <a:p>
            <a:pPr marL="342900" indent="-342900">
              <a:buFont typeface="+mj-lt"/>
              <a:buAutoNum type="arabicPeriod"/>
            </a:pPr>
            <a:r>
              <a:rPr lang="es-CL" dirty="0"/>
              <a:t>En un niño entre 6 meses- 5 años (&lt;6 años*)</a:t>
            </a:r>
          </a:p>
          <a:p>
            <a:pPr marL="342900" indent="-342900">
              <a:buFont typeface="+mj-lt"/>
              <a:buAutoNum type="arabicPeriod"/>
            </a:pPr>
            <a:r>
              <a:rPr lang="es-CL" dirty="0"/>
              <a:t>Sin signos de infección o inflamación del SNC</a:t>
            </a:r>
          </a:p>
          <a:p>
            <a:pPr marL="342900" indent="-342900">
              <a:buFont typeface="+mj-lt"/>
              <a:buAutoNum type="arabicPeriod"/>
            </a:pPr>
            <a:r>
              <a:rPr lang="es-CL" dirty="0"/>
              <a:t>Sin anormalidades metabólicas agudas que puedan producir convulsiones</a:t>
            </a:r>
          </a:p>
          <a:p>
            <a:pPr marL="342900" indent="-342900">
              <a:buFont typeface="+mj-lt"/>
              <a:buAutoNum type="arabicPeriod"/>
            </a:pPr>
            <a:r>
              <a:rPr lang="es-CL" dirty="0"/>
              <a:t>Sin historia de convulsiones afebriles previas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D03F5DE-8E26-0744-82EF-3E7FE295C4A4}"/>
              </a:ext>
            </a:extLst>
          </p:cNvPr>
          <p:cNvSpPr txBox="1"/>
          <p:nvPr/>
        </p:nvSpPr>
        <p:spPr>
          <a:xfrm>
            <a:off x="0" y="6567464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 err="1"/>
              <a:t>Pediatrics</a:t>
            </a:r>
            <a:r>
              <a:rPr lang="es-ES" sz="1100" dirty="0"/>
              <a:t> . 2008 Jun;121(6):1281-6. </a:t>
            </a:r>
            <a:r>
              <a:rPr lang="es-ES" sz="1100" dirty="0" err="1"/>
              <a:t>doi</a:t>
            </a:r>
            <a:r>
              <a:rPr lang="es-ES" sz="1100" dirty="0"/>
              <a:t>: 10.1542/peds.2008-0939.</a:t>
            </a:r>
            <a:endParaRPr lang="is-IS" sz="1100" dirty="0"/>
          </a:p>
        </p:txBody>
      </p:sp>
    </p:spTree>
    <p:extLst>
      <p:ext uri="{BB962C8B-B14F-4D97-AF65-F5344CB8AC3E}">
        <p14:creationId xmlns:p14="http://schemas.microsoft.com/office/powerpoint/2010/main" val="370778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Convulsi</a:t>
            </a:r>
            <a:r>
              <a:rPr lang="es-ES" dirty="0" err="1"/>
              <a:t>ón</a:t>
            </a:r>
            <a:r>
              <a:rPr lang="es-ES" dirty="0"/>
              <a:t> Febril: epidemiología</a:t>
            </a:r>
            <a:endParaRPr lang="es-ES_tradnl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_tradnl" dirty="0"/>
              <a:t>Se presentan en 2-5% de los niños</a:t>
            </a:r>
          </a:p>
          <a:p>
            <a:r>
              <a:rPr lang="es-ES_tradnl" dirty="0"/>
              <a:t>Edad más frecuente de presentación: entre los 6 meses y 3 años. </a:t>
            </a:r>
          </a:p>
          <a:p>
            <a:pPr lvl="1"/>
            <a:r>
              <a:rPr lang="es-ES_tradnl" dirty="0"/>
              <a:t>90% antes de los 3 años</a:t>
            </a:r>
          </a:p>
          <a:p>
            <a:r>
              <a:rPr lang="es-ES_tradnl" dirty="0"/>
              <a:t>Sin predominio claro M:F  </a:t>
            </a:r>
          </a:p>
          <a:p>
            <a:r>
              <a:rPr lang="es-ES_tradnl" dirty="0"/>
              <a:t>Generalmente son convulsiones tónico clónicas generalizadas y </a:t>
            </a:r>
            <a:r>
              <a:rPr lang="es-ES_tradnl" dirty="0" err="1"/>
              <a:t>autolimitadas</a:t>
            </a:r>
            <a:r>
              <a:rPr lang="es-ES_tradnl" dirty="0"/>
              <a:t> (pocos minutos de duración)</a:t>
            </a:r>
          </a:p>
          <a:p>
            <a:r>
              <a:rPr lang="es-ES_tradnl" dirty="0"/>
              <a:t>Se clasifican en simples o complejas</a:t>
            </a:r>
          </a:p>
          <a:p>
            <a:pPr lvl="1"/>
            <a:r>
              <a:rPr lang="es-ES_tradnl" dirty="0"/>
              <a:t>20-30% son complejas</a:t>
            </a:r>
          </a:p>
          <a:p>
            <a:r>
              <a:rPr lang="es-ES_tradnl" dirty="0"/>
              <a:t>Crisis ocurren generalmente con el inicio de la fiebre o cerca de ella</a:t>
            </a:r>
          </a:p>
          <a:p>
            <a:endParaRPr lang="es-ES_tradnl" dirty="0"/>
          </a:p>
        </p:txBody>
      </p:sp>
      <p:sp>
        <p:nvSpPr>
          <p:cNvPr id="4" name="CuadroTexto 3"/>
          <p:cNvSpPr txBox="1"/>
          <p:nvPr/>
        </p:nvSpPr>
        <p:spPr>
          <a:xfrm>
            <a:off x="0" y="6567464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 err="1"/>
              <a:t>Gupta</a:t>
            </a:r>
            <a:r>
              <a:rPr lang="es-ES" sz="1100" dirty="0"/>
              <a:t>, A. </a:t>
            </a:r>
            <a:r>
              <a:rPr lang="es-ES" sz="1100" dirty="0" err="1"/>
              <a:t>Febrile</a:t>
            </a:r>
            <a:r>
              <a:rPr lang="es-ES" sz="1100" dirty="0"/>
              <a:t> </a:t>
            </a:r>
            <a:r>
              <a:rPr lang="es-ES" sz="1100" dirty="0" err="1"/>
              <a:t>Seizures</a:t>
            </a:r>
            <a:r>
              <a:rPr lang="es-ES" sz="1100" dirty="0"/>
              <a:t>. </a:t>
            </a:r>
            <a:r>
              <a:rPr lang="is-IS" sz="1100" dirty="0"/>
              <a:t>Continuum (Minneap Minn) 2016;22(1):51–59. </a:t>
            </a:r>
          </a:p>
        </p:txBody>
      </p:sp>
    </p:spTree>
    <p:extLst>
      <p:ext uri="{BB962C8B-B14F-4D97-AF65-F5344CB8AC3E}">
        <p14:creationId xmlns:p14="http://schemas.microsoft.com/office/powerpoint/2010/main" val="1863309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>
            <a:normAutofit/>
          </a:bodyPr>
          <a:lstStyle/>
          <a:p>
            <a:r>
              <a:rPr lang="es-ES_tradnl" err="1"/>
              <a:t>Convulsi</a:t>
            </a:r>
            <a:r>
              <a:rPr lang="es-ES" err="1"/>
              <a:t>ón</a:t>
            </a:r>
            <a:r>
              <a:rPr lang="es-ES"/>
              <a:t> Febril: </a:t>
            </a:r>
            <a:r>
              <a:rPr lang="es-CL"/>
              <a:t>Presentación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D7838A5-ABC6-2990-FAC1-1A1DC8218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6" name="Marcador de contenido 2">
            <a:extLst>
              <a:ext uri="{FF2B5EF4-FFF2-40B4-BE49-F238E27FC236}">
                <a16:creationId xmlns:a16="http://schemas.microsoft.com/office/drawing/2014/main" id="{FC8C9C14-C947-0875-8FC6-BD0CCC4C40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968992"/>
              </p:ext>
            </p:extLst>
          </p:nvPr>
        </p:nvGraphicFramePr>
        <p:xfrm>
          <a:off x="498474" y="1981200"/>
          <a:ext cx="7556313" cy="414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88351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Convulsi</a:t>
            </a:r>
            <a:r>
              <a:rPr lang="es-ES" dirty="0" err="1"/>
              <a:t>ón</a:t>
            </a:r>
            <a:r>
              <a:rPr lang="es-ES" dirty="0"/>
              <a:t> febril: clasificación</a:t>
            </a:r>
            <a:endParaRPr lang="es-ES_tradnl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2087021"/>
              </p:ext>
            </p:extLst>
          </p:nvPr>
        </p:nvGraphicFramePr>
        <p:xfrm>
          <a:off x="498475" y="1981200"/>
          <a:ext cx="7556500" cy="414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Forma libre 6"/>
          <p:cNvSpPr/>
          <p:nvPr/>
        </p:nvSpPr>
        <p:spPr>
          <a:xfrm>
            <a:off x="86498" y="3571103"/>
            <a:ext cx="2236572" cy="1878140"/>
          </a:xfrm>
          <a:custGeom>
            <a:avLst/>
            <a:gdLst>
              <a:gd name="connsiteX0" fmla="*/ 0 w 1219444"/>
              <a:gd name="connsiteY0" fmla="*/ 0 h 731666"/>
              <a:gd name="connsiteX1" fmla="*/ 1219444 w 1219444"/>
              <a:gd name="connsiteY1" fmla="*/ 0 h 731666"/>
              <a:gd name="connsiteX2" fmla="*/ 1219444 w 1219444"/>
              <a:gd name="connsiteY2" fmla="*/ 731666 h 731666"/>
              <a:gd name="connsiteX3" fmla="*/ 0 w 1219444"/>
              <a:gd name="connsiteY3" fmla="*/ 731666 h 731666"/>
              <a:gd name="connsiteX4" fmla="*/ 0 w 1219444"/>
              <a:gd name="connsiteY4" fmla="*/ 0 h 731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444" h="731666">
                <a:moveTo>
                  <a:pt x="0" y="0"/>
                </a:moveTo>
                <a:lnTo>
                  <a:pt x="1219444" y="0"/>
                </a:lnTo>
                <a:lnTo>
                  <a:pt x="1219444" y="731666"/>
                </a:lnTo>
                <a:lnTo>
                  <a:pt x="0" y="73166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1100" kern="1200" dirty="0"/>
              <a:t>Benigno:</a:t>
            </a:r>
          </a:p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1100" kern="1200" dirty="0"/>
              <a:t>No mayor riesgo de mortalidad, hemiplejia o discapacidad intelectual</a:t>
            </a:r>
          </a:p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_tradnl" sz="1100" dirty="0"/>
              <a:t>Riesgo de epilepsia un poco mayor que población</a:t>
            </a:r>
            <a:r>
              <a:rPr lang="es-ES" sz="1100" dirty="0"/>
              <a:t> general</a:t>
            </a:r>
            <a:endParaRPr lang="es-ES_tradnl" sz="1100" kern="1200" dirty="0"/>
          </a:p>
        </p:txBody>
      </p:sp>
      <p:sp>
        <p:nvSpPr>
          <p:cNvPr id="8" name="CuadroTexto 7"/>
          <p:cNvSpPr txBox="1"/>
          <p:nvPr/>
        </p:nvSpPr>
        <p:spPr>
          <a:xfrm>
            <a:off x="0" y="6567464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 err="1"/>
              <a:t>Neurodiagnostic</a:t>
            </a:r>
            <a:r>
              <a:rPr lang="es-ES" sz="1100" dirty="0"/>
              <a:t> </a:t>
            </a:r>
            <a:r>
              <a:rPr lang="es-ES" sz="1100" dirty="0" err="1"/>
              <a:t>evaluation</a:t>
            </a:r>
            <a:r>
              <a:rPr lang="es-ES" sz="1100" dirty="0"/>
              <a:t> of </a:t>
            </a:r>
            <a:r>
              <a:rPr lang="es-ES" sz="1100" dirty="0" err="1"/>
              <a:t>the</a:t>
            </a:r>
            <a:r>
              <a:rPr lang="es-ES" sz="1100" dirty="0"/>
              <a:t> </a:t>
            </a:r>
            <a:r>
              <a:rPr lang="es-ES" sz="1100" dirty="0" err="1"/>
              <a:t>child</a:t>
            </a:r>
            <a:r>
              <a:rPr lang="es-ES" sz="1100" dirty="0"/>
              <a:t> </a:t>
            </a:r>
            <a:r>
              <a:rPr lang="es-ES" sz="1100" dirty="0" err="1"/>
              <a:t>with</a:t>
            </a:r>
            <a:r>
              <a:rPr lang="es-ES" sz="1100" dirty="0"/>
              <a:t> a simple </a:t>
            </a:r>
            <a:r>
              <a:rPr lang="es-ES" sz="1100" dirty="0" err="1"/>
              <a:t>febrile</a:t>
            </a:r>
            <a:r>
              <a:rPr lang="es-ES" sz="1100" dirty="0"/>
              <a:t> </a:t>
            </a:r>
            <a:r>
              <a:rPr lang="es-ES" sz="1100" dirty="0" err="1"/>
              <a:t>seizure</a:t>
            </a:r>
            <a:r>
              <a:rPr lang="es-ES" sz="1100" dirty="0"/>
              <a:t>. </a:t>
            </a:r>
            <a:r>
              <a:rPr lang="is-IS" sz="1100" dirty="0"/>
              <a:t>Pediatrics. 2011 Feb;127(2):389-94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106915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>
            <a:normAutofit/>
          </a:bodyPr>
          <a:lstStyle/>
          <a:p>
            <a:r>
              <a:rPr lang="es-CL"/>
              <a:t>Estatus convulsivo febril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8474" y="1981200"/>
            <a:ext cx="7556313" cy="4144963"/>
          </a:xfrm>
        </p:spPr>
        <p:txBody>
          <a:bodyPr>
            <a:normAutofit/>
          </a:bodyPr>
          <a:lstStyle/>
          <a:p>
            <a:r>
              <a:rPr lang="es-CL"/>
              <a:t>“Convulsión o a una serie de convulsiones con fiebre sin recuperar conciencia entre ellas, durante un período de tiempo de 30 minutos o más”. </a:t>
            </a:r>
          </a:p>
          <a:p>
            <a:endParaRPr lang="es-CL"/>
          </a:p>
          <a:p>
            <a:r>
              <a:rPr lang="es-CL"/>
              <a:t>5% de las convulsiones febriles</a:t>
            </a:r>
          </a:p>
          <a:p>
            <a:r>
              <a:rPr lang="es-CL"/>
              <a:t>Está considerado como una CF compleja. </a:t>
            </a:r>
          </a:p>
          <a:p>
            <a:r>
              <a:rPr lang="es-CL"/>
              <a:t>25% de todos los status convulsivos en el niño.</a:t>
            </a:r>
          </a:p>
          <a:p>
            <a:r>
              <a:rPr lang="es-CL"/>
              <a:t>Su riesgo aumenta con la infección por HHV 6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8A5CCF2-22D9-BC8B-400B-728166999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F90FAAC-03CB-814C-855C-1A42A67F57DD}"/>
              </a:ext>
            </a:extLst>
          </p:cNvPr>
          <p:cNvSpPr txBox="1"/>
          <p:nvPr/>
        </p:nvSpPr>
        <p:spPr>
          <a:xfrm>
            <a:off x="0" y="6427982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dirty="0" err="1"/>
              <a:t>Gupta</a:t>
            </a:r>
            <a:r>
              <a:rPr lang="es-ES" sz="1100" dirty="0"/>
              <a:t>, A. </a:t>
            </a:r>
            <a:r>
              <a:rPr lang="es-ES" sz="1100" dirty="0" err="1"/>
              <a:t>Febrile</a:t>
            </a:r>
            <a:r>
              <a:rPr lang="es-ES" sz="1100" dirty="0"/>
              <a:t> </a:t>
            </a:r>
            <a:r>
              <a:rPr lang="es-ES" sz="1100" dirty="0" err="1"/>
              <a:t>Seizures</a:t>
            </a:r>
            <a:r>
              <a:rPr lang="es-ES" sz="1100" dirty="0"/>
              <a:t>. </a:t>
            </a:r>
            <a:r>
              <a:rPr lang="is-IS" sz="1100" dirty="0"/>
              <a:t>Continuum (Minneap Minn) 2016;22(1):51–59. </a:t>
            </a:r>
          </a:p>
          <a:p>
            <a:pPr algn="ctr"/>
            <a:r>
              <a:rPr lang="es-ES" sz="1100" dirty="0" err="1"/>
              <a:t>Developmental</a:t>
            </a:r>
            <a:r>
              <a:rPr lang="es-ES" sz="1100" dirty="0"/>
              <a:t> Medicine &amp; </a:t>
            </a:r>
            <a:r>
              <a:rPr lang="es-ES" sz="1100" dirty="0" err="1"/>
              <a:t>Child</a:t>
            </a:r>
            <a:r>
              <a:rPr lang="es-ES" sz="1100" dirty="0"/>
              <a:t> </a:t>
            </a:r>
            <a:r>
              <a:rPr lang="es-ES" sz="1100" dirty="0" err="1"/>
              <a:t>Neurology</a:t>
            </a:r>
            <a:r>
              <a:rPr lang="es-ES" sz="1100" dirty="0"/>
              <a:t> 2020, 62: 1245–1249 </a:t>
            </a:r>
          </a:p>
        </p:txBody>
      </p:sp>
    </p:spTree>
    <p:extLst>
      <p:ext uri="{BB962C8B-B14F-4D97-AF65-F5344CB8AC3E}">
        <p14:creationId xmlns:p14="http://schemas.microsoft.com/office/powerpoint/2010/main" val="3086921401"/>
      </p:ext>
    </p:extLst>
  </p:cSld>
  <p:clrMapOvr>
    <a:masterClrMapping/>
  </p:clrMapOvr>
</p:sld>
</file>

<file path=ppt/theme/theme1.xml><?xml version="1.0" encoding="utf-8"?>
<a:theme xmlns:a="http://schemas.openxmlformats.org/drawingml/2006/main" name="Ventaj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ntaja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Ventaj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2934</Words>
  <Application>Microsoft Macintosh PowerPoint</Application>
  <PresentationFormat>Presentación en pantalla (4:3)</PresentationFormat>
  <Paragraphs>344</Paragraphs>
  <Slides>41</Slides>
  <Notes>30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50" baseType="lpstr">
      <vt:lpstr>Andale Mono</vt:lpstr>
      <vt:lpstr>Arial</vt:lpstr>
      <vt:lpstr>Calibri</vt:lpstr>
      <vt:lpstr>Helvetica</vt:lpstr>
      <vt:lpstr>Optima</vt:lpstr>
      <vt:lpstr>Rockwell</vt:lpstr>
      <vt:lpstr>Verdana</vt:lpstr>
      <vt:lpstr>Wingdings</vt:lpstr>
      <vt:lpstr>Ventaja</vt:lpstr>
      <vt:lpstr>Manejo de Status Convulsivo y Convulsión febril</vt:lpstr>
      <vt:lpstr>CONVULSIÓN FEBRIL</vt:lpstr>
      <vt:lpstr>Definiciones</vt:lpstr>
      <vt:lpstr>Convulsiones Febriles</vt:lpstr>
      <vt:lpstr>Convulsión Febril: Definición </vt:lpstr>
      <vt:lpstr>Convulsión Febril: epidemiología</vt:lpstr>
      <vt:lpstr>Convulsión Febril: Presentación</vt:lpstr>
      <vt:lpstr>Convulsión febril: clasificación</vt:lpstr>
      <vt:lpstr>Estatus convulsivo febril </vt:lpstr>
      <vt:lpstr>Convulsión Febril: Fisiopatología</vt:lpstr>
      <vt:lpstr>Evaluación Diagnóstica de CF</vt:lpstr>
      <vt:lpstr>Signos sugerentes infección SNC</vt:lpstr>
      <vt:lpstr>Evaluación Diagnóstica de CF</vt:lpstr>
      <vt:lpstr>Presentación de PowerPoint</vt:lpstr>
      <vt:lpstr>Presentación de PowerPoint</vt:lpstr>
      <vt:lpstr>Evaluación Diagnóstica de CoFe</vt:lpstr>
      <vt:lpstr>Presentación de PowerPoint</vt:lpstr>
      <vt:lpstr>Estudio Convulsión Febril</vt:lpstr>
      <vt:lpstr>Convulsión febril: pronóstico</vt:lpstr>
      <vt:lpstr>Convulsión Febril: Riesgo de recurrencia</vt:lpstr>
      <vt:lpstr>Convulsión febril: Riesgo de Epilepsia</vt:lpstr>
      <vt:lpstr>Convulsión febril: Tratamiento agudo</vt:lpstr>
      <vt:lpstr>Convulsión febril: Tratamiento de recurrencias </vt:lpstr>
      <vt:lpstr>STATUS CONVULSIVO</vt:lpstr>
      <vt:lpstr>Introducción: Status Epiléptico (SE)</vt:lpstr>
      <vt:lpstr>SE: Definición</vt:lpstr>
      <vt:lpstr>SE: Definición</vt:lpstr>
      <vt:lpstr>SE: Formas de Presentación </vt:lpstr>
      <vt:lpstr>SE: Definición</vt:lpstr>
      <vt:lpstr>SE: Etapas</vt:lpstr>
      <vt:lpstr>SE: Fisiopatología</vt:lpstr>
      <vt:lpstr>SE Epidemiología</vt:lpstr>
      <vt:lpstr>SE Clasificación: según etiología</vt:lpstr>
      <vt:lpstr>SE Etiología</vt:lpstr>
      <vt:lpstr>SE: Manejo inicial</vt:lpstr>
      <vt:lpstr>SE: Manejo</vt:lpstr>
      <vt:lpstr>SE: Manejo</vt:lpstr>
      <vt:lpstr>SE: Manejo</vt:lpstr>
      <vt:lpstr>SE: Manejo</vt:lpstr>
      <vt:lpstr>Presentación de PowerPoint</vt:lpstr>
      <vt:lpstr>SE: Conclusiones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Manejo de Status Convulsivo y Convulsión febril</dc:title>
  <dc:creator>Diane Nicole Vergara Gonzalez (dianevergara)</dc:creator>
  <cp:lastModifiedBy>Diane Nicole Vergara Gonzalez (dianevergara)</cp:lastModifiedBy>
  <cp:revision>18</cp:revision>
  <dcterms:created xsi:type="dcterms:W3CDTF">2022-04-25T06:32:00Z</dcterms:created>
  <dcterms:modified xsi:type="dcterms:W3CDTF">2022-04-26T12:03:09Z</dcterms:modified>
</cp:coreProperties>
</file>