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Do </a:t>
            </a:r>
            <a:r>
              <a:rPr lang="es-CL" dirty="0" err="1" smtClean="0"/>
              <a:t>or</a:t>
            </a:r>
            <a:r>
              <a:rPr lang="es-CL" dirty="0" smtClean="0"/>
              <a:t> </a:t>
            </a:r>
            <a:r>
              <a:rPr lang="es-CL" dirty="0" err="1" smtClean="0"/>
              <a:t>Does</a:t>
            </a:r>
            <a:r>
              <a:rPr lang="es-CL" dirty="0"/>
              <a:t>?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err="1" smtClean="0"/>
              <a:t>Write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correct</a:t>
            </a:r>
            <a:r>
              <a:rPr lang="es-CL" dirty="0" smtClean="0"/>
              <a:t> </a:t>
            </a:r>
            <a:r>
              <a:rPr lang="es-CL" dirty="0" err="1" smtClean="0"/>
              <a:t>auxiliary</a:t>
            </a:r>
            <a:r>
              <a:rPr lang="es-CL" dirty="0" smtClean="0"/>
              <a:t> </a:t>
            </a:r>
            <a:r>
              <a:rPr lang="es-CL" dirty="0" err="1" smtClean="0"/>
              <a:t>verb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001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dirty="0" smtClean="0"/>
              <a:t>9.What </a:t>
            </a:r>
            <a:r>
              <a:rPr lang="en-US" sz="3200" dirty="0"/>
              <a:t>time ___ you go to bed 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9736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s-CL" sz="3200" dirty="0" smtClean="0"/>
              <a:t>10. ___ </a:t>
            </a:r>
            <a:r>
              <a:rPr lang="es-CL" sz="3200" dirty="0" err="1"/>
              <a:t>your</a:t>
            </a:r>
            <a:r>
              <a:rPr lang="es-CL" sz="3200" dirty="0"/>
              <a:t> </a:t>
            </a:r>
            <a:r>
              <a:rPr lang="es-CL" sz="3200" dirty="0" err="1"/>
              <a:t>dog</a:t>
            </a:r>
            <a:r>
              <a:rPr lang="es-CL" sz="3200" dirty="0"/>
              <a:t> </a:t>
            </a:r>
            <a:r>
              <a:rPr lang="es-CL" sz="3200" dirty="0" err="1"/>
              <a:t>like</a:t>
            </a:r>
            <a:r>
              <a:rPr lang="es-CL" sz="3200" dirty="0"/>
              <a:t> bread </a:t>
            </a:r>
            <a:r>
              <a:rPr lang="es-C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727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dirty="0" smtClean="0"/>
              <a:t>11. What </a:t>
            </a:r>
            <a:r>
              <a:rPr lang="en-US" sz="3200" dirty="0"/>
              <a:t>___ you do on Mondays 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46792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12. When </a:t>
            </a:r>
            <a:r>
              <a:rPr lang="en-US" sz="3200" dirty="0"/>
              <a:t>___ your parents have lunch 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4942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dirty="0" smtClean="0"/>
              <a:t>13. How </a:t>
            </a:r>
            <a:r>
              <a:rPr lang="en-US" sz="3200" dirty="0"/>
              <a:t>many days a week ___ she </a:t>
            </a:r>
            <a:r>
              <a:rPr lang="en-US" sz="3200" dirty="0" smtClean="0"/>
              <a:t>work at home  </a:t>
            </a:r>
            <a:r>
              <a:rPr lang="en-US" sz="3200" dirty="0"/>
              <a:t>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06470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CL" sz="3200" dirty="0" smtClean="0"/>
              <a:t>14. _____ </a:t>
            </a:r>
            <a:r>
              <a:rPr lang="es-CL" sz="3200" dirty="0" err="1"/>
              <a:t>your</a:t>
            </a:r>
            <a:r>
              <a:rPr lang="es-CL" sz="3200" dirty="0"/>
              <a:t> </a:t>
            </a:r>
            <a:r>
              <a:rPr lang="es-CL" sz="3200" dirty="0" err="1" smtClean="0"/>
              <a:t>mom</a:t>
            </a:r>
            <a:r>
              <a:rPr lang="es-CL" sz="3200" dirty="0" smtClean="0"/>
              <a:t> </a:t>
            </a:r>
            <a:r>
              <a:rPr lang="es-CL" sz="3200" dirty="0" err="1"/>
              <a:t>read</a:t>
            </a:r>
            <a:r>
              <a:rPr lang="es-CL" sz="3200" dirty="0"/>
              <a:t> comics ?</a:t>
            </a:r>
          </a:p>
        </p:txBody>
      </p:sp>
    </p:spTree>
    <p:extLst>
      <p:ext uri="{BB962C8B-B14F-4D97-AF65-F5344CB8AC3E}">
        <p14:creationId xmlns:p14="http://schemas.microsoft.com/office/powerpoint/2010/main" val="14159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dirty="0" smtClean="0"/>
              <a:t>15. How </a:t>
            </a:r>
            <a:r>
              <a:rPr lang="en-US" sz="3200" dirty="0"/>
              <a:t>many </a:t>
            </a:r>
            <a:r>
              <a:rPr lang="en-US" sz="3200" dirty="0" smtClean="0"/>
              <a:t>pets_________</a:t>
            </a:r>
            <a:r>
              <a:rPr lang="en-US" sz="3200" dirty="0"/>
              <a:t>  you have?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71770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CL" sz="3200" dirty="0" smtClean="0"/>
              <a:t>16. </a:t>
            </a:r>
            <a:r>
              <a:rPr lang="es-CL" sz="3200" dirty="0" err="1" smtClean="0"/>
              <a:t>Where</a:t>
            </a:r>
            <a:r>
              <a:rPr lang="es-CL" sz="3200" dirty="0" smtClean="0"/>
              <a:t> _______ </a:t>
            </a:r>
            <a:r>
              <a:rPr lang="es-CL" sz="3200" dirty="0" err="1" smtClean="0"/>
              <a:t>you</a:t>
            </a:r>
            <a:r>
              <a:rPr lang="es-CL" sz="3200" dirty="0" smtClean="0"/>
              <a:t> </a:t>
            </a:r>
            <a:r>
              <a:rPr lang="es-CL" sz="3200" dirty="0" err="1" smtClean="0"/>
              <a:t>study</a:t>
            </a:r>
            <a:r>
              <a:rPr lang="es-CL" sz="3200" dirty="0" smtClean="0"/>
              <a:t>?</a:t>
            </a:r>
          </a:p>
          <a:p>
            <a:pPr marL="137160" indent="0">
              <a:buNone/>
            </a:pP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267812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CL" sz="3200" dirty="0" smtClean="0"/>
              <a:t>17. </a:t>
            </a:r>
            <a:r>
              <a:rPr lang="es-CL" sz="3200" dirty="0" err="1" smtClean="0"/>
              <a:t>What</a:t>
            </a:r>
            <a:r>
              <a:rPr lang="es-CL" sz="3200" dirty="0" smtClean="0"/>
              <a:t> do </a:t>
            </a:r>
            <a:r>
              <a:rPr lang="es-CL" sz="3200" dirty="0" err="1" smtClean="0"/>
              <a:t>you</a:t>
            </a:r>
            <a:r>
              <a:rPr lang="es-CL" sz="3200" dirty="0" smtClean="0"/>
              <a:t> _________ to </a:t>
            </a:r>
            <a:r>
              <a:rPr lang="es-CL" sz="3200" dirty="0" err="1" smtClean="0"/>
              <a:t>stay</a:t>
            </a:r>
            <a:r>
              <a:rPr lang="es-CL" sz="3200" dirty="0" smtClean="0"/>
              <a:t> </a:t>
            </a:r>
            <a:r>
              <a:rPr lang="es-CL" sz="3200" dirty="0" err="1" smtClean="0"/>
              <a:t>healthy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656810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s-CL" sz="3200" dirty="0" smtClean="0"/>
              <a:t>18.-----------  </a:t>
            </a:r>
            <a:r>
              <a:rPr lang="es-CL" sz="3200" dirty="0" err="1" smtClean="0"/>
              <a:t>you</a:t>
            </a:r>
            <a:r>
              <a:rPr lang="es-CL" sz="3200" dirty="0" smtClean="0"/>
              <a:t> </a:t>
            </a:r>
            <a:r>
              <a:rPr lang="es-CL" sz="3200" dirty="0" err="1" smtClean="0"/>
              <a:t>have</a:t>
            </a:r>
            <a:r>
              <a:rPr lang="es-CL" sz="3200" dirty="0" smtClean="0"/>
              <a:t> </a:t>
            </a:r>
            <a:r>
              <a:rPr lang="es-CL" sz="3200" dirty="0" err="1" smtClean="0"/>
              <a:t>brothers</a:t>
            </a:r>
            <a:r>
              <a:rPr lang="es-CL" sz="3200" dirty="0" smtClean="0"/>
              <a:t> </a:t>
            </a:r>
            <a:r>
              <a:rPr lang="es-CL" sz="3200" dirty="0" err="1" smtClean="0"/>
              <a:t>or</a:t>
            </a:r>
            <a:r>
              <a:rPr lang="es-CL" sz="3200" dirty="0" smtClean="0"/>
              <a:t> </a:t>
            </a:r>
            <a:r>
              <a:rPr lang="es-CL" sz="3200" dirty="0" err="1" smtClean="0"/>
              <a:t>sisters</a:t>
            </a:r>
            <a:r>
              <a:rPr lang="es-CL" sz="3200" dirty="0" smtClean="0"/>
              <a:t>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37334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98186"/>
              </p:ext>
            </p:extLst>
          </p:nvPr>
        </p:nvGraphicFramePr>
        <p:xfrm>
          <a:off x="1259632" y="2276872"/>
          <a:ext cx="7056784" cy="2952327"/>
        </p:xfrm>
        <a:graphic>
          <a:graphicData uri="http://schemas.openxmlformats.org/drawingml/2006/table">
            <a:tbl>
              <a:tblPr/>
              <a:tblGrid>
                <a:gridCol w="3528392"/>
                <a:gridCol w="3528392"/>
              </a:tblGrid>
              <a:tr h="2952327">
                <a:tc>
                  <a:txBody>
                    <a:bodyPr/>
                    <a:lstStyle/>
                    <a:p>
                      <a:endParaRPr lang="es-CL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endParaRPr lang="es-CL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endParaRPr lang="es-CL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endParaRPr lang="es-CL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es-CL" dirty="0" smtClean="0">
                          <a:solidFill>
                            <a:srgbClr val="000000"/>
                          </a:solidFill>
                          <a:effectLst/>
                        </a:rPr>
                        <a:t>1.</a:t>
                      </a:r>
                      <a:r>
                        <a:rPr lang="es-CL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dirty="0" smtClean="0">
                          <a:solidFill>
                            <a:srgbClr val="000000"/>
                          </a:solidFill>
                          <a:effectLst/>
                        </a:rPr>
                        <a:t>_____________</a:t>
                      </a:r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                                                                         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I 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sing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well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49" name="Picture 1" descr="https://agendaweb.org/exercises/verbs/imaxes/do-s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6672"/>
            <a:ext cx="1659632" cy="16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18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CL" sz="3200" dirty="0" smtClean="0"/>
              <a:t>19. </a:t>
            </a:r>
            <a:r>
              <a:rPr lang="es-CL" sz="3200" dirty="0" err="1" smtClean="0"/>
              <a:t>What</a:t>
            </a:r>
            <a:r>
              <a:rPr lang="es-CL" sz="3200" dirty="0" smtClean="0"/>
              <a:t> time________</a:t>
            </a:r>
            <a:r>
              <a:rPr lang="es-CL" sz="3200" dirty="0" err="1" smtClean="0"/>
              <a:t>you</a:t>
            </a:r>
            <a:r>
              <a:rPr lang="es-CL" sz="3200" dirty="0" smtClean="0"/>
              <a:t> </a:t>
            </a:r>
            <a:r>
              <a:rPr lang="es-CL" sz="3200" dirty="0" err="1" smtClean="0"/>
              <a:t>get</a:t>
            </a:r>
            <a:r>
              <a:rPr lang="es-CL" sz="3200" dirty="0" smtClean="0"/>
              <a:t> up </a:t>
            </a:r>
            <a:r>
              <a:rPr lang="es-CL" sz="3200" dirty="0" err="1" smtClean="0"/>
              <a:t>every</a:t>
            </a:r>
            <a:r>
              <a:rPr lang="es-CL" sz="3200" dirty="0" smtClean="0"/>
              <a:t> </a:t>
            </a:r>
            <a:r>
              <a:rPr lang="es-CL" sz="3200" dirty="0" err="1" smtClean="0"/>
              <a:t>day</a:t>
            </a:r>
            <a:r>
              <a:rPr lang="es-CL" sz="3200" dirty="0" smtClean="0"/>
              <a:t>?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26593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s-CL" sz="3200" dirty="0" smtClean="0"/>
              <a:t>20. </a:t>
            </a:r>
            <a:r>
              <a:rPr lang="es-CL" sz="3200" dirty="0" err="1" smtClean="0"/>
              <a:t>How</a:t>
            </a:r>
            <a:r>
              <a:rPr lang="es-CL" sz="3200" dirty="0" smtClean="0"/>
              <a:t> </a:t>
            </a:r>
            <a:r>
              <a:rPr lang="es-CL" sz="3200" dirty="0" err="1" smtClean="0"/>
              <a:t>often</a:t>
            </a:r>
            <a:r>
              <a:rPr lang="es-CL" sz="3200" dirty="0" smtClean="0"/>
              <a:t>________ </a:t>
            </a:r>
            <a:r>
              <a:rPr lang="es-CL" sz="3200" dirty="0" err="1" smtClean="0"/>
              <a:t>you</a:t>
            </a:r>
            <a:r>
              <a:rPr lang="es-CL" sz="3200" dirty="0" smtClean="0"/>
              <a:t> use </a:t>
            </a:r>
            <a:r>
              <a:rPr lang="es-CL" sz="3200" dirty="0" err="1" smtClean="0"/>
              <a:t>your</a:t>
            </a:r>
            <a:r>
              <a:rPr lang="es-CL" sz="3200" dirty="0" smtClean="0"/>
              <a:t> </a:t>
            </a:r>
            <a:r>
              <a:rPr lang="es-CL" sz="3200" dirty="0" err="1" smtClean="0"/>
              <a:t>computer</a:t>
            </a:r>
            <a:r>
              <a:rPr lang="es-CL" sz="3200" dirty="0" smtClean="0"/>
              <a:t>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84843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676934"/>
              </p:ext>
            </p:extLst>
          </p:nvPr>
        </p:nvGraphicFramePr>
        <p:xfrm>
          <a:off x="1259632" y="1988840"/>
          <a:ext cx="6696744" cy="3600400"/>
        </p:xfrm>
        <a:graphic>
          <a:graphicData uri="http://schemas.openxmlformats.org/drawingml/2006/table">
            <a:tbl>
              <a:tblPr/>
              <a:tblGrid>
                <a:gridCol w="72008"/>
                <a:gridCol w="6624736"/>
              </a:tblGrid>
              <a:tr h="3600400">
                <a:tc>
                  <a:txBody>
                    <a:bodyPr/>
                    <a:lstStyle/>
                    <a:p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                      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effectLst/>
                        </a:rPr>
                        <a:t>2.</a:t>
                      </a:r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effectLst/>
                        </a:rPr>
                        <a:t>_____________</a:t>
                      </a:r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    </a:t>
                      </a:r>
                      <a:r>
                        <a:rPr lang="es-CL" sz="3200" b="0" dirty="0" err="1" smtClean="0">
                          <a:solidFill>
                            <a:srgbClr val="000000"/>
                          </a:solidFill>
                          <a:effectLst/>
                        </a:rPr>
                        <a:t>she</a:t>
                      </a:r>
                      <a:r>
                        <a:rPr lang="es-CL" sz="3200" b="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play</a:t>
                      </a:r>
                      <a:r>
                        <a:rPr lang="es-CL" sz="32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football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3" name="Picture 1" descr="https://agendaweb.org/exercises/verbs/imaxes/do-footba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9" y="228600"/>
            <a:ext cx="1622961" cy="162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898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25639"/>
              </p:ext>
            </p:extLst>
          </p:nvPr>
        </p:nvGraphicFramePr>
        <p:xfrm>
          <a:off x="827584" y="2852936"/>
          <a:ext cx="6912768" cy="1382256"/>
        </p:xfrm>
        <a:graphic>
          <a:graphicData uri="http://schemas.openxmlformats.org/drawingml/2006/table">
            <a:tbl>
              <a:tblPr/>
              <a:tblGrid>
                <a:gridCol w="69826"/>
                <a:gridCol w="6842942"/>
              </a:tblGrid>
              <a:tr h="1382256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rgbClr val="000000"/>
                          </a:solidFill>
                          <a:effectLst/>
                        </a:rPr>
                        <a:t>____</a:t>
                      </a:r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      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effectLst/>
                        </a:rPr>
                        <a:t>3.</a:t>
                      </a:r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 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effectLst/>
                        </a:rPr>
                        <a:t>_____________</a:t>
                      </a:r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                 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s-CL" sz="3200" dirty="0" smtClean="0">
                          <a:solidFill>
                            <a:srgbClr val="000000"/>
                          </a:solidFill>
                          <a:effectLst/>
                        </a:rPr>
                        <a:t>he 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read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books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097" name="Picture 1" descr="https://agendaweb.org/exercises/verbs/imaxes/do-r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4664"/>
            <a:ext cx="1879501" cy="187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3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792419"/>
              </p:ext>
            </p:extLst>
          </p:nvPr>
        </p:nvGraphicFramePr>
        <p:xfrm>
          <a:off x="1115616" y="2492896"/>
          <a:ext cx="7128792" cy="3168352"/>
        </p:xfrm>
        <a:graphic>
          <a:graphicData uri="http://schemas.openxmlformats.org/drawingml/2006/table">
            <a:tbl>
              <a:tblPr/>
              <a:tblGrid>
                <a:gridCol w="77487"/>
                <a:gridCol w="7051305"/>
              </a:tblGrid>
              <a:tr h="3168352">
                <a:tc>
                  <a:txBody>
                    <a:bodyPr/>
                    <a:lstStyle/>
                    <a:p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                      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effectLst/>
                        </a:rPr>
                        <a:t>4.</a:t>
                      </a:r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s-CL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______ 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she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speak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 English?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121" name="Picture 1" descr="https://agendaweb.org/exercises/verbs/imaxes/do-spea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812283"/>
              </p:ext>
            </p:extLst>
          </p:nvPr>
        </p:nvGraphicFramePr>
        <p:xfrm>
          <a:off x="438944" y="2780928"/>
          <a:ext cx="7949480" cy="1478334"/>
        </p:xfrm>
        <a:graphic>
          <a:graphicData uri="http://schemas.openxmlformats.org/drawingml/2006/table">
            <a:tbl>
              <a:tblPr/>
              <a:tblGrid>
                <a:gridCol w="209698"/>
                <a:gridCol w="7739782"/>
              </a:tblGrid>
              <a:tr h="1478334">
                <a:tc>
                  <a:txBody>
                    <a:bodyPr/>
                    <a:lstStyle/>
                    <a:p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                                                         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                </a:t>
                      </a:r>
                      <a:endParaRPr lang="en-US" sz="3200" b="1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en-US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5.________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your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teacher live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in London?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145" name="Picture 1" descr="https://agendaweb.org/exercises/verbs/imaxes/do-lond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4" y="232842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20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272633"/>
              </p:ext>
            </p:extLst>
          </p:nvPr>
        </p:nvGraphicFramePr>
        <p:xfrm>
          <a:off x="1760378" y="2708920"/>
          <a:ext cx="5992188" cy="1925568"/>
        </p:xfrm>
        <a:graphic>
          <a:graphicData uri="http://schemas.openxmlformats.org/drawingml/2006/table">
            <a:tbl>
              <a:tblPr/>
              <a:tblGrid>
                <a:gridCol w="55880"/>
                <a:gridCol w="5936308"/>
              </a:tblGrid>
              <a:tr h="1925568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rgbClr val="000000"/>
                          </a:solidFill>
                          <a:effectLst/>
                        </a:rPr>
                        <a:t>6.</a:t>
                      </a:r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3200" b="1" baseline="0" dirty="0" smtClean="0">
                          <a:solidFill>
                            <a:srgbClr val="000000"/>
                          </a:solidFill>
                          <a:effectLst/>
                        </a:rPr>
                        <a:t>  </a:t>
                      </a:r>
                      <a:r>
                        <a:rPr lang="es-CL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 6.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dogs</a:t>
                      </a:r>
                      <a:r>
                        <a:rPr lang="es-CL" sz="32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like</a:t>
                      </a:r>
                      <a:r>
                        <a:rPr lang="es-CL" sz="3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cats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7169" name="Picture 1" descr="https://agendaweb.org/exercises/verbs/imaxes/do-ca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631072" cy="163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5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262458"/>
              </p:ext>
            </p:extLst>
          </p:nvPr>
        </p:nvGraphicFramePr>
        <p:xfrm>
          <a:off x="1691680" y="3390582"/>
          <a:ext cx="6912768" cy="2126650"/>
        </p:xfrm>
        <a:graphic>
          <a:graphicData uri="http://schemas.openxmlformats.org/drawingml/2006/table">
            <a:tbl>
              <a:tblPr/>
              <a:tblGrid>
                <a:gridCol w="103433"/>
                <a:gridCol w="6809335"/>
              </a:tblGrid>
              <a:tr h="2126650">
                <a:tc>
                  <a:txBody>
                    <a:bodyPr/>
                    <a:lstStyle/>
                    <a:p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 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r>
                        <a:rPr lang="es-CL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7.________ 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you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travel</a:t>
                      </a:r>
                      <a:r>
                        <a:rPr lang="es-CL" sz="3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by</a:t>
                      </a:r>
                      <a:r>
                        <a:rPr lang="es-CL" sz="32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bus?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8193" name="Picture 1" descr="https://agendaweb.org/exercises/verbs/imaxes/do-bu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64704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3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45734"/>
              </p:ext>
            </p:extLst>
          </p:nvPr>
        </p:nvGraphicFramePr>
        <p:xfrm>
          <a:off x="1349896" y="3527742"/>
          <a:ext cx="6966520" cy="1197402"/>
        </p:xfrm>
        <a:graphic>
          <a:graphicData uri="http://schemas.openxmlformats.org/drawingml/2006/table">
            <a:tbl>
              <a:tblPr/>
              <a:tblGrid>
                <a:gridCol w="341784"/>
                <a:gridCol w="6624736"/>
              </a:tblGrid>
              <a:tr h="1197402">
                <a:tc>
                  <a:txBody>
                    <a:bodyPr/>
                    <a:lstStyle/>
                    <a:p>
                      <a:endParaRPr lang="es-C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rgbClr val="000000"/>
                          </a:solidFill>
                          <a:effectLst/>
                        </a:rPr>
                        <a:t>   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    </a:t>
                      </a:r>
                      <a:r>
                        <a:rPr lang="es-CL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8.</a:t>
                      </a:r>
                      <a:r>
                        <a:rPr lang="es-CL" sz="3200" b="1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es-CL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______</a:t>
                      </a:r>
                      <a:r>
                        <a:rPr lang="es-CL" sz="32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r>
                        <a:rPr lang="es-CL" sz="3200" dirty="0" err="1">
                          <a:solidFill>
                            <a:srgbClr val="000000"/>
                          </a:solidFill>
                          <a:effectLst/>
                        </a:rPr>
                        <a:t>you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err="1" smtClean="0">
                          <a:solidFill>
                            <a:srgbClr val="000000"/>
                          </a:solidFill>
                          <a:effectLst/>
                        </a:rPr>
                        <a:t>like</a:t>
                      </a:r>
                      <a:r>
                        <a:rPr lang="es-CL" sz="3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CL" sz="3200" dirty="0" smtClean="0">
                          <a:solidFill>
                            <a:srgbClr val="000000"/>
                          </a:solidFill>
                          <a:effectLst/>
                        </a:rPr>
                        <a:t>pizza</a:t>
                      </a:r>
                      <a:r>
                        <a:rPr lang="es-CL" sz="3200" dirty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217" name="Picture 1" descr="https://agendaweb.org/exercises/verbs/imaxes/do-pizz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8680"/>
            <a:ext cx="1785392" cy="178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09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128</Words>
  <Application>Microsoft Office PowerPoint</Application>
  <PresentationFormat>Presentación en pantalla (4:3)</PresentationFormat>
  <Paragraphs>30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Vértice</vt:lpstr>
      <vt:lpstr>Do or Does?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or Does?</dc:title>
  <dc:creator>Usuario</dc:creator>
  <cp:lastModifiedBy>Usuario</cp:lastModifiedBy>
  <cp:revision>6</cp:revision>
  <dcterms:created xsi:type="dcterms:W3CDTF">2020-04-13T00:11:17Z</dcterms:created>
  <dcterms:modified xsi:type="dcterms:W3CDTF">2020-04-13T00:51:48Z</dcterms:modified>
</cp:coreProperties>
</file>