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88825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99" autoAdjust="0"/>
  </p:normalViewPr>
  <p:slideViewPr>
    <p:cSldViewPr>
      <p:cViewPr varScale="1">
        <p:scale>
          <a:sx n="72" d="100"/>
          <a:sy n="72" d="100"/>
        </p:scale>
        <p:origin x="660" y="6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18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2446EEE-9F74-414C-8CF3-76F72C6C9CBB}" type="datetime1">
              <a:rPr lang="es-ES" smtClean="0"/>
              <a:t>18/05/2020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es-ES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48FC2AD-8B93-45A4-8827-85E82B2F4F55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6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9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orma libre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22E2A2-B648-4842-9ED5-8E4D1828D625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7" name="línea" descr="Gráfico de líneas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3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4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5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6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7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8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6AB9F2-CD8F-42EB-A63E-2B03D1B74C56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7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5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6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7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8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9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0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41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8ACC39B-F8AD-4C56-AD8F-A56798AE1A49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255" name="línea" descr="Gráfico de líneas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orma libre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7" name="Forma libre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8" name="Forma libre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9" name="Forma libre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0" name="Forma libre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1" name="Forma libre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2" name="Forma libre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3" name="Forma libre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4" name="Forma libre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5" name="Forma libre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6" name="Forma libre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7" name="Forma libre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8" name="Forma libre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9" name="Forma libre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0" name="Forma libre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1" name="Forma libre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2" name="Forma libre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3" name="Forma libre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4" name="Forma libre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5" name="Forma libre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6" name="Forma libre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7" name="Forma libre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8" name="Forma libre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9" name="Forma libre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0" name="Forma libre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1" name="Forma libre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2" name="Forma libre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3" name="Forma libre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4" name="Forma libre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5" name="Forma libre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6" name="Forma libre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7" name="Forma libre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8" name="Forma libre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89" name="Forma libre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0" name="Forma libre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1" name="Forma libre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2" name="Forma libre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3" name="Forma libre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4" name="Forma libre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5" name="Forma libre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6" name="Forma libre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7" name="Forma libre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8" name="Forma libre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9" name="Forma libre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0" name="Forma libre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1" name="Forma libre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2" name="Forma libre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3" name="Forma libre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4" name="Forma libre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5" name="Forma libre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6" name="Forma libre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7" name="Forma libre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8" name="Forma libre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9" name="Forma libre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0" name="Forma libre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1" name="Forma libre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2" name="Forma libre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3" name="Forma libre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4" name="Forma libre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5" name="Forma libre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6" name="Forma libre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7" name="Forma libre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8" name="Forma libre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9" name="Forma libre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0" name="Forma libre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1" name="Forma libre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2" name="Forma libre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3" name="Forma libre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4" name="Forma libre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5" name="Forma libre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6" name="Forma libre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7" name="Forma libre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8" name="Forma libre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9" name="Forma libre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0" name="Forma libre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1" name="Forma libre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2" name="Forma libre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3" name="Forma libre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4" name="Forma libre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5" name="Forma libre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6" name="Forma libre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7" name="Forma libre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8" name="Forma libre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9" name="Forma libre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0" name="Forma libre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1" name="Forma libre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2" name="Forma libre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3" name="Forma libre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4" name="Forma libre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5" name="Forma libre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6" name="Forma libre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7" name="Forma libre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8" name="Forma libre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49" name="Forma libre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0" name="Forma libre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1" name="Forma libre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2" name="Forma libre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3" name="Forma libre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4" name="Forma libre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5" name="Forma libre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6" name="Forma libre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7" name="Forma libre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8" name="Forma libre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59" name="Forma libre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0" name="Forma libre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1" name="Forma libre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2" name="Forma libre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3" name="Forma libre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4" name="Forma libre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5" name="Forma libre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6" name="Forma libre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7" name="Forma libre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8" name="Forma libre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9" name="Forma libre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0" name="Forma libre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1" name="Forma libre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2" name="Forma libre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3" name="Forma libre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4" name="Forma libre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5" name="Forma libre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6" name="Forma libre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7" name="Forma libre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78" name="Forma libre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A5F5A5-C1AF-4E1F-BBE9-77A0324E6A16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8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BAF46A-8BB1-4F24-A11E-0306615E93F5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60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orma libre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1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2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3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4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829AD9-EA14-4AE8-BB2F-1A8BF56A3E5B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  <p:sp>
        <p:nvSpPr>
          <p:cNvPr id="85" name="Marcador de posición de contenido 3"/>
          <p:cNvSpPr>
            <a:spLocks noGrp="1"/>
          </p:cNvSpPr>
          <p:nvPr>
            <p:ph sz="half" idx="13"/>
          </p:nvPr>
        </p:nvSpPr>
        <p:spPr>
          <a:xfrm>
            <a:off x="6246812" y="2819400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156" name="línea" descr="Gráfico de líneas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orma libre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8" name="Forma libre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59" name="Forma libre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0" name="Forma libre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1" name="Forma libre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2" name="Forma libre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3" name="Forma libre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4" name="Forma libre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5" name="Forma libre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6" name="Forma libre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7" name="Forma libre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8" name="Forma libre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69" name="Forma libre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0" name="Forma libre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1" name="Forma libre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2" name="Forma libre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3" name="Forma libre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4" name="Forma libre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5" name="Forma libre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6" name="Forma libre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7" name="Forma libre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8" name="Forma libre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79" name="Forma libre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0" name="Forma libre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1" name="Forma libre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2" name="Forma libre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3" name="Forma libre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4" name="Forma libre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5" name="Forma libre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6" name="Forma libre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7" name="Forma libre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8" name="Forma libre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89" name="Forma libre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0" name="Forma libre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1" name="Forma libre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2" name="Forma libre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3" name="Forma libre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4" name="Forma libre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5" name="Forma libre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6" name="Forma libre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7" name="Forma libre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8" name="Forma libre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199" name="Forma libre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0" name="Forma libre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1" name="Forma libre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2" name="Forma libre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3" name="Forma libre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4" name="Forma libre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5" name="Forma libre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6" name="Forma libre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7" name="Forma libre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8" name="Forma libre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09" name="Forma libre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0" name="Forma libre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1" name="Forma libre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2" name="Forma libre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3" name="Forma libre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4" name="Forma libre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5" name="Forma libre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6" name="Forma libre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7" name="Forma libre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8" name="Forma libre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19" name="Forma libre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0" name="Forma libre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1" name="Forma libre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2" name="Forma libre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3" name="Forma libre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4" name="Forma libre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5" name="Forma libre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6" name="Forma libre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7" name="Forma libre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8" name="Forma libre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29" name="Forma libre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  <p:sp>
          <p:nvSpPr>
            <p:cNvPr id="230" name="Forma libre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s-ES" noProof="0" dirty="0">
                <a:ln>
                  <a:noFill/>
                </a:ln>
              </a:endParaRPr>
            </a:p>
          </p:txBody>
        </p:sp>
      </p:grp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96EFD6-A265-4329-83FB-237234CCC851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1EEC8E5-6135-4EEA-A5FA-4E382F0E51FD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" noProof="0" dirty="0"/>
          </a:p>
        </p:txBody>
      </p:sp>
      <p:grpSp>
        <p:nvGrpSpPr>
          <p:cNvPr id="615" name="marco" descr="Gráfico de cuadro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o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o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o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o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o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o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AA01AB-145F-4AE5-A1D5-362BC05CA7CC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 descr="Marcador de posición vacío para agregar una imagen. Haga clic en el marcador de posición y seleccione la imagen que quiera agregar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grpSp>
        <p:nvGrpSpPr>
          <p:cNvPr id="614" name="marco" descr="Gráfico de cuadro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o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o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orma libre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orma libre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orma libre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o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orma libre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orma libre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orma libre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o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o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orma libre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orma libre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orma libre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orma libre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orma libre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orma libre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orma libre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orma libre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orma libre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orma libre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orma libre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orma libre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orma libre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orma libre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orma libre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orma libre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orma libre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orma libre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orma libre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orma libre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orma libre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orma libre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orma libre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orma libre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orma libre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orma libre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orma libre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orma libre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orma libre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orma libre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orma libre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orma libre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orma libre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orma libre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orma libre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orma libre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orma libre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orma libre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orma libre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orma libre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orma libre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orma libre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orma libre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orma libre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orma libre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orma libre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orma libre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orma libre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orma libre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orma libre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orma libre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orma libre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orma libre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orma libre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orma libre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orma libre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orma libre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orma libre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orma libre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orma libre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orma libre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orma libre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orma libre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orma libre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orma libre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orma libre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orma libre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orma libre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orma libre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orma libre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orma libre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orma libre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orma libre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orma libre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o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orma libre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orma libre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orma libre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orma libre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orma libre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orma libre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orma libre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orma libre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orma libre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orma libre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orma libre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orma libre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orma libre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orma libre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orma libre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orma libre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orma libre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orma libre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orma libre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orma libre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orma libre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orma libre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orma libre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orma libre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orma libre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orma libre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orma libre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orma libre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orma libre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orma libre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orma libre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orma libre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orma libre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orma libre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orma libre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orma libre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orma libre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orma libre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orma libre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orma libre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orma libre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orma libre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orma libre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orma libre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orma libre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orma libre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orma libre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orma libre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orma libre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orma libre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orma libre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orma libre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orma libre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orma libre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orma libre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orma libre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orma libre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orma libre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orma libre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orma libre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orma libre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orma libre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orma libre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orma libre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orma libre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orma libre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orma libre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orma libre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orma libre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orma libre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orma libre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orma libre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orma libre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orma libre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es-ES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D16348-E405-42B1-89B5-964AA77FE073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es-ES" noProof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s-ES" dirty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3EA5BF5C-F4C1-4C94-BD5F-F847F8EB8117}" type="datetime1">
              <a:rPr lang="es-ES" noProof="0" smtClean="0"/>
              <a:t>18/05/2020</a:t>
            </a:fld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3280A-A588-415F-A78A-8B61654A48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err="1"/>
              <a:t>Past</a:t>
            </a:r>
            <a:r>
              <a:rPr lang="es-CL" dirty="0"/>
              <a:t> tense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15759DF-CFF1-4C47-B6F0-3D51FBE579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err="1"/>
              <a:t>How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</a:t>
            </a:r>
            <a:r>
              <a:rPr lang="es-CL" dirty="0" err="1"/>
              <a:t>speak</a:t>
            </a:r>
            <a:r>
              <a:rPr lang="es-CL" dirty="0"/>
              <a:t> </a:t>
            </a:r>
            <a:r>
              <a:rPr lang="es-CL" dirty="0" err="1"/>
              <a:t>about</a:t>
            </a:r>
            <a:r>
              <a:rPr lang="es-CL" dirty="0"/>
              <a:t> </a:t>
            </a:r>
            <a:r>
              <a:rPr lang="es-CL" dirty="0" err="1"/>
              <a:t>the</a:t>
            </a:r>
            <a:r>
              <a:rPr lang="es-CL" dirty="0"/>
              <a:t> </a:t>
            </a:r>
            <a:r>
              <a:rPr lang="es-CL" dirty="0" err="1"/>
              <a:t>past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7780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CADB02-0816-477C-9B92-BBC8B8C63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9D55D6-CC85-488F-ABDD-ADBFD2744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PAST TENSE indicates that an action is in the past relative to the speaker or writer.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	when the time period has finished: "We went to Chicago last Christmas." </a:t>
            </a:r>
          </a:p>
          <a:p>
            <a:pPr marL="0" indent="0">
              <a:buNone/>
            </a:pPr>
            <a:r>
              <a:rPr lang="en-US" dirty="0"/>
              <a:t>•	when the time period is definite: "We visited Mom last week." </a:t>
            </a:r>
          </a:p>
          <a:p>
            <a:pPr marL="0" indent="0">
              <a:buNone/>
            </a:pPr>
            <a:r>
              <a:rPr lang="en-US" dirty="0"/>
              <a:t>•	with for, when the action is finished: "I worked with the FBI for two months."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033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B998BC-CBAB-44DA-8B94-2A08E66CC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BBAF8F-C8ED-495B-B7C5-F7CB690F9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I was a girl, I walked five miles to school every day. </a:t>
            </a:r>
          </a:p>
          <a:p>
            <a:r>
              <a:rPr lang="en-US" dirty="0"/>
              <a:t>Carmelita slept through the entire class.</a:t>
            </a:r>
          </a:p>
          <a:p>
            <a:r>
              <a:rPr lang="en-US" dirty="0"/>
              <a:t>We worked really hard to make this a success, but then Chuck ruined it with his carelessness.</a:t>
            </a:r>
          </a:p>
          <a:p>
            <a:r>
              <a:rPr lang="en-US" dirty="0"/>
              <a:t>Every time I finished a sandcastle, the waves came in and washed it away. </a:t>
            </a:r>
          </a:p>
          <a:p>
            <a:r>
              <a:rPr lang="en-US" dirty="0"/>
              <a:t>Tarzan dove into the swamp and swam toward the alligator.</a:t>
            </a:r>
          </a:p>
          <a:p>
            <a:r>
              <a:rPr lang="en-US" sz="3200" dirty="0"/>
              <a:t>Signal words past time expressions</a:t>
            </a:r>
          </a:p>
          <a:p>
            <a:r>
              <a:rPr lang="en-US" dirty="0"/>
              <a:t>Yesterday, last week, a month ago, in 2002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9284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2421C1-1289-4136-96A4-C6D04A9D2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CCA439-401A-41A5-BC30-FBE95955E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300" dirty="0"/>
              <a:t>Affirmative sentences:</a:t>
            </a:r>
          </a:p>
          <a:p>
            <a:pPr marL="0" indent="0">
              <a:buNone/>
            </a:pPr>
            <a:r>
              <a:rPr lang="en-US" dirty="0"/>
              <a:t>		regular verbs				irregular verbs</a:t>
            </a:r>
          </a:p>
          <a:p>
            <a:r>
              <a:rPr lang="en-US" dirty="0"/>
              <a:t>I visited the patient last week.			She breastfed  the baby </a:t>
            </a:r>
          </a:p>
          <a:p>
            <a:r>
              <a:rPr lang="en-US" dirty="0"/>
              <a:t>We checked her temperature an hour ago.	We were in Rome yesterday.</a:t>
            </a:r>
          </a:p>
          <a:p>
            <a:r>
              <a:rPr lang="en-US" sz="3300" dirty="0"/>
              <a:t>Negative sentences:</a:t>
            </a:r>
          </a:p>
          <a:p>
            <a:r>
              <a:rPr lang="en-US" dirty="0"/>
              <a:t>You must not negate a full verb in English. Always use the auxiliary did (Simple Past of to do) for negations.</a:t>
            </a:r>
          </a:p>
          <a:p>
            <a:pPr marL="0" indent="0">
              <a:buNone/>
            </a:pPr>
            <a:r>
              <a:rPr lang="en-US" dirty="0"/>
              <a:t>		I	 	study	for the test</a:t>
            </a:r>
          </a:p>
          <a:p>
            <a:pPr marL="0" indent="0">
              <a:buNone/>
            </a:pPr>
            <a:r>
              <a:rPr lang="en-US" dirty="0"/>
              <a:t>		I	didn't	live	in </a:t>
            </a:r>
            <a:r>
              <a:rPr lang="en-US" dirty="0" err="1"/>
              <a:t>Chillán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He	didn't	visit 	the patient</a:t>
            </a:r>
          </a:p>
        </p:txBody>
      </p:sp>
    </p:spTree>
    <p:extLst>
      <p:ext uri="{BB962C8B-B14F-4D97-AF65-F5344CB8AC3E}">
        <p14:creationId xmlns:p14="http://schemas.microsoft.com/office/powerpoint/2010/main" val="41293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F5B4D0-A386-4F83-825F-A8B168CC5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3DCB14-34EC-40F8-9C09-7A27F8900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Questions</a:t>
            </a:r>
            <a:r>
              <a:rPr lang="en-US" dirty="0"/>
              <a:t>:</a:t>
            </a:r>
          </a:p>
          <a:p>
            <a:r>
              <a:rPr lang="en-US" dirty="0"/>
              <a:t>Use the auxiliary did (Simple Past of to do).</a:t>
            </a:r>
          </a:p>
          <a:p>
            <a:pPr lvl="1"/>
            <a:r>
              <a:rPr lang="en-US" dirty="0"/>
              <a:t>Did you have a concussion last year?</a:t>
            </a:r>
          </a:p>
          <a:p>
            <a:pPr lvl="1"/>
            <a:r>
              <a:rPr lang="en-US" dirty="0"/>
              <a:t>Did he tell his parents about the accident ?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144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zarra 16 x 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500_TF02804846_TF02804846" id="{65FD6923-A55A-4D8A-AB6E-792F5126A260}" vid="{862C69AA-365A-4DD1-97BC-168A1699736E}"/>
    </a:ext>
  </a:extLst>
</a:theme>
</file>

<file path=ppt/theme/theme2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pizarra para el ámbito educativo (panorámica)</Template>
  <TotalTime>125</TotalTime>
  <Words>144</Words>
  <Application>Microsoft Office PowerPoint</Application>
  <PresentationFormat>Personalizado</PresentationFormat>
  <Paragraphs>27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Consolas</vt:lpstr>
      <vt:lpstr>Corbel</vt:lpstr>
      <vt:lpstr>Pizarra 16 x 9</vt:lpstr>
      <vt:lpstr>Past tense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 review (+ something new)</dc:title>
  <dc:creator>Yuri Contreras Briones</dc:creator>
  <cp:lastModifiedBy>Yuri Contreras Briones</cp:lastModifiedBy>
  <cp:revision>12</cp:revision>
  <dcterms:created xsi:type="dcterms:W3CDTF">2020-05-18T01:56:58Z</dcterms:created>
  <dcterms:modified xsi:type="dcterms:W3CDTF">2020-05-18T15:09:58Z</dcterms:modified>
</cp:coreProperties>
</file>