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9490C4-7F1E-2193-CDFB-7722701D80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3853D3F-FAA2-3B93-3A40-17B3DA14DA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694B1E-A421-A13B-6781-81D782030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8579-3D5E-478B-93FB-A897D0A65D94}" type="datetimeFigureOut">
              <a:rPr lang="es-CL" smtClean="0"/>
              <a:t>05-05-2023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ECCE7F-4C2C-622A-AFB7-D2D9DF7D3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6527D2-DE8F-CEF2-6647-222F95BD6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D386-AFAA-428F-987C-56D9084871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5998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927F9E-F2C9-466F-718A-81CE08941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B146B6F-9628-090B-670F-58CECF8189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E719FE-1C0B-D064-B3E2-12D663C85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8579-3D5E-478B-93FB-A897D0A65D94}" type="datetimeFigureOut">
              <a:rPr lang="es-CL" smtClean="0"/>
              <a:t>05-05-2023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4BF010-4349-6CED-E8D7-0828D821B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690613-20EE-359A-5E52-45022FFC6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D386-AFAA-428F-987C-56D9084871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7530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2B74E55-DACA-7BFE-D98D-A47AFF8604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3845A73-3B1B-E0CD-7EBB-B6DBBCBDAA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BD4D96-1761-D529-8045-6794052AE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8579-3D5E-478B-93FB-A897D0A65D94}" type="datetimeFigureOut">
              <a:rPr lang="es-CL" smtClean="0"/>
              <a:t>05-05-2023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01AE0B-FB93-4990-2533-30ADE751E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FFFD84-7019-6ABB-7985-DF8CF2D5D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D386-AFAA-428F-987C-56D9084871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23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3B7EF-2A60-BE8A-95DC-481E35832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669EDC-04A7-10DB-E4B2-35823A59A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EF248E-8EEE-3E37-B882-C4B524FDE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8579-3D5E-478B-93FB-A897D0A65D94}" type="datetimeFigureOut">
              <a:rPr lang="es-CL" smtClean="0"/>
              <a:t>05-05-2023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73E337-1460-A3C1-958B-5A6068FB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C1DF90-6F50-2AB3-E456-0E066CAB8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D386-AFAA-428F-987C-56D9084871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2008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B0078B-9056-4FAB-0D2A-96245E0B8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969305-5B03-DEE0-1191-27289077E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E3EA08-EF8D-FA9F-D127-B7D33A4C7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8579-3D5E-478B-93FB-A897D0A65D94}" type="datetimeFigureOut">
              <a:rPr lang="es-CL" smtClean="0"/>
              <a:t>05-05-2023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FF4181-4C32-9721-4683-E454D0218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BD7261-433A-240B-C787-65F9F7B15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D386-AFAA-428F-987C-56D9084871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8196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7E556A-054E-7409-1E15-B512CF2B5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B4F459-9A6F-D6D2-21EE-02A3B58DAB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79755EF-0934-5731-C419-D693800F8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8426842-F2DF-D973-C8BF-5F51C7400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8579-3D5E-478B-93FB-A897D0A65D94}" type="datetimeFigureOut">
              <a:rPr lang="es-CL" smtClean="0"/>
              <a:t>05-05-2023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6DC0B5B-B894-0426-8552-E4B32B765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5682E8-B42A-4FC6-4948-BA72CC56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D386-AFAA-428F-987C-56D9084871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8385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B6D2E2-654C-9D39-5C32-0590338F7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B6E733A-41CF-3722-2C6B-675E672DB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8556C2B-000B-B341-D03B-50D5682FCC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AA5CD30-2B6A-5424-B01B-40A93B2549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5B92FE6-5EEF-EDC1-D2D7-88CA953273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1A85F10-3920-79F7-4893-898BB19DC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8579-3D5E-478B-93FB-A897D0A65D94}" type="datetimeFigureOut">
              <a:rPr lang="es-CL" smtClean="0"/>
              <a:t>05-05-2023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CC90FB5-A6B0-82C0-E9D3-FEC4E4301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26C3F6F-39BC-8F91-1BD6-5074421C9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D386-AFAA-428F-987C-56D9084871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0490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DFC987-D272-EBD3-67BC-971847785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B72EB19-BEC8-2D73-3831-473939431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8579-3D5E-478B-93FB-A897D0A65D94}" type="datetimeFigureOut">
              <a:rPr lang="es-CL" smtClean="0"/>
              <a:t>05-05-2023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20393BC-75D1-FBD6-8325-D4EDEC9B4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AFE7CF9-7875-6F7E-5211-2DC26EE2E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D386-AFAA-428F-987C-56D9084871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7737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44D0F28-02B1-9A6F-8BFC-C390825CB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8579-3D5E-478B-93FB-A897D0A65D94}" type="datetimeFigureOut">
              <a:rPr lang="es-CL" smtClean="0"/>
              <a:t>05-05-2023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076D261-8713-27CF-0B5F-D7C22267F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E7D6016-3ED4-779F-1401-6FC5818F8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D386-AFAA-428F-987C-56D9084871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6693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8D8DFA-EF09-9267-DDB0-A5BB5A4C6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F35B30-8B1B-9E75-153A-357C0C17E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51934F-13C0-973A-0234-77C6BB0A0F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9E5E9E-44A9-A914-9A5A-96F1FA484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8579-3D5E-478B-93FB-A897D0A65D94}" type="datetimeFigureOut">
              <a:rPr lang="es-CL" smtClean="0"/>
              <a:t>05-05-2023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8B08A82-8531-621E-82EF-0990FA41B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772886E-3D4B-55B8-CE01-4BD8E8992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D386-AFAA-428F-987C-56D9084871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5294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38E76-B797-F1C2-AD73-E519F95D7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9362073-1626-11BE-18D5-A46A1ECC7A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4B3F97E-96AB-9BBC-D812-F7A8460434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6333786-0F00-DE42-EB85-83AD016CC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8579-3D5E-478B-93FB-A897D0A65D94}" type="datetimeFigureOut">
              <a:rPr lang="es-CL" smtClean="0"/>
              <a:t>05-05-2023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BFA410A-0F92-7CA5-D3CC-6F53A6121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FB15E04-0441-5C49-CC74-E68FB7F60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D386-AFAA-428F-987C-56D9084871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6017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153C1E0-737B-4C23-F481-D1CE6297C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9F320D4-0522-349B-964A-25CF794C8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9111BE-94E8-00EB-84FD-56D93A9155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48579-3D5E-478B-93FB-A897D0A65D94}" type="datetimeFigureOut">
              <a:rPr lang="es-CL" smtClean="0"/>
              <a:t>05-05-2023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1B93A3-ED88-EF08-8DC9-7E2D96A3B7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75BC8A-A8EB-5E3E-31A4-5439863085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9D386-AFAA-428F-987C-56D9084871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6792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dibujo&#10;&#10;Descripción generada automáticamente">
            <a:extLst>
              <a:ext uri="{FF2B5EF4-FFF2-40B4-BE49-F238E27FC236}">
                <a16:creationId xmlns:a16="http://schemas.microsoft.com/office/drawing/2014/main" id="{6EBED482-4BAA-9AC2-9F73-3D95519BCB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3698" y="4959145"/>
            <a:ext cx="4698609" cy="1835718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E7B651EE-F90B-0C47-0136-9C6D14E37EA1}"/>
              </a:ext>
            </a:extLst>
          </p:cNvPr>
          <p:cNvSpPr txBox="1"/>
          <p:nvPr/>
        </p:nvSpPr>
        <p:spPr>
          <a:xfrm>
            <a:off x="879764" y="714379"/>
            <a:ext cx="1043247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dirty="0"/>
              <a:t>Instructions: complete the following story using present continuous or present simple. 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This week we go back from our university break. Right now, at the faculty, some students _______ (be) in classes while others __________ (study) or _____________ (do) homework during their breaks. To have good grades it is important to __________ (study) and (review) everyday. But it ______ (be) also important to _________ (spend) time with friends and classmates. This Friday, the students ____________ (have) a party at the campus. 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Overall, university life is busy and exciting, with students constantly learning and growing in their chosen fields of study.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29516133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128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Carla</dc:creator>
  <cp:lastModifiedBy>miruskaosorio@uchile.cl</cp:lastModifiedBy>
  <cp:revision>2</cp:revision>
  <dcterms:created xsi:type="dcterms:W3CDTF">2023-05-05T17:54:10Z</dcterms:created>
  <dcterms:modified xsi:type="dcterms:W3CDTF">2023-05-05T20:53:16Z</dcterms:modified>
</cp:coreProperties>
</file>