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1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3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5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5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9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7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v2/lobby?quizId=4fe7d266-ba8e-4484-8221-7aa5427370f7" TargetMode="External"/><Relationship Id="rId2" Type="http://schemas.openxmlformats.org/officeDocument/2006/relationships/hyperlink" Target="https://play.kahoot.it/v2/lobby?quizId=18de1387-0d7a-44fe-9cd4-5875e34d3b2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ídeo 3">
            <a:extLst>
              <a:ext uri="{FF2B5EF4-FFF2-40B4-BE49-F238E27FC236}">
                <a16:creationId xmlns:a16="http://schemas.microsoft.com/office/drawing/2014/main" id="{EC52412A-15FA-85C1-0A80-CDDD3B720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0A14DF-CA96-443A-AFD7-9E72D3A7D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s-CL" sz="6000" dirty="0" err="1">
                <a:solidFill>
                  <a:schemeClr val="bg1"/>
                </a:solidFill>
              </a:rPr>
              <a:t>Verb</a:t>
            </a:r>
            <a:r>
              <a:rPr lang="es-CL" sz="6000" dirty="0">
                <a:solidFill>
                  <a:schemeClr val="bg1"/>
                </a:solidFill>
              </a:rPr>
              <a:t> </a:t>
            </a:r>
            <a:r>
              <a:rPr lang="es-CL" sz="6000" dirty="0" err="1">
                <a:solidFill>
                  <a:schemeClr val="bg1"/>
                </a:solidFill>
              </a:rPr>
              <a:t>to</a:t>
            </a:r>
            <a:r>
              <a:rPr lang="es-CL" sz="6000" dirty="0">
                <a:solidFill>
                  <a:schemeClr val="bg1"/>
                </a:solidFill>
              </a:rPr>
              <a:t> be </a:t>
            </a:r>
            <a:r>
              <a:rPr lang="es-CL" sz="6000" dirty="0" err="1">
                <a:solidFill>
                  <a:schemeClr val="bg1"/>
                </a:solidFill>
              </a:rPr>
              <a:t>possessive</a:t>
            </a:r>
            <a:r>
              <a:rPr lang="es-CL" sz="6000" dirty="0">
                <a:solidFill>
                  <a:schemeClr val="bg1"/>
                </a:solidFill>
              </a:rPr>
              <a:t> </a:t>
            </a:r>
            <a:r>
              <a:rPr lang="es-CL" sz="6000" dirty="0" err="1">
                <a:solidFill>
                  <a:schemeClr val="bg1"/>
                </a:solidFill>
              </a:rPr>
              <a:t>adjectives</a:t>
            </a:r>
            <a:r>
              <a:rPr lang="es-CL" sz="6000" dirty="0">
                <a:solidFill>
                  <a:schemeClr val="bg1"/>
                </a:solidFill>
              </a:rPr>
              <a:t> and </a:t>
            </a:r>
            <a:r>
              <a:rPr lang="es-CL" sz="6000" dirty="0" err="1">
                <a:solidFill>
                  <a:schemeClr val="bg1"/>
                </a:solidFill>
              </a:rPr>
              <a:t>pronouns</a:t>
            </a:r>
            <a:endParaRPr lang="es-CL" sz="60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587116-035F-4EE2-80B3-ABAEF0950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5449479" cy="1663495"/>
          </a:xfrm>
        </p:spPr>
        <p:txBody>
          <a:bodyPr anchor="b">
            <a:normAutofit/>
          </a:bodyPr>
          <a:lstStyle/>
          <a:p>
            <a:endParaRPr lang="es-CL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7144A0-44F2-488A-8F47-876E82C273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994"/>
            <a:ext cx="12188952" cy="684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09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538993-1853-403B-82DE-2BD805AC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4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7D7E7-BCF4-42AC-92AC-FDD330D0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Extra </a:t>
            </a:r>
            <a:r>
              <a:rPr lang="es-CL" dirty="0" err="1"/>
              <a:t>practice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C664A2-2783-48F8-9105-D58D4570A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https://play.kahoot.it/v2/lobby?quizId=18de1387-0d7a-44fe-9cd4-5875e34d3b2e</a:t>
            </a:r>
            <a:endParaRPr lang="es-CL" dirty="0"/>
          </a:p>
          <a:p>
            <a:r>
              <a:rPr lang="es-CL">
                <a:hlinkClick r:id="rId3"/>
              </a:rPr>
              <a:t>https://play.kahoot.it/v2/lobby?quizId=4fe7d266-ba8e-4484-8221-7aa5427370f7</a:t>
            </a:r>
            <a:r>
              <a:rPr lang="es-CL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575614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393620"/>
      </a:dk2>
      <a:lt2>
        <a:srgbClr val="E2E6E8"/>
      </a:lt2>
      <a:accent1>
        <a:srgbClr val="C3744D"/>
      </a:accent1>
      <a:accent2>
        <a:srgbClr val="B1943B"/>
      </a:accent2>
      <a:accent3>
        <a:srgbClr val="9AAB43"/>
      </a:accent3>
      <a:accent4>
        <a:srgbClr val="6CB13B"/>
      </a:accent4>
      <a:accent5>
        <a:srgbClr val="48B848"/>
      </a:accent5>
      <a:accent6>
        <a:srgbClr val="3BB16C"/>
      </a:accent6>
      <a:hlink>
        <a:srgbClr val="3B8AB2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39</Words>
  <Application>Microsoft Office PowerPoint</Application>
  <PresentationFormat>Panorámica</PresentationFormat>
  <Paragraphs>4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Century Gothic</vt:lpstr>
      <vt:lpstr>BrushVTI</vt:lpstr>
      <vt:lpstr>Verb to be possessive adjectives and pronouns</vt:lpstr>
      <vt:lpstr>Presentación de PowerPoint</vt:lpstr>
      <vt:lpstr>Presentación de PowerPoint</vt:lpstr>
      <vt:lpstr>Extra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 to be possessive adjectives</dc:title>
  <dc:creator>Luffi</dc:creator>
  <cp:lastModifiedBy>Luffi</cp:lastModifiedBy>
  <cp:revision>3</cp:revision>
  <dcterms:created xsi:type="dcterms:W3CDTF">2022-08-02T17:22:49Z</dcterms:created>
  <dcterms:modified xsi:type="dcterms:W3CDTF">2022-08-02T17:39:10Z</dcterms:modified>
</cp:coreProperties>
</file>