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34" r:id="rId3"/>
    <p:sldId id="337" r:id="rId4"/>
    <p:sldId id="259" r:id="rId5"/>
    <p:sldId id="258" r:id="rId6"/>
    <p:sldId id="335" r:id="rId7"/>
    <p:sldId id="336" r:id="rId8"/>
    <p:sldId id="260" r:id="rId9"/>
    <p:sldId id="286" r:id="rId10"/>
    <p:sldId id="289" r:id="rId11"/>
    <p:sldId id="292" r:id="rId12"/>
    <p:sldId id="257" r:id="rId13"/>
    <p:sldId id="288" r:id="rId14"/>
    <p:sldId id="330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8" r:id="rId24"/>
    <p:sldId id="261" r:id="rId25"/>
    <p:sldId id="262" r:id="rId26"/>
    <p:sldId id="263" r:id="rId27"/>
    <p:sldId id="264" r:id="rId28"/>
    <p:sldId id="266" r:id="rId29"/>
    <p:sldId id="267" r:id="rId30"/>
    <p:sldId id="329" r:id="rId31"/>
    <p:sldId id="274" r:id="rId32"/>
    <p:sldId id="271" r:id="rId33"/>
    <p:sldId id="272" r:id="rId34"/>
    <p:sldId id="331" r:id="rId35"/>
    <p:sldId id="273" r:id="rId36"/>
    <p:sldId id="283" r:id="rId37"/>
    <p:sldId id="276" r:id="rId38"/>
    <p:sldId id="277" r:id="rId39"/>
    <p:sldId id="279" r:id="rId40"/>
    <p:sldId id="280" r:id="rId41"/>
    <p:sldId id="284" r:id="rId42"/>
    <p:sldId id="347" r:id="rId4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336"/>
    <p:restoredTop sz="74371"/>
  </p:normalViewPr>
  <p:slideViewPr>
    <p:cSldViewPr snapToGrid="0" snapToObjects="1">
      <p:cViewPr varScale="1">
        <p:scale>
          <a:sx n="46" d="100"/>
          <a:sy n="46" d="100"/>
        </p:scale>
        <p:origin x="1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hyperlink" Target="https://www.youtube.com/watch?v=g3ddv_tM9sQ" TargetMode="External"/><Relationship Id="rId1" Type="http://schemas.openxmlformats.org/officeDocument/2006/relationships/hyperlink" Target="https://www.youtube.com/watch?v=VxAtSA4bV7A" TargetMode="Externa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70.jp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70.jp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svg"/><Relationship Id="rId1" Type="http://schemas.openxmlformats.org/officeDocument/2006/relationships/image" Target="../media/image47.png"/><Relationship Id="rId6" Type="http://schemas.openxmlformats.org/officeDocument/2006/relationships/image" Target="../media/image46.svg"/><Relationship Id="rId5" Type="http://schemas.openxmlformats.org/officeDocument/2006/relationships/image" Target="../media/image49.png"/><Relationship Id="rId4" Type="http://schemas.openxmlformats.org/officeDocument/2006/relationships/image" Target="../media/image44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hyperlink" Target="https://www.youtube.com/watch?v=VxAtSA4bV7A" TargetMode="External"/><Relationship Id="rId7" Type="http://schemas.openxmlformats.org/officeDocument/2006/relationships/image" Target="../media/image54.png"/><Relationship Id="rId2" Type="http://schemas.openxmlformats.org/officeDocument/2006/relationships/image" Target="../media/image51.svg"/><Relationship Id="rId1" Type="http://schemas.openxmlformats.org/officeDocument/2006/relationships/image" Target="../media/image56.png"/><Relationship Id="rId6" Type="http://schemas.openxmlformats.org/officeDocument/2006/relationships/hyperlink" Target="https://www.youtube.com/watch?v=g3ddv_tM9sQ" TargetMode="External"/><Relationship Id="rId5" Type="http://schemas.openxmlformats.org/officeDocument/2006/relationships/image" Target="../media/image53.svg"/><Relationship Id="rId4" Type="http://schemas.openxmlformats.org/officeDocument/2006/relationships/image" Target="../media/image57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59.svg"/><Relationship Id="rId1" Type="http://schemas.openxmlformats.org/officeDocument/2006/relationships/image" Target="../media/image66.png"/><Relationship Id="rId6" Type="http://schemas.openxmlformats.org/officeDocument/2006/relationships/image" Target="../media/image63.svg"/><Relationship Id="rId5" Type="http://schemas.openxmlformats.org/officeDocument/2006/relationships/image" Target="../media/image68.png"/><Relationship Id="rId4" Type="http://schemas.openxmlformats.org/officeDocument/2006/relationships/image" Target="../media/image61.sv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70.jp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70.jp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80.svg"/><Relationship Id="rId1" Type="http://schemas.openxmlformats.org/officeDocument/2006/relationships/image" Target="../media/image37.png"/><Relationship Id="rId6" Type="http://schemas.openxmlformats.org/officeDocument/2006/relationships/image" Target="../media/image84.svg"/><Relationship Id="rId5" Type="http://schemas.openxmlformats.org/officeDocument/2006/relationships/image" Target="../media/image88.png"/><Relationship Id="rId4" Type="http://schemas.openxmlformats.org/officeDocument/2006/relationships/image" Target="../media/image8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27.png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1707C-7C2B-4F37-993F-CA4044FE19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772175-CA77-4C4C-9A67-3007E2756680}">
      <dgm:prSet/>
      <dgm:spPr/>
      <dgm:t>
        <a:bodyPr/>
        <a:lstStyle/>
        <a:p>
          <a:r>
            <a:rPr lang="en-US" dirty="0" err="1"/>
            <a:t>Definiciones</a:t>
          </a:r>
          <a:endParaRPr lang="en-US" dirty="0"/>
        </a:p>
      </dgm:t>
    </dgm:pt>
    <dgm:pt modelId="{539417DA-5FFD-4DFA-BAF9-03ED29C9ED6A}" type="parTrans" cxnId="{BF9989B6-A299-4EE3-ADE9-A46A3447D4BD}">
      <dgm:prSet/>
      <dgm:spPr/>
      <dgm:t>
        <a:bodyPr/>
        <a:lstStyle/>
        <a:p>
          <a:endParaRPr lang="en-US"/>
        </a:p>
      </dgm:t>
    </dgm:pt>
    <dgm:pt modelId="{AEE2BAB3-AA35-4990-8D3F-D071A85CDC64}" type="sibTrans" cxnId="{BF9989B6-A299-4EE3-ADE9-A46A3447D4BD}">
      <dgm:prSet/>
      <dgm:spPr/>
      <dgm:t>
        <a:bodyPr/>
        <a:lstStyle/>
        <a:p>
          <a:endParaRPr lang="en-US"/>
        </a:p>
      </dgm:t>
    </dgm:pt>
    <dgm:pt modelId="{71ED0033-EFDB-4F3B-A9E8-6D4C933AF473}">
      <dgm:prSet/>
      <dgm:spPr/>
      <dgm:t>
        <a:bodyPr/>
        <a:lstStyle/>
        <a:p>
          <a:r>
            <a:rPr lang="es-CL" dirty="0"/>
            <a:t>Trastorno paroxístico epiléptico</a:t>
          </a:r>
          <a:endParaRPr lang="en-US" dirty="0"/>
        </a:p>
      </dgm:t>
    </dgm:pt>
    <dgm:pt modelId="{FEF64268-0F67-4EB5-B044-A6D231BB9BCB}" type="parTrans" cxnId="{ACC76DA4-C946-48A5-B3A7-A7A7D896FF02}">
      <dgm:prSet/>
      <dgm:spPr/>
      <dgm:t>
        <a:bodyPr/>
        <a:lstStyle/>
        <a:p>
          <a:endParaRPr lang="en-US"/>
        </a:p>
      </dgm:t>
    </dgm:pt>
    <dgm:pt modelId="{A1BBD3A4-1839-4F91-A6B9-EACBE5E95439}" type="sibTrans" cxnId="{ACC76DA4-C946-48A5-B3A7-A7A7D896FF02}">
      <dgm:prSet/>
      <dgm:spPr/>
      <dgm:t>
        <a:bodyPr/>
        <a:lstStyle/>
        <a:p>
          <a:endParaRPr lang="en-US"/>
        </a:p>
      </dgm:t>
    </dgm:pt>
    <dgm:pt modelId="{2B3B06A4-4775-4A3D-AA5C-1F2F9664DEF0}">
      <dgm:prSet/>
      <dgm:spPr/>
      <dgm:t>
        <a:bodyPr/>
        <a:lstStyle/>
        <a:p>
          <a:r>
            <a:rPr lang="es-CL" dirty="0"/>
            <a:t>Epilepsias</a:t>
          </a:r>
          <a:endParaRPr lang="en-US" dirty="0"/>
        </a:p>
      </dgm:t>
    </dgm:pt>
    <dgm:pt modelId="{3E544BB6-C7E1-470B-91C4-17F1431E52A6}" type="parTrans" cxnId="{B2627947-FC47-4FDB-9618-FB85AB7676A7}">
      <dgm:prSet/>
      <dgm:spPr/>
      <dgm:t>
        <a:bodyPr/>
        <a:lstStyle/>
        <a:p>
          <a:endParaRPr lang="en-US"/>
        </a:p>
      </dgm:t>
    </dgm:pt>
    <dgm:pt modelId="{151D4575-6982-4E8D-866C-6EABD82152B7}" type="sibTrans" cxnId="{B2627947-FC47-4FDB-9618-FB85AB7676A7}">
      <dgm:prSet/>
      <dgm:spPr/>
      <dgm:t>
        <a:bodyPr/>
        <a:lstStyle/>
        <a:p>
          <a:endParaRPr lang="en-US"/>
        </a:p>
      </dgm:t>
    </dgm:pt>
    <dgm:pt modelId="{FAD5C755-5225-B74A-ACE4-C3DFC75F3C78}">
      <dgm:prSet/>
      <dgm:spPr/>
      <dgm:t>
        <a:bodyPr/>
        <a:lstStyle/>
        <a:p>
          <a:r>
            <a:rPr lang="es-CL" dirty="0"/>
            <a:t>Trastorno paroxístico NO epiléptico</a:t>
          </a:r>
          <a:endParaRPr lang="en-US" dirty="0"/>
        </a:p>
      </dgm:t>
    </dgm:pt>
    <dgm:pt modelId="{82014D6E-B9A0-134D-A193-47688A25BF3E}" type="parTrans" cxnId="{21D95EC7-4906-2C4A-8001-B127D7642EF5}">
      <dgm:prSet/>
      <dgm:spPr/>
    </dgm:pt>
    <dgm:pt modelId="{6879E840-D74C-FA40-A5D1-894711DFD81A}" type="sibTrans" cxnId="{21D95EC7-4906-2C4A-8001-B127D7642EF5}">
      <dgm:prSet/>
      <dgm:spPr/>
    </dgm:pt>
    <dgm:pt modelId="{24129BBE-8C3D-6C41-A54C-B47D6D8F6F4F}" type="pres">
      <dgm:prSet presAssocID="{0311707C-7C2B-4F37-993F-CA4044FE193F}" presName="linear" presStyleCnt="0">
        <dgm:presLayoutVars>
          <dgm:dir/>
          <dgm:animLvl val="lvl"/>
          <dgm:resizeHandles val="exact"/>
        </dgm:presLayoutVars>
      </dgm:prSet>
      <dgm:spPr/>
    </dgm:pt>
    <dgm:pt modelId="{0C60F269-66A4-894D-8038-C790445D8053}" type="pres">
      <dgm:prSet presAssocID="{2C772175-CA77-4C4C-9A67-3007E2756680}" presName="parentLin" presStyleCnt="0"/>
      <dgm:spPr/>
    </dgm:pt>
    <dgm:pt modelId="{AEE3131D-6DEC-E443-A605-7D29BDCDD5CB}" type="pres">
      <dgm:prSet presAssocID="{2C772175-CA77-4C4C-9A67-3007E2756680}" presName="parentLeftMargin" presStyleLbl="node1" presStyleIdx="0" presStyleCnt="4"/>
      <dgm:spPr/>
    </dgm:pt>
    <dgm:pt modelId="{ACAFA526-9CB9-FF4D-A6AF-A9CE83249674}" type="pres">
      <dgm:prSet presAssocID="{2C772175-CA77-4C4C-9A67-3007E27566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1793CF-C8B1-314D-AD40-78D72CD2DDBE}" type="pres">
      <dgm:prSet presAssocID="{2C772175-CA77-4C4C-9A67-3007E2756680}" presName="negativeSpace" presStyleCnt="0"/>
      <dgm:spPr/>
    </dgm:pt>
    <dgm:pt modelId="{8BC24C36-2405-B340-8DB8-24125A62E886}" type="pres">
      <dgm:prSet presAssocID="{2C772175-CA77-4C4C-9A67-3007E2756680}" presName="childText" presStyleLbl="conFgAcc1" presStyleIdx="0" presStyleCnt="4">
        <dgm:presLayoutVars>
          <dgm:bulletEnabled val="1"/>
        </dgm:presLayoutVars>
      </dgm:prSet>
      <dgm:spPr/>
    </dgm:pt>
    <dgm:pt modelId="{D22110F9-68A2-8F46-AA93-B870988D625D}" type="pres">
      <dgm:prSet presAssocID="{AEE2BAB3-AA35-4990-8D3F-D071A85CDC64}" presName="spaceBetweenRectangles" presStyleCnt="0"/>
      <dgm:spPr/>
    </dgm:pt>
    <dgm:pt modelId="{9EE22AF6-DF00-7041-AF31-83E04C8BD46F}" type="pres">
      <dgm:prSet presAssocID="{71ED0033-EFDB-4F3B-A9E8-6D4C933AF473}" presName="parentLin" presStyleCnt="0"/>
      <dgm:spPr/>
    </dgm:pt>
    <dgm:pt modelId="{BC6F3A65-0738-E64B-A554-6FC8A7C32AA8}" type="pres">
      <dgm:prSet presAssocID="{71ED0033-EFDB-4F3B-A9E8-6D4C933AF473}" presName="parentLeftMargin" presStyleLbl="node1" presStyleIdx="0" presStyleCnt="4"/>
      <dgm:spPr/>
    </dgm:pt>
    <dgm:pt modelId="{E54384B2-6B90-2644-A671-B465E2CF7830}" type="pres">
      <dgm:prSet presAssocID="{71ED0033-EFDB-4F3B-A9E8-6D4C933AF4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E2145F-E269-9C47-B41D-10076A6D9594}" type="pres">
      <dgm:prSet presAssocID="{71ED0033-EFDB-4F3B-A9E8-6D4C933AF473}" presName="negativeSpace" presStyleCnt="0"/>
      <dgm:spPr/>
    </dgm:pt>
    <dgm:pt modelId="{12B88A77-8B34-4149-90C7-09B3C14E2DCE}" type="pres">
      <dgm:prSet presAssocID="{71ED0033-EFDB-4F3B-A9E8-6D4C933AF473}" presName="childText" presStyleLbl="conFgAcc1" presStyleIdx="1" presStyleCnt="4">
        <dgm:presLayoutVars>
          <dgm:bulletEnabled val="1"/>
        </dgm:presLayoutVars>
      </dgm:prSet>
      <dgm:spPr/>
    </dgm:pt>
    <dgm:pt modelId="{10C0FBEF-4034-0D42-A187-1F1EDEF203CF}" type="pres">
      <dgm:prSet presAssocID="{A1BBD3A4-1839-4F91-A6B9-EACBE5E95439}" presName="spaceBetweenRectangles" presStyleCnt="0"/>
      <dgm:spPr/>
    </dgm:pt>
    <dgm:pt modelId="{E1D9DB4A-8D8B-D448-9753-F82B49E09B31}" type="pres">
      <dgm:prSet presAssocID="{2B3B06A4-4775-4A3D-AA5C-1F2F9664DEF0}" presName="parentLin" presStyleCnt="0"/>
      <dgm:spPr/>
    </dgm:pt>
    <dgm:pt modelId="{04BCEAE9-91A8-E14C-86C6-0F93162C8D25}" type="pres">
      <dgm:prSet presAssocID="{2B3B06A4-4775-4A3D-AA5C-1F2F9664DEF0}" presName="parentLeftMargin" presStyleLbl="node1" presStyleIdx="1" presStyleCnt="4"/>
      <dgm:spPr/>
    </dgm:pt>
    <dgm:pt modelId="{1346DEFB-F88C-CE44-8EA5-76F9274D0EB8}" type="pres">
      <dgm:prSet presAssocID="{2B3B06A4-4775-4A3D-AA5C-1F2F9664DE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5181DF-197E-6A48-9668-5BD67B2BF19A}" type="pres">
      <dgm:prSet presAssocID="{2B3B06A4-4775-4A3D-AA5C-1F2F9664DEF0}" presName="negativeSpace" presStyleCnt="0"/>
      <dgm:spPr/>
    </dgm:pt>
    <dgm:pt modelId="{DA8A6BC8-EB6F-184E-B442-0F5EDF443953}" type="pres">
      <dgm:prSet presAssocID="{2B3B06A4-4775-4A3D-AA5C-1F2F9664DEF0}" presName="childText" presStyleLbl="conFgAcc1" presStyleIdx="2" presStyleCnt="4">
        <dgm:presLayoutVars>
          <dgm:bulletEnabled val="1"/>
        </dgm:presLayoutVars>
      </dgm:prSet>
      <dgm:spPr/>
    </dgm:pt>
    <dgm:pt modelId="{4DA78F23-071F-5044-A269-E0F65B8E9039}" type="pres">
      <dgm:prSet presAssocID="{151D4575-6982-4E8D-866C-6EABD82152B7}" presName="spaceBetweenRectangles" presStyleCnt="0"/>
      <dgm:spPr/>
    </dgm:pt>
    <dgm:pt modelId="{F8F58AC7-41EC-8D4E-9CF2-1D4BDD9030E7}" type="pres">
      <dgm:prSet presAssocID="{FAD5C755-5225-B74A-ACE4-C3DFC75F3C78}" presName="parentLin" presStyleCnt="0"/>
      <dgm:spPr/>
    </dgm:pt>
    <dgm:pt modelId="{5B8B4DFB-9DCE-D64E-A187-F017BC622A98}" type="pres">
      <dgm:prSet presAssocID="{FAD5C755-5225-B74A-ACE4-C3DFC75F3C78}" presName="parentLeftMargin" presStyleLbl="node1" presStyleIdx="2" presStyleCnt="4"/>
      <dgm:spPr/>
    </dgm:pt>
    <dgm:pt modelId="{6993743A-B80D-5B42-BAB0-A5B9F9573B75}" type="pres">
      <dgm:prSet presAssocID="{FAD5C755-5225-B74A-ACE4-C3DFC75F3C7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DF5BF4F-EC71-5E4F-9367-549038DD56F2}" type="pres">
      <dgm:prSet presAssocID="{FAD5C755-5225-B74A-ACE4-C3DFC75F3C78}" presName="negativeSpace" presStyleCnt="0"/>
      <dgm:spPr/>
    </dgm:pt>
    <dgm:pt modelId="{FA5DFC98-EF76-8C44-A1CE-E5A365A50EED}" type="pres">
      <dgm:prSet presAssocID="{FAD5C755-5225-B74A-ACE4-C3DFC75F3C7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BFF616-0483-B643-8BB3-481F21D6A6EF}" type="presOf" srcId="{71ED0033-EFDB-4F3B-A9E8-6D4C933AF473}" destId="{BC6F3A65-0738-E64B-A554-6FC8A7C32AA8}" srcOrd="0" destOrd="0" presId="urn:microsoft.com/office/officeart/2005/8/layout/list1"/>
    <dgm:cxn modelId="{84E7E91F-8DA3-CD4B-94FF-70BA4E8384E8}" type="presOf" srcId="{71ED0033-EFDB-4F3B-A9E8-6D4C933AF473}" destId="{E54384B2-6B90-2644-A671-B465E2CF7830}" srcOrd="1" destOrd="0" presId="urn:microsoft.com/office/officeart/2005/8/layout/list1"/>
    <dgm:cxn modelId="{F1E7983B-B560-154E-81AA-812F3C1119B9}" type="presOf" srcId="{2C772175-CA77-4C4C-9A67-3007E2756680}" destId="{AEE3131D-6DEC-E443-A605-7D29BDCDD5CB}" srcOrd="0" destOrd="0" presId="urn:microsoft.com/office/officeart/2005/8/layout/list1"/>
    <dgm:cxn modelId="{7B0D2040-F654-0549-814F-9EA7259C6979}" type="presOf" srcId="{0311707C-7C2B-4F37-993F-CA4044FE193F}" destId="{24129BBE-8C3D-6C41-A54C-B47D6D8F6F4F}" srcOrd="0" destOrd="0" presId="urn:microsoft.com/office/officeart/2005/8/layout/list1"/>
    <dgm:cxn modelId="{19A8E645-634D-AF40-BB08-986380F04AB5}" type="presOf" srcId="{FAD5C755-5225-B74A-ACE4-C3DFC75F3C78}" destId="{6993743A-B80D-5B42-BAB0-A5B9F9573B75}" srcOrd="1" destOrd="0" presId="urn:microsoft.com/office/officeart/2005/8/layout/list1"/>
    <dgm:cxn modelId="{B2627947-FC47-4FDB-9618-FB85AB7676A7}" srcId="{0311707C-7C2B-4F37-993F-CA4044FE193F}" destId="{2B3B06A4-4775-4A3D-AA5C-1F2F9664DEF0}" srcOrd="2" destOrd="0" parTransId="{3E544BB6-C7E1-470B-91C4-17F1431E52A6}" sibTransId="{151D4575-6982-4E8D-866C-6EABD82152B7}"/>
    <dgm:cxn modelId="{40FDE948-F8D5-804B-B86A-EBD4AE3AC63A}" type="presOf" srcId="{2C772175-CA77-4C4C-9A67-3007E2756680}" destId="{ACAFA526-9CB9-FF4D-A6AF-A9CE83249674}" srcOrd="1" destOrd="0" presId="urn:microsoft.com/office/officeart/2005/8/layout/list1"/>
    <dgm:cxn modelId="{E0E4956B-7427-224B-9C2D-91B7EC55354A}" type="presOf" srcId="{2B3B06A4-4775-4A3D-AA5C-1F2F9664DEF0}" destId="{04BCEAE9-91A8-E14C-86C6-0F93162C8D25}" srcOrd="0" destOrd="0" presId="urn:microsoft.com/office/officeart/2005/8/layout/list1"/>
    <dgm:cxn modelId="{ACC76DA4-C946-48A5-B3A7-A7A7D896FF02}" srcId="{0311707C-7C2B-4F37-993F-CA4044FE193F}" destId="{71ED0033-EFDB-4F3B-A9E8-6D4C933AF473}" srcOrd="1" destOrd="0" parTransId="{FEF64268-0F67-4EB5-B044-A6D231BB9BCB}" sibTransId="{A1BBD3A4-1839-4F91-A6B9-EACBE5E95439}"/>
    <dgm:cxn modelId="{BF9989B6-A299-4EE3-ADE9-A46A3447D4BD}" srcId="{0311707C-7C2B-4F37-993F-CA4044FE193F}" destId="{2C772175-CA77-4C4C-9A67-3007E2756680}" srcOrd="0" destOrd="0" parTransId="{539417DA-5FFD-4DFA-BAF9-03ED29C9ED6A}" sibTransId="{AEE2BAB3-AA35-4990-8D3F-D071A85CDC64}"/>
    <dgm:cxn modelId="{21D95EC7-4906-2C4A-8001-B127D7642EF5}" srcId="{0311707C-7C2B-4F37-993F-CA4044FE193F}" destId="{FAD5C755-5225-B74A-ACE4-C3DFC75F3C78}" srcOrd="3" destOrd="0" parTransId="{82014D6E-B9A0-134D-A193-47688A25BF3E}" sibTransId="{6879E840-D74C-FA40-A5D1-894711DFD81A}"/>
    <dgm:cxn modelId="{FD4C6BD7-0B46-D34F-8346-32EC5FE1C118}" type="presOf" srcId="{FAD5C755-5225-B74A-ACE4-C3DFC75F3C78}" destId="{5B8B4DFB-9DCE-D64E-A187-F017BC622A98}" srcOrd="0" destOrd="0" presId="urn:microsoft.com/office/officeart/2005/8/layout/list1"/>
    <dgm:cxn modelId="{16E0DAEF-6484-BF4A-B839-541D02B3FF54}" type="presOf" srcId="{2B3B06A4-4775-4A3D-AA5C-1F2F9664DEF0}" destId="{1346DEFB-F88C-CE44-8EA5-76F9274D0EB8}" srcOrd="1" destOrd="0" presId="urn:microsoft.com/office/officeart/2005/8/layout/list1"/>
    <dgm:cxn modelId="{5CC6225F-C60B-D643-A36C-6154A5533692}" type="presParOf" srcId="{24129BBE-8C3D-6C41-A54C-B47D6D8F6F4F}" destId="{0C60F269-66A4-894D-8038-C790445D8053}" srcOrd="0" destOrd="0" presId="urn:microsoft.com/office/officeart/2005/8/layout/list1"/>
    <dgm:cxn modelId="{21839AC7-9A1A-994B-ABEE-DDA65AA08B48}" type="presParOf" srcId="{0C60F269-66A4-894D-8038-C790445D8053}" destId="{AEE3131D-6DEC-E443-A605-7D29BDCDD5CB}" srcOrd="0" destOrd="0" presId="urn:microsoft.com/office/officeart/2005/8/layout/list1"/>
    <dgm:cxn modelId="{0A2B273D-3C4E-FE49-B8C8-B1444015A5F2}" type="presParOf" srcId="{0C60F269-66A4-894D-8038-C790445D8053}" destId="{ACAFA526-9CB9-FF4D-A6AF-A9CE83249674}" srcOrd="1" destOrd="0" presId="urn:microsoft.com/office/officeart/2005/8/layout/list1"/>
    <dgm:cxn modelId="{4FC48440-6BB9-CB4B-98B6-855D5AE643ED}" type="presParOf" srcId="{24129BBE-8C3D-6C41-A54C-B47D6D8F6F4F}" destId="{5E1793CF-C8B1-314D-AD40-78D72CD2DDBE}" srcOrd="1" destOrd="0" presId="urn:microsoft.com/office/officeart/2005/8/layout/list1"/>
    <dgm:cxn modelId="{E72B3E04-EFFC-CF4D-B671-DD4D98CC2E83}" type="presParOf" srcId="{24129BBE-8C3D-6C41-A54C-B47D6D8F6F4F}" destId="{8BC24C36-2405-B340-8DB8-24125A62E886}" srcOrd="2" destOrd="0" presId="urn:microsoft.com/office/officeart/2005/8/layout/list1"/>
    <dgm:cxn modelId="{5D20C115-575E-BA49-B1E8-32110962B3D1}" type="presParOf" srcId="{24129BBE-8C3D-6C41-A54C-B47D6D8F6F4F}" destId="{D22110F9-68A2-8F46-AA93-B870988D625D}" srcOrd="3" destOrd="0" presId="urn:microsoft.com/office/officeart/2005/8/layout/list1"/>
    <dgm:cxn modelId="{166471D2-E837-264B-8473-5F537FCE3725}" type="presParOf" srcId="{24129BBE-8C3D-6C41-A54C-B47D6D8F6F4F}" destId="{9EE22AF6-DF00-7041-AF31-83E04C8BD46F}" srcOrd="4" destOrd="0" presId="urn:microsoft.com/office/officeart/2005/8/layout/list1"/>
    <dgm:cxn modelId="{A4291431-6AE3-6740-B6B4-AC6C20326BAF}" type="presParOf" srcId="{9EE22AF6-DF00-7041-AF31-83E04C8BD46F}" destId="{BC6F3A65-0738-E64B-A554-6FC8A7C32AA8}" srcOrd="0" destOrd="0" presId="urn:microsoft.com/office/officeart/2005/8/layout/list1"/>
    <dgm:cxn modelId="{4561D340-6ADE-F445-A28A-846F85B1FE41}" type="presParOf" srcId="{9EE22AF6-DF00-7041-AF31-83E04C8BD46F}" destId="{E54384B2-6B90-2644-A671-B465E2CF7830}" srcOrd="1" destOrd="0" presId="urn:microsoft.com/office/officeart/2005/8/layout/list1"/>
    <dgm:cxn modelId="{960B4E5A-288F-1347-9D98-41F8BE61CFCA}" type="presParOf" srcId="{24129BBE-8C3D-6C41-A54C-B47D6D8F6F4F}" destId="{F9E2145F-E269-9C47-B41D-10076A6D9594}" srcOrd="5" destOrd="0" presId="urn:microsoft.com/office/officeart/2005/8/layout/list1"/>
    <dgm:cxn modelId="{9E73B17F-6378-8144-B8CA-50E2087204CC}" type="presParOf" srcId="{24129BBE-8C3D-6C41-A54C-B47D6D8F6F4F}" destId="{12B88A77-8B34-4149-90C7-09B3C14E2DCE}" srcOrd="6" destOrd="0" presId="urn:microsoft.com/office/officeart/2005/8/layout/list1"/>
    <dgm:cxn modelId="{A6042B40-41CF-EA46-BC2E-5A18113CD6F2}" type="presParOf" srcId="{24129BBE-8C3D-6C41-A54C-B47D6D8F6F4F}" destId="{10C0FBEF-4034-0D42-A187-1F1EDEF203CF}" srcOrd="7" destOrd="0" presId="urn:microsoft.com/office/officeart/2005/8/layout/list1"/>
    <dgm:cxn modelId="{7C16B6CC-8A30-2248-A3F6-B1831BE4E89F}" type="presParOf" srcId="{24129BBE-8C3D-6C41-A54C-B47D6D8F6F4F}" destId="{E1D9DB4A-8D8B-D448-9753-F82B49E09B31}" srcOrd="8" destOrd="0" presId="urn:microsoft.com/office/officeart/2005/8/layout/list1"/>
    <dgm:cxn modelId="{0258509F-8062-7147-A4BF-08ACAC393646}" type="presParOf" srcId="{E1D9DB4A-8D8B-D448-9753-F82B49E09B31}" destId="{04BCEAE9-91A8-E14C-86C6-0F93162C8D25}" srcOrd="0" destOrd="0" presId="urn:microsoft.com/office/officeart/2005/8/layout/list1"/>
    <dgm:cxn modelId="{EEE81A84-2059-4B4F-9F1E-03808DC2F4DE}" type="presParOf" srcId="{E1D9DB4A-8D8B-D448-9753-F82B49E09B31}" destId="{1346DEFB-F88C-CE44-8EA5-76F9274D0EB8}" srcOrd="1" destOrd="0" presId="urn:microsoft.com/office/officeart/2005/8/layout/list1"/>
    <dgm:cxn modelId="{A3CBD036-9E15-9542-AFE4-F47A1086B4F2}" type="presParOf" srcId="{24129BBE-8C3D-6C41-A54C-B47D6D8F6F4F}" destId="{D85181DF-197E-6A48-9668-5BD67B2BF19A}" srcOrd="9" destOrd="0" presId="urn:microsoft.com/office/officeart/2005/8/layout/list1"/>
    <dgm:cxn modelId="{FD8E68CB-5242-2E4C-93D8-EC6EBA68FF95}" type="presParOf" srcId="{24129BBE-8C3D-6C41-A54C-B47D6D8F6F4F}" destId="{DA8A6BC8-EB6F-184E-B442-0F5EDF443953}" srcOrd="10" destOrd="0" presId="urn:microsoft.com/office/officeart/2005/8/layout/list1"/>
    <dgm:cxn modelId="{6A7E2AE3-1563-5F41-A123-5917C758E101}" type="presParOf" srcId="{24129BBE-8C3D-6C41-A54C-B47D6D8F6F4F}" destId="{4DA78F23-071F-5044-A269-E0F65B8E9039}" srcOrd="11" destOrd="0" presId="urn:microsoft.com/office/officeart/2005/8/layout/list1"/>
    <dgm:cxn modelId="{9F2F1E82-6A17-8C47-8245-8B971AC26C9F}" type="presParOf" srcId="{24129BBE-8C3D-6C41-A54C-B47D6D8F6F4F}" destId="{F8F58AC7-41EC-8D4E-9CF2-1D4BDD9030E7}" srcOrd="12" destOrd="0" presId="urn:microsoft.com/office/officeart/2005/8/layout/list1"/>
    <dgm:cxn modelId="{B188DC3E-12AA-4542-B6E2-78B1C50193E2}" type="presParOf" srcId="{F8F58AC7-41EC-8D4E-9CF2-1D4BDD9030E7}" destId="{5B8B4DFB-9DCE-D64E-A187-F017BC622A98}" srcOrd="0" destOrd="0" presId="urn:microsoft.com/office/officeart/2005/8/layout/list1"/>
    <dgm:cxn modelId="{54230F65-C959-0F48-8852-58876BA6036B}" type="presParOf" srcId="{F8F58AC7-41EC-8D4E-9CF2-1D4BDD9030E7}" destId="{6993743A-B80D-5B42-BAB0-A5B9F9573B75}" srcOrd="1" destOrd="0" presId="urn:microsoft.com/office/officeart/2005/8/layout/list1"/>
    <dgm:cxn modelId="{47E880C6-4EB9-FE4B-89CF-76B23C4ED681}" type="presParOf" srcId="{24129BBE-8C3D-6C41-A54C-B47D6D8F6F4F}" destId="{0DF5BF4F-EC71-5E4F-9367-549038DD56F2}" srcOrd="13" destOrd="0" presId="urn:microsoft.com/office/officeart/2005/8/layout/list1"/>
    <dgm:cxn modelId="{8C474FBD-D824-0F41-886A-2CF3337EF0D4}" type="presParOf" srcId="{24129BBE-8C3D-6C41-A54C-B47D6D8F6F4F}" destId="{FA5DFC98-EF76-8C44-A1CE-E5A365A50E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2CAE81-CF6A-4596-980B-54F58485842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D7212C46-F7ED-4EDE-91AC-5E346EB959A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Recién Nacido</a:t>
          </a:r>
          <a:endParaRPr lang="en-US" dirty="0"/>
        </a:p>
      </dgm:t>
    </dgm:pt>
    <dgm:pt modelId="{469E2B1E-5C22-48E4-BB3C-4F436C5D9B58}" type="parTrans" cxnId="{B67EA905-E6A3-4587-B4D0-E4297C8130D8}">
      <dgm:prSet/>
      <dgm:spPr/>
      <dgm:t>
        <a:bodyPr/>
        <a:lstStyle/>
        <a:p>
          <a:endParaRPr lang="en-US"/>
        </a:p>
      </dgm:t>
    </dgm:pt>
    <dgm:pt modelId="{34AC16A7-3262-400A-8B9F-79BC27FE81C6}" type="sibTrans" cxnId="{B67EA905-E6A3-4587-B4D0-E4297C8130D8}">
      <dgm:prSet/>
      <dgm:spPr/>
      <dgm:t>
        <a:bodyPr/>
        <a:lstStyle/>
        <a:p>
          <a:endParaRPr lang="en-US"/>
        </a:p>
      </dgm:t>
    </dgm:pt>
    <dgm:pt modelId="{F34244E4-7F2D-46CB-9C6B-80EA309AFA1A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Jitteriness</a:t>
          </a:r>
          <a:endParaRPr lang="en-US" dirty="0"/>
        </a:p>
      </dgm:t>
    </dgm:pt>
    <dgm:pt modelId="{071151E7-2673-45DB-987A-518F79D645F6}" type="parTrans" cxnId="{8163B837-20DF-4552-88BA-80B36F60B909}">
      <dgm:prSet/>
      <dgm:spPr/>
      <dgm:t>
        <a:bodyPr/>
        <a:lstStyle/>
        <a:p>
          <a:endParaRPr lang="en-US"/>
        </a:p>
      </dgm:t>
    </dgm:pt>
    <dgm:pt modelId="{C120A38A-4046-4D72-8754-729684E60297}" type="sibTrans" cxnId="{8163B837-20DF-4552-88BA-80B36F60B909}">
      <dgm:prSet/>
      <dgm:spPr/>
      <dgm:t>
        <a:bodyPr/>
        <a:lstStyle/>
        <a:p>
          <a:endParaRPr lang="en-US"/>
        </a:p>
      </dgm:t>
    </dgm:pt>
    <dgm:pt modelId="{82C4F172-1694-4F07-BCA2-361F2D4D5C2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Hiperekplexia</a:t>
          </a:r>
          <a:endParaRPr lang="en-US"/>
        </a:p>
      </dgm:t>
    </dgm:pt>
    <dgm:pt modelId="{06E14450-A0DB-4758-A8A0-14B0686A678C}" type="parTrans" cxnId="{10ECC89E-5780-46EA-8289-8BCEAE9C94A5}">
      <dgm:prSet/>
      <dgm:spPr/>
      <dgm:t>
        <a:bodyPr/>
        <a:lstStyle/>
        <a:p>
          <a:endParaRPr lang="en-US"/>
        </a:p>
      </dgm:t>
    </dgm:pt>
    <dgm:pt modelId="{294017D9-7EE1-4870-AF13-D4134D786469}" type="sibTrans" cxnId="{10ECC89E-5780-46EA-8289-8BCEAE9C94A5}">
      <dgm:prSet/>
      <dgm:spPr/>
      <dgm:t>
        <a:bodyPr/>
        <a:lstStyle/>
        <a:p>
          <a:endParaRPr lang="en-US"/>
        </a:p>
      </dgm:t>
    </dgm:pt>
    <dgm:pt modelId="{3ECEF038-6203-45DC-A3F0-50A9F9B5F631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Mioclono benigno del sueño</a:t>
          </a:r>
          <a:endParaRPr lang="en-US" dirty="0"/>
        </a:p>
      </dgm:t>
    </dgm:pt>
    <dgm:pt modelId="{36798B6D-B0B6-438A-A8A7-CB0224CC7566}" type="parTrans" cxnId="{290CA83F-04A4-437F-9AB4-B27E768BB458}">
      <dgm:prSet/>
      <dgm:spPr/>
      <dgm:t>
        <a:bodyPr/>
        <a:lstStyle/>
        <a:p>
          <a:endParaRPr lang="en-US"/>
        </a:p>
      </dgm:t>
    </dgm:pt>
    <dgm:pt modelId="{911626F6-CF7C-4C0F-BDDE-8B1409EB1F78}" type="sibTrans" cxnId="{290CA83F-04A4-437F-9AB4-B27E768BB458}">
      <dgm:prSet/>
      <dgm:spPr/>
      <dgm:t>
        <a:bodyPr/>
        <a:lstStyle/>
        <a:p>
          <a:endParaRPr lang="en-US"/>
        </a:p>
      </dgm:t>
    </dgm:pt>
    <dgm:pt modelId="{4FA2E960-4724-4979-BC34-5A9E83319FB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Lactante e infancia</a:t>
          </a:r>
          <a:endParaRPr lang="en-US"/>
        </a:p>
      </dgm:t>
    </dgm:pt>
    <dgm:pt modelId="{D40F4A64-6357-4B92-88FE-98EF6AD29A51}" type="parTrans" cxnId="{01BA397E-0641-4715-9C0F-62C040C9D12E}">
      <dgm:prSet/>
      <dgm:spPr/>
      <dgm:t>
        <a:bodyPr/>
        <a:lstStyle/>
        <a:p>
          <a:endParaRPr lang="en-US"/>
        </a:p>
      </dgm:t>
    </dgm:pt>
    <dgm:pt modelId="{F30A0413-27DF-4627-BF86-DBA6D4AF7C1B}" type="sibTrans" cxnId="{01BA397E-0641-4715-9C0F-62C040C9D12E}">
      <dgm:prSet/>
      <dgm:spPr/>
      <dgm:t>
        <a:bodyPr/>
        <a:lstStyle/>
        <a:p>
          <a:endParaRPr lang="en-US"/>
        </a:p>
      </dgm:t>
    </dgm:pt>
    <dgm:pt modelId="{8D337D9C-8961-40EE-A053-53F76A23BC9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Apneas emotivas</a:t>
          </a:r>
          <a:endParaRPr lang="en-US" dirty="0"/>
        </a:p>
      </dgm:t>
    </dgm:pt>
    <dgm:pt modelId="{61444F5B-EC0A-4A0B-A12D-6EAA764F6503}" type="parTrans" cxnId="{4F2A8637-654C-4479-83CC-E23BF2265880}">
      <dgm:prSet/>
      <dgm:spPr/>
      <dgm:t>
        <a:bodyPr/>
        <a:lstStyle/>
        <a:p>
          <a:endParaRPr lang="en-US"/>
        </a:p>
      </dgm:t>
    </dgm:pt>
    <dgm:pt modelId="{0E51A90C-1B91-4D11-8C81-1A06712D0658}" type="sibTrans" cxnId="{4F2A8637-654C-4479-83CC-E23BF2265880}">
      <dgm:prSet/>
      <dgm:spPr/>
      <dgm:t>
        <a:bodyPr/>
        <a:lstStyle/>
        <a:p>
          <a:endParaRPr lang="en-US"/>
        </a:p>
      </dgm:t>
    </dgm:pt>
    <dgm:pt modelId="{9A58B52D-7784-4E50-A8E9-01145B16CCE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Shuddering</a:t>
          </a:r>
          <a:endParaRPr lang="en-US" dirty="0"/>
        </a:p>
      </dgm:t>
    </dgm:pt>
    <dgm:pt modelId="{1E696736-97C3-4A44-BDC8-6F2635F198CB}" type="parTrans" cxnId="{EEC3487F-CB32-4933-A1E8-8B2A82D63821}">
      <dgm:prSet/>
      <dgm:spPr/>
      <dgm:t>
        <a:bodyPr/>
        <a:lstStyle/>
        <a:p>
          <a:endParaRPr lang="en-US"/>
        </a:p>
      </dgm:t>
    </dgm:pt>
    <dgm:pt modelId="{A7E4DD7B-2713-47D7-B0E7-F3010E84B02D}" type="sibTrans" cxnId="{EEC3487F-CB32-4933-A1E8-8B2A82D63821}">
      <dgm:prSet/>
      <dgm:spPr/>
      <dgm:t>
        <a:bodyPr/>
        <a:lstStyle/>
        <a:p>
          <a:endParaRPr lang="en-US"/>
        </a:p>
      </dgm:t>
    </dgm:pt>
    <dgm:pt modelId="{70D7A6B7-EC1A-4AA7-86EC-B4CCF98A0D1E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Estereotipias</a:t>
          </a:r>
          <a:endParaRPr lang="en-US"/>
        </a:p>
      </dgm:t>
    </dgm:pt>
    <dgm:pt modelId="{363E32A9-0B19-4121-9C06-20B88FDF9B7F}" type="parTrans" cxnId="{DF6ABE6D-B243-4946-91A3-FD06B72D812D}">
      <dgm:prSet/>
      <dgm:spPr/>
      <dgm:t>
        <a:bodyPr/>
        <a:lstStyle/>
        <a:p>
          <a:endParaRPr lang="en-US"/>
        </a:p>
      </dgm:t>
    </dgm:pt>
    <dgm:pt modelId="{85772562-10B6-4A20-ABE5-7F8902BF76EA}" type="sibTrans" cxnId="{DF6ABE6D-B243-4946-91A3-FD06B72D812D}">
      <dgm:prSet/>
      <dgm:spPr/>
      <dgm:t>
        <a:bodyPr/>
        <a:lstStyle/>
        <a:p>
          <a:endParaRPr lang="en-US"/>
        </a:p>
      </dgm:t>
    </dgm:pt>
    <dgm:pt modelId="{4A38A674-CC42-4599-9700-042A8BCA644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Tortícolis paroxística benigna</a:t>
          </a:r>
          <a:endParaRPr lang="en-US"/>
        </a:p>
      </dgm:t>
    </dgm:pt>
    <dgm:pt modelId="{57A29D66-EA10-438B-833B-C789C0EEDFB6}" type="parTrans" cxnId="{B47D38B0-93FD-44A9-A5A0-87BCA13F14F4}">
      <dgm:prSet/>
      <dgm:spPr/>
      <dgm:t>
        <a:bodyPr/>
        <a:lstStyle/>
        <a:p>
          <a:endParaRPr lang="en-US"/>
        </a:p>
      </dgm:t>
    </dgm:pt>
    <dgm:pt modelId="{B5C5A223-F5B8-47CC-BDE8-553F0642CCB7}" type="sibTrans" cxnId="{B47D38B0-93FD-44A9-A5A0-87BCA13F14F4}">
      <dgm:prSet/>
      <dgm:spPr/>
      <dgm:t>
        <a:bodyPr/>
        <a:lstStyle/>
        <a:p>
          <a:endParaRPr lang="en-US"/>
        </a:p>
      </dgm:t>
    </dgm:pt>
    <dgm:pt modelId="{8874401F-3B33-4E1D-A948-3D20012B9595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Desviación tónica de la mirada hacia arriba paroxística benigna</a:t>
          </a:r>
          <a:endParaRPr lang="en-US"/>
        </a:p>
      </dgm:t>
    </dgm:pt>
    <dgm:pt modelId="{5766FF75-6B61-40AB-A532-6CA6291CDD62}" type="parTrans" cxnId="{B9A54FC4-7DBC-4900-84B8-A91D7FB4D92E}">
      <dgm:prSet/>
      <dgm:spPr/>
      <dgm:t>
        <a:bodyPr/>
        <a:lstStyle/>
        <a:p>
          <a:endParaRPr lang="en-US"/>
        </a:p>
      </dgm:t>
    </dgm:pt>
    <dgm:pt modelId="{6C353B3E-1DFE-428E-94B2-243DCA069975}" type="sibTrans" cxnId="{B9A54FC4-7DBC-4900-84B8-A91D7FB4D92E}">
      <dgm:prSet/>
      <dgm:spPr/>
      <dgm:t>
        <a:bodyPr/>
        <a:lstStyle/>
        <a:p>
          <a:endParaRPr lang="en-US"/>
        </a:p>
      </dgm:t>
    </dgm:pt>
    <dgm:pt modelId="{8E36E435-31EA-4894-993F-2126198E3704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Vértigo Paroxístico Benigno</a:t>
          </a:r>
          <a:endParaRPr lang="en-US" dirty="0"/>
        </a:p>
      </dgm:t>
    </dgm:pt>
    <dgm:pt modelId="{ADBE3667-0DC0-443F-B4E1-84A164017466}" type="parTrans" cxnId="{70768C82-A7CB-4F1E-A307-932DF4C89ECB}">
      <dgm:prSet/>
      <dgm:spPr/>
      <dgm:t>
        <a:bodyPr/>
        <a:lstStyle/>
        <a:p>
          <a:endParaRPr lang="en-US"/>
        </a:p>
      </dgm:t>
    </dgm:pt>
    <dgm:pt modelId="{5C013991-4655-4A13-A32D-1D5D5DD710BC}" type="sibTrans" cxnId="{70768C82-A7CB-4F1E-A307-932DF4C89ECB}">
      <dgm:prSet/>
      <dgm:spPr/>
      <dgm:t>
        <a:bodyPr/>
        <a:lstStyle/>
        <a:p>
          <a:endParaRPr lang="en-US"/>
        </a:p>
      </dgm:t>
    </dgm:pt>
    <dgm:pt modelId="{F0D716BF-BFB2-41E1-AE09-741ACC8180B3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Trastornos del sueño</a:t>
          </a:r>
          <a:endParaRPr lang="en-US"/>
        </a:p>
      </dgm:t>
    </dgm:pt>
    <dgm:pt modelId="{76E0F920-7C69-4115-A0D9-F2613DCF7BC4}" type="parTrans" cxnId="{8933E61B-78C4-4E31-87D6-46DDC6F5FDD8}">
      <dgm:prSet/>
      <dgm:spPr/>
      <dgm:t>
        <a:bodyPr/>
        <a:lstStyle/>
        <a:p>
          <a:endParaRPr lang="en-US"/>
        </a:p>
      </dgm:t>
    </dgm:pt>
    <dgm:pt modelId="{E7722383-BBF2-4E72-8D39-1838E80171F9}" type="sibTrans" cxnId="{8933E61B-78C4-4E31-87D6-46DDC6F5FDD8}">
      <dgm:prSet/>
      <dgm:spPr/>
      <dgm:t>
        <a:bodyPr/>
        <a:lstStyle/>
        <a:p>
          <a:endParaRPr lang="en-US"/>
        </a:p>
      </dgm:t>
    </dgm:pt>
    <dgm:pt modelId="{56B61ADA-0233-40D5-AF3C-747E9CD54F4A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Movimientos de gratificación</a:t>
          </a:r>
          <a:endParaRPr lang="en-US" dirty="0"/>
        </a:p>
      </dgm:t>
    </dgm:pt>
    <dgm:pt modelId="{7454397E-9A51-4D38-B0FE-E7E9ACA8F688}" type="parTrans" cxnId="{25C52DE4-1928-4BA9-9428-AB2E36F5360C}">
      <dgm:prSet/>
      <dgm:spPr/>
      <dgm:t>
        <a:bodyPr/>
        <a:lstStyle/>
        <a:p>
          <a:endParaRPr lang="en-US"/>
        </a:p>
      </dgm:t>
    </dgm:pt>
    <dgm:pt modelId="{6E882B69-CA7A-4607-A7CC-F403E5C796C2}" type="sibTrans" cxnId="{25C52DE4-1928-4BA9-9428-AB2E36F5360C}">
      <dgm:prSet/>
      <dgm:spPr/>
      <dgm:t>
        <a:bodyPr/>
        <a:lstStyle/>
        <a:p>
          <a:endParaRPr lang="en-US"/>
        </a:p>
      </dgm:t>
    </dgm:pt>
    <dgm:pt modelId="{E0B6FFD8-9E57-4D25-8EDC-870494643714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Spasmus nutans</a:t>
          </a:r>
          <a:endParaRPr lang="en-US" dirty="0"/>
        </a:p>
      </dgm:t>
    </dgm:pt>
    <dgm:pt modelId="{F335E2CD-E4C9-4749-9EE8-549C6C9ADF22}" type="parTrans" cxnId="{1A2145CC-E8F7-4DE7-8D52-9288A24B2995}">
      <dgm:prSet/>
      <dgm:spPr/>
      <dgm:t>
        <a:bodyPr/>
        <a:lstStyle/>
        <a:p>
          <a:endParaRPr lang="en-US"/>
        </a:p>
      </dgm:t>
    </dgm:pt>
    <dgm:pt modelId="{A13A2096-93C0-4641-9498-D8C0E2299891}" type="sibTrans" cxnId="{1A2145CC-E8F7-4DE7-8D52-9288A24B2995}">
      <dgm:prSet/>
      <dgm:spPr/>
      <dgm:t>
        <a:bodyPr/>
        <a:lstStyle/>
        <a:p>
          <a:endParaRPr lang="en-US"/>
        </a:p>
      </dgm:t>
    </dgm:pt>
    <dgm:pt modelId="{E8F9563C-56EF-4CE0-A5A1-6B70A42EB346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Síndrome de Sandifer</a:t>
          </a:r>
          <a:endParaRPr lang="en-US" dirty="0"/>
        </a:p>
      </dgm:t>
    </dgm:pt>
    <dgm:pt modelId="{8D757F8E-E922-4531-A7AB-CA4EBED3E265}" type="parTrans" cxnId="{6C7FF4A8-29A9-4E5B-B950-EC375C1A3E40}">
      <dgm:prSet/>
      <dgm:spPr/>
      <dgm:t>
        <a:bodyPr/>
        <a:lstStyle/>
        <a:p>
          <a:endParaRPr lang="en-US"/>
        </a:p>
      </dgm:t>
    </dgm:pt>
    <dgm:pt modelId="{AF03A4CF-BAF4-448D-914D-175EAB5DB4BF}" type="sibTrans" cxnId="{6C7FF4A8-29A9-4E5B-B950-EC375C1A3E40}">
      <dgm:prSet/>
      <dgm:spPr/>
      <dgm:t>
        <a:bodyPr/>
        <a:lstStyle/>
        <a:p>
          <a:endParaRPr lang="en-US"/>
        </a:p>
      </dgm:t>
    </dgm:pt>
    <dgm:pt modelId="{C41A5993-55AF-43C4-8269-14703938012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 dirty="0"/>
            <a:t>Escolar-Adolescencia</a:t>
          </a:r>
          <a:endParaRPr lang="en-US" dirty="0"/>
        </a:p>
      </dgm:t>
    </dgm:pt>
    <dgm:pt modelId="{06B4747C-C650-4CF9-AAB4-8195F45578F1}" type="parTrans" cxnId="{AA4EFFC3-CDD7-46DF-927E-067D87DD93D8}">
      <dgm:prSet/>
      <dgm:spPr/>
      <dgm:t>
        <a:bodyPr/>
        <a:lstStyle/>
        <a:p>
          <a:endParaRPr lang="en-US"/>
        </a:p>
      </dgm:t>
    </dgm:pt>
    <dgm:pt modelId="{D28EB6FD-5C84-4196-82D6-F9C4A60674B4}" type="sibTrans" cxnId="{AA4EFFC3-CDD7-46DF-927E-067D87DD93D8}">
      <dgm:prSet/>
      <dgm:spPr/>
      <dgm:t>
        <a:bodyPr/>
        <a:lstStyle/>
        <a:p>
          <a:endParaRPr lang="en-US"/>
        </a:p>
      </dgm:t>
    </dgm:pt>
    <dgm:pt modelId="{D13038C0-96FA-4DE6-BB1A-6D09C96C3633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Síncope</a:t>
          </a:r>
          <a:endParaRPr lang="en-US" dirty="0"/>
        </a:p>
      </dgm:t>
    </dgm:pt>
    <dgm:pt modelId="{6B558D74-FE41-4ADC-95CC-5E6DBDA1865A}" type="parTrans" cxnId="{FCD1F64A-13F3-4C8C-BDF8-12D449CB209D}">
      <dgm:prSet/>
      <dgm:spPr/>
      <dgm:t>
        <a:bodyPr/>
        <a:lstStyle/>
        <a:p>
          <a:endParaRPr lang="en-US"/>
        </a:p>
      </dgm:t>
    </dgm:pt>
    <dgm:pt modelId="{7592C499-DF90-40FD-A099-C85A7EAE4196}" type="sibTrans" cxnId="{FCD1F64A-13F3-4C8C-BDF8-12D449CB209D}">
      <dgm:prSet/>
      <dgm:spPr/>
      <dgm:t>
        <a:bodyPr/>
        <a:lstStyle/>
        <a:p>
          <a:endParaRPr lang="en-US"/>
        </a:p>
      </dgm:t>
    </dgm:pt>
    <dgm:pt modelId="{0FE95024-3325-4EB3-991F-101EADBE7C20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Trastornos del sueño</a:t>
          </a:r>
          <a:endParaRPr lang="en-US" dirty="0"/>
        </a:p>
      </dgm:t>
    </dgm:pt>
    <dgm:pt modelId="{9FC1D723-3CF0-4FD2-BB79-195C77BF992E}" type="parTrans" cxnId="{927FB29E-8F0F-4344-B55F-6AB72AE233B3}">
      <dgm:prSet/>
      <dgm:spPr/>
      <dgm:t>
        <a:bodyPr/>
        <a:lstStyle/>
        <a:p>
          <a:endParaRPr lang="en-US"/>
        </a:p>
      </dgm:t>
    </dgm:pt>
    <dgm:pt modelId="{A7B0F7A3-8514-40DE-BC36-3204E6A465DA}" type="sibTrans" cxnId="{927FB29E-8F0F-4344-B55F-6AB72AE233B3}">
      <dgm:prSet/>
      <dgm:spPr/>
      <dgm:t>
        <a:bodyPr/>
        <a:lstStyle/>
        <a:p>
          <a:endParaRPr lang="en-US"/>
        </a:p>
      </dgm:t>
    </dgm:pt>
    <dgm:pt modelId="{0C3FAE3B-3365-4314-BE5E-2F8D21EBFCF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Crisis psicógenas</a:t>
          </a:r>
          <a:endParaRPr lang="en-US" dirty="0"/>
        </a:p>
      </dgm:t>
    </dgm:pt>
    <dgm:pt modelId="{3B274E5F-CBE9-493A-B80A-02DE8B4875C8}" type="parTrans" cxnId="{57D2CCA1-4CAE-43A4-880E-288E8FCA2EEE}">
      <dgm:prSet/>
      <dgm:spPr/>
      <dgm:t>
        <a:bodyPr/>
        <a:lstStyle/>
        <a:p>
          <a:endParaRPr lang="en-US"/>
        </a:p>
      </dgm:t>
    </dgm:pt>
    <dgm:pt modelId="{70A33D9C-2AD5-4CCD-90C5-35F8B46B4DA4}" type="sibTrans" cxnId="{57D2CCA1-4CAE-43A4-880E-288E8FCA2EEE}">
      <dgm:prSet/>
      <dgm:spPr/>
      <dgm:t>
        <a:bodyPr/>
        <a:lstStyle/>
        <a:p>
          <a:endParaRPr lang="en-US"/>
        </a:p>
      </dgm:t>
    </dgm:pt>
    <dgm:pt modelId="{22C5CD2D-164A-471A-9436-B017DBC94EE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Tics</a:t>
          </a:r>
          <a:endParaRPr lang="en-US" dirty="0"/>
        </a:p>
      </dgm:t>
    </dgm:pt>
    <dgm:pt modelId="{300604E8-3530-4C53-8909-43DBE484F96F}" type="parTrans" cxnId="{BA35CCDD-2A8D-4C55-8B0A-7B92A62312D6}">
      <dgm:prSet/>
      <dgm:spPr/>
      <dgm:t>
        <a:bodyPr/>
        <a:lstStyle/>
        <a:p>
          <a:endParaRPr lang="en-US"/>
        </a:p>
      </dgm:t>
    </dgm:pt>
    <dgm:pt modelId="{142E9D73-E482-490D-9D35-3B59C8BDBD12}" type="sibTrans" cxnId="{BA35CCDD-2A8D-4C55-8B0A-7B92A62312D6}">
      <dgm:prSet/>
      <dgm:spPr/>
      <dgm:t>
        <a:bodyPr/>
        <a:lstStyle/>
        <a:p>
          <a:endParaRPr lang="en-US"/>
        </a:p>
      </dgm:t>
    </dgm:pt>
    <dgm:pt modelId="{283F09F2-9944-43D0-AACF-37648EDAAC5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Migraña</a:t>
          </a:r>
          <a:endParaRPr lang="en-US" dirty="0"/>
        </a:p>
      </dgm:t>
    </dgm:pt>
    <dgm:pt modelId="{DD538965-CD32-4591-8EAC-13C71631AB03}" type="parTrans" cxnId="{EF280CEE-C03B-4052-923C-FDBC558ABE20}">
      <dgm:prSet/>
      <dgm:spPr/>
      <dgm:t>
        <a:bodyPr/>
        <a:lstStyle/>
        <a:p>
          <a:endParaRPr lang="en-US"/>
        </a:p>
      </dgm:t>
    </dgm:pt>
    <dgm:pt modelId="{F97A96A0-1685-407D-929A-EADB9DE786D0}" type="sibTrans" cxnId="{EF280CEE-C03B-4052-923C-FDBC558ABE20}">
      <dgm:prSet/>
      <dgm:spPr/>
      <dgm:t>
        <a:bodyPr/>
        <a:lstStyle/>
        <a:p>
          <a:endParaRPr lang="en-US"/>
        </a:p>
      </dgm:t>
    </dgm:pt>
    <dgm:pt modelId="{98935878-A30D-446A-92AD-CA4015A915A9}" type="pres">
      <dgm:prSet presAssocID="{732CAE81-CF6A-4596-980B-54F58485842B}" presName="root" presStyleCnt="0">
        <dgm:presLayoutVars>
          <dgm:dir/>
          <dgm:resizeHandles val="exact"/>
        </dgm:presLayoutVars>
      </dgm:prSet>
      <dgm:spPr/>
    </dgm:pt>
    <dgm:pt modelId="{CA551D91-5058-4313-8EA8-239B0F8CE28D}" type="pres">
      <dgm:prSet presAssocID="{D7212C46-F7ED-4EDE-91AC-5E346EB959AE}" presName="compNode" presStyleCnt="0"/>
      <dgm:spPr/>
    </dgm:pt>
    <dgm:pt modelId="{50443273-835B-4CC7-A1F2-64C47DA225DA}" type="pres">
      <dgm:prSet presAssocID="{D7212C46-F7ED-4EDE-91AC-5E346EB959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b"/>
        </a:ext>
      </dgm:extLst>
    </dgm:pt>
    <dgm:pt modelId="{11EFB08E-50D7-435F-ADDB-2A24DE5A9B3F}" type="pres">
      <dgm:prSet presAssocID="{D7212C46-F7ED-4EDE-91AC-5E346EB959AE}" presName="iconSpace" presStyleCnt="0"/>
      <dgm:spPr/>
    </dgm:pt>
    <dgm:pt modelId="{38A28920-77C5-4493-AC49-3BFB9BA868E9}" type="pres">
      <dgm:prSet presAssocID="{D7212C46-F7ED-4EDE-91AC-5E346EB959AE}" presName="parTx" presStyleLbl="revTx" presStyleIdx="0" presStyleCnt="6">
        <dgm:presLayoutVars>
          <dgm:chMax val="0"/>
          <dgm:chPref val="0"/>
        </dgm:presLayoutVars>
      </dgm:prSet>
      <dgm:spPr/>
    </dgm:pt>
    <dgm:pt modelId="{516990E8-CF9C-4C10-91A9-820BCD4A8265}" type="pres">
      <dgm:prSet presAssocID="{D7212C46-F7ED-4EDE-91AC-5E346EB959AE}" presName="txSpace" presStyleCnt="0"/>
      <dgm:spPr/>
    </dgm:pt>
    <dgm:pt modelId="{7BB6951A-5AEA-46B4-BBA2-20D54087EC52}" type="pres">
      <dgm:prSet presAssocID="{D7212C46-F7ED-4EDE-91AC-5E346EB959AE}" presName="desTx" presStyleLbl="revTx" presStyleIdx="1" presStyleCnt="6">
        <dgm:presLayoutVars/>
      </dgm:prSet>
      <dgm:spPr/>
    </dgm:pt>
    <dgm:pt modelId="{3C96CC1F-1B07-4537-B8DC-0F5FB2E5192C}" type="pres">
      <dgm:prSet presAssocID="{34AC16A7-3262-400A-8B9F-79BC27FE81C6}" presName="sibTrans" presStyleCnt="0"/>
      <dgm:spPr/>
    </dgm:pt>
    <dgm:pt modelId="{11B7A4BD-CCA2-405E-9420-1CCD68BB639C}" type="pres">
      <dgm:prSet presAssocID="{4FA2E960-4724-4979-BC34-5A9E83319FBA}" presName="compNode" presStyleCnt="0"/>
      <dgm:spPr/>
    </dgm:pt>
    <dgm:pt modelId="{98C5070C-86DB-4378-A5BD-109CDBC16AB8}" type="pres">
      <dgm:prSet presAssocID="{4FA2E960-4724-4979-BC34-5A9E83319F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bé gateando"/>
        </a:ext>
      </dgm:extLst>
    </dgm:pt>
    <dgm:pt modelId="{2823E52E-9F44-4B48-9C95-F3A5243A0D2B}" type="pres">
      <dgm:prSet presAssocID="{4FA2E960-4724-4979-BC34-5A9E83319FBA}" presName="iconSpace" presStyleCnt="0"/>
      <dgm:spPr/>
    </dgm:pt>
    <dgm:pt modelId="{82ED27B6-FE54-4BCE-A278-EAFA15CA9940}" type="pres">
      <dgm:prSet presAssocID="{4FA2E960-4724-4979-BC34-5A9E83319FBA}" presName="parTx" presStyleLbl="revTx" presStyleIdx="2" presStyleCnt="6">
        <dgm:presLayoutVars>
          <dgm:chMax val="0"/>
          <dgm:chPref val="0"/>
        </dgm:presLayoutVars>
      </dgm:prSet>
      <dgm:spPr/>
    </dgm:pt>
    <dgm:pt modelId="{74908F77-45E9-4793-B7B2-AD19ED677C1C}" type="pres">
      <dgm:prSet presAssocID="{4FA2E960-4724-4979-BC34-5A9E83319FBA}" presName="txSpace" presStyleCnt="0"/>
      <dgm:spPr/>
    </dgm:pt>
    <dgm:pt modelId="{E5AB3BE3-2178-46B4-97DB-E4FFC0516F11}" type="pres">
      <dgm:prSet presAssocID="{4FA2E960-4724-4979-BC34-5A9E83319FBA}" presName="desTx" presStyleLbl="revTx" presStyleIdx="3" presStyleCnt="6">
        <dgm:presLayoutVars/>
      </dgm:prSet>
      <dgm:spPr/>
    </dgm:pt>
    <dgm:pt modelId="{E2E8CCA6-E4D7-4AE8-80A9-E4C8CA38B888}" type="pres">
      <dgm:prSet presAssocID="{F30A0413-27DF-4627-BF86-DBA6D4AF7C1B}" presName="sibTrans" presStyleCnt="0"/>
      <dgm:spPr/>
    </dgm:pt>
    <dgm:pt modelId="{31E3AF6D-2AA5-4AE6-9ABF-55EFC0C455D6}" type="pres">
      <dgm:prSet presAssocID="{C41A5993-55AF-43C4-8269-147039380123}" presName="compNode" presStyleCnt="0"/>
      <dgm:spPr/>
    </dgm:pt>
    <dgm:pt modelId="{C625F951-2AF2-4D2A-BD77-9EF2D61838F7}" type="pres">
      <dgm:prSet presAssocID="{C41A5993-55AF-43C4-8269-14703938012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opatín"/>
        </a:ext>
      </dgm:extLst>
    </dgm:pt>
    <dgm:pt modelId="{88D48D5D-5DB0-4058-900F-AE09381C72C5}" type="pres">
      <dgm:prSet presAssocID="{C41A5993-55AF-43C4-8269-147039380123}" presName="iconSpace" presStyleCnt="0"/>
      <dgm:spPr/>
    </dgm:pt>
    <dgm:pt modelId="{F321E6E6-FB7A-41F8-83CF-894A400FF566}" type="pres">
      <dgm:prSet presAssocID="{C41A5993-55AF-43C4-8269-147039380123}" presName="parTx" presStyleLbl="revTx" presStyleIdx="4" presStyleCnt="6">
        <dgm:presLayoutVars>
          <dgm:chMax val="0"/>
          <dgm:chPref val="0"/>
        </dgm:presLayoutVars>
      </dgm:prSet>
      <dgm:spPr/>
    </dgm:pt>
    <dgm:pt modelId="{F5ABEB8F-6525-4CC4-A499-A47268E89015}" type="pres">
      <dgm:prSet presAssocID="{C41A5993-55AF-43C4-8269-147039380123}" presName="txSpace" presStyleCnt="0"/>
      <dgm:spPr/>
    </dgm:pt>
    <dgm:pt modelId="{B150D36A-DEEE-4F6F-8326-BC6F268CDD44}" type="pres">
      <dgm:prSet presAssocID="{C41A5993-55AF-43C4-8269-147039380123}" presName="desTx" presStyleLbl="revTx" presStyleIdx="5" presStyleCnt="6">
        <dgm:presLayoutVars/>
      </dgm:prSet>
      <dgm:spPr/>
    </dgm:pt>
  </dgm:ptLst>
  <dgm:cxnLst>
    <dgm:cxn modelId="{B67EA905-E6A3-4587-B4D0-E4297C8130D8}" srcId="{732CAE81-CF6A-4596-980B-54F58485842B}" destId="{D7212C46-F7ED-4EDE-91AC-5E346EB959AE}" srcOrd="0" destOrd="0" parTransId="{469E2B1E-5C22-48E4-BB3C-4F436C5D9B58}" sibTransId="{34AC16A7-3262-400A-8B9F-79BC27FE81C6}"/>
    <dgm:cxn modelId="{6A773D10-4784-4E6F-ABA8-6184AA4ABA5D}" type="presOf" srcId="{3ECEF038-6203-45DC-A3F0-50A9F9B5F631}" destId="{7BB6951A-5AEA-46B4-BBA2-20D54087EC52}" srcOrd="0" destOrd="2" presId="urn:microsoft.com/office/officeart/2018/2/layout/IconLabelDescriptionList"/>
    <dgm:cxn modelId="{91218111-5E60-4D35-8EFE-924859FA9C92}" type="presOf" srcId="{C41A5993-55AF-43C4-8269-147039380123}" destId="{F321E6E6-FB7A-41F8-83CF-894A400FF566}" srcOrd="0" destOrd="0" presId="urn:microsoft.com/office/officeart/2018/2/layout/IconLabelDescriptionList"/>
    <dgm:cxn modelId="{8933E61B-78C4-4E31-87D6-46DDC6F5FDD8}" srcId="{4FA2E960-4724-4979-BC34-5A9E83319FBA}" destId="{F0D716BF-BFB2-41E1-AE09-741ACC8180B3}" srcOrd="6" destOrd="0" parTransId="{76E0F920-7C69-4115-A0D9-F2613DCF7BC4}" sibTransId="{E7722383-BBF2-4E72-8D39-1838E80171F9}"/>
    <dgm:cxn modelId="{1761C223-A93F-4C19-9D93-511F5B35EC35}" type="presOf" srcId="{732CAE81-CF6A-4596-980B-54F58485842B}" destId="{98935878-A30D-446A-92AD-CA4015A915A9}" srcOrd="0" destOrd="0" presId="urn:microsoft.com/office/officeart/2018/2/layout/IconLabelDescriptionList"/>
    <dgm:cxn modelId="{4F2A8637-654C-4479-83CC-E23BF2265880}" srcId="{4FA2E960-4724-4979-BC34-5A9E83319FBA}" destId="{8D337D9C-8961-40EE-A053-53F76A23BC9B}" srcOrd="0" destOrd="0" parTransId="{61444F5B-EC0A-4A0B-A12D-6EAA764F6503}" sibTransId="{0E51A90C-1B91-4D11-8C81-1A06712D0658}"/>
    <dgm:cxn modelId="{8163B837-20DF-4552-88BA-80B36F60B909}" srcId="{D7212C46-F7ED-4EDE-91AC-5E346EB959AE}" destId="{F34244E4-7F2D-46CB-9C6B-80EA309AFA1A}" srcOrd="0" destOrd="0" parTransId="{071151E7-2673-45DB-987A-518F79D645F6}" sibTransId="{C120A38A-4046-4D72-8754-729684E60297}"/>
    <dgm:cxn modelId="{290CA83F-04A4-437F-9AB4-B27E768BB458}" srcId="{D7212C46-F7ED-4EDE-91AC-5E346EB959AE}" destId="{3ECEF038-6203-45DC-A3F0-50A9F9B5F631}" srcOrd="2" destOrd="0" parTransId="{36798B6D-B0B6-438A-A8A7-CB0224CC7566}" sibTransId="{911626F6-CF7C-4C0F-BDDE-8B1409EB1F78}"/>
    <dgm:cxn modelId="{34178445-2F09-4624-87ED-647D34E551FC}" type="presOf" srcId="{4FA2E960-4724-4979-BC34-5A9E83319FBA}" destId="{82ED27B6-FE54-4BCE-A278-EAFA15CA9940}" srcOrd="0" destOrd="0" presId="urn:microsoft.com/office/officeart/2018/2/layout/IconLabelDescriptionList"/>
    <dgm:cxn modelId="{E3E81549-6363-401D-BB7B-AC551152D696}" type="presOf" srcId="{0FE95024-3325-4EB3-991F-101EADBE7C20}" destId="{B150D36A-DEEE-4F6F-8326-BC6F268CDD44}" srcOrd="0" destOrd="1" presId="urn:microsoft.com/office/officeart/2018/2/layout/IconLabelDescriptionList"/>
    <dgm:cxn modelId="{FCD1F64A-13F3-4C8C-BDF8-12D449CB209D}" srcId="{C41A5993-55AF-43C4-8269-147039380123}" destId="{D13038C0-96FA-4DE6-BB1A-6D09C96C3633}" srcOrd="0" destOrd="0" parTransId="{6B558D74-FE41-4ADC-95CC-5E6DBDA1865A}" sibTransId="{7592C499-DF90-40FD-A099-C85A7EAE4196}"/>
    <dgm:cxn modelId="{15735E51-933B-4092-9E20-372A13077BA5}" type="presOf" srcId="{E8F9563C-56EF-4CE0-A5A1-6B70A42EB346}" destId="{E5AB3BE3-2178-46B4-97DB-E4FFC0516F11}" srcOrd="0" destOrd="9" presId="urn:microsoft.com/office/officeart/2018/2/layout/IconLabelDescriptionList"/>
    <dgm:cxn modelId="{306FD058-45F6-47E0-8C3A-6C30C27AB35A}" type="presOf" srcId="{70D7A6B7-EC1A-4AA7-86EC-B4CCF98A0D1E}" destId="{E5AB3BE3-2178-46B4-97DB-E4FFC0516F11}" srcOrd="0" destOrd="2" presId="urn:microsoft.com/office/officeart/2018/2/layout/IconLabelDescriptionList"/>
    <dgm:cxn modelId="{942F335B-3325-4089-8736-CEFA51C9A6C6}" type="presOf" srcId="{56B61ADA-0233-40D5-AF3C-747E9CD54F4A}" destId="{E5AB3BE3-2178-46B4-97DB-E4FFC0516F11}" srcOrd="0" destOrd="7" presId="urn:microsoft.com/office/officeart/2018/2/layout/IconLabelDescriptionList"/>
    <dgm:cxn modelId="{2A4B4461-0717-42BB-9E14-CD36552F17CE}" type="presOf" srcId="{F34244E4-7F2D-46CB-9C6B-80EA309AFA1A}" destId="{7BB6951A-5AEA-46B4-BBA2-20D54087EC52}" srcOrd="0" destOrd="0" presId="urn:microsoft.com/office/officeart/2018/2/layout/IconLabelDescriptionList"/>
    <dgm:cxn modelId="{C756E461-1122-40AC-8B03-F40BDF2784D4}" type="presOf" srcId="{9A58B52D-7784-4E50-A8E9-01145B16CCE9}" destId="{E5AB3BE3-2178-46B4-97DB-E4FFC0516F11}" srcOrd="0" destOrd="1" presId="urn:microsoft.com/office/officeart/2018/2/layout/IconLabelDescriptionList"/>
    <dgm:cxn modelId="{DF6ABE6D-B243-4946-91A3-FD06B72D812D}" srcId="{4FA2E960-4724-4979-BC34-5A9E83319FBA}" destId="{70D7A6B7-EC1A-4AA7-86EC-B4CCF98A0D1E}" srcOrd="2" destOrd="0" parTransId="{363E32A9-0B19-4121-9C06-20B88FDF9B7F}" sibTransId="{85772562-10B6-4A20-ABE5-7F8902BF76EA}"/>
    <dgm:cxn modelId="{A01EF272-6454-4846-BB4F-95BD74D6BB38}" type="presOf" srcId="{8E36E435-31EA-4894-993F-2126198E3704}" destId="{E5AB3BE3-2178-46B4-97DB-E4FFC0516F11}" srcOrd="0" destOrd="5" presId="urn:microsoft.com/office/officeart/2018/2/layout/IconLabelDescriptionList"/>
    <dgm:cxn modelId="{01BA397E-0641-4715-9C0F-62C040C9D12E}" srcId="{732CAE81-CF6A-4596-980B-54F58485842B}" destId="{4FA2E960-4724-4979-BC34-5A9E83319FBA}" srcOrd="1" destOrd="0" parTransId="{D40F4A64-6357-4B92-88FE-98EF6AD29A51}" sibTransId="{F30A0413-27DF-4627-BF86-DBA6D4AF7C1B}"/>
    <dgm:cxn modelId="{EEC3487F-CB32-4933-A1E8-8B2A82D63821}" srcId="{4FA2E960-4724-4979-BC34-5A9E83319FBA}" destId="{9A58B52D-7784-4E50-A8E9-01145B16CCE9}" srcOrd="1" destOrd="0" parTransId="{1E696736-97C3-4A44-BDC8-6F2635F198CB}" sibTransId="{A7E4DD7B-2713-47D7-B0E7-F3010E84B02D}"/>
    <dgm:cxn modelId="{EEDF667F-BF3B-4FD8-B64B-1EB4D9A3940F}" type="presOf" srcId="{F0D716BF-BFB2-41E1-AE09-741ACC8180B3}" destId="{E5AB3BE3-2178-46B4-97DB-E4FFC0516F11}" srcOrd="0" destOrd="6" presId="urn:microsoft.com/office/officeart/2018/2/layout/IconLabelDescriptionList"/>
    <dgm:cxn modelId="{70768C82-A7CB-4F1E-A307-932DF4C89ECB}" srcId="{4FA2E960-4724-4979-BC34-5A9E83319FBA}" destId="{8E36E435-31EA-4894-993F-2126198E3704}" srcOrd="5" destOrd="0" parTransId="{ADBE3667-0DC0-443F-B4E1-84A164017466}" sibTransId="{5C013991-4655-4A13-A32D-1D5D5DD710BC}"/>
    <dgm:cxn modelId="{927FB29E-8F0F-4344-B55F-6AB72AE233B3}" srcId="{C41A5993-55AF-43C4-8269-147039380123}" destId="{0FE95024-3325-4EB3-991F-101EADBE7C20}" srcOrd="1" destOrd="0" parTransId="{9FC1D723-3CF0-4FD2-BB79-195C77BF992E}" sibTransId="{A7B0F7A3-8514-40DE-BC36-3204E6A465DA}"/>
    <dgm:cxn modelId="{10ECC89E-5780-46EA-8289-8BCEAE9C94A5}" srcId="{D7212C46-F7ED-4EDE-91AC-5E346EB959AE}" destId="{82C4F172-1694-4F07-BCA2-361F2D4D5C2F}" srcOrd="1" destOrd="0" parTransId="{06E14450-A0DB-4758-A8A0-14B0686A678C}" sibTransId="{294017D9-7EE1-4870-AF13-D4134D786469}"/>
    <dgm:cxn modelId="{57D2CCA1-4CAE-43A4-880E-288E8FCA2EEE}" srcId="{C41A5993-55AF-43C4-8269-147039380123}" destId="{0C3FAE3B-3365-4314-BE5E-2F8D21EBFCFC}" srcOrd="2" destOrd="0" parTransId="{3B274E5F-CBE9-493A-B80A-02DE8B4875C8}" sibTransId="{70A33D9C-2AD5-4CCD-90C5-35F8B46B4DA4}"/>
    <dgm:cxn modelId="{6C7FF4A8-29A9-4E5B-B950-EC375C1A3E40}" srcId="{4FA2E960-4724-4979-BC34-5A9E83319FBA}" destId="{E8F9563C-56EF-4CE0-A5A1-6B70A42EB346}" srcOrd="9" destOrd="0" parTransId="{8D757F8E-E922-4531-A7AB-CA4EBED3E265}" sibTransId="{AF03A4CF-BAF4-448D-914D-175EAB5DB4BF}"/>
    <dgm:cxn modelId="{B3117DAA-990C-49BA-97A8-DC23A752B165}" type="presOf" srcId="{0C3FAE3B-3365-4314-BE5E-2F8D21EBFCFC}" destId="{B150D36A-DEEE-4F6F-8326-BC6F268CDD44}" srcOrd="0" destOrd="2" presId="urn:microsoft.com/office/officeart/2018/2/layout/IconLabelDescriptionList"/>
    <dgm:cxn modelId="{63464BAF-D23C-43BD-80E2-A7D94DC721E3}" type="presOf" srcId="{82C4F172-1694-4F07-BCA2-361F2D4D5C2F}" destId="{7BB6951A-5AEA-46B4-BBA2-20D54087EC52}" srcOrd="0" destOrd="1" presId="urn:microsoft.com/office/officeart/2018/2/layout/IconLabelDescriptionList"/>
    <dgm:cxn modelId="{B47D38B0-93FD-44A9-A5A0-87BCA13F14F4}" srcId="{4FA2E960-4724-4979-BC34-5A9E83319FBA}" destId="{4A38A674-CC42-4599-9700-042A8BCA644F}" srcOrd="3" destOrd="0" parTransId="{57A29D66-EA10-438B-833B-C789C0EEDFB6}" sibTransId="{B5C5A223-F5B8-47CC-BDE8-553F0642CCB7}"/>
    <dgm:cxn modelId="{BCCCC8B5-CE59-4491-AD30-5A6086A333A3}" type="presOf" srcId="{283F09F2-9944-43D0-AACF-37648EDAAC5C}" destId="{B150D36A-DEEE-4F6F-8326-BC6F268CDD44}" srcOrd="0" destOrd="4" presId="urn:microsoft.com/office/officeart/2018/2/layout/IconLabelDescriptionList"/>
    <dgm:cxn modelId="{AA4EFFC3-CDD7-46DF-927E-067D87DD93D8}" srcId="{732CAE81-CF6A-4596-980B-54F58485842B}" destId="{C41A5993-55AF-43C4-8269-147039380123}" srcOrd="2" destOrd="0" parTransId="{06B4747C-C650-4CF9-AAB4-8195F45578F1}" sibTransId="{D28EB6FD-5C84-4196-82D6-F9C4A60674B4}"/>
    <dgm:cxn modelId="{B9A54FC4-7DBC-4900-84B8-A91D7FB4D92E}" srcId="{4FA2E960-4724-4979-BC34-5A9E83319FBA}" destId="{8874401F-3B33-4E1D-A948-3D20012B9595}" srcOrd="4" destOrd="0" parTransId="{5766FF75-6B61-40AB-A532-6CA6291CDD62}" sibTransId="{6C353B3E-1DFE-428E-94B2-243DCA069975}"/>
    <dgm:cxn modelId="{1A2145CC-E8F7-4DE7-8D52-9288A24B2995}" srcId="{4FA2E960-4724-4979-BC34-5A9E83319FBA}" destId="{E0B6FFD8-9E57-4D25-8EDC-870494643714}" srcOrd="8" destOrd="0" parTransId="{F335E2CD-E4C9-4749-9EE8-549C6C9ADF22}" sibTransId="{A13A2096-93C0-4641-9498-D8C0E2299891}"/>
    <dgm:cxn modelId="{12D890D2-74C6-4A8E-AEBB-E8F9045E0375}" type="presOf" srcId="{8D337D9C-8961-40EE-A053-53F76A23BC9B}" destId="{E5AB3BE3-2178-46B4-97DB-E4FFC0516F11}" srcOrd="0" destOrd="0" presId="urn:microsoft.com/office/officeart/2018/2/layout/IconLabelDescriptionList"/>
    <dgm:cxn modelId="{15BA78D5-F780-4A13-B2F8-DDB463CF7D3D}" type="presOf" srcId="{E0B6FFD8-9E57-4D25-8EDC-870494643714}" destId="{E5AB3BE3-2178-46B4-97DB-E4FFC0516F11}" srcOrd="0" destOrd="8" presId="urn:microsoft.com/office/officeart/2018/2/layout/IconLabelDescriptionList"/>
    <dgm:cxn modelId="{A2A52CD6-16F0-414A-8075-B6B3A6C73F1F}" type="presOf" srcId="{D7212C46-F7ED-4EDE-91AC-5E346EB959AE}" destId="{38A28920-77C5-4493-AC49-3BFB9BA868E9}" srcOrd="0" destOrd="0" presId="urn:microsoft.com/office/officeart/2018/2/layout/IconLabelDescriptionList"/>
    <dgm:cxn modelId="{F6C3D3DB-50F0-48BC-924B-991FCC8C01AE}" type="presOf" srcId="{22C5CD2D-164A-471A-9436-B017DBC94EEF}" destId="{B150D36A-DEEE-4F6F-8326-BC6F268CDD44}" srcOrd="0" destOrd="3" presId="urn:microsoft.com/office/officeart/2018/2/layout/IconLabelDescriptionList"/>
    <dgm:cxn modelId="{BA35CCDD-2A8D-4C55-8B0A-7B92A62312D6}" srcId="{C41A5993-55AF-43C4-8269-147039380123}" destId="{22C5CD2D-164A-471A-9436-B017DBC94EEF}" srcOrd="3" destOrd="0" parTransId="{300604E8-3530-4C53-8909-43DBE484F96F}" sibTransId="{142E9D73-E482-490D-9D35-3B59C8BDBD12}"/>
    <dgm:cxn modelId="{F5706BE1-EF31-4273-A2DA-F183B24F3D01}" type="presOf" srcId="{8874401F-3B33-4E1D-A948-3D20012B9595}" destId="{E5AB3BE3-2178-46B4-97DB-E4FFC0516F11}" srcOrd="0" destOrd="4" presId="urn:microsoft.com/office/officeart/2018/2/layout/IconLabelDescriptionList"/>
    <dgm:cxn modelId="{25C52DE4-1928-4BA9-9428-AB2E36F5360C}" srcId="{4FA2E960-4724-4979-BC34-5A9E83319FBA}" destId="{56B61ADA-0233-40D5-AF3C-747E9CD54F4A}" srcOrd="7" destOrd="0" parTransId="{7454397E-9A51-4D38-B0FE-E7E9ACA8F688}" sibTransId="{6E882B69-CA7A-4607-A7CC-F403E5C796C2}"/>
    <dgm:cxn modelId="{702C75E9-0967-40D6-A350-E1286D72498B}" type="presOf" srcId="{4A38A674-CC42-4599-9700-042A8BCA644F}" destId="{E5AB3BE3-2178-46B4-97DB-E4FFC0516F11}" srcOrd="0" destOrd="3" presId="urn:microsoft.com/office/officeart/2018/2/layout/IconLabelDescriptionList"/>
    <dgm:cxn modelId="{EF280CEE-C03B-4052-923C-FDBC558ABE20}" srcId="{C41A5993-55AF-43C4-8269-147039380123}" destId="{283F09F2-9944-43D0-AACF-37648EDAAC5C}" srcOrd="4" destOrd="0" parTransId="{DD538965-CD32-4591-8EAC-13C71631AB03}" sibTransId="{F97A96A0-1685-407D-929A-EADB9DE786D0}"/>
    <dgm:cxn modelId="{2AFF0EF9-FF8D-42DC-BEDD-25256A19C5B1}" type="presOf" srcId="{D13038C0-96FA-4DE6-BB1A-6D09C96C3633}" destId="{B150D36A-DEEE-4F6F-8326-BC6F268CDD44}" srcOrd="0" destOrd="0" presId="urn:microsoft.com/office/officeart/2018/2/layout/IconLabelDescriptionList"/>
    <dgm:cxn modelId="{218A504C-161F-4294-BE44-54AAF6912787}" type="presParOf" srcId="{98935878-A30D-446A-92AD-CA4015A915A9}" destId="{CA551D91-5058-4313-8EA8-239B0F8CE28D}" srcOrd="0" destOrd="0" presId="urn:microsoft.com/office/officeart/2018/2/layout/IconLabelDescriptionList"/>
    <dgm:cxn modelId="{7FF0BB21-7DBE-4CD9-8909-C33E83209AE5}" type="presParOf" srcId="{CA551D91-5058-4313-8EA8-239B0F8CE28D}" destId="{50443273-835B-4CC7-A1F2-64C47DA225DA}" srcOrd="0" destOrd="0" presId="urn:microsoft.com/office/officeart/2018/2/layout/IconLabelDescriptionList"/>
    <dgm:cxn modelId="{2E5BEF1C-F4D9-4F76-A181-51D71A336242}" type="presParOf" srcId="{CA551D91-5058-4313-8EA8-239B0F8CE28D}" destId="{11EFB08E-50D7-435F-ADDB-2A24DE5A9B3F}" srcOrd="1" destOrd="0" presId="urn:microsoft.com/office/officeart/2018/2/layout/IconLabelDescriptionList"/>
    <dgm:cxn modelId="{7C938C58-E06C-4007-BA93-0B87CF2FCD6D}" type="presParOf" srcId="{CA551D91-5058-4313-8EA8-239B0F8CE28D}" destId="{38A28920-77C5-4493-AC49-3BFB9BA868E9}" srcOrd="2" destOrd="0" presId="urn:microsoft.com/office/officeart/2018/2/layout/IconLabelDescriptionList"/>
    <dgm:cxn modelId="{5A4830D0-6C2A-4C56-B492-1D401A463FB6}" type="presParOf" srcId="{CA551D91-5058-4313-8EA8-239B0F8CE28D}" destId="{516990E8-CF9C-4C10-91A9-820BCD4A8265}" srcOrd="3" destOrd="0" presId="urn:microsoft.com/office/officeart/2018/2/layout/IconLabelDescriptionList"/>
    <dgm:cxn modelId="{C2C59DF9-2C51-44D1-BCA1-42B62581A043}" type="presParOf" srcId="{CA551D91-5058-4313-8EA8-239B0F8CE28D}" destId="{7BB6951A-5AEA-46B4-BBA2-20D54087EC52}" srcOrd="4" destOrd="0" presId="urn:microsoft.com/office/officeart/2018/2/layout/IconLabelDescriptionList"/>
    <dgm:cxn modelId="{ACB94CAD-F96E-438B-BB93-5FAF8ECAA810}" type="presParOf" srcId="{98935878-A30D-446A-92AD-CA4015A915A9}" destId="{3C96CC1F-1B07-4537-B8DC-0F5FB2E5192C}" srcOrd="1" destOrd="0" presId="urn:microsoft.com/office/officeart/2018/2/layout/IconLabelDescriptionList"/>
    <dgm:cxn modelId="{AE65C3ED-2E4A-4D95-9384-9E9CCA61C14F}" type="presParOf" srcId="{98935878-A30D-446A-92AD-CA4015A915A9}" destId="{11B7A4BD-CCA2-405E-9420-1CCD68BB639C}" srcOrd="2" destOrd="0" presId="urn:microsoft.com/office/officeart/2018/2/layout/IconLabelDescriptionList"/>
    <dgm:cxn modelId="{4A5C457E-BC35-42F2-AB6C-22223ECF2698}" type="presParOf" srcId="{11B7A4BD-CCA2-405E-9420-1CCD68BB639C}" destId="{98C5070C-86DB-4378-A5BD-109CDBC16AB8}" srcOrd="0" destOrd="0" presId="urn:microsoft.com/office/officeart/2018/2/layout/IconLabelDescriptionList"/>
    <dgm:cxn modelId="{653436E6-F989-4E95-9BB4-298E71A706F9}" type="presParOf" srcId="{11B7A4BD-CCA2-405E-9420-1CCD68BB639C}" destId="{2823E52E-9F44-4B48-9C95-F3A5243A0D2B}" srcOrd="1" destOrd="0" presId="urn:microsoft.com/office/officeart/2018/2/layout/IconLabelDescriptionList"/>
    <dgm:cxn modelId="{3BF4E77A-A2ED-4414-BF0E-1C53D7FD57E5}" type="presParOf" srcId="{11B7A4BD-CCA2-405E-9420-1CCD68BB639C}" destId="{82ED27B6-FE54-4BCE-A278-EAFA15CA9940}" srcOrd="2" destOrd="0" presId="urn:microsoft.com/office/officeart/2018/2/layout/IconLabelDescriptionList"/>
    <dgm:cxn modelId="{7D788F83-40B0-4FF8-8109-87775C74934F}" type="presParOf" srcId="{11B7A4BD-CCA2-405E-9420-1CCD68BB639C}" destId="{74908F77-45E9-4793-B7B2-AD19ED677C1C}" srcOrd="3" destOrd="0" presId="urn:microsoft.com/office/officeart/2018/2/layout/IconLabelDescriptionList"/>
    <dgm:cxn modelId="{FF5E3165-025B-4EF8-A6C3-40A194370969}" type="presParOf" srcId="{11B7A4BD-CCA2-405E-9420-1CCD68BB639C}" destId="{E5AB3BE3-2178-46B4-97DB-E4FFC0516F11}" srcOrd="4" destOrd="0" presId="urn:microsoft.com/office/officeart/2018/2/layout/IconLabelDescriptionList"/>
    <dgm:cxn modelId="{E5A9BFCA-2DE7-4795-974D-FCCDCD17C6F8}" type="presParOf" srcId="{98935878-A30D-446A-92AD-CA4015A915A9}" destId="{E2E8CCA6-E4D7-4AE8-80A9-E4C8CA38B888}" srcOrd="3" destOrd="0" presId="urn:microsoft.com/office/officeart/2018/2/layout/IconLabelDescriptionList"/>
    <dgm:cxn modelId="{51857B8B-9BB7-4BE3-9807-057B3B98A7DB}" type="presParOf" srcId="{98935878-A30D-446A-92AD-CA4015A915A9}" destId="{31E3AF6D-2AA5-4AE6-9ABF-55EFC0C455D6}" srcOrd="4" destOrd="0" presId="urn:microsoft.com/office/officeart/2018/2/layout/IconLabelDescriptionList"/>
    <dgm:cxn modelId="{F171B62A-A50E-4904-9C58-30F4A43DAF91}" type="presParOf" srcId="{31E3AF6D-2AA5-4AE6-9ABF-55EFC0C455D6}" destId="{C625F951-2AF2-4D2A-BD77-9EF2D61838F7}" srcOrd="0" destOrd="0" presId="urn:microsoft.com/office/officeart/2018/2/layout/IconLabelDescriptionList"/>
    <dgm:cxn modelId="{21AB4F8E-9CBB-47B6-874D-CD95938A84D0}" type="presParOf" srcId="{31E3AF6D-2AA5-4AE6-9ABF-55EFC0C455D6}" destId="{88D48D5D-5DB0-4058-900F-AE09381C72C5}" srcOrd="1" destOrd="0" presId="urn:microsoft.com/office/officeart/2018/2/layout/IconLabelDescriptionList"/>
    <dgm:cxn modelId="{2F40D7A7-9181-4781-8694-8FBDCE39F09D}" type="presParOf" srcId="{31E3AF6D-2AA5-4AE6-9ABF-55EFC0C455D6}" destId="{F321E6E6-FB7A-41F8-83CF-894A400FF566}" srcOrd="2" destOrd="0" presId="urn:microsoft.com/office/officeart/2018/2/layout/IconLabelDescriptionList"/>
    <dgm:cxn modelId="{30CDA262-F525-4385-983B-125CFF67A6B4}" type="presParOf" srcId="{31E3AF6D-2AA5-4AE6-9ABF-55EFC0C455D6}" destId="{F5ABEB8F-6525-4CC4-A499-A47268E89015}" srcOrd="3" destOrd="0" presId="urn:microsoft.com/office/officeart/2018/2/layout/IconLabelDescriptionList"/>
    <dgm:cxn modelId="{F6D03F56-4CF1-4AEF-B783-ADC62CF43DB2}" type="presParOf" srcId="{31E3AF6D-2AA5-4AE6-9ABF-55EFC0C455D6}" destId="{B150D36A-DEEE-4F6F-8326-BC6F268CDD4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A0C0AE-855B-4F09-89A9-8A2131F0316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37D306-82DC-4891-ABFE-19075C579558}">
      <dgm:prSet/>
      <dgm:spPr/>
      <dgm:t>
        <a:bodyPr/>
        <a:lstStyle/>
        <a:p>
          <a:pPr>
            <a:defRPr b="1"/>
          </a:pPr>
          <a:r>
            <a:rPr lang="es-CL"/>
            <a:t>Jitteriness (Temblor)</a:t>
          </a:r>
          <a:endParaRPr lang="en-US"/>
        </a:p>
      </dgm:t>
    </dgm:pt>
    <dgm:pt modelId="{9E5795F3-D1CA-42F5-A894-8D8316010AB5}" type="parTrans" cxnId="{41B57723-80AB-47A1-9917-4A7C083EE3C7}">
      <dgm:prSet/>
      <dgm:spPr/>
      <dgm:t>
        <a:bodyPr/>
        <a:lstStyle/>
        <a:p>
          <a:endParaRPr lang="en-US"/>
        </a:p>
      </dgm:t>
    </dgm:pt>
    <dgm:pt modelId="{03C53208-CD2A-446D-B640-680DC89872A6}" type="sibTrans" cxnId="{41B57723-80AB-47A1-9917-4A7C083EE3C7}">
      <dgm:prSet/>
      <dgm:spPr/>
      <dgm:t>
        <a:bodyPr/>
        <a:lstStyle/>
        <a:p>
          <a:endParaRPr lang="en-US"/>
        </a:p>
      </dgm:t>
    </dgm:pt>
    <dgm:pt modelId="{21F4583B-63C7-428A-A459-D293E61ABFF6}">
      <dgm:prSet/>
      <dgm:spPr/>
      <dgm:t>
        <a:bodyPr/>
        <a:lstStyle/>
        <a:p>
          <a:r>
            <a:rPr lang="es-CL"/>
            <a:t>El más frecuente en este periodo</a:t>
          </a:r>
          <a:endParaRPr lang="en-US"/>
        </a:p>
      </dgm:t>
    </dgm:pt>
    <dgm:pt modelId="{576F35ED-C3C6-4CC9-8DE9-A9DD38F7735D}" type="parTrans" cxnId="{2E3084E6-8D39-4569-B988-E05886B43492}">
      <dgm:prSet/>
      <dgm:spPr/>
      <dgm:t>
        <a:bodyPr/>
        <a:lstStyle/>
        <a:p>
          <a:endParaRPr lang="en-US"/>
        </a:p>
      </dgm:t>
    </dgm:pt>
    <dgm:pt modelId="{415B1D64-827F-4D07-93C7-7A760D282428}" type="sibTrans" cxnId="{2E3084E6-8D39-4569-B988-E05886B43492}">
      <dgm:prSet/>
      <dgm:spPr/>
      <dgm:t>
        <a:bodyPr/>
        <a:lstStyle/>
        <a:p>
          <a:endParaRPr lang="en-US"/>
        </a:p>
      </dgm:t>
    </dgm:pt>
    <dgm:pt modelId="{5F287402-3D70-4159-889B-B0739495331D}">
      <dgm:prSet/>
      <dgm:spPr/>
      <dgm:t>
        <a:bodyPr/>
        <a:lstStyle/>
        <a:p>
          <a:r>
            <a:rPr lang="es-CL"/>
            <a:t>Temblores reurrentes en EE, aumentan con el estímulo y ceden con flexión leve</a:t>
          </a:r>
          <a:endParaRPr lang="en-US"/>
        </a:p>
      </dgm:t>
    </dgm:pt>
    <dgm:pt modelId="{FB877183-9F48-401B-96AA-62133F317DD3}" type="parTrans" cxnId="{24649290-210E-4444-AFEF-FB3D27D3F24C}">
      <dgm:prSet/>
      <dgm:spPr/>
      <dgm:t>
        <a:bodyPr/>
        <a:lstStyle/>
        <a:p>
          <a:endParaRPr lang="en-US"/>
        </a:p>
      </dgm:t>
    </dgm:pt>
    <dgm:pt modelId="{68105D26-7B5B-4786-8D1B-D2E959C0B018}" type="sibTrans" cxnId="{24649290-210E-4444-AFEF-FB3D27D3F24C}">
      <dgm:prSet/>
      <dgm:spPr/>
      <dgm:t>
        <a:bodyPr/>
        <a:lstStyle/>
        <a:p>
          <a:endParaRPr lang="en-US"/>
        </a:p>
      </dgm:t>
    </dgm:pt>
    <dgm:pt modelId="{4851F834-B329-40E8-92F4-6BF34492D565}">
      <dgm:prSet/>
      <dgm:spPr/>
      <dgm:t>
        <a:bodyPr/>
        <a:lstStyle/>
        <a:p>
          <a:r>
            <a:rPr lang="es-CL"/>
            <a:t>NO se acompaña de movimientos oculares o cambios autonómicos</a:t>
          </a:r>
          <a:endParaRPr lang="en-US"/>
        </a:p>
      </dgm:t>
    </dgm:pt>
    <dgm:pt modelId="{3D629AE4-2D71-4A39-9B7A-0C8AC0158241}" type="parTrans" cxnId="{0F282114-8076-41D3-8038-EB3B9C4EF6CE}">
      <dgm:prSet/>
      <dgm:spPr/>
      <dgm:t>
        <a:bodyPr/>
        <a:lstStyle/>
        <a:p>
          <a:endParaRPr lang="en-US"/>
        </a:p>
      </dgm:t>
    </dgm:pt>
    <dgm:pt modelId="{DA5EC0A5-DC2F-4E48-A0D2-F61F1D163FAA}" type="sibTrans" cxnId="{0F282114-8076-41D3-8038-EB3B9C4EF6CE}">
      <dgm:prSet/>
      <dgm:spPr/>
      <dgm:t>
        <a:bodyPr/>
        <a:lstStyle/>
        <a:p>
          <a:endParaRPr lang="en-US"/>
        </a:p>
      </dgm:t>
    </dgm:pt>
    <dgm:pt modelId="{B4476C9F-EF96-4626-AFCC-051318248693}">
      <dgm:prSet/>
      <dgm:spPr/>
      <dgm:t>
        <a:bodyPr/>
        <a:lstStyle/>
        <a:p>
          <a:r>
            <a:rPr lang="es-CL" dirty="0"/>
            <a:t>Puede ser benigno o secundario (hipoglicemia, hipocalcemia, EHI, deprivación de drogas)</a:t>
          </a:r>
        </a:p>
        <a:p>
          <a:r>
            <a:rPr lang="es-CL" dirty="0">
              <a:hlinkClick xmlns:r="http://schemas.openxmlformats.org/officeDocument/2006/relationships" r:id="rId1"/>
            </a:rPr>
            <a:t>https://www.youtube.com/watch?v=VxAtSA4bV7A</a:t>
          </a:r>
          <a:endParaRPr lang="es-CL" dirty="0"/>
        </a:p>
      </dgm:t>
    </dgm:pt>
    <dgm:pt modelId="{56D31D78-14E5-44AB-939B-E69522A7FCF3}" type="parTrans" cxnId="{9E68ABE7-D5A8-48D3-BDB4-FF48A9DCF21E}">
      <dgm:prSet/>
      <dgm:spPr/>
      <dgm:t>
        <a:bodyPr/>
        <a:lstStyle/>
        <a:p>
          <a:endParaRPr lang="en-US"/>
        </a:p>
      </dgm:t>
    </dgm:pt>
    <dgm:pt modelId="{7B81D068-3B73-49F5-800B-A8E7D199207E}" type="sibTrans" cxnId="{9E68ABE7-D5A8-48D3-BDB4-FF48A9DCF21E}">
      <dgm:prSet/>
      <dgm:spPr/>
      <dgm:t>
        <a:bodyPr/>
        <a:lstStyle/>
        <a:p>
          <a:endParaRPr lang="en-US"/>
        </a:p>
      </dgm:t>
    </dgm:pt>
    <dgm:pt modelId="{8675FE45-BF20-489E-B266-057984BAFF67}">
      <dgm:prSet/>
      <dgm:spPr/>
      <dgm:t>
        <a:bodyPr/>
        <a:lstStyle/>
        <a:p>
          <a:pPr>
            <a:defRPr b="1"/>
          </a:pPr>
          <a:r>
            <a:rPr lang="es-CL"/>
            <a:t>Hiperekplexia</a:t>
          </a:r>
          <a:endParaRPr lang="en-US"/>
        </a:p>
      </dgm:t>
    </dgm:pt>
    <dgm:pt modelId="{71FB5E36-72D3-4DBB-B7B8-597B272BC83B}" type="parTrans" cxnId="{77737A1F-9B10-40CD-B7A5-AB50C5BDFF3D}">
      <dgm:prSet/>
      <dgm:spPr/>
      <dgm:t>
        <a:bodyPr/>
        <a:lstStyle/>
        <a:p>
          <a:endParaRPr lang="en-US"/>
        </a:p>
      </dgm:t>
    </dgm:pt>
    <dgm:pt modelId="{85707340-E8D0-49F7-A87A-0DF4336C3EE3}" type="sibTrans" cxnId="{77737A1F-9B10-40CD-B7A5-AB50C5BDFF3D}">
      <dgm:prSet/>
      <dgm:spPr/>
      <dgm:t>
        <a:bodyPr/>
        <a:lstStyle/>
        <a:p>
          <a:endParaRPr lang="en-US"/>
        </a:p>
      </dgm:t>
    </dgm:pt>
    <dgm:pt modelId="{53CC11AB-24DC-4106-A393-9AD8EBF92C44}">
      <dgm:prSet/>
      <dgm:spPr/>
      <dgm:t>
        <a:bodyPr/>
        <a:lstStyle/>
        <a:p>
          <a:r>
            <a:rPr lang="es-CL"/>
            <a:t>Respuesta de sobresalto exagerada y brusca evocada por un estímulo inesperado (ruidos, tacto, visual…)</a:t>
          </a:r>
          <a:endParaRPr lang="en-US"/>
        </a:p>
      </dgm:t>
    </dgm:pt>
    <dgm:pt modelId="{E56A0880-ED30-4745-861E-7B2BD8F79F5A}" type="parTrans" cxnId="{2030B3AC-3C7B-4FFD-A171-544DA295F955}">
      <dgm:prSet/>
      <dgm:spPr/>
      <dgm:t>
        <a:bodyPr/>
        <a:lstStyle/>
        <a:p>
          <a:endParaRPr lang="en-US"/>
        </a:p>
      </dgm:t>
    </dgm:pt>
    <dgm:pt modelId="{5A903398-309F-425B-ADA5-699903C78561}" type="sibTrans" cxnId="{2030B3AC-3C7B-4FFD-A171-544DA295F955}">
      <dgm:prSet/>
      <dgm:spPr/>
      <dgm:t>
        <a:bodyPr/>
        <a:lstStyle/>
        <a:p>
          <a:endParaRPr lang="en-US"/>
        </a:p>
      </dgm:t>
    </dgm:pt>
    <dgm:pt modelId="{0D43C238-DC05-4EDC-97A9-EF4C8FEDBF95}">
      <dgm:prSet/>
      <dgm:spPr/>
      <dgm:t>
        <a:bodyPr/>
        <a:lstStyle/>
        <a:p>
          <a:r>
            <a:rPr lang="es-CL" dirty="0"/>
            <a:t>Arrugar cara, flexión de cabeza y hombros, aducción de los brazos, flexión de tronco y extremidades</a:t>
          </a:r>
        </a:p>
        <a:p>
          <a:r>
            <a:rPr lang="es-CL" dirty="0">
              <a:hlinkClick xmlns:r="http://schemas.openxmlformats.org/officeDocument/2006/relationships" r:id="rId2"/>
            </a:rPr>
            <a:t>https://www.youtube.com/watch?v=g3ddv_tM9sQ</a:t>
          </a:r>
          <a:endParaRPr lang="es-CL" dirty="0"/>
        </a:p>
      </dgm:t>
    </dgm:pt>
    <dgm:pt modelId="{AAFB62CD-36F9-41D9-AC11-88A0F56E857B}" type="parTrans" cxnId="{945E705C-83B7-4CAB-BC3F-1FF0BE1770CB}">
      <dgm:prSet/>
      <dgm:spPr/>
      <dgm:t>
        <a:bodyPr/>
        <a:lstStyle/>
        <a:p>
          <a:endParaRPr lang="en-US"/>
        </a:p>
      </dgm:t>
    </dgm:pt>
    <dgm:pt modelId="{4A90E346-10CA-4E6A-A13D-F76D6E3599D6}" type="sibTrans" cxnId="{945E705C-83B7-4CAB-BC3F-1FF0BE1770CB}">
      <dgm:prSet/>
      <dgm:spPr/>
      <dgm:t>
        <a:bodyPr/>
        <a:lstStyle/>
        <a:p>
          <a:endParaRPr lang="en-US"/>
        </a:p>
      </dgm:t>
    </dgm:pt>
    <dgm:pt modelId="{B103F97E-C651-45B8-BBD4-185863E015CA}">
      <dgm:prSet/>
      <dgm:spPr/>
      <dgm:t>
        <a:bodyPr/>
        <a:lstStyle/>
        <a:p>
          <a:pPr>
            <a:defRPr b="1"/>
          </a:pPr>
          <a:r>
            <a:rPr lang="es-CL"/>
            <a:t>Mioclono benigno del sueño</a:t>
          </a:r>
          <a:endParaRPr lang="en-US"/>
        </a:p>
      </dgm:t>
    </dgm:pt>
    <dgm:pt modelId="{B2B2CFE2-FA0E-4B0F-8E50-CC6C106CFF4B}" type="parTrans" cxnId="{4D88EC69-5022-4F0A-A433-4367964D3EE3}">
      <dgm:prSet/>
      <dgm:spPr/>
      <dgm:t>
        <a:bodyPr/>
        <a:lstStyle/>
        <a:p>
          <a:endParaRPr lang="en-US"/>
        </a:p>
      </dgm:t>
    </dgm:pt>
    <dgm:pt modelId="{7840C61C-7A98-4207-9263-F343F745DA65}" type="sibTrans" cxnId="{4D88EC69-5022-4F0A-A433-4367964D3EE3}">
      <dgm:prSet/>
      <dgm:spPr/>
      <dgm:t>
        <a:bodyPr/>
        <a:lstStyle/>
        <a:p>
          <a:endParaRPr lang="en-US"/>
        </a:p>
      </dgm:t>
    </dgm:pt>
    <dgm:pt modelId="{FADE6645-2CFB-4B1B-81CC-D4A0D0F6C716}">
      <dgm:prSet/>
      <dgm:spPr/>
      <dgm:t>
        <a:bodyPr/>
        <a:lstStyle/>
        <a:p>
          <a:r>
            <a:rPr lang="es-CL"/>
            <a:t>Sacudidas de extremidades de alta frecuencia, duran segundos-minutos</a:t>
          </a:r>
          <a:endParaRPr lang="en-US"/>
        </a:p>
      </dgm:t>
    </dgm:pt>
    <dgm:pt modelId="{B65B54B0-2253-45FB-88A1-1B18A5F50F22}" type="parTrans" cxnId="{9BCBA026-F81E-4EF0-9178-2E2D34A4083B}">
      <dgm:prSet/>
      <dgm:spPr/>
      <dgm:t>
        <a:bodyPr/>
        <a:lstStyle/>
        <a:p>
          <a:endParaRPr lang="en-US"/>
        </a:p>
      </dgm:t>
    </dgm:pt>
    <dgm:pt modelId="{9239B502-2717-420D-ACCA-F6FE0AE9C297}" type="sibTrans" cxnId="{9BCBA026-F81E-4EF0-9178-2E2D34A4083B}">
      <dgm:prSet/>
      <dgm:spPr/>
      <dgm:t>
        <a:bodyPr/>
        <a:lstStyle/>
        <a:p>
          <a:endParaRPr lang="en-US"/>
        </a:p>
      </dgm:t>
    </dgm:pt>
    <dgm:pt modelId="{1EBD480A-E827-4EC5-ACF4-1E90806D5870}">
      <dgm:prSet/>
      <dgm:spPr/>
      <dgm:t>
        <a:bodyPr/>
        <a:lstStyle/>
        <a:p>
          <a:r>
            <a:rPr lang="es-CL"/>
            <a:t>Se presentan especialmente al quedarse dormidos</a:t>
          </a:r>
          <a:endParaRPr lang="en-US"/>
        </a:p>
      </dgm:t>
    </dgm:pt>
    <dgm:pt modelId="{6DC20E0B-7A48-4C9D-9B5D-B1D2A6169803}" type="parTrans" cxnId="{B0DE0CE0-3F07-4665-AEBA-E5942991C2A5}">
      <dgm:prSet/>
      <dgm:spPr/>
      <dgm:t>
        <a:bodyPr/>
        <a:lstStyle/>
        <a:p>
          <a:endParaRPr lang="en-US"/>
        </a:p>
      </dgm:t>
    </dgm:pt>
    <dgm:pt modelId="{AE98DE0C-0FEF-4138-AF33-40C656FA1344}" type="sibTrans" cxnId="{B0DE0CE0-3F07-4665-AEBA-E5942991C2A5}">
      <dgm:prSet/>
      <dgm:spPr/>
      <dgm:t>
        <a:bodyPr/>
        <a:lstStyle/>
        <a:p>
          <a:endParaRPr lang="en-US"/>
        </a:p>
      </dgm:t>
    </dgm:pt>
    <dgm:pt modelId="{3E377A03-0D03-482D-8DC7-DB28A5C173BB}">
      <dgm:prSet/>
      <dgm:spPr/>
      <dgm:t>
        <a:bodyPr/>
        <a:lstStyle/>
        <a:p>
          <a:r>
            <a:rPr lang="es-CL"/>
            <a:t>Pueden ser simétricas, generalizadas o de una sola extremidad</a:t>
          </a:r>
          <a:endParaRPr lang="en-US"/>
        </a:p>
      </dgm:t>
    </dgm:pt>
    <dgm:pt modelId="{6EC11AE0-244C-4A09-BC79-8EF264D61500}" type="parTrans" cxnId="{2F8B8446-8329-47B3-828F-262982DAEBB8}">
      <dgm:prSet/>
      <dgm:spPr/>
      <dgm:t>
        <a:bodyPr/>
        <a:lstStyle/>
        <a:p>
          <a:endParaRPr lang="en-US"/>
        </a:p>
      </dgm:t>
    </dgm:pt>
    <dgm:pt modelId="{748D13F3-FC4F-4C7A-BC73-980D8223E6C3}" type="sibTrans" cxnId="{2F8B8446-8329-47B3-828F-262982DAEBB8}">
      <dgm:prSet/>
      <dgm:spPr/>
      <dgm:t>
        <a:bodyPr/>
        <a:lstStyle/>
        <a:p>
          <a:endParaRPr lang="en-US"/>
        </a:p>
      </dgm:t>
    </dgm:pt>
    <dgm:pt modelId="{180712E0-0733-402B-B828-D2048896355C}">
      <dgm:prSet/>
      <dgm:spPr/>
      <dgm:t>
        <a:bodyPr/>
        <a:lstStyle/>
        <a:p>
          <a:r>
            <a:rPr lang="es-CL"/>
            <a:t>Cede si se despierta</a:t>
          </a:r>
          <a:endParaRPr lang="en-US"/>
        </a:p>
      </dgm:t>
    </dgm:pt>
    <dgm:pt modelId="{7D5147C2-47B0-4376-922B-317E3EBBC273}" type="parTrans" cxnId="{39A40D51-A274-4DB3-BF28-5B90F302BC12}">
      <dgm:prSet/>
      <dgm:spPr/>
      <dgm:t>
        <a:bodyPr/>
        <a:lstStyle/>
        <a:p>
          <a:endParaRPr lang="en-US"/>
        </a:p>
      </dgm:t>
    </dgm:pt>
    <dgm:pt modelId="{3C84F9E2-DCE1-47DE-BFBF-674C693CDEA5}" type="sibTrans" cxnId="{39A40D51-A274-4DB3-BF28-5B90F302BC12}">
      <dgm:prSet/>
      <dgm:spPr/>
      <dgm:t>
        <a:bodyPr/>
        <a:lstStyle/>
        <a:p>
          <a:endParaRPr lang="en-US"/>
        </a:p>
      </dgm:t>
    </dgm:pt>
    <dgm:pt modelId="{546D0632-D298-4009-8A48-6F89FB0D26C3}" type="pres">
      <dgm:prSet presAssocID="{CBA0C0AE-855B-4F09-89A9-8A2131F0316C}" presName="root" presStyleCnt="0">
        <dgm:presLayoutVars>
          <dgm:dir/>
          <dgm:resizeHandles val="exact"/>
        </dgm:presLayoutVars>
      </dgm:prSet>
      <dgm:spPr/>
    </dgm:pt>
    <dgm:pt modelId="{D200E946-46C1-40A0-8A20-2208F64A0F63}" type="pres">
      <dgm:prSet presAssocID="{A337D306-82DC-4891-ABFE-19075C579558}" presName="compNode" presStyleCnt="0"/>
      <dgm:spPr/>
    </dgm:pt>
    <dgm:pt modelId="{D62B4D69-7204-445E-967D-2ADC4B88F118}" type="pres">
      <dgm:prSet presAssocID="{A337D306-82DC-4891-ABFE-19075C579558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ta tensión"/>
        </a:ext>
      </dgm:extLst>
    </dgm:pt>
    <dgm:pt modelId="{D08E4F13-ADA3-4BDF-9DD9-995229BCCC6D}" type="pres">
      <dgm:prSet presAssocID="{A337D306-82DC-4891-ABFE-19075C579558}" presName="iconSpace" presStyleCnt="0"/>
      <dgm:spPr/>
    </dgm:pt>
    <dgm:pt modelId="{5F161006-7745-445C-80AE-3B6525F4D443}" type="pres">
      <dgm:prSet presAssocID="{A337D306-82DC-4891-ABFE-19075C579558}" presName="parTx" presStyleLbl="revTx" presStyleIdx="0" presStyleCnt="6">
        <dgm:presLayoutVars>
          <dgm:chMax val="0"/>
          <dgm:chPref val="0"/>
        </dgm:presLayoutVars>
      </dgm:prSet>
      <dgm:spPr/>
    </dgm:pt>
    <dgm:pt modelId="{B2D54F72-7FFC-4186-86CB-18DC8FD59D92}" type="pres">
      <dgm:prSet presAssocID="{A337D306-82DC-4891-ABFE-19075C579558}" presName="txSpace" presStyleCnt="0"/>
      <dgm:spPr/>
    </dgm:pt>
    <dgm:pt modelId="{B70966E5-5E9D-4377-80F0-54A11F073C3A}" type="pres">
      <dgm:prSet presAssocID="{A337D306-82DC-4891-ABFE-19075C579558}" presName="desTx" presStyleLbl="revTx" presStyleIdx="1" presStyleCnt="6">
        <dgm:presLayoutVars/>
      </dgm:prSet>
      <dgm:spPr/>
    </dgm:pt>
    <dgm:pt modelId="{FB690749-9C98-4CBA-A398-AC9147189DDA}" type="pres">
      <dgm:prSet presAssocID="{03C53208-CD2A-446D-B640-680DC89872A6}" presName="sibTrans" presStyleCnt="0"/>
      <dgm:spPr/>
    </dgm:pt>
    <dgm:pt modelId="{A55F0FF7-7AC3-4F8C-8FCB-2F8BD2129146}" type="pres">
      <dgm:prSet presAssocID="{8675FE45-BF20-489E-B266-057984BAFF67}" presName="compNode" presStyleCnt="0"/>
      <dgm:spPr/>
    </dgm:pt>
    <dgm:pt modelId="{9877FD63-2BF8-4883-AE85-CBF4B07CE219}" type="pres">
      <dgm:prSet presAssocID="{8675FE45-BF20-489E-B266-057984BAFF67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bé"/>
        </a:ext>
      </dgm:extLst>
    </dgm:pt>
    <dgm:pt modelId="{53C2762E-FEA9-4BC3-B1DF-146A67D4F508}" type="pres">
      <dgm:prSet presAssocID="{8675FE45-BF20-489E-B266-057984BAFF67}" presName="iconSpace" presStyleCnt="0"/>
      <dgm:spPr/>
    </dgm:pt>
    <dgm:pt modelId="{F1AD551B-465F-4A55-8FC4-634E55C45528}" type="pres">
      <dgm:prSet presAssocID="{8675FE45-BF20-489E-B266-057984BAFF67}" presName="parTx" presStyleLbl="revTx" presStyleIdx="2" presStyleCnt="6">
        <dgm:presLayoutVars>
          <dgm:chMax val="0"/>
          <dgm:chPref val="0"/>
        </dgm:presLayoutVars>
      </dgm:prSet>
      <dgm:spPr/>
    </dgm:pt>
    <dgm:pt modelId="{F690E0B2-B21A-442A-B7C9-F8A4F1799B16}" type="pres">
      <dgm:prSet presAssocID="{8675FE45-BF20-489E-B266-057984BAFF67}" presName="txSpace" presStyleCnt="0"/>
      <dgm:spPr/>
    </dgm:pt>
    <dgm:pt modelId="{FBE8FDEB-AE12-4500-96B6-5374B4EAB545}" type="pres">
      <dgm:prSet presAssocID="{8675FE45-BF20-489E-B266-057984BAFF67}" presName="desTx" presStyleLbl="revTx" presStyleIdx="3" presStyleCnt="6">
        <dgm:presLayoutVars/>
      </dgm:prSet>
      <dgm:spPr/>
    </dgm:pt>
    <dgm:pt modelId="{C1ECD35A-954A-4439-ADE6-872B10C27969}" type="pres">
      <dgm:prSet presAssocID="{85707340-E8D0-49F7-A87A-0DF4336C3EE3}" presName="sibTrans" presStyleCnt="0"/>
      <dgm:spPr/>
    </dgm:pt>
    <dgm:pt modelId="{7444D747-BB9A-4676-A410-1E36DC753471}" type="pres">
      <dgm:prSet presAssocID="{B103F97E-C651-45B8-BBD4-185863E015CA}" presName="compNode" presStyleCnt="0"/>
      <dgm:spPr/>
    </dgm:pt>
    <dgm:pt modelId="{B3EF418F-4AE4-4FDB-8CD6-5684FBA16B70}" type="pres">
      <dgm:prSet presAssocID="{B103F97E-C651-45B8-BBD4-185863E015CA}" presName="iconRect" presStyleLbl="node1" presStyleIdx="2" presStyleCnt="3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stañas"/>
        </a:ext>
      </dgm:extLst>
    </dgm:pt>
    <dgm:pt modelId="{F6AF654B-C7EB-4491-BAA7-8C418D548E5C}" type="pres">
      <dgm:prSet presAssocID="{B103F97E-C651-45B8-BBD4-185863E015CA}" presName="iconSpace" presStyleCnt="0"/>
      <dgm:spPr/>
    </dgm:pt>
    <dgm:pt modelId="{D11739DE-CEAB-4EDA-9463-DBA31D055A34}" type="pres">
      <dgm:prSet presAssocID="{B103F97E-C651-45B8-BBD4-185863E015CA}" presName="parTx" presStyleLbl="revTx" presStyleIdx="4" presStyleCnt="6">
        <dgm:presLayoutVars>
          <dgm:chMax val="0"/>
          <dgm:chPref val="0"/>
        </dgm:presLayoutVars>
      </dgm:prSet>
      <dgm:spPr/>
    </dgm:pt>
    <dgm:pt modelId="{6257CFE0-E39A-450C-B66F-A55910D38E10}" type="pres">
      <dgm:prSet presAssocID="{B103F97E-C651-45B8-BBD4-185863E015CA}" presName="txSpace" presStyleCnt="0"/>
      <dgm:spPr/>
    </dgm:pt>
    <dgm:pt modelId="{05FEF038-9D78-4DD8-862A-5A21349C6ECA}" type="pres">
      <dgm:prSet presAssocID="{B103F97E-C651-45B8-BBD4-185863E015CA}" presName="desTx" presStyleLbl="revTx" presStyleIdx="5" presStyleCnt="6">
        <dgm:presLayoutVars/>
      </dgm:prSet>
      <dgm:spPr/>
    </dgm:pt>
  </dgm:ptLst>
  <dgm:cxnLst>
    <dgm:cxn modelId="{8F01EB03-21D4-4B34-A8A1-3DAE12A511A7}" type="presOf" srcId="{FADE6645-2CFB-4B1B-81CC-D4A0D0F6C716}" destId="{05FEF038-9D78-4DD8-862A-5A21349C6ECA}" srcOrd="0" destOrd="0" presId="urn:microsoft.com/office/officeart/2018/5/layout/CenteredIconLabelDescriptionList"/>
    <dgm:cxn modelId="{BAE3110C-14F7-4839-AC55-B4FD93E4584C}" type="presOf" srcId="{0D43C238-DC05-4EDC-97A9-EF4C8FEDBF95}" destId="{FBE8FDEB-AE12-4500-96B6-5374B4EAB545}" srcOrd="0" destOrd="1" presId="urn:microsoft.com/office/officeart/2018/5/layout/CenteredIconLabelDescriptionList"/>
    <dgm:cxn modelId="{5A7D0A0E-E089-4EB9-BC6C-5A0025E18171}" type="presOf" srcId="{1EBD480A-E827-4EC5-ACF4-1E90806D5870}" destId="{05FEF038-9D78-4DD8-862A-5A21349C6ECA}" srcOrd="0" destOrd="1" presId="urn:microsoft.com/office/officeart/2018/5/layout/CenteredIconLabelDescriptionList"/>
    <dgm:cxn modelId="{6F570911-3DA7-4A60-93D6-D0940B8905B9}" type="presOf" srcId="{B103F97E-C651-45B8-BBD4-185863E015CA}" destId="{D11739DE-CEAB-4EDA-9463-DBA31D055A34}" srcOrd="0" destOrd="0" presId="urn:microsoft.com/office/officeart/2018/5/layout/CenteredIconLabelDescriptionList"/>
    <dgm:cxn modelId="{0F282114-8076-41D3-8038-EB3B9C4EF6CE}" srcId="{A337D306-82DC-4891-ABFE-19075C579558}" destId="{4851F834-B329-40E8-92F4-6BF34492D565}" srcOrd="2" destOrd="0" parTransId="{3D629AE4-2D71-4A39-9B7A-0C8AC0158241}" sibTransId="{DA5EC0A5-DC2F-4E48-A0D2-F61F1D163FAA}"/>
    <dgm:cxn modelId="{77737A1F-9B10-40CD-B7A5-AB50C5BDFF3D}" srcId="{CBA0C0AE-855B-4F09-89A9-8A2131F0316C}" destId="{8675FE45-BF20-489E-B266-057984BAFF67}" srcOrd="1" destOrd="0" parTransId="{71FB5E36-72D3-4DBB-B7B8-597B272BC83B}" sibTransId="{85707340-E8D0-49F7-A87A-0DF4336C3EE3}"/>
    <dgm:cxn modelId="{41B57723-80AB-47A1-9917-4A7C083EE3C7}" srcId="{CBA0C0AE-855B-4F09-89A9-8A2131F0316C}" destId="{A337D306-82DC-4891-ABFE-19075C579558}" srcOrd="0" destOrd="0" parTransId="{9E5795F3-D1CA-42F5-A894-8D8316010AB5}" sibTransId="{03C53208-CD2A-446D-B640-680DC89872A6}"/>
    <dgm:cxn modelId="{9BCBA026-F81E-4EF0-9178-2E2D34A4083B}" srcId="{B103F97E-C651-45B8-BBD4-185863E015CA}" destId="{FADE6645-2CFB-4B1B-81CC-D4A0D0F6C716}" srcOrd="0" destOrd="0" parTransId="{B65B54B0-2253-45FB-88A1-1B18A5F50F22}" sibTransId="{9239B502-2717-420D-ACCA-F6FE0AE9C297}"/>
    <dgm:cxn modelId="{2F8B8446-8329-47B3-828F-262982DAEBB8}" srcId="{B103F97E-C651-45B8-BBD4-185863E015CA}" destId="{3E377A03-0D03-482D-8DC7-DB28A5C173BB}" srcOrd="2" destOrd="0" parTransId="{6EC11AE0-244C-4A09-BC79-8EF264D61500}" sibTransId="{748D13F3-FC4F-4C7A-BC73-980D8223E6C3}"/>
    <dgm:cxn modelId="{39A40D51-A274-4DB3-BF28-5B90F302BC12}" srcId="{B103F97E-C651-45B8-BBD4-185863E015CA}" destId="{180712E0-0733-402B-B828-D2048896355C}" srcOrd="3" destOrd="0" parTransId="{7D5147C2-47B0-4376-922B-317E3EBBC273}" sibTransId="{3C84F9E2-DCE1-47DE-BFBF-674C693CDEA5}"/>
    <dgm:cxn modelId="{945E705C-83B7-4CAB-BC3F-1FF0BE1770CB}" srcId="{8675FE45-BF20-489E-B266-057984BAFF67}" destId="{0D43C238-DC05-4EDC-97A9-EF4C8FEDBF95}" srcOrd="1" destOrd="0" parTransId="{AAFB62CD-36F9-41D9-AC11-88A0F56E857B}" sibTransId="{4A90E346-10CA-4E6A-A13D-F76D6E3599D6}"/>
    <dgm:cxn modelId="{933CFB65-A237-4307-8176-914CCA4F8CCE}" type="presOf" srcId="{CBA0C0AE-855B-4F09-89A9-8A2131F0316C}" destId="{546D0632-D298-4009-8A48-6F89FB0D26C3}" srcOrd="0" destOrd="0" presId="urn:microsoft.com/office/officeart/2018/5/layout/CenteredIconLabelDescriptionList"/>
    <dgm:cxn modelId="{4D88EC69-5022-4F0A-A433-4367964D3EE3}" srcId="{CBA0C0AE-855B-4F09-89A9-8A2131F0316C}" destId="{B103F97E-C651-45B8-BBD4-185863E015CA}" srcOrd="2" destOrd="0" parTransId="{B2B2CFE2-FA0E-4B0F-8E50-CC6C106CFF4B}" sibTransId="{7840C61C-7A98-4207-9263-F343F745DA65}"/>
    <dgm:cxn modelId="{85A4246B-75F4-4933-B3D0-0DDB1AE0BCBA}" type="presOf" srcId="{8675FE45-BF20-489E-B266-057984BAFF67}" destId="{F1AD551B-465F-4A55-8FC4-634E55C45528}" srcOrd="0" destOrd="0" presId="urn:microsoft.com/office/officeart/2018/5/layout/CenteredIconLabelDescriptionList"/>
    <dgm:cxn modelId="{AEBD6875-55CB-4079-8608-C32143DFCDC0}" type="presOf" srcId="{B4476C9F-EF96-4626-AFCC-051318248693}" destId="{B70966E5-5E9D-4377-80F0-54A11F073C3A}" srcOrd="0" destOrd="3" presId="urn:microsoft.com/office/officeart/2018/5/layout/CenteredIconLabelDescriptionList"/>
    <dgm:cxn modelId="{61D5A47B-B159-4F2F-9346-70A962341554}" type="presOf" srcId="{180712E0-0733-402B-B828-D2048896355C}" destId="{05FEF038-9D78-4DD8-862A-5A21349C6ECA}" srcOrd="0" destOrd="3" presId="urn:microsoft.com/office/officeart/2018/5/layout/CenteredIconLabelDescriptionList"/>
    <dgm:cxn modelId="{FFEFA57B-6BDF-4155-8776-545FB75DBAF3}" type="presOf" srcId="{21F4583B-63C7-428A-A459-D293E61ABFF6}" destId="{B70966E5-5E9D-4377-80F0-54A11F073C3A}" srcOrd="0" destOrd="0" presId="urn:microsoft.com/office/officeart/2018/5/layout/CenteredIconLabelDescriptionList"/>
    <dgm:cxn modelId="{24649290-210E-4444-AFEF-FB3D27D3F24C}" srcId="{A337D306-82DC-4891-ABFE-19075C579558}" destId="{5F287402-3D70-4159-889B-B0739495331D}" srcOrd="1" destOrd="0" parTransId="{FB877183-9F48-401B-96AA-62133F317DD3}" sibTransId="{68105D26-7B5B-4786-8D1B-D2E959C0B018}"/>
    <dgm:cxn modelId="{D0D1FA93-0848-4E10-984E-90396BB0B96C}" type="presOf" srcId="{5F287402-3D70-4159-889B-B0739495331D}" destId="{B70966E5-5E9D-4377-80F0-54A11F073C3A}" srcOrd="0" destOrd="1" presId="urn:microsoft.com/office/officeart/2018/5/layout/CenteredIconLabelDescriptionList"/>
    <dgm:cxn modelId="{88C9D297-C329-4527-B642-6C3ED7826982}" type="presOf" srcId="{A337D306-82DC-4891-ABFE-19075C579558}" destId="{5F161006-7745-445C-80AE-3B6525F4D443}" srcOrd="0" destOrd="0" presId="urn:microsoft.com/office/officeart/2018/5/layout/CenteredIconLabelDescriptionList"/>
    <dgm:cxn modelId="{2030B3AC-3C7B-4FFD-A171-544DA295F955}" srcId="{8675FE45-BF20-489E-B266-057984BAFF67}" destId="{53CC11AB-24DC-4106-A393-9AD8EBF92C44}" srcOrd="0" destOrd="0" parTransId="{E56A0880-ED30-4745-861E-7B2BD8F79F5A}" sibTransId="{5A903398-309F-425B-ADA5-699903C78561}"/>
    <dgm:cxn modelId="{7D6A96BC-0B70-4F2F-A84A-D497FEC09662}" type="presOf" srcId="{53CC11AB-24DC-4106-A393-9AD8EBF92C44}" destId="{FBE8FDEB-AE12-4500-96B6-5374B4EAB545}" srcOrd="0" destOrd="0" presId="urn:microsoft.com/office/officeart/2018/5/layout/CenteredIconLabelDescriptionList"/>
    <dgm:cxn modelId="{B0DE0CE0-3F07-4665-AEBA-E5942991C2A5}" srcId="{B103F97E-C651-45B8-BBD4-185863E015CA}" destId="{1EBD480A-E827-4EC5-ACF4-1E90806D5870}" srcOrd="1" destOrd="0" parTransId="{6DC20E0B-7A48-4C9D-9B5D-B1D2A6169803}" sibTransId="{AE98DE0C-0FEF-4138-AF33-40C656FA1344}"/>
    <dgm:cxn modelId="{D85341E4-8869-4384-ABB1-9D5CAFD98199}" type="presOf" srcId="{4851F834-B329-40E8-92F4-6BF34492D565}" destId="{B70966E5-5E9D-4377-80F0-54A11F073C3A}" srcOrd="0" destOrd="2" presId="urn:microsoft.com/office/officeart/2018/5/layout/CenteredIconLabelDescriptionList"/>
    <dgm:cxn modelId="{2E3084E6-8D39-4569-B988-E05886B43492}" srcId="{A337D306-82DC-4891-ABFE-19075C579558}" destId="{21F4583B-63C7-428A-A459-D293E61ABFF6}" srcOrd="0" destOrd="0" parTransId="{576F35ED-C3C6-4CC9-8DE9-A9DD38F7735D}" sibTransId="{415B1D64-827F-4D07-93C7-7A760D282428}"/>
    <dgm:cxn modelId="{9E68ABE7-D5A8-48D3-BDB4-FF48A9DCF21E}" srcId="{A337D306-82DC-4891-ABFE-19075C579558}" destId="{B4476C9F-EF96-4626-AFCC-051318248693}" srcOrd="3" destOrd="0" parTransId="{56D31D78-14E5-44AB-939B-E69522A7FCF3}" sibTransId="{7B81D068-3B73-49F5-800B-A8E7D199207E}"/>
    <dgm:cxn modelId="{28598BED-48E5-4D7B-B55E-79CA5D271CA8}" type="presOf" srcId="{3E377A03-0D03-482D-8DC7-DB28A5C173BB}" destId="{05FEF038-9D78-4DD8-862A-5A21349C6ECA}" srcOrd="0" destOrd="2" presId="urn:microsoft.com/office/officeart/2018/5/layout/CenteredIconLabelDescriptionList"/>
    <dgm:cxn modelId="{AE3CE889-7720-4CBF-B3A9-E251AE30D414}" type="presParOf" srcId="{546D0632-D298-4009-8A48-6F89FB0D26C3}" destId="{D200E946-46C1-40A0-8A20-2208F64A0F63}" srcOrd="0" destOrd="0" presId="urn:microsoft.com/office/officeart/2018/5/layout/CenteredIconLabelDescriptionList"/>
    <dgm:cxn modelId="{10CF7EA5-F428-4FCD-85F0-F426B4595A69}" type="presParOf" srcId="{D200E946-46C1-40A0-8A20-2208F64A0F63}" destId="{D62B4D69-7204-445E-967D-2ADC4B88F118}" srcOrd="0" destOrd="0" presId="urn:microsoft.com/office/officeart/2018/5/layout/CenteredIconLabelDescriptionList"/>
    <dgm:cxn modelId="{CFC5D883-5F97-4E64-81A9-79AD5D5EAC41}" type="presParOf" srcId="{D200E946-46C1-40A0-8A20-2208F64A0F63}" destId="{D08E4F13-ADA3-4BDF-9DD9-995229BCCC6D}" srcOrd="1" destOrd="0" presId="urn:microsoft.com/office/officeart/2018/5/layout/CenteredIconLabelDescriptionList"/>
    <dgm:cxn modelId="{B9B3137B-2C38-40C5-ABCF-6FD304D717F6}" type="presParOf" srcId="{D200E946-46C1-40A0-8A20-2208F64A0F63}" destId="{5F161006-7745-445C-80AE-3B6525F4D443}" srcOrd="2" destOrd="0" presId="urn:microsoft.com/office/officeart/2018/5/layout/CenteredIconLabelDescriptionList"/>
    <dgm:cxn modelId="{29A63D8C-5504-4452-A0D9-AF3BEF9AA820}" type="presParOf" srcId="{D200E946-46C1-40A0-8A20-2208F64A0F63}" destId="{B2D54F72-7FFC-4186-86CB-18DC8FD59D92}" srcOrd="3" destOrd="0" presId="urn:microsoft.com/office/officeart/2018/5/layout/CenteredIconLabelDescriptionList"/>
    <dgm:cxn modelId="{CE258D86-1DE2-479F-912F-E52BD0F452D3}" type="presParOf" srcId="{D200E946-46C1-40A0-8A20-2208F64A0F63}" destId="{B70966E5-5E9D-4377-80F0-54A11F073C3A}" srcOrd="4" destOrd="0" presId="urn:microsoft.com/office/officeart/2018/5/layout/CenteredIconLabelDescriptionList"/>
    <dgm:cxn modelId="{93AB2499-00DC-49C6-BD08-8163B0A236EE}" type="presParOf" srcId="{546D0632-D298-4009-8A48-6F89FB0D26C3}" destId="{FB690749-9C98-4CBA-A398-AC9147189DDA}" srcOrd="1" destOrd="0" presId="urn:microsoft.com/office/officeart/2018/5/layout/CenteredIconLabelDescriptionList"/>
    <dgm:cxn modelId="{37D6B573-3AC2-462B-8124-44ED6C3B13A0}" type="presParOf" srcId="{546D0632-D298-4009-8A48-6F89FB0D26C3}" destId="{A55F0FF7-7AC3-4F8C-8FCB-2F8BD2129146}" srcOrd="2" destOrd="0" presId="urn:microsoft.com/office/officeart/2018/5/layout/CenteredIconLabelDescriptionList"/>
    <dgm:cxn modelId="{D12E0B14-02D9-44C2-BF64-A60EC856C088}" type="presParOf" srcId="{A55F0FF7-7AC3-4F8C-8FCB-2F8BD2129146}" destId="{9877FD63-2BF8-4883-AE85-CBF4B07CE219}" srcOrd="0" destOrd="0" presId="urn:microsoft.com/office/officeart/2018/5/layout/CenteredIconLabelDescriptionList"/>
    <dgm:cxn modelId="{79948761-D8B4-4B89-A246-AA5DC42C780B}" type="presParOf" srcId="{A55F0FF7-7AC3-4F8C-8FCB-2F8BD2129146}" destId="{53C2762E-FEA9-4BC3-B1DF-146A67D4F508}" srcOrd="1" destOrd="0" presId="urn:microsoft.com/office/officeart/2018/5/layout/CenteredIconLabelDescriptionList"/>
    <dgm:cxn modelId="{6DA1C67B-8FA1-4E42-A0E3-CD24892344B7}" type="presParOf" srcId="{A55F0FF7-7AC3-4F8C-8FCB-2F8BD2129146}" destId="{F1AD551B-465F-4A55-8FC4-634E55C45528}" srcOrd="2" destOrd="0" presId="urn:microsoft.com/office/officeart/2018/5/layout/CenteredIconLabelDescriptionList"/>
    <dgm:cxn modelId="{5761C5F3-8891-49CD-B064-39C36EFC16A5}" type="presParOf" srcId="{A55F0FF7-7AC3-4F8C-8FCB-2F8BD2129146}" destId="{F690E0B2-B21A-442A-B7C9-F8A4F1799B16}" srcOrd="3" destOrd="0" presId="urn:microsoft.com/office/officeart/2018/5/layout/CenteredIconLabelDescriptionList"/>
    <dgm:cxn modelId="{D028305B-67F4-46AE-B6F0-30C017E968EA}" type="presParOf" srcId="{A55F0FF7-7AC3-4F8C-8FCB-2F8BD2129146}" destId="{FBE8FDEB-AE12-4500-96B6-5374B4EAB545}" srcOrd="4" destOrd="0" presId="urn:microsoft.com/office/officeart/2018/5/layout/CenteredIconLabelDescriptionList"/>
    <dgm:cxn modelId="{35FFFD13-6A09-46AC-8CC0-9C6BF6E6A8C8}" type="presParOf" srcId="{546D0632-D298-4009-8A48-6F89FB0D26C3}" destId="{C1ECD35A-954A-4439-ADE6-872B10C27969}" srcOrd="3" destOrd="0" presId="urn:microsoft.com/office/officeart/2018/5/layout/CenteredIconLabelDescriptionList"/>
    <dgm:cxn modelId="{0809BB94-263F-4547-AA7D-A1E0D9F54DF5}" type="presParOf" srcId="{546D0632-D298-4009-8A48-6F89FB0D26C3}" destId="{7444D747-BB9A-4676-A410-1E36DC753471}" srcOrd="4" destOrd="0" presId="urn:microsoft.com/office/officeart/2018/5/layout/CenteredIconLabelDescriptionList"/>
    <dgm:cxn modelId="{B18B3940-E180-4E68-8790-4A8EB3BA0B7D}" type="presParOf" srcId="{7444D747-BB9A-4676-A410-1E36DC753471}" destId="{B3EF418F-4AE4-4FDB-8CD6-5684FBA16B70}" srcOrd="0" destOrd="0" presId="urn:microsoft.com/office/officeart/2018/5/layout/CenteredIconLabelDescriptionList"/>
    <dgm:cxn modelId="{F6C63D00-107E-4B24-A884-5EB98A70B154}" type="presParOf" srcId="{7444D747-BB9A-4676-A410-1E36DC753471}" destId="{F6AF654B-C7EB-4491-BAA7-8C418D548E5C}" srcOrd="1" destOrd="0" presId="urn:microsoft.com/office/officeart/2018/5/layout/CenteredIconLabelDescriptionList"/>
    <dgm:cxn modelId="{B3D4414F-24B8-4061-BC55-C6C16F4AD1BE}" type="presParOf" srcId="{7444D747-BB9A-4676-A410-1E36DC753471}" destId="{D11739DE-CEAB-4EDA-9463-DBA31D055A34}" srcOrd="2" destOrd="0" presId="urn:microsoft.com/office/officeart/2018/5/layout/CenteredIconLabelDescriptionList"/>
    <dgm:cxn modelId="{0875CD8A-ABDD-411F-A73C-5941898DAC01}" type="presParOf" srcId="{7444D747-BB9A-4676-A410-1E36DC753471}" destId="{6257CFE0-E39A-450C-B66F-A55910D38E10}" srcOrd="3" destOrd="0" presId="urn:microsoft.com/office/officeart/2018/5/layout/CenteredIconLabelDescriptionList"/>
    <dgm:cxn modelId="{348361F6-4F63-445E-A219-5086C80CA9F2}" type="presParOf" srcId="{7444D747-BB9A-4676-A410-1E36DC753471}" destId="{05FEF038-9D78-4DD8-862A-5A21349C6EC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F11499-0634-4A63-82C7-E9DB444DB37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24DC77-40DC-4B87-B85B-1FCEE8704C2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Relacionados con hipoxia</a:t>
          </a:r>
        </a:p>
      </dgm:t>
    </dgm:pt>
    <dgm:pt modelId="{2BDC847C-96CD-49D4-A576-05370F72A363}" type="parTrans" cxnId="{F0279F0C-98BC-4718-8D72-3540C71F4D1B}">
      <dgm:prSet/>
      <dgm:spPr/>
      <dgm:t>
        <a:bodyPr/>
        <a:lstStyle/>
        <a:p>
          <a:endParaRPr lang="en-US"/>
        </a:p>
      </dgm:t>
    </dgm:pt>
    <dgm:pt modelId="{7450DF5B-17F9-420F-AC54-6F40DBFCD944}" type="sibTrans" cxnId="{F0279F0C-98BC-4718-8D72-3540C71F4D1B}">
      <dgm:prSet/>
      <dgm:spPr/>
      <dgm:t>
        <a:bodyPr/>
        <a:lstStyle/>
        <a:p>
          <a:endParaRPr lang="en-US"/>
        </a:p>
      </dgm:t>
    </dgm:pt>
    <dgm:pt modelId="{416CADA0-4010-4B1A-9F14-DC3B526349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Apnea emotiva o Espasmo del sollozo (pálido y cianótico)</a:t>
          </a:r>
        </a:p>
      </dgm:t>
    </dgm:pt>
    <dgm:pt modelId="{6BAAE4C3-D3CE-4090-9A72-D22494E18E5E}" type="parTrans" cxnId="{E1BE1E91-4F9A-448A-AF70-920E64D8C1B5}">
      <dgm:prSet/>
      <dgm:spPr/>
      <dgm:t>
        <a:bodyPr/>
        <a:lstStyle/>
        <a:p>
          <a:endParaRPr lang="en-US"/>
        </a:p>
      </dgm:t>
    </dgm:pt>
    <dgm:pt modelId="{E6FB7A7E-2D20-4DE0-8D4E-E975600B05D9}" type="sibTrans" cxnId="{E1BE1E91-4F9A-448A-AF70-920E64D8C1B5}">
      <dgm:prSet/>
      <dgm:spPr/>
      <dgm:t>
        <a:bodyPr/>
        <a:lstStyle/>
        <a:p>
          <a:endParaRPr lang="en-US"/>
        </a:p>
      </dgm:t>
    </dgm:pt>
    <dgm:pt modelId="{BEDAAE54-5F9B-49A1-8F19-BBE29C03CA7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Relacionados con movimiento</a:t>
          </a:r>
        </a:p>
      </dgm:t>
    </dgm:pt>
    <dgm:pt modelId="{84D738DA-BF63-4A63-AB8A-DA9D48759493}" type="parTrans" cxnId="{1E358CF3-9862-4B02-B49A-B2AB31A29593}">
      <dgm:prSet/>
      <dgm:spPr/>
      <dgm:t>
        <a:bodyPr/>
        <a:lstStyle/>
        <a:p>
          <a:endParaRPr lang="en-US"/>
        </a:p>
      </dgm:t>
    </dgm:pt>
    <dgm:pt modelId="{63355AEC-B27C-4E77-B4F9-6641EF98A807}" type="sibTrans" cxnId="{1E358CF3-9862-4B02-B49A-B2AB31A29593}">
      <dgm:prSet/>
      <dgm:spPr/>
      <dgm:t>
        <a:bodyPr/>
        <a:lstStyle/>
        <a:p>
          <a:endParaRPr lang="en-US"/>
        </a:p>
      </dgm:t>
    </dgm:pt>
    <dgm:pt modelId="{A266D4A2-8DF4-4785-84D5-CCE170A76B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Shuddering (estemecimiento)</a:t>
          </a:r>
        </a:p>
      </dgm:t>
    </dgm:pt>
    <dgm:pt modelId="{DFAA50D2-A55A-4C5B-84DA-9E54566C5C09}" type="parTrans" cxnId="{2A842518-78FA-4DA1-BB44-700AF74E84BB}">
      <dgm:prSet/>
      <dgm:spPr/>
      <dgm:t>
        <a:bodyPr/>
        <a:lstStyle/>
        <a:p>
          <a:endParaRPr lang="en-US"/>
        </a:p>
      </dgm:t>
    </dgm:pt>
    <dgm:pt modelId="{BE6E73C5-6E8C-43DB-8B52-077FB0F73CFB}" type="sibTrans" cxnId="{2A842518-78FA-4DA1-BB44-700AF74E84BB}">
      <dgm:prSet/>
      <dgm:spPr/>
      <dgm:t>
        <a:bodyPr/>
        <a:lstStyle/>
        <a:p>
          <a:endParaRPr lang="en-US"/>
        </a:p>
      </dgm:t>
    </dgm:pt>
    <dgm:pt modelId="{BD2468E4-085A-42AD-990F-56B4F40150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Espasmus nutans</a:t>
          </a:r>
        </a:p>
      </dgm:t>
    </dgm:pt>
    <dgm:pt modelId="{2315B932-DC0B-4A1F-98F8-60F331CF798E}" type="parTrans" cxnId="{99B56333-B280-47FF-82D1-6448080BB33A}">
      <dgm:prSet/>
      <dgm:spPr/>
      <dgm:t>
        <a:bodyPr/>
        <a:lstStyle/>
        <a:p>
          <a:endParaRPr lang="en-US"/>
        </a:p>
      </dgm:t>
    </dgm:pt>
    <dgm:pt modelId="{49D31A37-BF2A-4504-8D6A-40DB28225798}" type="sibTrans" cxnId="{99B56333-B280-47FF-82D1-6448080BB33A}">
      <dgm:prSet/>
      <dgm:spPr/>
      <dgm:t>
        <a:bodyPr/>
        <a:lstStyle/>
        <a:p>
          <a:endParaRPr lang="en-US"/>
        </a:p>
      </dgm:t>
    </dgm:pt>
    <dgm:pt modelId="{D4B6652C-C7D3-4106-B5BA-3ABD3496E2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Desviación</a:t>
          </a:r>
          <a:r>
            <a:rPr lang="en-US" dirty="0"/>
            <a:t> </a:t>
          </a:r>
          <a:r>
            <a:rPr lang="en-US" dirty="0" err="1"/>
            <a:t>paroxística</a:t>
          </a:r>
          <a:r>
            <a:rPr lang="en-US" dirty="0"/>
            <a:t> de la </a:t>
          </a:r>
          <a:r>
            <a:rPr lang="en-US" dirty="0" err="1"/>
            <a:t>mirada</a:t>
          </a:r>
          <a:r>
            <a:rPr lang="en-US" dirty="0"/>
            <a:t> </a:t>
          </a:r>
          <a:r>
            <a:rPr lang="en-US" dirty="0" err="1"/>
            <a:t>hacia</a:t>
          </a:r>
          <a:r>
            <a:rPr lang="en-US" dirty="0"/>
            <a:t> </a:t>
          </a:r>
          <a:r>
            <a:rPr lang="en-US" dirty="0" err="1"/>
            <a:t>arriba</a:t>
          </a:r>
          <a:endParaRPr lang="en-US" dirty="0"/>
        </a:p>
      </dgm:t>
    </dgm:pt>
    <dgm:pt modelId="{DD362778-7AA5-42BF-8800-BDFA1104175A}" type="parTrans" cxnId="{8768FEA3-213F-4D6B-9F21-028593BDF3BA}">
      <dgm:prSet/>
      <dgm:spPr/>
      <dgm:t>
        <a:bodyPr/>
        <a:lstStyle/>
        <a:p>
          <a:endParaRPr lang="en-US"/>
        </a:p>
      </dgm:t>
    </dgm:pt>
    <dgm:pt modelId="{593460A9-92AB-4BE7-82DD-8FCFC85843E7}" type="sibTrans" cxnId="{8768FEA3-213F-4D6B-9F21-028593BDF3BA}">
      <dgm:prSet/>
      <dgm:spPr/>
      <dgm:t>
        <a:bodyPr/>
        <a:lstStyle/>
        <a:p>
          <a:endParaRPr lang="en-US"/>
        </a:p>
      </dgm:t>
    </dgm:pt>
    <dgm:pt modelId="{37930C6A-A267-46DF-9C66-CD63400392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Síndrome de Sandifer</a:t>
          </a:r>
        </a:p>
      </dgm:t>
    </dgm:pt>
    <dgm:pt modelId="{86B9D8F1-D4EF-4058-9E6B-F2216C777164}" type="parTrans" cxnId="{AE92FB7A-FFEF-4A22-9604-92A84745453B}">
      <dgm:prSet/>
      <dgm:spPr/>
      <dgm:t>
        <a:bodyPr/>
        <a:lstStyle/>
        <a:p>
          <a:endParaRPr lang="en-US"/>
        </a:p>
      </dgm:t>
    </dgm:pt>
    <dgm:pt modelId="{DF3D39B0-83F5-4C8F-B6F7-AC52E253415D}" type="sibTrans" cxnId="{AE92FB7A-FFEF-4A22-9604-92A84745453B}">
      <dgm:prSet/>
      <dgm:spPr/>
      <dgm:t>
        <a:bodyPr/>
        <a:lstStyle/>
        <a:p>
          <a:endParaRPr lang="en-US"/>
        </a:p>
      </dgm:t>
    </dgm:pt>
    <dgm:pt modelId="{25E65787-7DC8-4A4D-9644-CB9E723CA5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Relacionados con el sueño</a:t>
          </a:r>
        </a:p>
      </dgm:t>
    </dgm:pt>
    <dgm:pt modelId="{2D901E56-E086-44FC-A147-5A12D477CFBF}" type="parTrans" cxnId="{FA712B84-1B9F-4F12-9EF8-E07C587B4E8B}">
      <dgm:prSet/>
      <dgm:spPr/>
      <dgm:t>
        <a:bodyPr/>
        <a:lstStyle/>
        <a:p>
          <a:endParaRPr lang="en-US"/>
        </a:p>
      </dgm:t>
    </dgm:pt>
    <dgm:pt modelId="{55A668E7-01FA-439D-A8EA-0F487FA585FB}" type="sibTrans" cxnId="{FA712B84-1B9F-4F12-9EF8-E07C587B4E8B}">
      <dgm:prSet/>
      <dgm:spPr/>
      <dgm:t>
        <a:bodyPr/>
        <a:lstStyle/>
        <a:p>
          <a:endParaRPr lang="en-US"/>
        </a:p>
      </dgm:t>
    </dgm:pt>
    <dgm:pt modelId="{33F4C5E5-5956-4BA0-BD6F-CE0BE84444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Otros</a:t>
          </a:r>
        </a:p>
      </dgm:t>
    </dgm:pt>
    <dgm:pt modelId="{4D9B9485-E9F0-49A0-84BD-6AAB07E8340E}" type="parTrans" cxnId="{6FE5AF96-2890-4E76-8855-87402FEC1E3A}">
      <dgm:prSet/>
      <dgm:spPr/>
      <dgm:t>
        <a:bodyPr/>
        <a:lstStyle/>
        <a:p>
          <a:endParaRPr lang="en-US"/>
        </a:p>
      </dgm:t>
    </dgm:pt>
    <dgm:pt modelId="{8604451A-2099-4993-B8F0-29DF70C091E9}" type="sibTrans" cxnId="{6FE5AF96-2890-4E76-8855-87402FEC1E3A}">
      <dgm:prSet/>
      <dgm:spPr/>
      <dgm:t>
        <a:bodyPr/>
        <a:lstStyle/>
        <a:p>
          <a:endParaRPr lang="en-US"/>
        </a:p>
      </dgm:t>
    </dgm:pt>
    <dgm:pt modelId="{34B2D3F2-5B7B-4925-BE77-ED27EC9960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Tortícolis paroxístico benigno</a:t>
          </a:r>
        </a:p>
      </dgm:t>
    </dgm:pt>
    <dgm:pt modelId="{1D946CA9-92C8-4086-8223-37FB3AE4E1B2}" type="parTrans" cxnId="{CA504DC9-C928-45AF-8A2F-893C3F97064B}">
      <dgm:prSet/>
      <dgm:spPr/>
      <dgm:t>
        <a:bodyPr/>
        <a:lstStyle/>
        <a:p>
          <a:endParaRPr lang="en-US"/>
        </a:p>
      </dgm:t>
    </dgm:pt>
    <dgm:pt modelId="{2755F4A4-89E4-4FC5-8209-B254612D28FF}" type="sibTrans" cxnId="{CA504DC9-C928-45AF-8A2F-893C3F97064B}">
      <dgm:prSet/>
      <dgm:spPr/>
      <dgm:t>
        <a:bodyPr/>
        <a:lstStyle/>
        <a:p>
          <a:endParaRPr lang="en-US"/>
        </a:p>
      </dgm:t>
    </dgm:pt>
    <dgm:pt modelId="{83420F2E-66FC-4A9C-AE4B-16B5E6E9AC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Movimientos de gratificación</a:t>
          </a:r>
        </a:p>
      </dgm:t>
    </dgm:pt>
    <dgm:pt modelId="{2F2EB151-5B62-4DA8-BEF1-2CA698A5B0B9}" type="parTrans" cxnId="{2808C111-7F3E-41CC-8FD0-84B28AB3C96C}">
      <dgm:prSet/>
      <dgm:spPr/>
      <dgm:t>
        <a:bodyPr/>
        <a:lstStyle/>
        <a:p>
          <a:endParaRPr lang="en-US"/>
        </a:p>
      </dgm:t>
    </dgm:pt>
    <dgm:pt modelId="{CAFED924-AAAF-4539-82D2-F0341E8BF27A}" type="sibTrans" cxnId="{2808C111-7F3E-41CC-8FD0-84B28AB3C96C}">
      <dgm:prSet/>
      <dgm:spPr/>
      <dgm:t>
        <a:bodyPr/>
        <a:lstStyle/>
        <a:p>
          <a:endParaRPr lang="en-US"/>
        </a:p>
      </dgm:t>
    </dgm:pt>
    <dgm:pt modelId="{D358B49D-0F77-4326-B04E-5A8E85F5797C}" type="pres">
      <dgm:prSet presAssocID="{31F11499-0634-4A63-82C7-E9DB444DB37F}" presName="root" presStyleCnt="0">
        <dgm:presLayoutVars>
          <dgm:dir/>
          <dgm:resizeHandles val="exact"/>
        </dgm:presLayoutVars>
      </dgm:prSet>
      <dgm:spPr/>
    </dgm:pt>
    <dgm:pt modelId="{091915DD-5ED2-44F5-9E0D-312D6A15E7B0}" type="pres">
      <dgm:prSet presAssocID="{D324DC77-40DC-4B87-B85B-1FCEE8704C26}" presName="compNode" presStyleCnt="0"/>
      <dgm:spPr/>
    </dgm:pt>
    <dgm:pt modelId="{866035C3-8F7C-403A-81D2-4F8C28DC798B}" type="pres">
      <dgm:prSet presAssocID="{D324DC77-40DC-4B87-B85B-1FCEE8704C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a llorando con relleno sólido"/>
        </a:ext>
      </dgm:extLst>
    </dgm:pt>
    <dgm:pt modelId="{7290AA87-542D-4E30-AF3A-11F4E917401C}" type="pres">
      <dgm:prSet presAssocID="{D324DC77-40DC-4B87-B85B-1FCEE8704C26}" presName="iconSpace" presStyleCnt="0"/>
      <dgm:spPr/>
    </dgm:pt>
    <dgm:pt modelId="{6E202557-B828-4248-B712-6F1AE23A566C}" type="pres">
      <dgm:prSet presAssocID="{D324DC77-40DC-4B87-B85B-1FCEE8704C26}" presName="parTx" presStyleLbl="revTx" presStyleIdx="0" presStyleCnt="8">
        <dgm:presLayoutVars>
          <dgm:chMax val="0"/>
          <dgm:chPref val="0"/>
        </dgm:presLayoutVars>
      </dgm:prSet>
      <dgm:spPr/>
    </dgm:pt>
    <dgm:pt modelId="{492C0FBA-A396-4395-B707-4CFF9D0F5F37}" type="pres">
      <dgm:prSet presAssocID="{D324DC77-40DC-4B87-B85B-1FCEE8704C26}" presName="txSpace" presStyleCnt="0"/>
      <dgm:spPr/>
    </dgm:pt>
    <dgm:pt modelId="{DAED1B85-37E6-46EB-A93B-7633CA662509}" type="pres">
      <dgm:prSet presAssocID="{D324DC77-40DC-4B87-B85B-1FCEE8704C26}" presName="desTx" presStyleLbl="revTx" presStyleIdx="1" presStyleCnt="8">
        <dgm:presLayoutVars/>
      </dgm:prSet>
      <dgm:spPr/>
    </dgm:pt>
    <dgm:pt modelId="{85C80036-7A51-46CA-BC61-A3900D3F9D58}" type="pres">
      <dgm:prSet presAssocID="{7450DF5B-17F9-420F-AC54-6F40DBFCD944}" presName="sibTrans" presStyleCnt="0"/>
      <dgm:spPr/>
    </dgm:pt>
    <dgm:pt modelId="{3F22BC1B-7D5E-42D8-BCE8-36122B88A746}" type="pres">
      <dgm:prSet presAssocID="{BEDAAE54-5F9B-49A1-8F19-BBE29C03CA74}" presName="compNode" presStyleCnt="0"/>
      <dgm:spPr/>
    </dgm:pt>
    <dgm:pt modelId="{FD38C96B-88D0-408F-9AC6-4D046C8A1204}" type="pres">
      <dgm:prSet presAssocID="{BEDAAE54-5F9B-49A1-8F19-BBE29C03CA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rito de bebé"/>
        </a:ext>
      </dgm:extLst>
    </dgm:pt>
    <dgm:pt modelId="{75275200-E97C-4CEC-8A87-439D02A5C538}" type="pres">
      <dgm:prSet presAssocID="{BEDAAE54-5F9B-49A1-8F19-BBE29C03CA74}" presName="iconSpace" presStyleCnt="0"/>
      <dgm:spPr/>
    </dgm:pt>
    <dgm:pt modelId="{A9AF220C-0BC3-4202-A0AB-8F595FDF85D8}" type="pres">
      <dgm:prSet presAssocID="{BEDAAE54-5F9B-49A1-8F19-BBE29C03CA74}" presName="parTx" presStyleLbl="revTx" presStyleIdx="2" presStyleCnt="8">
        <dgm:presLayoutVars>
          <dgm:chMax val="0"/>
          <dgm:chPref val="0"/>
        </dgm:presLayoutVars>
      </dgm:prSet>
      <dgm:spPr/>
    </dgm:pt>
    <dgm:pt modelId="{0C3CF479-8CED-4ED1-BF7D-6D88099C688C}" type="pres">
      <dgm:prSet presAssocID="{BEDAAE54-5F9B-49A1-8F19-BBE29C03CA74}" presName="txSpace" presStyleCnt="0"/>
      <dgm:spPr/>
    </dgm:pt>
    <dgm:pt modelId="{7B3522A9-9B2A-43AF-8C85-4DE2AA644BA9}" type="pres">
      <dgm:prSet presAssocID="{BEDAAE54-5F9B-49A1-8F19-BBE29C03CA74}" presName="desTx" presStyleLbl="revTx" presStyleIdx="3" presStyleCnt="8">
        <dgm:presLayoutVars/>
      </dgm:prSet>
      <dgm:spPr/>
    </dgm:pt>
    <dgm:pt modelId="{A1BFD686-59A5-4CDF-B69E-B159F7D0B5FB}" type="pres">
      <dgm:prSet presAssocID="{63355AEC-B27C-4E77-B4F9-6641EF98A807}" presName="sibTrans" presStyleCnt="0"/>
      <dgm:spPr/>
    </dgm:pt>
    <dgm:pt modelId="{7358C751-CE78-4DEB-B59C-346BD0A32B26}" type="pres">
      <dgm:prSet presAssocID="{25E65787-7DC8-4A4D-9644-CB9E723CA5E2}" presName="compNode" presStyleCnt="0"/>
      <dgm:spPr/>
    </dgm:pt>
    <dgm:pt modelId="{AC5F9D2D-3951-4DFD-9189-20CC7243ED62}" type="pres">
      <dgm:prSet presAssocID="{25E65787-7DC8-4A4D-9644-CB9E723CA5E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na"/>
        </a:ext>
      </dgm:extLst>
    </dgm:pt>
    <dgm:pt modelId="{C38B8546-F575-4C1C-9AB3-5C241EE18F4A}" type="pres">
      <dgm:prSet presAssocID="{25E65787-7DC8-4A4D-9644-CB9E723CA5E2}" presName="iconSpace" presStyleCnt="0"/>
      <dgm:spPr/>
    </dgm:pt>
    <dgm:pt modelId="{F25C7D1A-DD54-4F0B-A50A-7E76CDE7B9A0}" type="pres">
      <dgm:prSet presAssocID="{25E65787-7DC8-4A4D-9644-CB9E723CA5E2}" presName="parTx" presStyleLbl="revTx" presStyleIdx="4" presStyleCnt="8">
        <dgm:presLayoutVars>
          <dgm:chMax val="0"/>
          <dgm:chPref val="0"/>
        </dgm:presLayoutVars>
      </dgm:prSet>
      <dgm:spPr/>
    </dgm:pt>
    <dgm:pt modelId="{FFFBA0A4-F325-40E4-8080-62D48493932A}" type="pres">
      <dgm:prSet presAssocID="{25E65787-7DC8-4A4D-9644-CB9E723CA5E2}" presName="txSpace" presStyleCnt="0"/>
      <dgm:spPr/>
    </dgm:pt>
    <dgm:pt modelId="{58C5E121-1D48-4A44-9B3A-537296552DAE}" type="pres">
      <dgm:prSet presAssocID="{25E65787-7DC8-4A4D-9644-CB9E723CA5E2}" presName="desTx" presStyleLbl="revTx" presStyleIdx="5" presStyleCnt="8">
        <dgm:presLayoutVars/>
      </dgm:prSet>
      <dgm:spPr/>
    </dgm:pt>
    <dgm:pt modelId="{CB8750B8-49D1-4719-972C-D45A044B744C}" type="pres">
      <dgm:prSet presAssocID="{55A668E7-01FA-439D-A8EA-0F487FA585FB}" presName="sibTrans" presStyleCnt="0"/>
      <dgm:spPr/>
    </dgm:pt>
    <dgm:pt modelId="{81A43EFC-3FA2-4561-94DC-D4CC47BF7CBE}" type="pres">
      <dgm:prSet presAssocID="{33F4C5E5-5956-4BA0-BD6F-CE0BE84444DA}" presName="compNode" presStyleCnt="0"/>
      <dgm:spPr/>
    </dgm:pt>
    <dgm:pt modelId="{707DDAAB-6046-4FC4-A4DA-B3E30C5FA80E}" type="pres">
      <dgm:prSet presAssocID="{33F4C5E5-5956-4BA0-BD6F-CE0BE84444D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bé gateando"/>
        </a:ext>
      </dgm:extLst>
    </dgm:pt>
    <dgm:pt modelId="{B95F311B-F933-4864-84E3-D1AE99783E94}" type="pres">
      <dgm:prSet presAssocID="{33F4C5E5-5956-4BA0-BD6F-CE0BE84444DA}" presName="iconSpace" presStyleCnt="0"/>
      <dgm:spPr/>
    </dgm:pt>
    <dgm:pt modelId="{7C454E2A-7324-4149-B7EF-3B425454397C}" type="pres">
      <dgm:prSet presAssocID="{33F4C5E5-5956-4BA0-BD6F-CE0BE84444DA}" presName="parTx" presStyleLbl="revTx" presStyleIdx="6" presStyleCnt="8">
        <dgm:presLayoutVars>
          <dgm:chMax val="0"/>
          <dgm:chPref val="0"/>
        </dgm:presLayoutVars>
      </dgm:prSet>
      <dgm:spPr/>
    </dgm:pt>
    <dgm:pt modelId="{9CFA3B57-D2AD-48EF-92EC-BA3276AB29C6}" type="pres">
      <dgm:prSet presAssocID="{33F4C5E5-5956-4BA0-BD6F-CE0BE84444DA}" presName="txSpace" presStyleCnt="0"/>
      <dgm:spPr/>
    </dgm:pt>
    <dgm:pt modelId="{610D6149-4067-4049-9CEE-16B9947FDD47}" type="pres">
      <dgm:prSet presAssocID="{33F4C5E5-5956-4BA0-BD6F-CE0BE84444DA}" presName="desTx" presStyleLbl="revTx" presStyleIdx="7" presStyleCnt="8">
        <dgm:presLayoutVars/>
      </dgm:prSet>
      <dgm:spPr/>
    </dgm:pt>
  </dgm:ptLst>
  <dgm:cxnLst>
    <dgm:cxn modelId="{5500E109-BE4E-AB4B-8CD1-CBACE65B340F}" type="presOf" srcId="{BEDAAE54-5F9B-49A1-8F19-BBE29C03CA74}" destId="{A9AF220C-0BC3-4202-A0AB-8F595FDF85D8}" srcOrd="0" destOrd="0" presId="urn:microsoft.com/office/officeart/2018/5/layout/CenteredIconLabelDescriptionList"/>
    <dgm:cxn modelId="{F0279F0C-98BC-4718-8D72-3540C71F4D1B}" srcId="{31F11499-0634-4A63-82C7-E9DB444DB37F}" destId="{D324DC77-40DC-4B87-B85B-1FCEE8704C26}" srcOrd="0" destOrd="0" parTransId="{2BDC847C-96CD-49D4-A576-05370F72A363}" sibTransId="{7450DF5B-17F9-420F-AC54-6F40DBFCD944}"/>
    <dgm:cxn modelId="{CB51330F-8A91-954A-9A53-A581ED7A9B28}" type="presOf" srcId="{D324DC77-40DC-4B87-B85B-1FCEE8704C26}" destId="{6E202557-B828-4248-B712-6F1AE23A566C}" srcOrd="0" destOrd="0" presId="urn:microsoft.com/office/officeart/2018/5/layout/CenteredIconLabelDescriptionList"/>
    <dgm:cxn modelId="{2808C111-7F3E-41CC-8FD0-84B28AB3C96C}" srcId="{33F4C5E5-5956-4BA0-BD6F-CE0BE84444DA}" destId="{83420F2E-66FC-4A9C-AE4B-16B5E6E9ACC2}" srcOrd="1" destOrd="0" parTransId="{2F2EB151-5B62-4DA8-BEF1-2CA698A5B0B9}" sibTransId="{CAFED924-AAAF-4539-82D2-F0341E8BF27A}"/>
    <dgm:cxn modelId="{2A842518-78FA-4DA1-BB44-700AF74E84BB}" srcId="{BEDAAE54-5F9B-49A1-8F19-BBE29C03CA74}" destId="{A266D4A2-8DF4-4785-84D5-CCE170A76BFF}" srcOrd="0" destOrd="0" parTransId="{DFAA50D2-A55A-4C5B-84DA-9E54566C5C09}" sibTransId="{BE6E73C5-6E8C-43DB-8B52-077FB0F73CFB}"/>
    <dgm:cxn modelId="{30DF4621-EEFB-124A-8B39-F3BDFFDF3625}" type="presOf" srcId="{416CADA0-4010-4B1A-9F14-DC3B526349BC}" destId="{DAED1B85-37E6-46EB-A93B-7633CA662509}" srcOrd="0" destOrd="0" presId="urn:microsoft.com/office/officeart/2018/5/layout/CenteredIconLabelDescriptionList"/>
    <dgm:cxn modelId="{B694EF21-5EF8-BF43-9829-CF645B153D85}" type="presOf" srcId="{83420F2E-66FC-4A9C-AE4B-16B5E6E9ACC2}" destId="{610D6149-4067-4049-9CEE-16B9947FDD47}" srcOrd="0" destOrd="1" presId="urn:microsoft.com/office/officeart/2018/5/layout/CenteredIconLabelDescriptionList"/>
    <dgm:cxn modelId="{4A4E822E-08F7-9246-98DD-FA67A8DF59B2}" type="presOf" srcId="{37930C6A-A267-46DF-9C66-CD6340039257}" destId="{7B3522A9-9B2A-43AF-8C85-4DE2AA644BA9}" srcOrd="0" destOrd="3" presId="urn:microsoft.com/office/officeart/2018/5/layout/CenteredIconLabelDescriptionList"/>
    <dgm:cxn modelId="{99B56333-B280-47FF-82D1-6448080BB33A}" srcId="{BEDAAE54-5F9B-49A1-8F19-BBE29C03CA74}" destId="{BD2468E4-085A-42AD-990F-56B4F4015026}" srcOrd="1" destOrd="0" parTransId="{2315B932-DC0B-4A1F-98F8-60F331CF798E}" sibTransId="{49D31A37-BF2A-4504-8D6A-40DB28225798}"/>
    <dgm:cxn modelId="{470A9E3E-8488-CB49-9746-D250D2D9DB1E}" type="presOf" srcId="{BD2468E4-085A-42AD-990F-56B4F4015026}" destId="{7B3522A9-9B2A-43AF-8C85-4DE2AA644BA9}" srcOrd="0" destOrd="1" presId="urn:microsoft.com/office/officeart/2018/5/layout/CenteredIconLabelDescriptionList"/>
    <dgm:cxn modelId="{9C3B3E41-1C0A-1845-AA62-57C0EA256F76}" type="presOf" srcId="{31F11499-0634-4A63-82C7-E9DB444DB37F}" destId="{D358B49D-0F77-4326-B04E-5A8E85F5797C}" srcOrd="0" destOrd="0" presId="urn:microsoft.com/office/officeart/2018/5/layout/CenteredIconLabelDescriptionList"/>
    <dgm:cxn modelId="{850B9C5F-36F0-8140-BFCB-4BAF999AF0FB}" type="presOf" srcId="{34B2D3F2-5B7B-4925-BE77-ED27EC9960C8}" destId="{610D6149-4067-4049-9CEE-16B9947FDD47}" srcOrd="0" destOrd="0" presId="urn:microsoft.com/office/officeart/2018/5/layout/CenteredIconLabelDescriptionList"/>
    <dgm:cxn modelId="{752C9D6A-D5C3-E640-9C4F-422BE8E449DE}" type="presOf" srcId="{D4B6652C-C7D3-4106-B5BA-3ABD3496E2C6}" destId="{7B3522A9-9B2A-43AF-8C85-4DE2AA644BA9}" srcOrd="0" destOrd="2" presId="urn:microsoft.com/office/officeart/2018/5/layout/CenteredIconLabelDescriptionList"/>
    <dgm:cxn modelId="{AE92FB7A-FFEF-4A22-9604-92A84745453B}" srcId="{BEDAAE54-5F9B-49A1-8F19-BBE29C03CA74}" destId="{37930C6A-A267-46DF-9C66-CD6340039257}" srcOrd="3" destOrd="0" parTransId="{86B9D8F1-D4EF-4058-9E6B-F2216C777164}" sibTransId="{DF3D39B0-83F5-4C8F-B6F7-AC52E253415D}"/>
    <dgm:cxn modelId="{FA712B84-1B9F-4F12-9EF8-E07C587B4E8B}" srcId="{31F11499-0634-4A63-82C7-E9DB444DB37F}" destId="{25E65787-7DC8-4A4D-9644-CB9E723CA5E2}" srcOrd="2" destOrd="0" parTransId="{2D901E56-E086-44FC-A147-5A12D477CFBF}" sibTransId="{55A668E7-01FA-439D-A8EA-0F487FA585FB}"/>
    <dgm:cxn modelId="{E1BE1E91-4F9A-448A-AF70-920E64D8C1B5}" srcId="{D324DC77-40DC-4B87-B85B-1FCEE8704C26}" destId="{416CADA0-4010-4B1A-9F14-DC3B526349BC}" srcOrd="0" destOrd="0" parTransId="{6BAAE4C3-D3CE-4090-9A72-D22494E18E5E}" sibTransId="{E6FB7A7E-2D20-4DE0-8D4E-E975600B05D9}"/>
    <dgm:cxn modelId="{6FE5AF96-2890-4E76-8855-87402FEC1E3A}" srcId="{31F11499-0634-4A63-82C7-E9DB444DB37F}" destId="{33F4C5E5-5956-4BA0-BD6F-CE0BE84444DA}" srcOrd="3" destOrd="0" parTransId="{4D9B9485-E9F0-49A0-84BD-6AAB07E8340E}" sibTransId="{8604451A-2099-4993-B8F0-29DF70C091E9}"/>
    <dgm:cxn modelId="{8768FEA3-213F-4D6B-9F21-028593BDF3BA}" srcId="{BEDAAE54-5F9B-49A1-8F19-BBE29C03CA74}" destId="{D4B6652C-C7D3-4106-B5BA-3ABD3496E2C6}" srcOrd="2" destOrd="0" parTransId="{DD362778-7AA5-42BF-8800-BDFA1104175A}" sibTransId="{593460A9-92AB-4BE7-82DD-8FCFC85843E7}"/>
    <dgm:cxn modelId="{CA504DC9-C928-45AF-8A2F-893C3F97064B}" srcId="{33F4C5E5-5956-4BA0-BD6F-CE0BE84444DA}" destId="{34B2D3F2-5B7B-4925-BE77-ED27EC9960C8}" srcOrd="0" destOrd="0" parTransId="{1D946CA9-92C8-4086-8223-37FB3AE4E1B2}" sibTransId="{2755F4A4-89E4-4FC5-8209-B254612D28FF}"/>
    <dgm:cxn modelId="{1DEB81CD-E23D-8D4A-89A6-5A01BCCC3BF8}" type="presOf" srcId="{25E65787-7DC8-4A4D-9644-CB9E723CA5E2}" destId="{F25C7D1A-DD54-4F0B-A50A-7E76CDE7B9A0}" srcOrd="0" destOrd="0" presId="urn:microsoft.com/office/officeart/2018/5/layout/CenteredIconLabelDescriptionList"/>
    <dgm:cxn modelId="{3BAD25DC-E97F-8844-8603-9399B814AF4E}" type="presOf" srcId="{33F4C5E5-5956-4BA0-BD6F-CE0BE84444DA}" destId="{7C454E2A-7324-4149-B7EF-3B425454397C}" srcOrd="0" destOrd="0" presId="urn:microsoft.com/office/officeart/2018/5/layout/CenteredIconLabelDescriptionList"/>
    <dgm:cxn modelId="{A3D140E2-0381-1744-8C61-4AD922A1F594}" type="presOf" srcId="{A266D4A2-8DF4-4785-84D5-CCE170A76BFF}" destId="{7B3522A9-9B2A-43AF-8C85-4DE2AA644BA9}" srcOrd="0" destOrd="0" presId="urn:microsoft.com/office/officeart/2018/5/layout/CenteredIconLabelDescriptionList"/>
    <dgm:cxn modelId="{1E358CF3-9862-4B02-B49A-B2AB31A29593}" srcId="{31F11499-0634-4A63-82C7-E9DB444DB37F}" destId="{BEDAAE54-5F9B-49A1-8F19-BBE29C03CA74}" srcOrd="1" destOrd="0" parTransId="{84D738DA-BF63-4A63-AB8A-DA9D48759493}" sibTransId="{63355AEC-B27C-4E77-B4F9-6641EF98A807}"/>
    <dgm:cxn modelId="{2E72C70B-ACE2-F44A-A75E-95DB0E981763}" type="presParOf" srcId="{D358B49D-0F77-4326-B04E-5A8E85F5797C}" destId="{091915DD-5ED2-44F5-9E0D-312D6A15E7B0}" srcOrd="0" destOrd="0" presId="urn:microsoft.com/office/officeart/2018/5/layout/CenteredIconLabelDescriptionList"/>
    <dgm:cxn modelId="{47A134DE-9828-F74C-8918-7EB6DDCDD6C0}" type="presParOf" srcId="{091915DD-5ED2-44F5-9E0D-312D6A15E7B0}" destId="{866035C3-8F7C-403A-81D2-4F8C28DC798B}" srcOrd="0" destOrd="0" presId="urn:microsoft.com/office/officeart/2018/5/layout/CenteredIconLabelDescriptionList"/>
    <dgm:cxn modelId="{3627BB78-8191-6E47-BC42-C32D9080FF41}" type="presParOf" srcId="{091915DD-5ED2-44F5-9E0D-312D6A15E7B0}" destId="{7290AA87-542D-4E30-AF3A-11F4E917401C}" srcOrd="1" destOrd="0" presId="urn:microsoft.com/office/officeart/2018/5/layout/CenteredIconLabelDescriptionList"/>
    <dgm:cxn modelId="{6E9CAFD7-2FFE-BF45-A9F7-9DD3481F6E18}" type="presParOf" srcId="{091915DD-5ED2-44F5-9E0D-312D6A15E7B0}" destId="{6E202557-B828-4248-B712-6F1AE23A566C}" srcOrd="2" destOrd="0" presId="urn:microsoft.com/office/officeart/2018/5/layout/CenteredIconLabelDescriptionList"/>
    <dgm:cxn modelId="{64CE4927-0FDB-3A4E-A291-6B38E03BB3D0}" type="presParOf" srcId="{091915DD-5ED2-44F5-9E0D-312D6A15E7B0}" destId="{492C0FBA-A396-4395-B707-4CFF9D0F5F37}" srcOrd="3" destOrd="0" presId="urn:microsoft.com/office/officeart/2018/5/layout/CenteredIconLabelDescriptionList"/>
    <dgm:cxn modelId="{AC94F172-4C66-7A42-9D0C-C5C99C29CFD7}" type="presParOf" srcId="{091915DD-5ED2-44F5-9E0D-312D6A15E7B0}" destId="{DAED1B85-37E6-46EB-A93B-7633CA662509}" srcOrd="4" destOrd="0" presId="urn:microsoft.com/office/officeart/2018/5/layout/CenteredIconLabelDescriptionList"/>
    <dgm:cxn modelId="{6FDAF129-0EA0-DA45-BE3E-3FEE4935A64C}" type="presParOf" srcId="{D358B49D-0F77-4326-B04E-5A8E85F5797C}" destId="{85C80036-7A51-46CA-BC61-A3900D3F9D58}" srcOrd="1" destOrd="0" presId="urn:microsoft.com/office/officeart/2018/5/layout/CenteredIconLabelDescriptionList"/>
    <dgm:cxn modelId="{C22A41D3-2B88-0849-BF83-7AD0D03CAF95}" type="presParOf" srcId="{D358B49D-0F77-4326-B04E-5A8E85F5797C}" destId="{3F22BC1B-7D5E-42D8-BCE8-36122B88A746}" srcOrd="2" destOrd="0" presId="urn:microsoft.com/office/officeart/2018/5/layout/CenteredIconLabelDescriptionList"/>
    <dgm:cxn modelId="{ED71F9B3-A83C-B942-BFF4-E2EA61643A76}" type="presParOf" srcId="{3F22BC1B-7D5E-42D8-BCE8-36122B88A746}" destId="{FD38C96B-88D0-408F-9AC6-4D046C8A1204}" srcOrd="0" destOrd="0" presId="urn:microsoft.com/office/officeart/2018/5/layout/CenteredIconLabelDescriptionList"/>
    <dgm:cxn modelId="{5DE41E99-BBAB-384E-B43E-5A448DB4F63A}" type="presParOf" srcId="{3F22BC1B-7D5E-42D8-BCE8-36122B88A746}" destId="{75275200-E97C-4CEC-8A87-439D02A5C538}" srcOrd="1" destOrd="0" presId="urn:microsoft.com/office/officeart/2018/5/layout/CenteredIconLabelDescriptionList"/>
    <dgm:cxn modelId="{E2681576-EC44-2A4F-8F3F-F55D467DFAE5}" type="presParOf" srcId="{3F22BC1B-7D5E-42D8-BCE8-36122B88A746}" destId="{A9AF220C-0BC3-4202-A0AB-8F595FDF85D8}" srcOrd="2" destOrd="0" presId="urn:microsoft.com/office/officeart/2018/5/layout/CenteredIconLabelDescriptionList"/>
    <dgm:cxn modelId="{EEA42B1A-14A0-E948-84D7-D3A126630A86}" type="presParOf" srcId="{3F22BC1B-7D5E-42D8-BCE8-36122B88A746}" destId="{0C3CF479-8CED-4ED1-BF7D-6D88099C688C}" srcOrd="3" destOrd="0" presId="urn:microsoft.com/office/officeart/2018/5/layout/CenteredIconLabelDescriptionList"/>
    <dgm:cxn modelId="{C7B2F207-485F-814F-A2A3-487750946A32}" type="presParOf" srcId="{3F22BC1B-7D5E-42D8-BCE8-36122B88A746}" destId="{7B3522A9-9B2A-43AF-8C85-4DE2AA644BA9}" srcOrd="4" destOrd="0" presId="urn:microsoft.com/office/officeart/2018/5/layout/CenteredIconLabelDescriptionList"/>
    <dgm:cxn modelId="{188944E3-936C-C448-93F7-10FA2BFF496C}" type="presParOf" srcId="{D358B49D-0F77-4326-B04E-5A8E85F5797C}" destId="{A1BFD686-59A5-4CDF-B69E-B159F7D0B5FB}" srcOrd="3" destOrd="0" presId="urn:microsoft.com/office/officeart/2018/5/layout/CenteredIconLabelDescriptionList"/>
    <dgm:cxn modelId="{6A8B2FBE-3F42-A74B-92A6-DAC89144F6A2}" type="presParOf" srcId="{D358B49D-0F77-4326-B04E-5A8E85F5797C}" destId="{7358C751-CE78-4DEB-B59C-346BD0A32B26}" srcOrd="4" destOrd="0" presId="urn:microsoft.com/office/officeart/2018/5/layout/CenteredIconLabelDescriptionList"/>
    <dgm:cxn modelId="{CAB8CD60-F3F8-C446-BA47-D46039A97437}" type="presParOf" srcId="{7358C751-CE78-4DEB-B59C-346BD0A32B26}" destId="{AC5F9D2D-3951-4DFD-9189-20CC7243ED62}" srcOrd="0" destOrd="0" presId="urn:microsoft.com/office/officeart/2018/5/layout/CenteredIconLabelDescriptionList"/>
    <dgm:cxn modelId="{D165B97F-6FD1-D04C-BA1F-F6B2B2B29209}" type="presParOf" srcId="{7358C751-CE78-4DEB-B59C-346BD0A32B26}" destId="{C38B8546-F575-4C1C-9AB3-5C241EE18F4A}" srcOrd="1" destOrd="0" presId="urn:microsoft.com/office/officeart/2018/5/layout/CenteredIconLabelDescriptionList"/>
    <dgm:cxn modelId="{E5C71FD7-D211-C94A-B253-AB7A7DDEB1FF}" type="presParOf" srcId="{7358C751-CE78-4DEB-B59C-346BD0A32B26}" destId="{F25C7D1A-DD54-4F0B-A50A-7E76CDE7B9A0}" srcOrd="2" destOrd="0" presId="urn:microsoft.com/office/officeart/2018/5/layout/CenteredIconLabelDescriptionList"/>
    <dgm:cxn modelId="{F23EC61D-3762-B648-B5BA-FD6DCDEF3A59}" type="presParOf" srcId="{7358C751-CE78-4DEB-B59C-346BD0A32B26}" destId="{FFFBA0A4-F325-40E4-8080-62D48493932A}" srcOrd="3" destOrd="0" presId="urn:microsoft.com/office/officeart/2018/5/layout/CenteredIconLabelDescriptionList"/>
    <dgm:cxn modelId="{F02D3A05-8E67-B24D-AF1D-217C608DD612}" type="presParOf" srcId="{7358C751-CE78-4DEB-B59C-346BD0A32B26}" destId="{58C5E121-1D48-4A44-9B3A-537296552DAE}" srcOrd="4" destOrd="0" presId="urn:microsoft.com/office/officeart/2018/5/layout/CenteredIconLabelDescriptionList"/>
    <dgm:cxn modelId="{A7E46A7F-B09E-7140-A1F8-9A3803101BA4}" type="presParOf" srcId="{D358B49D-0F77-4326-B04E-5A8E85F5797C}" destId="{CB8750B8-49D1-4719-972C-D45A044B744C}" srcOrd="5" destOrd="0" presId="urn:microsoft.com/office/officeart/2018/5/layout/CenteredIconLabelDescriptionList"/>
    <dgm:cxn modelId="{6410F6D6-3E7A-7C44-94A6-35DC9DD46E51}" type="presParOf" srcId="{D358B49D-0F77-4326-B04E-5A8E85F5797C}" destId="{81A43EFC-3FA2-4561-94DC-D4CC47BF7CBE}" srcOrd="6" destOrd="0" presId="urn:microsoft.com/office/officeart/2018/5/layout/CenteredIconLabelDescriptionList"/>
    <dgm:cxn modelId="{3FE01D1F-E668-0F45-95AE-3F023BA9A928}" type="presParOf" srcId="{81A43EFC-3FA2-4561-94DC-D4CC47BF7CBE}" destId="{707DDAAB-6046-4FC4-A4DA-B3E30C5FA80E}" srcOrd="0" destOrd="0" presId="urn:microsoft.com/office/officeart/2018/5/layout/CenteredIconLabelDescriptionList"/>
    <dgm:cxn modelId="{DF8FF13F-2266-3C49-AB05-7F0D9B92F330}" type="presParOf" srcId="{81A43EFC-3FA2-4561-94DC-D4CC47BF7CBE}" destId="{B95F311B-F933-4864-84E3-D1AE99783E94}" srcOrd="1" destOrd="0" presId="urn:microsoft.com/office/officeart/2018/5/layout/CenteredIconLabelDescriptionList"/>
    <dgm:cxn modelId="{04A22335-0316-CC48-9287-C6E8B92FF4C1}" type="presParOf" srcId="{81A43EFC-3FA2-4561-94DC-D4CC47BF7CBE}" destId="{7C454E2A-7324-4149-B7EF-3B425454397C}" srcOrd="2" destOrd="0" presId="urn:microsoft.com/office/officeart/2018/5/layout/CenteredIconLabelDescriptionList"/>
    <dgm:cxn modelId="{3A7AEDC1-14E2-EA40-BAB2-7776AAD2915E}" type="presParOf" srcId="{81A43EFC-3FA2-4561-94DC-D4CC47BF7CBE}" destId="{9CFA3B57-D2AD-48EF-92EC-BA3276AB29C6}" srcOrd="3" destOrd="0" presId="urn:microsoft.com/office/officeart/2018/5/layout/CenteredIconLabelDescriptionList"/>
    <dgm:cxn modelId="{2A076CC5-BD5D-D249-BB65-3C122323A912}" type="presParOf" srcId="{81A43EFC-3FA2-4561-94DC-D4CC47BF7CBE}" destId="{610D6149-4067-4049-9CEE-16B9947FDD4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8D6D8C-1536-5F4F-A165-4D844C74B4E5}" type="doc">
      <dgm:prSet loTypeId="urn:microsoft.com/office/officeart/2005/8/layout/hList7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45C8AE-DF7C-9349-8C51-A1FF51876745}">
      <dgm:prSet/>
      <dgm:spPr/>
      <dgm:t>
        <a:bodyPr/>
        <a:lstStyle/>
        <a:p>
          <a:r>
            <a:rPr lang="es-CL" dirty="0"/>
            <a:t>Pálidas</a:t>
          </a:r>
        </a:p>
      </dgm:t>
    </dgm:pt>
    <dgm:pt modelId="{F1725326-3C1E-1B4C-AD72-2BA254C97247}" type="parTrans" cxnId="{1F0CD723-1F03-0841-8DB0-C15030299838}">
      <dgm:prSet/>
      <dgm:spPr/>
      <dgm:t>
        <a:bodyPr/>
        <a:lstStyle/>
        <a:p>
          <a:endParaRPr lang="es-ES"/>
        </a:p>
      </dgm:t>
    </dgm:pt>
    <dgm:pt modelId="{57CB3E49-E927-1A4C-8419-2A51E9AFC4EF}" type="sibTrans" cxnId="{1F0CD723-1F03-0841-8DB0-C15030299838}">
      <dgm:prSet/>
      <dgm:spPr/>
      <dgm:t>
        <a:bodyPr/>
        <a:lstStyle/>
        <a:p>
          <a:endParaRPr lang="es-ES"/>
        </a:p>
      </dgm:t>
    </dgm:pt>
    <dgm:pt modelId="{965125B3-76E9-5E4D-A9D8-BC1340C8501E}">
      <dgm:prSet/>
      <dgm:spPr/>
      <dgm:t>
        <a:bodyPr/>
        <a:lstStyle/>
        <a:p>
          <a:r>
            <a:rPr lang="es-CL" dirty="0"/>
            <a:t>Cianóticas</a:t>
          </a:r>
        </a:p>
      </dgm:t>
    </dgm:pt>
    <dgm:pt modelId="{398F8AFD-CB86-1140-A466-02EBE622745D}" type="parTrans" cxnId="{343EA5FC-FDB6-FD41-9AC5-2AD121876347}">
      <dgm:prSet/>
      <dgm:spPr/>
      <dgm:t>
        <a:bodyPr/>
        <a:lstStyle/>
        <a:p>
          <a:endParaRPr lang="es-ES"/>
        </a:p>
      </dgm:t>
    </dgm:pt>
    <dgm:pt modelId="{D2823CAC-58CD-C844-9820-9A8F40FB462A}" type="sibTrans" cxnId="{343EA5FC-FDB6-FD41-9AC5-2AD121876347}">
      <dgm:prSet/>
      <dgm:spPr/>
      <dgm:t>
        <a:bodyPr/>
        <a:lstStyle/>
        <a:p>
          <a:endParaRPr lang="es-ES"/>
        </a:p>
      </dgm:t>
    </dgm:pt>
    <dgm:pt modelId="{2B0E9193-C4A6-284D-BC3A-47A7BEAEA9EA}" type="pres">
      <dgm:prSet presAssocID="{3E8D6D8C-1536-5F4F-A165-4D844C74B4E5}" presName="Name0" presStyleCnt="0">
        <dgm:presLayoutVars>
          <dgm:dir/>
          <dgm:resizeHandles val="exact"/>
        </dgm:presLayoutVars>
      </dgm:prSet>
      <dgm:spPr/>
    </dgm:pt>
    <dgm:pt modelId="{233E00FD-8DFA-BA4B-8E7E-DE958303F5C1}" type="pres">
      <dgm:prSet presAssocID="{3E8D6D8C-1536-5F4F-A165-4D844C74B4E5}" presName="fgShape" presStyleLbl="fgShp" presStyleIdx="0" presStyleCnt="1"/>
      <dgm:spPr/>
    </dgm:pt>
    <dgm:pt modelId="{5446C8BC-21BE-394C-A770-962035AC0B39}" type="pres">
      <dgm:prSet presAssocID="{3E8D6D8C-1536-5F4F-A165-4D844C74B4E5}" presName="linComp" presStyleCnt="0"/>
      <dgm:spPr/>
    </dgm:pt>
    <dgm:pt modelId="{13A3CDE7-5752-1E49-8B8C-20087716154B}" type="pres">
      <dgm:prSet presAssocID="{8645C8AE-DF7C-9349-8C51-A1FF51876745}" presName="compNode" presStyleCnt="0"/>
      <dgm:spPr/>
    </dgm:pt>
    <dgm:pt modelId="{794A9DE2-8430-F146-AF04-ED05B73685E4}" type="pres">
      <dgm:prSet presAssocID="{8645C8AE-DF7C-9349-8C51-A1FF51876745}" presName="bkgdShape" presStyleLbl="node1" presStyleIdx="0" presStyleCnt="2"/>
      <dgm:spPr/>
    </dgm:pt>
    <dgm:pt modelId="{8CAC7236-B2E8-3B45-B54C-B8AAAB34379F}" type="pres">
      <dgm:prSet presAssocID="{8645C8AE-DF7C-9349-8C51-A1FF51876745}" presName="nodeTx" presStyleLbl="node1" presStyleIdx="0" presStyleCnt="2">
        <dgm:presLayoutVars>
          <dgm:bulletEnabled val="1"/>
        </dgm:presLayoutVars>
      </dgm:prSet>
      <dgm:spPr/>
    </dgm:pt>
    <dgm:pt modelId="{73CA42DC-D863-9742-A2A2-0CD428384DCF}" type="pres">
      <dgm:prSet presAssocID="{8645C8AE-DF7C-9349-8C51-A1FF51876745}" presName="invisiNode" presStyleLbl="node1" presStyleIdx="0" presStyleCnt="2"/>
      <dgm:spPr/>
    </dgm:pt>
    <dgm:pt modelId="{F0ABCCB8-CAA0-604C-B3FD-9815B85B06FB}" type="pres">
      <dgm:prSet presAssocID="{8645C8AE-DF7C-9349-8C51-A1FF51876745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9E3BAF3-DF37-3F4C-A75F-39C3510781DC}" type="pres">
      <dgm:prSet presAssocID="{57CB3E49-E927-1A4C-8419-2A51E9AFC4EF}" presName="sibTrans" presStyleLbl="sibTrans2D1" presStyleIdx="0" presStyleCnt="0"/>
      <dgm:spPr/>
    </dgm:pt>
    <dgm:pt modelId="{BD0DA1CA-5EBE-4741-A1D9-08AF6DF25032}" type="pres">
      <dgm:prSet presAssocID="{965125B3-76E9-5E4D-A9D8-BC1340C8501E}" presName="compNode" presStyleCnt="0"/>
      <dgm:spPr/>
    </dgm:pt>
    <dgm:pt modelId="{B7463C99-2696-F648-BEB9-5473F7AC4D03}" type="pres">
      <dgm:prSet presAssocID="{965125B3-76E9-5E4D-A9D8-BC1340C8501E}" presName="bkgdShape" presStyleLbl="node1" presStyleIdx="1" presStyleCnt="2"/>
      <dgm:spPr/>
    </dgm:pt>
    <dgm:pt modelId="{330D0CF3-04CC-7A47-9D7F-983226EF4647}" type="pres">
      <dgm:prSet presAssocID="{965125B3-76E9-5E4D-A9D8-BC1340C8501E}" presName="nodeTx" presStyleLbl="node1" presStyleIdx="1" presStyleCnt="2">
        <dgm:presLayoutVars>
          <dgm:bulletEnabled val="1"/>
        </dgm:presLayoutVars>
      </dgm:prSet>
      <dgm:spPr/>
    </dgm:pt>
    <dgm:pt modelId="{8C798752-61E9-F142-89E6-BE9ED03A11EE}" type="pres">
      <dgm:prSet presAssocID="{965125B3-76E9-5E4D-A9D8-BC1340C8501E}" presName="invisiNode" presStyleLbl="node1" presStyleIdx="1" presStyleCnt="2"/>
      <dgm:spPr/>
    </dgm:pt>
    <dgm:pt modelId="{DEF405C2-CA17-4746-A18F-E3EB8B651135}" type="pres">
      <dgm:prSet presAssocID="{965125B3-76E9-5E4D-A9D8-BC1340C8501E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550F7901-0C96-A14C-92BA-EA117D5E9C3D}" type="presOf" srcId="{8645C8AE-DF7C-9349-8C51-A1FF51876745}" destId="{8CAC7236-B2E8-3B45-B54C-B8AAAB34379F}" srcOrd="1" destOrd="0" presId="urn:microsoft.com/office/officeart/2005/8/layout/hList7"/>
    <dgm:cxn modelId="{1F0CD723-1F03-0841-8DB0-C15030299838}" srcId="{3E8D6D8C-1536-5F4F-A165-4D844C74B4E5}" destId="{8645C8AE-DF7C-9349-8C51-A1FF51876745}" srcOrd="0" destOrd="0" parTransId="{F1725326-3C1E-1B4C-AD72-2BA254C97247}" sibTransId="{57CB3E49-E927-1A4C-8419-2A51E9AFC4EF}"/>
    <dgm:cxn modelId="{52CE5C25-741E-6947-8256-AE41C9C486A3}" type="presOf" srcId="{965125B3-76E9-5E4D-A9D8-BC1340C8501E}" destId="{330D0CF3-04CC-7A47-9D7F-983226EF4647}" srcOrd="1" destOrd="0" presId="urn:microsoft.com/office/officeart/2005/8/layout/hList7"/>
    <dgm:cxn modelId="{EF542F42-9698-FE42-8ACD-20DB04279210}" type="presOf" srcId="{965125B3-76E9-5E4D-A9D8-BC1340C8501E}" destId="{B7463C99-2696-F648-BEB9-5473F7AC4D03}" srcOrd="0" destOrd="0" presId="urn:microsoft.com/office/officeart/2005/8/layout/hList7"/>
    <dgm:cxn modelId="{5AE3C1D0-3A55-2940-B839-ACB2F7F530AB}" type="presOf" srcId="{57CB3E49-E927-1A4C-8419-2A51E9AFC4EF}" destId="{89E3BAF3-DF37-3F4C-A75F-39C3510781DC}" srcOrd="0" destOrd="0" presId="urn:microsoft.com/office/officeart/2005/8/layout/hList7"/>
    <dgm:cxn modelId="{0AC521E8-51F3-8B44-B35A-C48CC6F3A10C}" type="presOf" srcId="{8645C8AE-DF7C-9349-8C51-A1FF51876745}" destId="{794A9DE2-8430-F146-AF04-ED05B73685E4}" srcOrd="0" destOrd="0" presId="urn:microsoft.com/office/officeart/2005/8/layout/hList7"/>
    <dgm:cxn modelId="{343EA5FC-FDB6-FD41-9AC5-2AD121876347}" srcId="{3E8D6D8C-1536-5F4F-A165-4D844C74B4E5}" destId="{965125B3-76E9-5E4D-A9D8-BC1340C8501E}" srcOrd="1" destOrd="0" parTransId="{398F8AFD-CB86-1140-A466-02EBE622745D}" sibTransId="{D2823CAC-58CD-C844-9820-9A8F40FB462A}"/>
    <dgm:cxn modelId="{BB0975FE-8882-3748-911E-2BB2A18BEE1E}" type="presOf" srcId="{3E8D6D8C-1536-5F4F-A165-4D844C74B4E5}" destId="{2B0E9193-C4A6-284D-BC3A-47A7BEAEA9EA}" srcOrd="0" destOrd="0" presId="urn:microsoft.com/office/officeart/2005/8/layout/hList7"/>
    <dgm:cxn modelId="{7C51E3C3-1371-0B4C-81AB-8974820AE365}" type="presParOf" srcId="{2B0E9193-C4A6-284D-BC3A-47A7BEAEA9EA}" destId="{233E00FD-8DFA-BA4B-8E7E-DE958303F5C1}" srcOrd="0" destOrd="0" presId="urn:microsoft.com/office/officeart/2005/8/layout/hList7"/>
    <dgm:cxn modelId="{4F9D14E8-CB08-6C4B-986B-F9D4CA1BE5EE}" type="presParOf" srcId="{2B0E9193-C4A6-284D-BC3A-47A7BEAEA9EA}" destId="{5446C8BC-21BE-394C-A770-962035AC0B39}" srcOrd="1" destOrd="0" presId="urn:microsoft.com/office/officeart/2005/8/layout/hList7"/>
    <dgm:cxn modelId="{93E9AB35-2108-4641-B2A8-42CA0711C9BE}" type="presParOf" srcId="{5446C8BC-21BE-394C-A770-962035AC0B39}" destId="{13A3CDE7-5752-1E49-8B8C-20087716154B}" srcOrd="0" destOrd="0" presId="urn:microsoft.com/office/officeart/2005/8/layout/hList7"/>
    <dgm:cxn modelId="{DDC95578-7977-BB40-B6C3-79104FF37B20}" type="presParOf" srcId="{13A3CDE7-5752-1E49-8B8C-20087716154B}" destId="{794A9DE2-8430-F146-AF04-ED05B73685E4}" srcOrd="0" destOrd="0" presId="urn:microsoft.com/office/officeart/2005/8/layout/hList7"/>
    <dgm:cxn modelId="{0B9F9DF7-4934-3D4B-A64C-E67EB6DE1E5B}" type="presParOf" srcId="{13A3CDE7-5752-1E49-8B8C-20087716154B}" destId="{8CAC7236-B2E8-3B45-B54C-B8AAAB34379F}" srcOrd="1" destOrd="0" presId="urn:microsoft.com/office/officeart/2005/8/layout/hList7"/>
    <dgm:cxn modelId="{A5174731-1F5D-954D-B3B8-A995451BBFD3}" type="presParOf" srcId="{13A3CDE7-5752-1E49-8B8C-20087716154B}" destId="{73CA42DC-D863-9742-A2A2-0CD428384DCF}" srcOrd="2" destOrd="0" presId="urn:microsoft.com/office/officeart/2005/8/layout/hList7"/>
    <dgm:cxn modelId="{0041655F-4C75-8C45-A33C-181AAFEFC26B}" type="presParOf" srcId="{13A3CDE7-5752-1E49-8B8C-20087716154B}" destId="{F0ABCCB8-CAA0-604C-B3FD-9815B85B06FB}" srcOrd="3" destOrd="0" presId="urn:microsoft.com/office/officeart/2005/8/layout/hList7"/>
    <dgm:cxn modelId="{55517890-8625-EE47-89BC-77123383393E}" type="presParOf" srcId="{5446C8BC-21BE-394C-A770-962035AC0B39}" destId="{89E3BAF3-DF37-3F4C-A75F-39C3510781DC}" srcOrd="1" destOrd="0" presId="urn:microsoft.com/office/officeart/2005/8/layout/hList7"/>
    <dgm:cxn modelId="{C2339D72-31BB-BD44-8C30-32EACA2525C1}" type="presParOf" srcId="{5446C8BC-21BE-394C-A770-962035AC0B39}" destId="{BD0DA1CA-5EBE-4741-A1D9-08AF6DF25032}" srcOrd="2" destOrd="0" presId="urn:microsoft.com/office/officeart/2005/8/layout/hList7"/>
    <dgm:cxn modelId="{1DF62B74-1D6D-BB47-A892-D68F0B8DFECC}" type="presParOf" srcId="{BD0DA1CA-5EBE-4741-A1D9-08AF6DF25032}" destId="{B7463C99-2696-F648-BEB9-5473F7AC4D03}" srcOrd="0" destOrd="0" presId="urn:microsoft.com/office/officeart/2005/8/layout/hList7"/>
    <dgm:cxn modelId="{0948E8A2-2569-C148-BFD4-5DD63AFA9B0E}" type="presParOf" srcId="{BD0DA1CA-5EBE-4741-A1D9-08AF6DF25032}" destId="{330D0CF3-04CC-7A47-9D7F-983226EF4647}" srcOrd="1" destOrd="0" presId="urn:microsoft.com/office/officeart/2005/8/layout/hList7"/>
    <dgm:cxn modelId="{56A42CD8-64DD-304A-90BE-0929A3F11B3D}" type="presParOf" srcId="{BD0DA1CA-5EBE-4741-A1D9-08AF6DF25032}" destId="{8C798752-61E9-F142-89E6-BE9ED03A11EE}" srcOrd="2" destOrd="0" presId="urn:microsoft.com/office/officeart/2005/8/layout/hList7"/>
    <dgm:cxn modelId="{74815862-AB54-C146-BEDC-69CF9325ABB8}" type="presParOf" srcId="{BD0DA1CA-5EBE-4741-A1D9-08AF6DF25032}" destId="{DEF405C2-CA17-4746-A18F-E3EB8B65113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06511A-09AF-A740-B647-31DC43BB28FE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DCF4E4D-D332-E944-813E-9D2E2EF92D91}">
      <dgm:prSet phldrT="[Texto]"/>
      <dgm:spPr/>
      <dgm:t>
        <a:bodyPr/>
        <a:lstStyle/>
        <a:p>
          <a:r>
            <a:rPr lang="es-MX" dirty="0"/>
            <a:t>Cuál es más frecuente?</a:t>
          </a:r>
        </a:p>
      </dgm:t>
    </dgm:pt>
    <dgm:pt modelId="{303A0A9C-2C7D-0A4C-8E9A-9C54FD0D3A8B}" type="parTrans" cxnId="{BC418C27-233E-CE49-921B-BC083AB7CAFE}">
      <dgm:prSet/>
      <dgm:spPr/>
      <dgm:t>
        <a:bodyPr/>
        <a:lstStyle/>
        <a:p>
          <a:endParaRPr lang="es-MX"/>
        </a:p>
      </dgm:t>
    </dgm:pt>
    <dgm:pt modelId="{3317F7A7-AF2E-9141-A8BD-D659662AB2C7}" type="sibTrans" cxnId="{BC418C27-233E-CE49-921B-BC083AB7CAFE}">
      <dgm:prSet/>
      <dgm:spPr/>
      <dgm:t>
        <a:bodyPr/>
        <a:lstStyle/>
        <a:p>
          <a:endParaRPr lang="es-MX"/>
        </a:p>
      </dgm:t>
    </dgm:pt>
    <dgm:pt modelId="{1DB11456-9FB6-AC46-836F-1D9F03C9A3D2}">
      <dgm:prSet phldrT="[Texto]"/>
      <dgm:spPr/>
      <dgm:t>
        <a:bodyPr/>
        <a:lstStyle/>
        <a:p>
          <a:r>
            <a:rPr lang="es-MX" dirty="0"/>
            <a:t>Desencadenante?</a:t>
          </a:r>
        </a:p>
      </dgm:t>
    </dgm:pt>
    <dgm:pt modelId="{CDD50CE4-C859-4445-952E-F754CA0DD62D}" type="parTrans" cxnId="{E95B9569-447F-2146-B0A3-681C84F85D76}">
      <dgm:prSet/>
      <dgm:spPr/>
      <dgm:t>
        <a:bodyPr/>
        <a:lstStyle/>
        <a:p>
          <a:endParaRPr lang="es-MX"/>
        </a:p>
      </dgm:t>
    </dgm:pt>
    <dgm:pt modelId="{DD38832E-2A49-134E-A6FB-8FE481A80916}" type="sibTrans" cxnId="{E95B9569-447F-2146-B0A3-681C84F85D76}">
      <dgm:prSet/>
      <dgm:spPr/>
      <dgm:t>
        <a:bodyPr/>
        <a:lstStyle/>
        <a:p>
          <a:endParaRPr lang="es-MX"/>
        </a:p>
      </dgm:t>
    </dgm:pt>
    <dgm:pt modelId="{A08B0ADF-188F-834C-BA16-12316133AF1D}">
      <dgm:prSet phldrT="[Texto]"/>
      <dgm:spPr/>
      <dgm:t>
        <a:bodyPr/>
        <a:lstStyle/>
        <a:p>
          <a:r>
            <a:rPr lang="es-MX" dirty="0"/>
            <a:t>Apnea en qué momento de la respiración?</a:t>
          </a:r>
        </a:p>
      </dgm:t>
    </dgm:pt>
    <dgm:pt modelId="{ED0E5A13-95B4-5F44-888E-C151B55C0C36}" type="parTrans" cxnId="{31F55CC0-2BC2-1740-8738-4D2A23D8F9AB}">
      <dgm:prSet/>
      <dgm:spPr/>
      <dgm:t>
        <a:bodyPr/>
        <a:lstStyle/>
        <a:p>
          <a:endParaRPr lang="es-MX"/>
        </a:p>
      </dgm:t>
    </dgm:pt>
    <dgm:pt modelId="{972C018E-306D-644E-802B-AADC348C70F9}" type="sibTrans" cxnId="{31F55CC0-2BC2-1740-8738-4D2A23D8F9AB}">
      <dgm:prSet/>
      <dgm:spPr/>
      <dgm:t>
        <a:bodyPr/>
        <a:lstStyle/>
        <a:p>
          <a:endParaRPr lang="es-MX"/>
        </a:p>
      </dgm:t>
    </dgm:pt>
    <dgm:pt modelId="{7A828976-BE08-1947-AC41-36846A2877D7}">
      <dgm:prSet phldrT="[Texto]"/>
      <dgm:spPr/>
      <dgm:t>
        <a:bodyPr/>
        <a:lstStyle/>
        <a:p>
          <a:r>
            <a:rPr lang="es-MX" dirty="0"/>
            <a:t>Pediría algún examen?</a:t>
          </a:r>
        </a:p>
      </dgm:t>
    </dgm:pt>
    <dgm:pt modelId="{3603369C-85E1-0643-A00C-A9D74B231149}" type="parTrans" cxnId="{D9E73EB9-A3EF-7543-8AAC-F27A57CD7098}">
      <dgm:prSet/>
      <dgm:spPr/>
      <dgm:t>
        <a:bodyPr/>
        <a:lstStyle/>
        <a:p>
          <a:endParaRPr lang="es-MX"/>
        </a:p>
      </dgm:t>
    </dgm:pt>
    <dgm:pt modelId="{E51084D3-6FCB-CD47-BFAA-C9EAC9702180}" type="sibTrans" cxnId="{D9E73EB9-A3EF-7543-8AAC-F27A57CD7098}">
      <dgm:prSet/>
      <dgm:spPr/>
      <dgm:t>
        <a:bodyPr/>
        <a:lstStyle/>
        <a:p>
          <a:endParaRPr lang="es-MX"/>
        </a:p>
      </dgm:t>
    </dgm:pt>
    <dgm:pt modelId="{32BBEA48-D785-154E-9E04-CCC9792A5F71}" type="pres">
      <dgm:prSet presAssocID="{EB06511A-09AF-A740-B647-31DC43BB28FE}" presName="diagram" presStyleCnt="0">
        <dgm:presLayoutVars>
          <dgm:dir/>
          <dgm:resizeHandles val="exact"/>
        </dgm:presLayoutVars>
      </dgm:prSet>
      <dgm:spPr/>
    </dgm:pt>
    <dgm:pt modelId="{527FE3BE-9255-0F43-9186-13CA07FC0E22}" type="pres">
      <dgm:prSet presAssocID="{1DCF4E4D-D332-E944-813E-9D2E2EF92D91}" presName="node" presStyleLbl="node1" presStyleIdx="0" presStyleCnt="4">
        <dgm:presLayoutVars>
          <dgm:bulletEnabled val="1"/>
        </dgm:presLayoutVars>
      </dgm:prSet>
      <dgm:spPr/>
    </dgm:pt>
    <dgm:pt modelId="{24A0369F-9B81-E74B-B18C-92FA17AB3912}" type="pres">
      <dgm:prSet presAssocID="{3317F7A7-AF2E-9141-A8BD-D659662AB2C7}" presName="sibTrans" presStyleCnt="0"/>
      <dgm:spPr/>
    </dgm:pt>
    <dgm:pt modelId="{CD7A66BE-8C2C-E946-90A1-FD41208BFDCA}" type="pres">
      <dgm:prSet presAssocID="{1DB11456-9FB6-AC46-836F-1D9F03C9A3D2}" presName="node" presStyleLbl="node1" presStyleIdx="1" presStyleCnt="4">
        <dgm:presLayoutVars>
          <dgm:bulletEnabled val="1"/>
        </dgm:presLayoutVars>
      </dgm:prSet>
      <dgm:spPr/>
    </dgm:pt>
    <dgm:pt modelId="{98FC49B6-560E-BB4E-AE0F-A3BFCCB77E87}" type="pres">
      <dgm:prSet presAssocID="{DD38832E-2A49-134E-A6FB-8FE481A80916}" presName="sibTrans" presStyleCnt="0"/>
      <dgm:spPr/>
    </dgm:pt>
    <dgm:pt modelId="{84CEFDC2-CD76-7840-AE9A-4435FABE9CF8}" type="pres">
      <dgm:prSet presAssocID="{A08B0ADF-188F-834C-BA16-12316133AF1D}" presName="node" presStyleLbl="node1" presStyleIdx="2" presStyleCnt="4">
        <dgm:presLayoutVars>
          <dgm:bulletEnabled val="1"/>
        </dgm:presLayoutVars>
      </dgm:prSet>
      <dgm:spPr/>
    </dgm:pt>
    <dgm:pt modelId="{4099B4D0-4CA7-F148-B9FC-9FD40865D54A}" type="pres">
      <dgm:prSet presAssocID="{972C018E-306D-644E-802B-AADC348C70F9}" presName="sibTrans" presStyleCnt="0"/>
      <dgm:spPr/>
    </dgm:pt>
    <dgm:pt modelId="{0E7126DA-A898-EB4A-B62E-A1A27F4D5EBC}" type="pres">
      <dgm:prSet presAssocID="{7A828976-BE08-1947-AC41-36846A2877D7}" presName="node" presStyleLbl="node1" presStyleIdx="3" presStyleCnt="4">
        <dgm:presLayoutVars>
          <dgm:bulletEnabled val="1"/>
        </dgm:presLayoutVars>
      </dgm:prSet>
      <dgm:spPr/>
    </dgm:pt>
  </dgm:ptLst>
  <dgm:cxnLst>
    <dgm:cxn modelId="{BC418C27-233E-CE49-921B-BC083AB7CAFE}" srcId="{EB06511A-09AF-A740-B647-31DC43BB28FE}" destId="{1DCF4E4D-D332-E944-813E-9D2E2EF92D91}" srcOrd="0" destOrd="0" parTransId="{303A0A9C-2C7D-0A4C-8E9A-9C54FD0D3A8B}" sibTransId="{3317F7A7-AF2E-9141-A8BD-D659662AB2C7}"/>
    <dgm:cxn modelId="{F4468D3A-B9AA-1446-8BCC-E77EB29F0DEE}" type="presOf" srcId="{EB06511A-09AF-A740-B647-31DC43BB28FE}" destId="{32BBEA48-D785-154E-9E04-CCC9792A5F71}" srcOrd="0" destOrd="0" presId="urn:microsoft.com/office/officeart/2005/8/layout/default"/>
    <dgm:cxn modelId="{E95B9569-447F-2146-B0A3-681C84F85D76}" srcId="{EB06511A-09AF-A740-B647-31DC43BB28FE}" destId="{1DB11456-9FB6-AC46-836F-1D9F03C9A3D2}" srcOrd="1" destOrd="0" parTransId="{CDD50CE4-C859-4445-952E-F754CA0DD62D}" sibTransId="{DD38832E-2A49-134E-A6FB-8FE481A80916}"/>
    <dgm:cxn modelId="{465C0177-3D31-EE48-A040-0361B6657957}" type="presOf" srcId="{1DB11456-9FB6-AC46-836F-1D9F03C9A3D2}" destId="{CD7A66BE-8C2C-E946-90A1-FD41208BFDCA}" srcOrd="0" destOrd="0" presId="urn:microsoft.com/office/officeart/2005/8/layout/default"/>
    <dgm:cxn modelId="{B2E6EDA3-8392-8642-8634-037B5BA37B02}" type="presOf" srcId="{7A828976-BE08-1947-AC41-36846A2877D7}" destId="{0E7126DA-A898-EB4A-B62E-A1A27F4D5EBC}" srcOrd="0" destOrd="0" presId="urn:microsoft.com/office/officeart/2005/8/layout/default"/>
    <dgm:cxn modelId="{D9E73EB9-A3EF-7543-8AAC-F27A57CD7098}" srcId="{EB06511A-09AF-A740-B647-31DC43BB28FE}" destId="{7A828976-BE08-1947-AC41-36846A2877D7}" srcOrd="3" destOrd="0" parTransId="{3603369C-85E1-0643-A00C-A9D74B231149}" sibTransId="{E51084D3-6FCB-CD47-BFAA-C9EAC9702180}"/>
    <dgm:cxn modelId="{31F55CC0-2BC2-1740-8738-4D2A23D8F9AB}" srcId="{EB06511A-09AF-A740-B647-31DC43BB28FE}" destId="{A08B0ADF-188F-834C-BA16-12316133AF1D}" srcOrd="2" destOrd="0" parTransId="{ED0E5A13-95B4-5F44-888E-C151B55C0C36}" sibTransId="{972C018E-306D-644E-802B-AADC348C70F9}"/>
    <dgm:cxn modelId="{DE648EC8-6655-8E4D-A045-2FC9A974D8F8}" type="presOf" srcId="{A08B0ADF-188F-834C-BA16-12316133AF1D}" destId="{84CEFDC2-CD76-7840-AE9A-4435FABE9CF8}" srcOrd="0" destOrd="0" presId="urn:microsoft.com/office/officeart/2005/8/layout/default"/>
    <dgm:cxn modelId="{AD59A7D0-F62B-CB44-A8D0-F7AD16B4905F}" type="presOf" srcId="{1DCF4E4D-D332-E944-813E-9D2E2EF92D91}" destId="{527FE3BE-9255-0F43-9186-13CA07FC0E22}" srcOrd="0" destOrd="0" presId="urn:microsoft.com/office/officeart/2005/8/layout/default"/>
    <dgm:cxn modelId="{6F5555B0-C95D-DE4C-AA7B-0627BA149FC5}" type="presParOf" srcId="{32BBEA48-D785-154E-9E04-CCC9792A5F71}" destId="{527FE3BE-9255-0F43-9186-13CA07FC0E22}" srcOrd="0" destOrd="0" presId="urn:microsoft.com/office/officeart/2005/8/layout/default"/>
    <dgm:cxn modelId="{9E859B0E-313F-F44D-BDC1-DCD7A9B07409}" type="presParOf" srcId="{32BBEA48-D785-154E-9E04-CCC9792A5F71}" destId="{24A0369F-9B81-E74B-B18C-92FA17AB3912}" srcOrd="1" destOrd="0" presId="urn:microsoft.com/office/officeart/2005/8/layout/default"/>
    <dgm:cxn modelId="{D735BE64-3E14-E649-9110-4D96CF152A58}" type="presParOf" srcId="{32BBEA48-D785-154E-9E04-CCC9792A5F71}" destId="{CD7A66BE-8C2C-E946-90A1-FD41208BFDCA}" srcOrd="2" destOrd="0" presId="urn:microsoft.com/office/officeart/2005/8/layout/default"/>
    <dgm:cxn modelId="{AF5DCF4F-4223-0C46-928D-50D46C8E0D27}" type="presParOf" srcId="{32BBEA48-D785-154E-9E04-CCC9792A5F71}" destId="{98FC49B6-560E-BB4E-AE0F-A3BFCCB77E87}" srcOrd="3" destOrd="0" presId="urn:microsoft.com/office/officeart/2005/8/layout/default"/>
    <dgm:cxn modelId="{E0D25263-EB8A-F04F-9B1F-D613A35237C6}" type="presParOf" srcId="{32BBEA48-D785-154E-9E04-CCC9792A5F71}" destId="{84CEFDC2-CD76-7840-AE9A-4435FABE9CF8}" srcOrd="4" destOrd="0" presId="urn:microsoft.com/office/officeart/2005/8/layout/default"/>
    <dgm:cxn modelId="{CA71E275-4FE7-BE42-8E38-EA497C73FA1B}" type="presParOf" srcId="{32BBEA48-D785-154E-9E04-CCC9792A5F71}" destId="{4099B4D0-4CA7-F148-B9FC-9FD40865D54A}" srcOrd="5" destOrd="0" presId="urn:microsoft.com/office/officeart/2005/8/layout/default"/>
    <dgm:cxn modelId="{2608F9F2-E682-1E49-8036-7E81CA983AAB}" type="presParOf" srcId="{32BBEA48-D785-154E-9E04-CCC9792A5F71}" destId="{0E7126DA-A898-EB4A-B62E-A1A27F4D5EB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8D6D8C-1536-5F4F-A165-4D844C74B4E5}" type="doc">
      <dgm:prSet loTypeId="urn:microsoft.com/office/officeart/2005/8/layout/vList4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45C8AE-DF7C-9349-8C51-A1FF51876745}">
      <dgm:prSet/>
      <dgm:spPr/>
      <dgm:t>
        <a:bodyPr/>
        <a:lstStyle/>
        <a:p>
          <a:r>
            <a:rPr lang="es-CL"/>
            <a:t>Pálidas</a:t>
          </a:r>
        </a:p>
      </dgm:t>
    </dgm:pt>
    <dgm:pt modelId="{F1725326-3C1E-1B4C-AD72-2BA254C97247}" type="parTrans" cxnId="{1F0CD723-1F03-0841-8DB0-C15030299838}">
      <dgm:prSet/>
      <dgm:spPr/>
      <dgm:t>
        <a:bodyPr/>
        <a:lstStyle/>
        <a:p>
          <a:endParaRPr lang="es-ES"/>
        </a:p>
      </dgm:t>
    </dgm:pt>
    <dgm:pt modelId="{57CB3E49-E927-1A4C-8419-2A51E9AFC4EF}" type="sibTrans" cxnId="{1F0CD723-1F03-0841-8DB0-C15030299838}">
      <dgm:prSet/>
      <dgm:spPr/>
      <dgm:t>
        <a:bodyPr/>
        <a:lstStyle/>
        <a:p>
          <a:endParaRPr lang="es-ES"/>
        </a:p>
      </dgm:t>
    </dgm:pt>
    <dgm:pt modelId="{D10135BD-34A9-3E44-9208-24787AA4CADB}">
      <dgm:prSet/>
      <dgm:spPr/>
      <dgm:t>
        <a:bodyPr/>
        <a:lstStyle/>
        <a:p>
          <a:r>
            <a:rPr lang="es-CL" dirty="0"/>
            <a:t>Desencadenadas por trauma menor o estímulo doloroso, presentan grito, luego palidez, compromiso de conciencia e hipertonía (&lt;1’)</a:t>
          </a:r>
        </a:p>
      </dgm:t>
    </dgm:pt>
    <dgm:pt modelId="{BF8B96D6-ADA7-A141-8603-1BF056D0A050}" type="parTrans" cxnId="{59732CE7-9A10-D049-9C2A-113C029BB0D4}">
      <dgm:prSet/>
      <dgm:spPr/>
      <dgm:t>
        <a:bodyPr/>
        <a:lstStyle/>
        <a:p>
          <a:endParaRPr lang="es-ES"/>
        </a:p>
      </dgm:t>
    </dgm:pt>
    <dgm:pt modelId="{87B30CCA-2192-3B44-8FAE-2FC5124AC420}" type="sibTrans" cxnId="{59732CE7-9A10-D049-9C2A-113C029BB0D4}">
      <dgm:prSet/>
      <dgm:spPr/>
      <dgm:t>
        <a:bodyPr/>
        <a:lstStyle/>
        <a:p>
          <a:endParaRPr lang="es-ES"/>
        </a:p>
      </dgm:t>
    </dgm:pt>
    <dgm:pt modelId="{0222882A-E8E3-3442-A0B6-76B90A3BE3DD}">
      <dgm:prSet/>
      <dgm:spPr/>
      <dgm:t>
        <a:bodyPr/>
        <a:lstStyle/>
        <a:p>
          <a:r>
            <a:rPr lang="es-CL" dirty="0"/>
            <a:t>Respuesta vagal exacerbada</a:t>
          </a:r>
          <a:r>
            <a:rPr lang="es-CL" dirty="0">
              <a:sym typeface="Wingdings" pitchFamily="2" charset="2"/>
            </a:rPr>
            <a:t></a:t>
          </a:r>
          <a:r>
            <a:rPr lang="es-CL" dirty="0"/>
            <a:t> bradicadia </a:t>
          </a:r>
        </a:p>
      </dgm:t>
    </dgm:pt>
    <dgm:pt modelId="{0A254F88-D0C3-014E-969B-9CFB97642D47}" type="parTrans" cxnId="{BC23F2A0-C0CB-EB4D-8446-AF390D74F89E}">
      <dgm:prSet/>
      <dgm:spPr/>
      <dgm:t>
        <a:bodyPr/>
        <a:lstStyle/>
        <a:p>
          <a:endParaRPr lang="es-ES"/>
        </a:p>
      </dgm:t>
    </dgm:pt>
    <dgm:pt modelId="{DAE4D31A-0EE6-C443-89DC-175E87BB8CCA}" type="sibTrans" cxnId="{BC23F2A0-C0CB-EB4D-8446-AF390D74F89E}">
      <dgm:prSet/>
      <dgm:spPr/>
      <dgm:t>
        <a:bodyPr/>
        <a:lstStyle/>
        <a:p>
          <a:endParaRPr lang="es-ES"/>
        </a:p>
      </dgm:t>
    </dgm:pt>
    <dgm:pt modelId="{1EA191A8-4F28-9B45-B3C9-F3ED0EC8E53F}">
      <dgm:prSet/>
      <dgm:spPr/>
      <dgm:t>
        <a:bodyPr/>
        <a:lstStyle/>
        <a:p>
          <a:r>
            <a:rPr lang="es-CL"/>
            <a:t>Más severo si anemia</a:t>
          </a:r>
        </a:p>
      </dgm:t>
    </dgm:pt>
    <dgm:pt modelId="{118E23BD-770E-7D4B-A13D-72E6C63C1299}" type="parTrans" cxnId="{8E5834FB-C5A0-FA43-9607-E5E9E150BD6B}">
      <dgm:prSet/>
      <dgm:spPr/>
      <dgm:t>
        <a:bodyPr/>
        <a:lstStyle/>
        <a:p>
          <a:endParaRPr lang="es-ES"/>
        </a:p>
      </dgm:t>
    </dgm:pt>
    <dgm:pt modelId="{BFA776D4-A3B9-614B-BCE1-2D11C1F36BE5}" type="sibTrans" cxnId="{8E5834FB-C5A0-FA43-9607-E5E9E150BD6B}">
      <dgm:prSet/>
      <dgm:spPr/>
      <dgm:t>
        <a:bodyPr/>
        <a:lstStyle/>
        <a:p>
          <a:endParaRPr lang="es-ES"/>
        </a:p>
      </dgm:t>
    </dgm:pt>
    <dgm:pt modelId="{965125B3-76E9-5E4D-A9D8-BC1340C8501E}">
      <dgm:prSet/>
      <dgm:spPr/>
      <dgm:t>
        <a:bodyPr/>
        <a:lstStyle/>
        <a:p>
          <a:r>
            <a:rPr lang="es-CL"/>
            <a:t>Cianóticas (65%): </a:t>
          </a:r>
        </a:p>
      </dgm:t>
    </dgm:pt>
    <dgm:pt modelId="{398F8AFD-CB86-1140-A466-02EBE622745D}" type="parTrans" cxnId="{343EA5FC-FDB6-FD41-9AC5-2AD121876347}">
      <dgm:prSet/>
      <dgm:spPr/>
      <dgm:t>
        <a:bodyPr/>
        <a:lstStyle/>
        <a:p>
          <a:endParaRPr lang="es-ES"/>
        </a:p>
      </dgm:t>
    </dgm:pt>
    <dgm:pt modelId="{D2823CAC-58CD-C844-9820-9A8F40FB462A}" type="sibTrans" cxnId="{343EA5FC-FDB6-FD41-9AC5-2AD121876347}">
      <dgm:prSet/>
      <dgm:spPr/>
      <dgm:t>
        <a:bodyPr/>
        <a:lstStyle/>
        <a:p>
          <a:endParaRPr lang="es-ES"/>
        </a:p>
      </dgm:t>
    </dgm:pt>
    <dgm:pt modelId="{24975101-D2AA-8542-B2DB-944044A379FA}">
      <dgm:prSet/>
      <dgm:spPr/>
      <dgm:t>
        <a:bodyPr/>
        <a:lstStyle/>
        <a:p>
          <a:r>
            <a:rPr lang="es-CL"/>
            <a:t>Desencadenante (dolor, miedo, rabia) provoca prolongación de la expiración durante el llanto que puede provocar apnea, seguido de cianosis. </a:t>
          </a:r>
        </a:p>
      </dgm:t>
    </dgm:pt>
    <dgm:pt modelId="{41285BF1-9162-7549-84D4-693B4039EA35}" type="parTrans" cxnId="{05CBDD93-60B4-8149-8BC1-00B11F6C69AC}">
      <dgm:prSet/>
      <dgm:spPr/>
      <dgm:t>
        <a:bodyPr/>
        <a:lstStyle/>
        <a:p>
          <a:endParaRPr lang="es-ES"/>
        </a:p>
      </dgm:t>
    </dgm:pt>
    <dgm:pt modelId="{F9E7C456-29B6-E644-8C0D-06413535FA5D}" type="sibTrans" cxnId="{05CBDD93-60B4-8149-8BC1-00B11F6C69AC}">
      <dgm:prSet/>
      <dgm:spPr/>
      <dgm:t>
        <a:bodyPr/>
        <a:lstStyle/>
        <a:p>
          <a:endParaRPr lang="es-ES"/>
        </a:p>
      </dgm:t>
    </dgm:pt>
    <dgm:pt modelId="{29B3D5D7-16E4-C74F-8F7F-DC3876769398}">
      <dgm:prSet/>
      <dgm:spPr/>
      <dgm:t>
        <a:bodyPr/>
        <a:lstStyle/>
        <a:p>
          <a:r>
            <a:rPr lang="es-CL" dirty="0"/>
            <a:t>Poco frecuente acompañados de disminución del tono o mioclonías</a:t>
          </a:r>
        </a:p>
      </dgm:t>
    </dgm:pt>
    <dgm:pt modelId="{2D3029A8-3766-3F4B-B74F-89F00E3769B8}" type="parTrans" cxnId="{56D1189E-C92E-5B4A-8C83-EB482A9D6F30}">
      <dgm:prSet/>
      <dgm:spPr/>
      <dgm:t>
        <a:bodyPr/>
        <a:lstStyle/>
        <a:p>
          <a:endParaRPr lang="es-ES"/>
        </a:p>
      </dgm:t>
    </dgm:pt>
    <dgm:pt modelId="{3E4CA911-A330-B941-B686-FC6C9DE7A2E9}" type="sibTrans" cxnId="{56D1189E-C92E-5B4A-8C83-EB482A9D6F30}">
      <dgm:prSet/>
      <dgm:spPr/>
      <dgm:t>
        <a:bodyPr/>
        <a:lstStyle/>
        <a:p>
          <a:endParaRPr lang="es-ES"/>
        </a:p>
      </dgm:t>
    </dgm:pt>
    <dgm:pt modelId="{EC6A3472-84E3-C74F-A97C-5F4F42E3BE69}">
      <dgm:prSet/>
      <dgm:spPr/>
      <dgm:t>
        <a:bodyPr/>
        <a:lstStyle/>
        <a:p>
          <a:r>
            <a:rPr lang="es-CL"/>
            <a:t>Si son severos: postictal o hipertonía durante el episodio</a:t>
          </a:r>
        </a:p>
      </dgm:t>
    </dgm:pt>
    <dgm:pt modelId="{8AB2A5DD-63CF-264B-9F86-F4EE1E154A75}" type="parTrans" cxnId="{6766A0CB-177B-F944-84D9-7A218A1E30BA}">
      <dgm:prSet/>
      <dgm:spPr/>
      <dgm:t>
        <a:bodyPr/>
        <a:lstStyle/>
        <a:p>
          <a:endParaRPr lang="es-ES"/>
        </a:p>
      </dgm:t>
    </dgm:pt>
    <dgm:pt modelId="{E23A1812-5026-BA4B-9A86-4209A391B0CA}" type="sibTrans" cxnId="{6766A0CB-177B-F944-84D9-7A218A1E30BA}">
      <dgm:prSet/>
      <dgm:spPr/>
      <dgm:t>
        <a:bodyPr/>
        <a:lstStyle/>
        <a:p>
          <a:endParaRPr lang="es-ES"/>
        </a:p>
      </dgm:t>
    </dgm:pt>
    <dgm:pt modelId="{5937F3F4-5CDB-F646-8523-7DC0A0779160}">
      <dgm:prSet/>
      <dgm:spPr/>
      <dgm:t>
        <a:bodyPr/>
        <a:lstStyle/>
        <a:p>
          <a:r>
            <a:rPr lang="es-CL"/>
            <a:t>Responden a suplemento de Fe si hay anemia</a:t>
          </a:r>
        </a:p>
      </dgm:t>
    </dgm:pt>
    <dgm:pt modelId="{2DD6511C-6FB9-0F4E-A801-610D4695A6D1}" type="parTrans" cxnId="{4D4B5CEF-2EC8-3648-A665-B484A202035D}">
      <dgm:prSet/>
      <dgm:spPr/>
      <dgm:t>
        <a:bodyPr/>
        <a:lstStyle/>
        <a:p>
          <a:endParaRPr lang="es-ES"/>
        </a:p>
      </dgm:t>
    </dgm:pt>
    <dgm:pt modelId="{1A00AA06-C7B9-BE41-A445-B0AE492939CD}" type="sibTrans" cxnId="{4D4B5CEF-2EC8-3648-A665-B484A202035D}">
      <dgm:prSet/>
      <dgm:spPr/>
      <dgm:t>
        <a:bodyPr/>
        <a:lstStyle/>
        <a:p>
          <a:endParaRPr lang="es-ES"/>
        </a:p>
      </dgm:t>
    </dgm:pt>
    <dgm:pt modelId="{5C6DCBC5-2EC1-DE41-8CAC-1198A4BEA02F}" type="pres">
      <dgm:prSet presAssocID="{3E8D6D8C-1536-5F4F-A165-4D844C74B4E5}" presName="linear" presStyleCnt="0">
        <dgm:presLayoutVars>
          <dgm:dir/>
          <dgm:resizeHandles val="exact"/>
        </dgm:presLayoutVars>
      </dgm:prSet>
      <dgm:spPr/>
    </dgm:pt>
    <dgm:pt modelId="{8A7E7C08-1330-7140-B5B8-FBA9142580AD}" type="pres">
      <dgm:prSet presAssocID="{8645C8AE-DF7C-9349-8C51-A1FF51876745}" presName="comp" presStyleCnt="0"/>
      <dgm:spPr/>
    </dgm:pt>
    <dgm:pt modelId="{26328AAC-32A6-C341-B893-EF33E135C52D}" type="pres">
      <dgm:prSet presAssocID="{8645C8AE-DF7C-9349-8C51-A1FF51876745}" presName="box" presStyleLbl="node1" presStyleIdx="0" presStyleCnt="2"/>
      <dgm:spPr/>
    </dgm:pt>
    <dgm:pt modelId="{6FB7D82A-3413-7C47-9CB1-71A51BDD3CF6}" type="pres">
      <dgm:prSet presAssocID="{8645C8AE-DF7C-9349-8C51-A1FF51876745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12F8E28-75EA-634F-8CC2-3C7E4B49AC9F}" type="pres">
      <dgm:prSet presAssocID="{8645C8AE-DF7C-9349-8C51-A1FF51876745}" presName="text" presStyleLbl="node1" presStyleIdx="0" presStyleCnt="2">
        <dgm:presLayoutVars>
          <dgm:bulletEnabled val="1"/>
        </dgm:presLayoutVars>
      </dgm:prSet>
      <dgm:spPr/>
    </dgm:pt>
    <dgm:pt modelId="{6529025A-3F53-F440-B756-864061CD720A}" type="pres">
      <dgm:prSet presAssocID="{57CB3E49-E927-1A4C-8419-2A51E9AFC4EF}" presName="spacer" presStyleCnt="0"/>
      <dgm:spPr/>
    </dgm:pt>
    <dgm:pt modelId="{2BFAAD3B-CED7-704B-93E3-7501D8BAF701}" type="pres">
      <dgm:prSet presAssocID="{965125B3-76E9-5E4D-A9D8-BC1340C8501E}" presName="comp" presStyleCnt="0"/>
      <dgm:spPr/>
    </dgm:pt>
    <dgm:pt modelId="{5FEA0F61-CC8A-2D4E-8395-1673FFAB430E}" type="pres">
      <dgm:prSet presAssocID="{965125B3-76E9-5E4D-A9D8-BC1340C8501E}" presName="box" presStyleLbl="node1" presStyleIdx="1" presStyleCnt="2"/>
      <dgm:spPr/>
    </dgm:pt>
    <dgm:pt modelId="{295FF3EB-C693-D84C-9B14-65420738A0F8}" type="pres">
      <dgm:prSet presAssocID="{965125B3-76E9-5E4D-A9D8-BC1340C8501E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EF262B9-1953-A540-BE68-BBA895060072}" type="pres">
      <dgm:prSet presAssocID="{965125B3-76E9-5E4D-A9D8-BC1340C8501E}" presName="text" presStyleLbl="node1" presStyleIdx="1" presStyleCnt="2">
        <dgm:presLayoutVars>
          <dgm:bulletEnabled val="1"/>
        </dgm:presLayoutVars>
      </dgm:prSet>
      <dgm:spPr/>
    </dgm:pt>
  </dgm:ptLst>
  <dgm:cxnLst>
    <dgm:cxn modelId="{E3FA2A03-D39B-FF4A-A328-D7C692A08B9D}" type="presOf" srcId="{24975101-D2AA-8542-B2DB-944044A379FA}" destId="{BEF262B9-1953-A540-BE68-BBA895060072}" srcOrd="1" destOrd="1" presId="urn:microsoft.com/office/officeart/2005/8/layout/vList4"/>
    <dgm:cxn modelId="{B7458F09-F93E-6542-814A-B585395965CE}" type="presOf" srcId="{8645C8AE-DF7C-9349-8C51-A1FF51876745}" destId="{B12F8E28-75EA-634F-8CC2-3C7E4B49AC9F}" srcOrd="1" destOrd="0" presId="urn:microsoft.com/office/officeart/2005/8/layout/vList4"/>
    <dgm:cxn modelId="{97C6FF17-9BF5-F445-A72A-C89D7FE133B0}" type="presOf" srcId="{EC6A3472-84E3-C74F-A97C-5F4F42E3BE69}" destId="{5FEA0F61-CC8A-2D4E-8395-1673FFAB430E}" srcOrd="0" destOrd="3" presId="urn:microsoft.com/office/officeart/2005/8/layout/vList4"/>
    <dgm:cxn modelId="{C67A1D1B-F2C7-AF4A-A429-59CE8EB51150}" type="presOf" srcId="{965125B3-76E9-5E4D-A9D8-BC1340C8501E}" destId="{5FEA0F61-CC8A-2D4E-8395-1673FFAB430E}" srcOrd="0" destOrd="0" presId="urn:microsoft.com/office/officeart/2005/8/layout/vList4"/>
    <dgm:cxn modelId="{1F0CD723-1F03-0841-8DB0-C15030299838}" srcId="{3E8D6D8C-1536-5F4F-A165-4D844C74B4E5}" destId="{8645C8AE-DF7C-9349-8C51-A1FF51876745}" srcOrd="0" destOrd="0" parTransId="{F1725326-3C1E-1B4C-AD72-2BA254C97247}" sibTransId="{57CB3E49-E927-1A4C-8419-2A51E9AFC4EF}"/>
    <dgm:cxn modelId="{2A0D683A-307E-2B42-8D7B-1E9B221810FB}" type="presOf" srcId="{5937F3F4-5CDB-F646-8523-7DC0A0779160}" destId="{5FEA0F61-CC8A-2D4E-8395-1673FFAB430E}" srcOrd="0" destOrd="4" presId="urn:microsoft.com/office/officeart/2005/8/layout/vList4"/>
    <dgm:cxn modelId="{B5D8D93C-DEB4-9746-B7D1-52B8FB2AC11F}" type="presOf" srcId="{D10135BD-34A9-3E44-9208-24787AA4CADB}" destId="{26328AAC-32A6-C341-B893-EF33E135C52D}" srcOrd="0" destOrd="1" presId="urn:microsoft.com/office/officeart/2005/8/layout/vList4"/>
    <dgm:cxn modelId="{43CF505E-F91C-4C41-B70C-84E5537E4954}" type="presOf" srcId="{5937F3F4-5CDB-F646-8523-7DC0A0779160}" destId="{BEF262B9-1953-A540-BE68-BBA895060072}" srcOrd="1" destOrd="4" presId="urn:microsoft.com/office/officeart/2005/8/layout/vList4"/>
    <dgm:cxn modelId="{E9E0577E-6AC1-934A-9D4D-8ECB5B819305}" type="presOf" srcId="{965125B3-76E9-5E4D-A9D8-BC1340C8501E}" destId="{BEF262B9-1953-A540-BE68-BBA895060072}" srcOrd="1" destOrd="0" presId="urn:microsoft.com/office/officeart/2005/8/layout/vList4"/>
    <dgm:cxn modelId="{A3008E80-508B-354D-89D4-0243833312FA}" type="presOf" srcId="{29B3D5D7-16E4-C74F-8F7F-DC3876769398}" destId="{5FEA0F61-CC8A-2D4E-8395-1673FFAB430E}" srcOrd="0" destOrd="2" presId="urn:microsoft.com/office/officeart/2005/8/layout/vList4"/>
    <dgm:cxn modelId="{91F71B88-C47A-8940-9F29-AA868A1103ED}" type="presOf" srcId="{0222882A-E8E3-3442-A0B6-76B90A3BE3DD}" destId="{26328AAC-32A6-C341-B893-EF33E135C52D}" srcOrd="0" destOrd="2" presId="urn:microsoft.com/office/officeart/2005/8/layout/vList4"/>
    <dgm:cxn modelId="{05CBDD93-60B4-8149-8BC1-00B11F6C69AC}" srcId="{965125B3-76E9-5E4D-A9D8-BC1340C8501E}" destId="{24975101-D2AA-8542-B2DB-944044A379FA}" srcOrd="0" destOrd="0" parTransId="{41285BF1-9162-7549-84D4-693B4039EA35}" sibTransId="{F9E7C456-29B6-E644-8C0D-06413535FA5D}"/>
    <dgm:cxn modelId="{3CF0489D-BEEB-2146-A94C-2AA472817D4D}" type="presOf" srcId="{24975101-D2AA-8542-B2DB-944044A379FA}" destId="{5FEA0F61-CC8A-2D4E-8395-1673FFAB430E}" srcOrd="0" destOrd="1" presId="urn:microsoft.com/office/officeart/2005/8/layout/vList4"/>
    <dgm:cxn modelId="{7A88A59D-58D0-5F46-BD9E-1ED129E8D9A8}" type="presOf" srcId="{1EA191A8-4F28-9B45-B3C9-F3ED0EC8E53F}" destId="{B12F8E28-75EA-634F-8CC2-3C7E4B49AC9F}" srcOrd="1" destOrd="3" presId="urn:microsoft.com/office/officeart/2005/8/layout/vList4"/>
    <dgm:cxn modelId="{56D1189E-C92E-5B4A-8C83-EB482A9D6F30}" srcId="{965125B3-76E9-5E4D-A9D8-BC1340C8501E}" destId="{29B3D5D7-16E4-C74F-8F7F-DC3876769398}" srcOrd="1" destOrd="0" parTransId="{2D3029A8-3766-3F4B-B74F-89F00E3769B8}" sibTransId="{3E4CA911-A330-B941-B686-FC6C9DE7A2E9}"/>
    <dgm:cxn modelId="{BC23F2A0-C0CB-EB4D-8446-AF390D74F89E}" srcId="{8645C8AE-DF7C-9349-8C51-A1FF51876745}" destId="{0222882A-E8E3-3442-A0B6-76B90A3BE3DD}" srcOrd="1" destOrd="0" parTransId="{0A254F88-D0C3-014E-969B-9CFB97642D47}" sibTransId="{DAE4D31A-0EE6-C443-89DC-175E87BB8CCA}"/>
    <dgm:cxn modelId="{D366C1B1-4167-4D49-8DD4-499E6CEFC178}" type="presOf" srcId="{D10135BD-34A9-3E44-9208-24787AA4CADB}" destId="{B12F8E28-75EA-634F-8CC2-3C7E4B49AC9F}" srcOrd="1" destOrd="1" presId="urn:microsoft.com/office/officeart/2005/8/layout/vList4"/>
    <dgm:cxn modelId="{A3FBC2B2-3426-A744-B814-50F90C05ED5A}" type="presOf" srcId="{3E8D6D8C-1536-5F4F-A165-4D844C74B4E5}" destId="{5C6DCBC5-2EC1-DE41-8CAC-1198A4BEA02F}" srcOrd="0" destOrd="0" presId="urn:microsoft.com/office/officeart/2005/8/layout/vList4"/>
    <dgm:cxn modelId="{A5F9C0C3-78A6-E348-A2D7-8FDDCE4625FF}" type="presOf" srcId="{8645C8AE-DF7C-9349-8C51-A1FF51876745}" destId="{26328AAC-32A6-C341-B893-EF33E135C52D}" srcOrd="0" destOrd="0" presId="urn:microsoft.com/office/officeart/2005/8/layout/vList4"/>
    <dgm:cxn modelId="{13296DCA-BEDF-D747-921A-1A1E451356AC}" type="presOf" srcId="{0222882A-E8E3-3442-A0B6-76B90A3BE3DD}" destId="{B12F8E28-75EA-634F-8CC2-3C7E4B49AC9F}" srcOrd="1" destOrd="2" presId="urn:microsoft.com/office/officeart/2005/8/layout/vList4"/>
    <dgm:cxn modelId="{6766A0CB-177B-F944-84D9-7A218A1E30BA}" srcId="{965125B3-76E9-5E4D-A9D8-BC1340C8501E}" destId="{EC6A3472-84E3-C74F-A97C-5F4F42E3BE69}" srcOrd="2" destOrd="0" parTransId="{8AB2A5DD-63CF-264B-9F86-F4EE1E154A75}" sibTransId="{E23A1812-5026-BA4B-9A86-4209A391B0CA}"/>
    <dgm:cxn modelId="{243591DB-480A-6A44-8059-34E169C17D42}" type="presOf" srcId="{29B3D5D7-16E4-C74F-8F7F-DC3876769398}" destId="{BEF262B9-1953-A540-BE68-BBA895060072}" srcOrd="1" destOrd="2" presId="urn:microsoft.com/office/officeart/2005/8/layout/vList4"/>
    <dgm:cxn modelId="{59732CE7-9A10-D049-9C2A-113C029BB0D4}" srcId="{8645C8AE-DF7C-9349-8C51-A1FF51876745}" destId="{D10135BD-34A9-3E44-9208-24787AA4CADB}" srcOrd="0" destOrd="0" parTransId="{BF8B96D6-ADA7-A141-8603-1BF056D0A050}" sibTransId="{87B30CCA-2192-3B44-8FAE-2FC5124AC420}"/>
    <dgm:cxn modelId="{81344BE8-6DA0-0146-9524-DC25CD8289AB}" type="presOf" srcId="{1EA191A8-4F28-9B45-B3C9-F3ED0EC8E53F}" destId="{26328AAC-32A6-C341-B893-EF33E135C52D}" srcOrd="0" destOrd="3" presId="urn:microsoft.com/office/officeart/2005/8/layout/vList4"/>
    <dgm:cxn modelId="{4D4B5CEF-2EC8-3648-A665-B484A202035D}" srcId="{965125B3-76E9-5E4D-A9D8-BC1340C8501E}" destId="{5937F3F4-5CDB-F646-8523-7DC0A0779160}" srcOrd="3" destOrd="0" parTransId="{2DD6511C-6FB9-0F4E-A801-610D4695A6D1}" sibTransId="{1A00AA06-C7B9-BE41-A445-B0AE492939CD}"/>
    <dgm:cxn modelId="{8E5834FB-C5A0-FA43-9607-E5E9E150BD6B}" srcId="{8645C8AE-DF7C-9349-8C51-A1FF51876745}" destId="{1EA191A8-4F28-9B45-B3C9-F3ED0EC8E53F}" srcOrd="2" destOrd="0" parTransId="{118E23BD-770E-7D4B-A13D-72E6C63C1299}" sibTransId="{BFA776D4-A3B9-614B-BCE1-2D11C1F36BE5}"/>
    <dgm:cxn modelId="{343EA5FC-FDB6-FD41-9AC5-2AD121876347}" srcId="{3E8D6D8C-1536-5F4F-A165-4D844C74B4E5}" destId="{965125B3-76E9-5E4D-A9D8-BC1340C8501E}" srcOrd="1" destOrd="0" parTransId="{398F8AFD-CB86-1140-A466-02EBE622745D}" sibTransId="{D2823CAC-58CD-C844-9820-9A8F40FB462A}"/>
    <dgm:cxn modelId="{BF9126FE-084F-BA42-9A90-E2BAD40D3DE4}" type="presOf" srcId="{EC6A3472-84E3-C74F-A97C-5F4F42E3BE69}" destId="{BEF262B9-1953-A540-BE68-BBA895060072}" srcOrd="1" destOrd="3" presId="urn:microsoft.com/office/officeart/2005/8/layout/vList4"/>
    <dgm:cxn modelId="{4D8A68EF-C797-8C4B-8F11-AE33CD36C7BD}" type="presParOf" srcId="{5C6DCBC5-2EC1-DE41-8CAC-1198A4BEA02F}" destId="{8A7E7C08-1330-7140-B5B8-FBA9142580AD}" srcOrd="0" destOrd="0" presId="urn:microsoft.com/office/officeart/2005/8/layout/vList4"/>
    <dgm:cxn modelId="{B6786259-C928-E048-BBB2-F3E911CB0545}" type="presParOf" srcId="{8A7E7C08-1330-7140-B5B8-FBA9142580AD}" destId="{26328AAC-32A6-C341-B893-EF33E135C52D}" srcOrd="0" destOrd="0" presId="urn:microsoft.com/office/officeart/2005/8/layout/vList4"/>
    <dgm:cxn modelId="{CEFA2B02-3EB4-144D-B2A1-A844D0AAA6B3}" type="presParOf" srcId="{8A7E7C08-1330-7140-B5B8-FBA9142580AD}" destId="{6FB7D82A-3413-7C47-9CB1-71A51BDD3CF6}" srcOrd="1" destOrd="0" presId="urn:microsoft.com/office/officeart/2005/8/layout/vList4"/>
    <dgm:cxn modelId="{EEF0EB21-C692-F64E-B93C-7A94B610F3DC}" type="presParOf" srcId="{8A7E7C08-1330-7140-B5B8-FBA9142580AD}" destId="{B12F8E28-75EA-634F-8CC2-3C7E4B49AC9F}" srcOrd="2" destOrd="0" presId="urn:microsoft.com/office/officeart/2005/8/layout/vList4"/>
    <dgm:cxn modelId="{835D6CBC-8059-D242-98F1-93FBCFBBDEAD}" type="presParOf" srcId="{5C6DCBC5-2EC1-DE41-8CAC-1198A4BEA02F}" destId="{6529025A-3F53-F440-B756-864061CD720A}" srcOrd="1" destOrd="0" presId="urn:microsoft.com/office/officeart/2005/8/layout/vList4"/>
    <dgm:cxn modelId="{34315CA8-E1E2-6C43-9844-CC0EC1B28FFA}" type="presParOf" srcId="{5C6DCBC5-2EC1-DE41-8CAC-1198A4BEA02F}" destId="{2BFAAD3B-CED7-704B-93E3-7501D8BAF701}" srcOrd="2" destOrd="0" presId="urn:microsoft.com/office/officeart/2005/8/layout/vList4"/>
    <dgm:cxn modelId="{A5B58621-21F2-FC4E-8533-67C19130A478}" type="presParOf" srcId="{2BFAAD3B-CED7-704B-93E3-7501D8BAF701}" destId="{5FEA0F61-CC8A-2D4E-8395-1673FFAB430E}" srcOrd="0" destOrd="0" presId="urn:microsoft.com/office/officeart/2005/8/layout/vList4"/>
    <dgm:cxn modelId="{59993355-9AF2-B547-9C16-B5DBE8283A00}" type="presParOf" srcId="{2BFAAD3B-CED7-704B-93E3-7501D8BAF701}" destId="{295FF3EB-C693-D84C-9B14-65420738A0F8}" srcOrd="1" destOrd="0" presId="urn:microsoft.com/office/officeart/2005/8/layout/vList4"/>
    <dgm:cxn modelId="{89105E67-4D6B-B441-9AE2-5261C8C8E4EA}" type="presParOf" srcId="{2BFAAD3B-CED7-704B-93E3-7501D8BAF701}" destId="{BEF262B9-1953-A540-BE68-BBA8950600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9484ACB-5EBE-BE48-87BE-AFDA2280850B}" type="doc">
      <dgm:prSet loTypeId="urn:microsoft.com/office/officeart/2005/8/layout/hierarchy1" loCatId="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E7072DD7-2B04-B34A-9F72-D883F6C0BAAA}">
      <dgm:prSet phldrT="[Texto]"/>
      <dgm:spPr/>
      <dgm:t>
        <a:bodyPr/>
        <a:lstStyle/>
        <a:p>
          <a:r>
            <a:rPr lang="es-MX" dirty="0"/>
            <a:t>TPNE relacionados con el sueño</a:t>
          </a:r>
        </a:p>
      </dgm:t>
    </dgm:pt>
    <dgm:pt modelId="{08FDC73F-AABD-9441-9EF8-40225277DEC3}" type="parTrans" cxnId="{82153F27-C4FD-9E48-BAB9-CC5203FFEB69}">
      <dgm:prSet/>
      <dgm:spPr/>
      <dgm:t>
        <a:bodyPr/>
        <a:lstStyle/>
        <a:p>
          <a:endParaRPr lang="es-MX"/>
        </a:p>
      </dgm:t>
    </dgm:pt>
    <dgm:pt modelId="{245AE40C-7804-3748-8278-3DE27C1500E6}" type="sibTrans" cxnId="{82153F27-C4FD-9E48-BAB9-CC5203FFEB69}">
      <dgm:prSet/>
      <dgm:spPr/>
      <dgm:t>
        <a:bodyPr/>
        <a:lstStyle/>
        <a:p>
          <a:endParaRPr lang="es-MX"/>
        </a:p>
      </dgm:t>
    </dgm:pt>
    <dgm:pt modelId="{1EFBBADF-4D14-1C49-88F4-BF25AD56CDC4}">
      <dgm:prSet phldrT="[Texto]"/>
      <dgm:spPr/>
      <dgm:t>
        <a:bodyPr/>
        <a:lstStyle/>
        <a:p>
          <a:r>
            <a:rPr lang="es-MX" dirty="0"/>
            <a:t>Durante el sueño: primera mitad de la noche</a:t>
          </a:r>
        </a:p>
      </dgm:t>
    </dgm:pt>
    <dgm:pt modelId="{4257C0D1-0CF0-6D49-A345-BF8D29F2CA68}" type="parTrans" cxnId="{3FA0C192-D729-5A4C-B8F1-B463F1991610}">
      <dgm:prSet/>
      <dgm:spPr/>
      <dgm:t>
        <a:bodyPr/>
        <a:lstStyle/>
        <a:p>
          <a:endParaRPr lang="es-MX"/>
        </a:p>
      </dgm:t>
    </dgm:pt>
    <dgm:pt modelId="{CF7308C8-88C0-4A48-B122-79D82EE19858}" type="sibTrans" cxnId="{3FA0C192-D729-5A4C-B8F1-B463F1991610}">
      <dgm:prSet/>
      <dgm:spPr/>
      <dgm:t>
        <a:bodyPr/>
        <a:lstStyle/>
        <a:p>
          <a:endParaRPr lang="es-MX"/>
        </a:p>
      </dgm:t>
    </dgm:pt>
    <dgm:pt modelId="{75674704-C661-AB41-B0A4-DF12422222AE}">
      <dgm:prSet phldrT="[Texto]"/>
      <dgm:spPr/>
      <dgm:t>
        <a:bodyPr/>
        <a:lstStyle/>
        <a:p>
          <a:r>
            <a:rPr lang="es-MX" dirty="0"/>
            <a:t>Terrores nocturnos</a:t>
          </a:r>
        </a:p>
      </dgm:t>
    </dgm:pt>
    <dgm:pt modelId="{C0B0C628-21A3-E348-9122-631550823647}" type="parTrans" cxnId="{EADB998F-67BC-A748-B61D-9966E9A5701F}">
      <dgm:prSet/>
      <dgm:spPr/>
      <dgm:t>
        <a:bodyPr/>
        <a:lstStyle/>
        <a:p>
          <a:endParaRPr lang="es-MX"/>
        </a:p>
      </dgm:t>
    </dgm:pt>
    <dgm:pt modelId="{1860555E-D637-8D43-9EBD-697A9D33F567}" type="sibTrans" cxnId="{EADB998F-67BC-A748-B61D-9966E9A5701F}">
      <dgm:prSet/>
      <dgm:spPr/>
      <dgm:t>
        <a:bodyPr/>
        <a:lstStyle/>
        <a:p>
          <a:endParaRPr lang="es-MX"/>
        </a:p>
      </dgm:t>
    </dgm:pt>
    <dgm:pt modelId="{FBBD2D77-E3CE-0949-B1C0-5937CDA8266D}">
      <dgm:prSet phldrT="[Texto]"/>
      <dgm:spPr/>
      <dgm:t>
        <a:bodyPr/>
        <a:lstStyle/>
        <a:p>
          <a:r>
            <a:rPr lang="es-MX" dirty="0"/>
            <a:t>Despertar confusional</a:t>
          </a:r>
        </a:p>
      </dgm:t>
    </dgm:pt>
    <dgm:pt modelId="{7673715E-D1CC-8F45-A8AE-1074F8D83350}" type="parTrans" cxnId="{0C9E1302-8161-154F-A305-CA32E6DB47C4}">
      <dgm:prSet/>
      <dgm:spPr/>
      <dgm:t>
        <a:bodyPr/>
        <a:lstStyle/>
        <a:p>
          <a:endParaRPr lang="es-MX"/>
        </a:p>
      </dgm:t>
    </dgm:pt>
    <dgm:pt modelId="{7C3C9B65-3581-954E-9F69-9FDA7DF46055}" type="sibTrans" cxnId="{0C9E1302-8161-154F-A305-CA32E6DB47C4}">
      <dgm:prSet/>
      <dgm:spPr/>
      <dgm:t>
        <a:bodyPr/>
        <a:lstStyle/>
        <a:p>
          <a:endParaRPr lang="es-MX"/>
        </a:p>
      </dgm:t>
    </dgm:pt>
    <dgm:pt modelId="{139E3810-8C6F-DB4E-8227-BA37F2BB1657}">
      <dgm:prSet phldrT="[Texto]"/>
      <dgm:spPr/>
      <dgm:t>
        <a:bodyPr/>
        <a:lstStyle/>
        <a:p>
          <a:r>
            <a:rPr lang="es-MX" dirty="0"/>
            <a:t>Al conciliar el sueño</a:t>
          </a:r>
        </a:p>
      </dgm:t>
    </dgm:pt>
    <dgm:pt modelId="{5F1C1020-560E-664A-A91C-2BB9913BFA80}" type="parTrans" cxnId="{B4458B1E-BA95-FC4D-AB82-456D193AD0C2}">
      <dgm:prSet/>
      <dgm:spPr/>
      <dgm:t>
        <a:bodyPr/>
        <a:lstStyle/>
        <a:p>
          <a:endParaRPr lang="es-MX"/>
        </a:p>
      </dgm:t>
    </dgm:pt>
    <dgm:pt modelId="{97E90FCB-0F44-B54F-89C6-4BCCD0FC58C0}" type="sibTrans" cxnId="{B4458B1E-BA95-FC4D-AB82-456D193AD0C2}">
      <dgm:prSet/>
      <dgm:spPr/>
      <dgm:t>
        <a:bodyPr/>
        <a:lstStyle/>
        <a:p>
          <a:endParaRPr lang="es-MX"/>
        </a:p>
      </dgm:t>
    </dgm:pt>
    <dgm:pt modelId="{A8311E75-7CF3-254A-9CDA-3D3F81AE57F4}">
      <dgm:prSet phldrT="[Texto]"/>
      <dgm:spPr/>
      <dgm:t>
        <a:bodyPr/>
        <a:lstStyle/>
        <a:p>
          <a:r>
            <a:rPr lang="es-MX" dirty="0"/>
            <a:t>Ritmias motoras del sueño: headbanging, headrolling</a:t>
          </a:r>
        </a:p>
      </dgm:t>
    </dgm:pt>
    <dgm:pt modelId="{A4E6FEC7-3E87-D447-8D01-1AEC91744197}" type="parTrans" cxnId="{35F9F5FA-EE9C-BD4B-875D-9E642F42532C}">
      <dgm:prSet/>
      <dgm:spPr/>
      <dgm:t>
        <a:bodyPr/>
        <a:lstStyle/>
        <a:p>
          <a:endParaRPr lang="es-MX"/>
        </a:p>
      </dgm:t>
    </dgm:pt>
    <dgm:pt modelId="{AF3237DB-AC71-AF46-9E85-A4678E2E8D89}" type="sibTrans" cxnId="{35F9F5FA-EE9C-BD4B-875D-9E642F42532C}">
      <dgm:prSet/>
      <dgm:spPr/>
      <dgm:t>
        <a:bodyPr/>
        <a:lstStyle/>
        <a:p>
          <a:endParaRPr lang="es-MX"/>
        </a:p>
      </dgm:t>
    </dgm:pt>
    <dgm:pt modelId="{E8D22558-C959-764C-B29C-C847B7479F71}" type="pres">
      <dgm:prSet presAssocID="{B9484ACB-5EBE-BE48-87BE-AFDA228085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3EAC28-DD2A-534E-884F-FDFC79757043}" type="pres">
      <dgm:prSet presAssocID="{E7072DD7-2B04-B34A-9F72-D883F6C0BAAA}" presName="hierRoot1" presStyleCnt="0"/>
      <dgm:spPr/>
    </dgm:pt>
    <dgm:pt modelId="{229EEB20-830C-F44A-B569-968E72648202}" type="pres">
      <dgm:prSet presAssocID="{E7072DD7-2B04-B34A-9F72-D883F6C0BAAA}" presName="composite" presStyleCnt="0"/>
      <dgm:spPr/>
    </dgm:pt>
    <dgm:pt modelId="{EE279D06-3C4A-4B40-A3E8-A3D4838269E9}" type="pres">
      <dgm:prSet presAssocID="{E7072DD7-2B04-B34A-9F72-D883F6C0BAAA}" presName="background" presStyleLbl="node0" presStyleIdx="0" presStyleCnt="1"/>
      <dgm:spPr/>
    </dgm:pt>
    <dgm:pt modelId="{2012AB9D-85B0-9744-8EF9-2477A3CC308C}" type="pres">
      <dgm:prSet presAssocID="{E7072DD7-2B04-B34A-9F72-D883F6C0BAAA}" presName="text" presStyleLbl="fgAcc0" presStyleIdx="0" presStyleCnt="1">
        <dgm:presLayoutVars>
          <dgm:chPref val="3"/>
        </dgm:presLayoutVars>
      </dgm:prSet>
      <dgm:spPr/>
    </dgm:pt>
    <dgm:pt modelId="{C64963B1-67FD-0245-8A3F-0879A3763A80}" type="pres">
      <dgm:prSet presAssocID="{E7072DD7-2B04-B34A-9F72-D883F6C0BAAA}" presName="hierChild2" presStyleCnt="0"/>
      <dgm:spPr/>
    </dgm:pt>
    <dgm:pt modelId="{C6942743-F006-6240-ADF5-57FB009127D4}" type="pres">
      <dgm:prSet presAssocID="{4257C0D1-0CF0-6D49-A345-BF8D29F2CA68}" presName="Name10" presStyleLbl="parChTrans1D2" presStyleIdx="0" presStyleCnt="2"/>
      <dgm:spPr/>
    </dgm:pt>
    <dgm:pt modelId="{6236BFCC-4FE1-AF43-BCF3-FD57BA654C7B}" type="pres">
      <dgm:prSet presAssocID="{1EFBBADF-4D14-1C49-88F4-BF25AD56CDC4}" presName="hierRoot2" presStyleCnt="0"/>
      <dgm:spPr/>
    </dgm:pt>
    <dgm:pt modelId="{7B95DFEE-8E7F-744F-BD1A-875FB0F82934}" type="pres">
      <dgm:prSet presAssocID="{1EFBBADF-4D14-1C49-88F4-BF25AD56CDC4}" presName="composite2" presStyleCnt="0"/>
      <dgm:spPr/>
    </dgm:pt>
    <dgm:pt modelId="{8374070A-E843-284E-89CF-FF231454FA09}" type="pres">
      <dgm:prSet presAssocID="{1EFBBADF-4D14-1C49-88F4-BF25AD56CDC4}" presName="background2" presStyleLbl="node2" presStyleIdx="0" presStyleCnt="2"/>
      <dgm:spPr/>
    </dgm:pt>
    <dgm:pt modelId="{B14FD44C-CAF6-BB40-8DEF-FD096B051B86}" type="pres">
      <dgm:prSet presAssocID="{1EFBBADF-4D14-1C49-88F4-BF25AD56CDC4}" presName="text2" presStyleLbl="fgAcc2" presStyleIdx="0" presStyleCnt="2">
        <dgm:presLayoutVars>
          <dgm:chPref val="3"/>
        </dgm:presLayoutVars>
      </dgm:prSet>
      <dgm:spPr/>
    </dgm:pt>
    <dgm:pt modelId="{8BD848DC-AC3E-E44C-BF23-F6E952082202}" type="pres">
      <dgm:prSet presAssocID="{1EFBBADF-4D14-1C49-88F4-BF25AD56CDC4}" presName="hierChild3" presStyleCnt="0"/>
      <dgm:spPr/>
    </dgm:pt>
    <dgm:pt modelId="{031CB40F-628B-4E49-A5DF-FD3B750C225C}" type="pres">
      <dgm:prSet presAssocID="{C0B0C628-21A3-E348-9122-631550823647}" presName="Name17" presStyleLbl="parChTrans1D3" presStyleIdx="0" presStyleCnt="3"/>
      <dgm:spPr/>
    </dgm:pt>
    <dgm:pt modelId="{EF816456-A7C2-9D4F-96AA-D34936950542}" type="pres">
      <dgm:prSet presAssocID="{75674704-C661-AB41-B0A4-DF12422222AE}" presName="hierRoot3" presStyleCnt="0"/>
      <dgm:spPr/>
    </dgm:pt>
    <dgm:pt modelId="{0A1BFF04-F040-B047-92F9-B07F22D83434}" type="pres">
      <dgm:prSet presAssocID="{75674704-C661-AB41-B0A4-DF12422222AE}" presName="composite3" presStyleCnt="0"/>
      <dgm:spPr/>
    </dgm:pt>
    <dgm:pt modelId="{591A6681-9C19-174F-A114-B98A9C06C81E}" type="pres">
      <dgm:prSet presAssocID="{75674704-C661-AB41-B0A4-DF12422222AE}" presName="background3" presStyleLbl="node3" presStyleIdx="0" presStyleCnt="3"/>
      <dgm:spPr/>
    </dgm:pt>
    <dgm:pt modelId="{369B6E8A-C79B-7840-8666-219CB4B2F963}" type="pres">
      <dgm:prSet presAssocID="{75674704-C661-AB41-B0A4-DF12422222AE}" presName="text3" presStyleLbl="fgAcc3" presStyleIdx="0" presStyleCnt="3">
        <dgm:presLayoutVars>
          <dgm:chPref val="3"/>
        </dgm:presLayoutVars>
      </dgm:prSet>
      <dgm:spPr/>
    </dgm:pt>
    <dgm:pt modelId="{58E6ED43-B435-F644-B52E-78058261107B}" type="pres">
      <dgm:prSet presAssocID="{75674704-C661-AB41-B0A4-DF12422222AE}" presName="hierChild4" presStyleCnt="0"/>
      <dgm:spPr/>
    </dgm:pt>
    <dgm:pt modelId="{D2C03C2F-AA14-944B-A693-AADBEA8321E1}" type="pres">
      <dgm:prSet presAssocID="{7673715E-D1CC-8F45-A8AE-1074F8D83350}" presName="Name17" presStyleLbl="parChTrans1D3" presStyleIdx="1" presStyleCnt="3"/>
      <dgm:spPr/>
    </dgm:pt>
    <dgm:pt modelId="{5C6BB24A-1D6D-A94F-8F4E-9B6809CEED8A}" type="pres">
      <dgm:prSet presAssocID="{FBBD2D77-E3CE-0949-B1C0-5937CDA8266D}" presName="hierRoot3" presStyleCnt="0"/>
      <dgm:spPr/>
    </dgm:pt>
    <dgm:pt modelId="{15653B25-4172-C940-A09A-3D7E47FE0A01}" type="pres">
      <dgm:prSet presAssocID="{FBBD2D77-E3CE-0949-B1C0-5937CDA8266D}" presName="composite3" presStyleCnt="0"/>
      <dgm:spPr/>
    </dgm:pt>
    <dgm:pt modelId="{45DB1563-8DF9-0547-9F9E-09D1BB1A9532}" type="pres">
      <dgm:prSet presAssocID="{FBBD2D77-E3CE-0949-B1C0-5937CDA8266D}" presName="background3" presStyleLbl="node3" presStyleIdx="1" presStyleCnt="3"/>
      <dgm:spPr/>
    </dgm:pt>
    <dgm:pt modelId="{35060FFA-5A2B-5542-970A-AA8BF71EB361}" type="pres">
      <dgm:prSet presAssocID="{FBBD2D77-E3CE-0949-B1C0-5937CDA8266D}" presName="text3" presStyleLbl="fgAcc3" presStyleIdx="1" presStyleCnt="3">
        <dgm:presLayoutVars>
          <dgm:chPref val="3"/>
        </dgm:presLayoutVars>
      </dgm:prSet>
      <dgm:spPr/>
    </dgm:pt>
    <dgm:pt modelId="{584F9976-2564-2C47-8888-97A1D3220CBC}" type="pres">
      <dgm:prSet presAssocID="{FBBD2D77-E3CE-0949-B1C0-5937CDA8266D}" presName="hierChild4" presStyleCnt="0"/>
      <dgm:spPr/>
    </dgm:pt>
    <dgm:pt modelId="{EAAE866F-A3A8-5846-9340-1F12AF131CBB}" type="pres">
      <dgm:prSet presAssocID="{5F1C1020-560E-664A-A91C-2BB9913BFA80}" presName="Name10" presStyleLbl="parChTrans1D2" presStyleIdx="1" presStyleCnt="2"/>
      <dgm:spPr/>
    </dgm:pt>
    <dgm:pt modelId="{52377453-3ADF-664A-BFD6-7174C9B10D46}" type="pres">
      <dgm:prSet presAssocID="{139E3810-8C6F-DB4E-8227-BA37F2BB1657}" presName="hierRoot2" presStyleCnt="0"/>
      <dgm:spPr/>
    </dgm:pt>
    <dgm:pt modelId="{1D4665DC-DD7E-2847-AFAD-254FB322ECB0}" type="pres">
      <dgm:prSet presAssocID="{139E3810-8C6F-DB4E-8227-BA37F2BB1657}" presName="composite2" presStyleCnt="0"/>
      <dgm:spPr/>
    </dgm:pt>
    <dgm:pt modelId="{F8C40691-539A-454B-A426-07860759168F}" type="pres">
      <dgm:prSet presAssocID="{139E3810-8C6F-DB4E-8227-BA37F2BB1657}" presName="background2" presStyleLbl="node2" presStyleIdx="1" presStyleCnt="2"/>
      <dgm:spPr/>
    </dgm:pt>
    <dgm:pt modelId="{05538AA1-2C65-F142-8B44-075009092C68}" type="pres">
      <dgm:prSet presAssocID="{139E3810-8C6F-DB4E-8227-BA37F2BB1657}" presName="text2" presStyleLbl="fgAcc2" presStyleIdx="1" presStyleCnt="2">
        <dgm:presLayoutVars>
          <dgm:chPref val="3"/>
        </dgm:presLayoutVars>
      </dgm:prSet>
      <dgm:spPr/>
    </dgm:pt>
    <dgm:pt modelId="{CAFCE61E-401B-794D-8E16-B182238271D4}" type="pres">
      <dgm:prSet presAssocID="{139E3810-8C6F-DB4E-8227-BA37F2BB1657}" presName="hierChild3" presStyleCnt="0"/>
      <dgm:spPr/>
    </dgm:pt>
    <dgm:pt modelId="{18237FD7-0C68-C04B-88CF-4237CD69FB15}" type="pres">
      <dgm:prSet presAssocID="{A4E6FEC7-3E87-D447-8D01-1AEC91744197}" presName="Name17" presStyleLbl="parChTrans1D3" presStyleIdx="2" presStyleCnt="3"/>
      <dgm:spPr/>
    </dgm:pt>
    <dgm:pt modelId="{33319B2B-4C4B-6143-A114-BFFBFDF328C0}" type="pres">
      <dgm:prSet presAssocID="{A8311E75-7CF3-254A-9CDA-3D3F81AE57F4}" presName="hierRoot3" presStyleCnt="0"/>
      <dgm:spPr/>
    </dgm:pt>
    <dgm:pt modelId="{71287DDF-73B1-3E4D-8AA2-FF7C1EC62CB8}" type="pres">
      <dgm:prSet presAssocID="{A8311E75-7CF3-254A-9CDA-3D3F81AE57F4}" presName="composite3" presStyleCnt="0"/>
      <dgm:spPr/>
    </dgm:pt>
    <dgm:pt modelId="{4B5563F0-19B9-D04E-BF0D-D165AA6D5243}" type="pres">
      <dgm:prSet presAssocID="{A8311E75-7CF3-254A-9CDA-3D3F81AE57F4}" presName="background3" presStyleLbl="node3" presStyleIdx="2" presStyleCnt="3"/>
      <dgm:spPr/>
    </dgm:pt>
    <dgm:pt modelId="{2F0DAF8C-8AB0-C048-946B-8A88CEF0E630}" type="pres">
      <dgm:prSet presAssocID="{A8311E75-7CF3-254A-9CDA-3D3F81AE57F4}" presName="text3" presStyleLbl="fgAcc3" presStyleIdx="2" presStyleCnt="3">
        <dgm:presLayoutVars>
          <dgm:chPref val="3"/>
        </dgm:presLayoutVars>
      </dgm:prSet>
      <dgm:spPr/>
    </dgm:pt>
    <dgm:pt modelId="{AF8CE7CB-12FF-D246-8A45-7F467DBF4CD6}" type="pres">
      <dgm:prSet presAssocID="{A8311E75-7CF3-254A-9CDA-3D3F81AE57F4}" presName="hierChild4" presStyleCnt="0"/>
      <dgm:spPr/>
    </dgm:pt>
  </dgm:ptLst>
  <dgm:cxnLst>
    <dgm:cxn modelId="{0C9E1302-8161-154F-A305-CA32E6DB47C4}" srcId="{1EFBBADF-4D14-1C49-88F4-BF25AD56CDC4}" destId="{FBBD2D77-E3CE-0949-B1C0-5937CDA8266D}" srcOrd="1" destOrd="0" parTransId="{7673715E-D1CC-8F45-A8AE-1074F8D83350}" sibTransId="{7C3C9B65-3581-954E-9F69-9FDA7DF46055}"/>
    <dgm:cxn modelId="{B4458B1E-BA95-FC4D-AB82-456D193AD0C2}" srcId="{E7072DD7-2B04-B34A-9F72-D883F6C0BAAA}" destId="{139E3810-8C6F-DB4E-8227-BA37F2BB1657}" srcOrd="1" destOrd="0" parTransId="{5F1C1020-560E-664A-A91C-2BB9913BFA80}" sibTransId="{97E90FCB-0F44-B54F-89C6-4BCCD0FC58C0}"/>
    <dgm:cxn modelId="{A1313B20-CCD4-A64F-89ED-CF278070D77E}" type="presOf" srcId="{139E3810-8C6F-DB4E-8227-BA37F2BB1657}" destId="{05538AA1-2C65-F142-8B44-075009092C68}" srcOrd="0" destOrd="0" presId="urn:microsoft.com/office/officeart/2005/8/layout/hierarchy1"/>
    <dgm:cxn modelId="{97AB5725-F428-E84E-9C88-0A10D8B6FC2D}" type="presOf" srcId="{75674704-C661-AB41-B0A4-DF12422222AE}" destId="{369B6E8A-C79B-7840-8666-219CB4B2F963}" srcOrd="0" destOrd="0" presId="urn:microsoft.com/office/officeart/2005/8/layout/hierarchy1"/>
    <dgm:cxn modelId="{82153F27-C4FD-9E48-BAB9-CC5203FFEB69}" srcId="{B9484ACB-5EBE-BE48-87BE-AFDA2280850B}" destId="{E7072DD7-2B04-B34A-9F72-D883F6C0BAAA}" srcOrd="0" destOrd="0" parTransId="{08FDC73F-AABD-9441-9EF8-40225277DEC3}" sibTransId="{245AE40C-7804-3748-8278-3DE27C1500E6}"/>
    <dgm:cxn modelId="{E56FAE3E-D3E7-FD43-9BB4-5D4854E92BBC}" type="presOf" srcId="{A8311E75-7CF3-254A-9CDA-3D3F81AE57F4}" destId="{2F0DAF8C-8AB0-C048-946B-8A88CEF0E630}" srcOrd="0" destOrd="0" presId="urn:microsoft.com/office/officeart/2005/8/layout/hierarchy1"/>
    <dgm:cxn modelId="{739AB15F-CC6A-DF45-AF3F-94A442CC82DD}" type="presOf" srcId="{5F1C1020-560E-664A-A91C-2BB9913BFA80}" destId="{EAAE866F-A3A8-5846-9340-1F12AF131CBB}" srcOrd="0" destOrd="0" presId="urn:microsoft.com/office/officeart/2005/8/layout/hierarchy1"/>
    <dgm:cxn modelId="{2403036C-3D29-0E45-BD0A-159B9F0DDD2C}" type="presOf" srcId="{E7072DD7-2B04-B34A-9F72-D883F6C0BAAA}" destId="{2012AB9D-85B0-9744-8EF9-2477A3CC308C}" srcOrd="0" destOrd="0" presId="urn:microsoft.com/office/officeart/2005/8/layout/hierarchy1"/>
    <dgm:cxn modelId="{99B66779-5D18-8F49-8582-804E6A9A8C78}" type="presOf" srcId="{A4E6FEC7-3E87-D447-8D01-1AEC91744197}" destId="{18237FD7-0C68-C04B-88CF-4237CD69FB15}" srcOrd="0" destOrd="0" presId="urn:microsoft.com/office/officeart/2005/8/layout/hierarchy1"/>
    <dgm:cxn modelId="{A3C3028B-79AB-1945-89B8-EDD982F8859B}" type="presOf" srcId="{4257C0D1-0CF0-6D49-A345-BF8D29F2CA68}" destId="{C6942743-F006-6240-ADF5-57FB009127D4}" srcOrd="0" destOrd="0" presId="urn:microsoft.com/office/officeart/2005/8/layout/hierarchy1"/>
    <dgm:cxn modelId="{EADB998F-67BC-A748-B61D-9966E9A5701F}" srcId="{1EFBBADF-4D14-1C49-88F4-BF25AD56CDC4}" destId="{75674704-C661-AB41-B0A4-DF12422222AE}" srcOrd="0" destOrd="0" parTransId="{C0B0C628-21A3-E348-9122-631550823647}" sibTransId="{1860555E-D637-8D43-9EBD-697A9D33F567}"/>
    <dgm:cxn modelId="{C47BA692-C49F-4949-8D77-08327F69951D}" type="presOf" srcId="{7673715E-D1CC-8F45-A8AE-1074F8D83350}" destId="{D2C03C2F-AA14-944B-A693-AADBEA8321E1}" srcOrd="0" destOrd="0" presId="urn:microsoft.com/office/officeart/2005/8/layout/hierarchy1"/>
    <dgm:cxn modelId="{3FA0C192-D729-5A4C-B8F1-B463F1991610}" srcId="{E7072DD7-2B04-B34A-9F72-D883F6C0BAAA}" destId="{1EFBBADF-4D14-1C49-88F4-BF25AD56CDC4}" srcOrd="0" destOrd="0" parTransId="{4257C0D1-0CF0-6D49-A345-BF8D29F2CA68}" sibTransId="{CF7308C8-88C0-4A48-B122-79D82EE19858}"/>
    <dgm:cxn modelId="{ED1666A9-DFE7-814A-A797-98CC67C4B49F}" type="presOf" srcId="{FBBD2D77-E3CE-0949-B1C0-5937CDA8266D}" destId="{35060FFA-5A2B-5542-970A-AA8BF71EB361}" srcOrd="0" destOrd="0" presId="urn:microsoft.com/office/officeart/2005/8/layout/hierarchy1"/>
    <dgm:cxn modelId="{E87F6AAC-D9A5-B140-AA36-BA7315033CE8}" type="presOf" srcId="{1EFBBADF-4D14-1C49-88F4-BF25AD56CDC4}" destId="{B14FD44C-CAF6-BB40-8DEF-FD096B051B86}" srcOrd="0" destOrd="0" presId="urn:microsoft.com/office/officeart/2005/8/layout/hierarchy1"/>
    <dgm:cxn modelId="{C149C8AC-9BFF-874E-B2D6-24876EF8F28B}" type="presOf" srcId="{C0B0C628-21A3-E348-9122-631550823647}" destId="{031CB40F-628B-4E49-A5DF-FD3B750C225C}" srcOrd="0" destOrd="0" presId="urn:microsoft.com/office/officeart/2005/8/layout/hierarchy1"/>
    <dgm:cxn modelId="{BC507BF6-A3BB-EF4C-A72D-1E5B65425FEF}" type="presOf" srcId="{B9484ACB-5EBE-BE48-87BE-AFDA2280850B}" destId="{E8D22558-C959-764C-B29C-C847B7479F71}" srcOrd="0" destOrd="0" presId="urn:microsoft.com/office/officeart/2005/8/layout/hierarchy1"/>
    <dgm:cxn modelId="{35F9F5FA-EE9C-BD4B-875D-9E642F42532C}" srcId="{139E3810-8C6F-DB4E-8227-BA37F2BB1657}" destId="{A8311E75-7CF3-254A-9CDA-3D3F81AE57F4}" srcOrd="0" destOrd="0" parTransId="{A4E6FEC7-3E87-D447-8D01-1AEC91744197}" sibTransId="{AF3237DB-AC71-AF46-9E85-A4678E2E8D89}"/>
    <dgm:cxn modelId="{E35AE8C9-6029-9C40-8C62-571FCF35C1DC}" type="presParOf" srcId="{E8D22558-C959-764C-B29C-C847B7479F71}" destId="{DE3EAC28-DD2A-534E-884F-FDFC79757043}" srcOrd="0" destOrd="0" presId="urn:microsoft.com/office/officeart/2005/8/layout/hierarchy1"/>
    <dgm:cxn modelId="{2910BA9F-38FA-9540-9080-56F90341E651}" type="presParOf" srcId="{DE3EAC28-DD2A-534E-884F-FDFC79757043}" destId="{229EEB20-830C-F44A-B569-968E72648202}" srcOrd="0" destOrd="0" presId="urn:microsoft.com/office/officeart/2005/8/layout/hierarchy1"/>
    <dgm:cxn modelId="{4177FFED-73DD-4147-AC06-0B5AE5A92734}" type="presParOf" srcId="{229EEB20-830C-F44A-B569-968E72648202}" destId="{EE279D06-3C4A-4B40-A3E8-A3D4838269E9}" srcOrd="0" destOrd="0" presId="urn:microsoft.com/office/officeart/2005/8/layout/hierarchy1"/>
    <dgm:cxn modelId="{0304E445-F53D-704B-9CDD-EAA4BEAB9594}" type="presParOf" srcId="{229EEB20-830C-F44A-B569-968E72648202}" destId="{2012AB9D-85B0-9744-8EF9-2477A3CC308C}" srcOrd="1" destOrd="0" presId="urn:microsoft.com/office/officeart/2005/8/layout/hierarchy1"/>
    <dgm:cxn modelId="{30DBB845-80DD-1E47-A5F5-760F4D6B9251}" type="presParOf" srcId="{DE3EAC28-DD2A-534E-884F-FDFC79757043}" destId="{C64963B1-67FD-0245-8A3F-0879A3763A80}" srcOrd="1" destOrd="0" presId="urn:microsoft.com/office/officeart/2005/8/layout/hierarchy1"/>
    <dgm:cxn modelId="{33E9560E-3F06-5146-8A8D-4C36D87DEA45}" type="presParOf" srcId="{C64963B1-67FD-0245-8A3F-0879A3763A80}" destId="{C6942743-F006-6240-ADF5-57FB009127D4}" srcOrd="0" destOrd="0" presId="urn:microsoft.com/office/officeart/2005/8/layout/hierarchy1"/>
    <dgm:cxn modelId="{E828F2E9-2185-204C-932F-AA19A27FC89D}" type="presParOf" srcId="{C64963B1-67FD-0245-8A3F-0879A3763A80}" destId="{6236BFCC-4FE1-AF43-BCF3-FD57BA654C7B}" srcOrd="1" destOrd="0" presId="urn:microsoft.com/office/officeart/2005/8/layout/hierarchy1"/>
    <dgm:cxn modelId="{62B530AE-8675-8F46-8835-D8DC6DDA2D1B}" type="presParOf" srcId="{6236BFCC-4FE1-AF43-BCF3-FD57BA654C7B}" destId="{7B95DFEE-8E7F-744F-BD1A-875FB0F82934}" srcOrd="0" destOrd="0" presId="urn:microsoft.com/office/officeart/2005/8/layout/hierarchy1"/>
    <dgm:cxn modelId="{6C2897D0-FE80-CB4A-BE75-9AE25C5F0CCF}" type="presParOf" srcId="{7B95DFEE-8E7F-744F-BD1A-875FB0F82934}" destId="{8374070A-E843-284E-89CF-FF231454FA09}" srcOrd="0" destOrd="0" presId="urn:microsoft.com/office/officeart/2005/8/layout/hierarchy1"/>
    <dgm:cxn modelId="{61948F31-61B0-E547-9B4F-9ACBBD4F0E5A}" type="presParOf" srcId="{7B95DFEE-8E7F-744F-BD1A-875FB0F82934}" destId="{B14FD44C-CAF6-BB40-8DEF-FD096B051B86}" srcOrd="1" destOrd="0" presId="urn:microsoft.com/office/officeart/2005/8/layout/hierarchy1"/>
    <dgm:cxn modelId="{C876B400-47F7-1F44-BC78-74163A17B51D}" type="presParOf" srcId="{6236BFCC-4FE1-AF43-BCF3-FD57BA654C7B}" destId="{8BD848DC-AC3E-E44C-BF23-F6E952082202}" srcOrd="1" destOrd="0" presId="urn:microsoft.com/office/officeart/2005/8/layout/hierarchy1"/>
    <dgm:cxn modelId="{A34C6570-26A9-6F41-8C1E-FABC4C442CE7}" type="presParOf" srcId="{8BD848DC-AC3E-E44C-BF23-F6E952082202}" destId="{031CB40F-628B-4E49-A5DF-FD3B750C225C}" srcOrd="0" destOrd="0" presId="urn:microsoft.com/office/officeart/2005/8/layout/hierarchy1"/>
    <dgm:cxn modelId="{C168C9FB-5032-D442-86B6-D49EB82883BF}" type="presParOf" srcId="{8BD848DC-AC3E-E44C-BF23-F6E952082202}" destId="{EF816456-A7C2-9D4F-96AA-D34936950542}" srcOrd="1" destOrd="0" presId="urn:microsoft.com/office/officeart/2005/8/layout/hierarchy1"/>
    <dgm:cxn modelId="{AEEDC8E2-D425-1C4A-9A04-CF0A3F09CB40}" type="presParOf" srcId="{EF816456-A7C2-9D4F-96AA-D34936950542}" destId="{0A1BFF04-F040-B047-92F9-B07F22D83434}" srcOrd="0" destOrd="0" presId="urn:microsoft.com/office/officeart/2005/8/layout/hierarchy1"/>
    <dgm:cxn modelId="{1684924D-A231-A54C-8FA7-6491976B246E}" type="presParOf" srcId="{0A1BFF04-F040-B047-92F9-B07F22D83434}" destId="{591A6681-9C19-174F-A114-B98A9C06C81E}" srcOrd="0" destOrd="0" presId="urn:microsoft.com/office/officeart/2005/8/layout/hierarchy1"/>
    <dgm:cxn modelId="{412F8043-C23A-BE4F-987D-8585169F5EE1}" type="presParOf" srcId="{0A1BFF04-F040-B047-92F9-B07F22D83434}" destId="{369B6E8A-C79B-7840-8666-219CB4B2F963}" srcOrd="1" destOrd="0" presId="urn:microsoft.com/office/officeart/2005/8/layout/hierarchy1"/>
    <dgm:cxn modelId="{F432147F-90A3-9F4F-A9C1-69D51405AE9A}" type="presParOf" srcId="{EF816456-A7C2-9D4F-96AA-D34936950542}" destId="{58E6ED43-B435-F644-B52E-78058261107B}" srcOrd="1" destOrd="0" presId="urn:microsoft.com/office/officeart/2005/8/layout/hierarchy1"/>
    <dgm:cxn modelId="{88191D03-A768-6A4A-A83F-CEEC34F7D383}" type="presParOf" srcId="{8BD848DC-AC3E-E44C-BF23-F6E952082202}" destId="{D2C03C2F-AA14-944B-A693-AADBEA8321E1}" srcOrd="2" destOrd="0" presId="urn:microsoft.com/office/officeart/2005/8/layout/hierarchy1"/>
    <dgm:cxn modelId="{A8AE55A5-B69E-FA42-A4CE-CAA0B2473706}" type="presParOf" srcId="{8BD848DC-AC3E-E44C-BF23-F6E952082202}" destId="{5C6BB24A-1D6D-A94F-8F4E-9B6809CEED8A}" srcOrd="3" destOrd="0" presId="urn:microsoft.com/office/officeart/2005/8/layout/hierarchy1"/>
    <dgm:cxn modelId="{ACBCD3A2-402F-F948-BF64-730C178033CA}" type="presParOf" srcId="{5C6BB24A-1D6D-A94F-8F4E-9B6809CEED8A}" destId="{15653B25-4172-C940-A09A-3D7E47FE0A01}" srcOrd="0" destOrd="0" presId="urn:microsoft.com/office/officeart/2005/8/layout/hierarchy1"/>
    <dgm:cxn modelId="{F57A0752-7526-E249-B595-38747940B9D0}" type="presParOf" srcId="{15653B25-4172-C940-A09A-3D7E47FE0A01}" destId="{45DB1563-8DF9-0547-9F9E-09D1BB1A9532}" srcOrd="0" destOrd="0" presId="urn:microsoft.com/office/officeart/2005/8/layout/hierarchy1"/>
    <dgm:cxn modelId="{5EA88E8B-B48D-9341-AEB8-8DF7384893DE}" type="presParOf" srcId="{15653B25-4172-C940-A09A-3D7E47FE0A01}" destId="{35060FFA-5A2B-5542-970A-AA8BF71EB361}" srcOrd="1" destOrd="0" presId="urn:microsoft.com/office/officeart/2005/8/layout/hierarchy1"/>
    <dgm:cxn modelId="{02881940-18B8-434D-88EC-4033A2615C1C}" type="presParOf" srcId="{5C6BB24A-1D6D-A94F-8F4E-9B6809CEED8A}" destId="{584F9976-2564-2C47-8888-97A1D3220CBC}" srcOrd="1" destOrd="0" presId="urn:microsoft.com/office/officeart/2005/8/layout/hierarchy1"/>
    <dgm:cxn modelId="{1F2648EF-F4FC-724C-9E5C-5024FF95781C}" type="presParOf" srcId="{C64963B1-67FD-0245-8A3F-0879A3763A80}" destId="{EAAE866F-A3A8-5846-9340-1F12AF131CBB}" srcOrd="2" destOrd="0" presId="urn:microsoft.com/office/officeart/2005/8/layout/hierarchy1"/>
    <dgm:cxn modelId="{770F5273-BF04-FD48-85DD-0EBBA42AC59F}" type="presParOf" srcId="{C64963B1-67FD-0245-8A3F-0879A3763A80}" destId="{52377453-3ADF-664A-BFD6-7174C9B10D46}" srcOrd="3" destOrd="0" presId="urn:microsoft.com/office/officeart/2005/8/layout/hierarchy1"/>
    <dgm:cxn modelId="{71A74E3C-62AC-8E49-B742-A64F9BDCDA01}" type="presParOf" srcId="{52377453-3ADF-664A-BFD6-7174C9B10D46}" destId="{1D4665DC-DD7E-2847-AFAD-254FB322ECB0}" srcOrd="0" destOrd="0" presId="urn:microsoft.com/office/officeart/2005/8/layout/hierarchy1"/>
    <dgm:cxn modelId="{1C2B4561-3B3E-1D46-9839-461F009C6584}" type="presParOf" srcId="{1D4665DC-DD7E-2847-AFAD-254FB322ECB0}" destId="{F8C40691-539A-454B-A426-07860759168F}" srcOrd="0" destOrd="0" presId="urn:microsoft.com/office/officeart/2005/8/layout/hierarchy1"/>
    <dgm:cxn modelId="{8D0AB8D3-DC14-FE4D-8FA9-AB50F05CF7B3}" type="presParOf" srcId="{1D4665DC-DD7E-2847-AFAD-254FB322ECB0}" destId="{05538AA1-2C65-F142-8B44-075009092C68}" srcOrd="1" destOrd="0" presId="urn:microsoft.com/office/officeart/2005/8/layout/hierarchy1"/>
    <dgm:cxn modelId="{422CEC01-294C-EA4D-BA05-28E90B3B31CC}" type="presParOf" srcId="{52377453-3ADF-664A-BFD6-7174C9B10D46}" destId="{CAFCE61E-401B-794D-8E16-B182238271D4}" srcOrd="1" destOrd="0" presId="urn:microsoft.com/office/officeart/2005/8/layout/hierarchy1"/>
    <dgm:cxn modelId="{C26B5CA2-4C3E-724C-9011-50516F27D569}" type="presParOf" srcId="{CAFCE61E-401B-794D-8E16-B182238271D4}" destId="{18237FD7-0C68-C04B-88CF-4237CD69FB15}" srcOrd="0" destOrd="0" presId="urn:microsoft.com/office/officeart/2005/8/layout/hierarchy1"/>
    <dgm:cxn modelId="{19700853-40C8-FD4E-860E-A64F89AEBAC4}" type="presParOf" srcId="{CAFCE61E-401B-794D-8E16-B182238271D4}" destId="{33319B2B-4C4B-6143-A114-BFFBFDF328C0}" srcOrd="1" destOrd="0" presId="urn:microsoft.com/office/officeart/2005/8/layout/hierarchy1"/>
    <dgm:cxn modelId="{72D212F9-D543-8748-8DD2-8A09D5828EA7}" type="presParOf" srcId="{33319B2B-4C4B-6143-A114-BFFBFDF328C0}" destId="{71287DDF-73B1-3E4D-8AA2-FF7C1EC62CB8}" srcOrd="0" destOrd="0" presId="urn:microsoft.com/office/officeart/2005/8/layout/hierarchy1"/>
    <dgm:cxn modelId="{F2DB60A9-241E-9848-BF46-D47C6DCA7D2E}" type="presParOf" srcId="{71287DDF-73B1-3E4D-8AA2-FF7C1EC62CB8}" destId="{4B5563F0-19B9-D04E-BF0D-D165AA6D5243}" srcOrd="0" destOrd="0" presId="urn:microsoft.com/office/officeart/2005/8/layout/hierarchy1"/>
    <dgm:cxn modelId="{3EA5F786-C3F8-7E47-9B70-A9CC18A66884}" type="presParOf" srcId="{71287DDF-73B1-3E4D-8AA2-FF7C1EC62CB8}" destId="{2F0DAF8C-8AB0-C048-946B-8A88CEF0E630}" srcOrd="1" destOrd="0" presId="urn:microsoft.com/office/officeart/2005/8/layout/hierarchy1"/>
    <dgm:cxn modelId="{9638D91A-01FB-344E-AFEB-A0D95D5AED75}" type="presParOf" srcId="{33319B2B-4C4B-6143-A114-BFFBFDF328C0}" destId="{AF8CE7CB-12FF-D246-8A45-7F467DBF4C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B3C8FA6-8FD5-440C-AE30-5D23F355B7B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78F6EF0-B98F-4BCD-A178-145CAB0C1681}">
      <dgm:prSet/>
      <dgm:spPr/>
      <dgm:t>
        <a:bodyPr/>
        <a:lstStyle/>
        <a:p>
          <a:r>
            <a:rPr lang="es-CL"/>
            <a:t>20% niños en edad escolar los presentan</a:t>
          </a:r>
          <a:endParaRPr lang="en-US"/>
        </a:p>
      </dgm:t>
    </dgm:pt>
    <dgm:pt modelId="{9B72FA18-58CE-4719-8377-4A7FE977BDE2}" type="parTrans" cxnId="{C0F1DFC8-80BD-4A83-AF65-AA9027F2F63C}">
      <dgm:prSet/>
      <dgm:spPr/>
      <dgm:t>
        <a:bodyPr/>
        <a:lstStyle/>
        <a:p>
          <a:endParaRPr lang="en-US"/>
        </a:p>
      </dgm:t>
    </dgm:pt>
    <dgm:pt modelId="{1BF56A51-5C1A-4B07-84CD-520E2AAFCEB7}" type="sibTrans" cxnId="{C0F1DFC8-80BD-4A83-AF65-AA9027F2F63C}">
      <dgm:prSet/>
      <dgm:spPr/>
      <dgm:t>
        <a:bodyPr/>
        <a:lstStyle/>
        <a:p>
          <a:endParaRPr lang="en-US"/>
        </a:p>
      </dgm:t>
    </dgm:pt>
    <dgm:pt modelId="{CAFA41BA-F0BF-40D0-AC6A-F3E3AEE6C6C4}">
      <dgm:prSet/>
      <dgm:spPr/>
      <dgm:t>
        <a:bodyPr/>
        <a:lstStyle/>
        <a:p>
          <a:r>
            <a:rPr lang="es-CL"/>
            <a:t>Movimientos involuntarios, repetitivos, paroxísticos (motores o vocales)</a:t>
          </a:r>
          <a:endParaRPr lang="en-US"/>
        </a:p>
      </dgm:t>
    </dgm:pt>
    <dgm:pt modelId="{D2B3E2DA-AC2F-4379-AC23-3E0A2593A051}" type="parTrans" cxnId="{B0988767-AC99-412F-86B1-00EAC5A805B9}">
      <dgm:prSet/>
      <dgm:spPr/>
      <dgm:t>
        <a:bodyPr/>
        <a:lstStyle/>
        <a:p>
          <a:endParaRPr lang="en-US"/>
        </a:p>
      </dgm:t>
    </dgm:pt>
    <dgm:pt modelId="{D7CEA626-9EB1-4BEB-ADCA-2B42AD134E21}" type="sibTrans" cxnId="{B0988767-AC99-412F-86B1-00EAC5A805B9}">
      <dgm:prSet/>
      <dgm:spPr/>
      <dgm:t>
        <a:bodyPr/>
        <a:lstStyle/>
        <a:p>
          <a:endParaRPr lang="en-US"/>
        </a:p>
      </dgm:t>
    </dgm:pt>
    <dgm:pt modelId="{B7D22858-C132-4E20-9A18-F34AFC6F0392}">
      <dgm:prSet/>
      <dgm:spPr/>
      <dgm:t>
        <a:bodyPr/>
        <a:lstStyle/>
        <a:p>
          <a:r>
            <a:rPr lang="es-CL"/>
            <a:t>Inicio 4-8 años</a:t>
          </a:r>
          <a:endParaRPr lang="en-US"/>
        </a:p>
      </dgm:t>
    </dgm:pt>
    <dgm:pt modelId="{E8056E23-3EAC-41CE-830B-E74DCAC041A2}" type="parTrans" cxnId="{024D140A-0B0C-4CD4-8E82-8CF1F456847C}">
      <dgm:prSet/>
      <dgm:spPr/>
      <dgm:t>
        <a:bodyPr/>
        <a:lstStyle/>
        <a:p>
          <a:endParaRPr lang="en-US"/>
        </a:p>
      </dgm:t>
    </dgm:pt>
    <dgm:pt modelId="{6FF4931B-4426-4556-8C13-664A2D106810}" type="sibTrans" cxnId="{024D140A-0B0C-4CD4-8E82-8CF1F456847C}">
      <dgm:prSet/>
      <dgm:spPr/>
      <dgm:t>
        <a:bodyPr/>
        <a:lstStyle/>
        <a:p>
          <a:endParaRPr lang="en-US"/>
        </a:p>
      </dgm:t>
    </dgm:pt>
    <dgm:pt modelId="{09725D16-A605-472E-987C-8D9361ECFE32}">
      <dgm:prSet/>
      <dgm:spPr/>
      <dgm:t>
        <a:bodyPr/>
        <a:lstStyle/>
        <a:p>
          <a:r>
            <a:rPr lang="es-CL"/>
            <a:t>Característico</a:t>
          </a:r>
          <a:endParaRPr lang="en-US"/>
        </a:p>
      </dgm:t>
    </dgm:pt>
    <dgm:pt modelId="{7EF51449-9A90-4AC6-B4A6-96CAE7A67A7F}" type="parTrans" cxnId="{D4887454-BFFA-4E3C-B1CE-861C9736BEE0}">
      <dgm:prSet/>
      <dgm:spPr/>
      <dgm:t>
        <a:bodyPr/>
        <a:lstStyle/>
        <a:p>
          <a:endParaRPr lang="en-US"/>
        </a:p>
      </dgm:t>
    </dgm:pt>
    <dgm:pt modelId="{8AF0642F-9A56-437E-AA7A-611E372E8338}" type="sibTrans" cxnId="{D4887454-BFFA-4E3C-B1CE-861C9736BEE0}">
      <dgm:prSet/>
      <dgm:spPr/>
      <dgm:t>
        <a:bodyPr/>
        <a:lstStyle/>
        <a:p>
          <a:endParaRPr lang="en-US"/>
        </a:p>
      </dgm:t>
    </dgm:pt>
    <dgm:pt modelId="{B3ACFDD9-4FEA-474D-998E-F92EA1C50A5D}">
      <dgm:prSet/>
      <dgm:spPr/>
      <dgm:t>
        <a:bodyPr/>
        <a:lstStyle/>
        <a:p>
          <a:r>
            <a:rPr lang="es-CL"/>
            <a:t>Urgimiento premonitorio</a:t>
          </a:r>
          <a:endParaRPr lang="en-US"/>
        </a:p>
      </dgm:t>
    </dgm:pt>
    <dgm:pt modelId="{D69DE2CF-1952-4E94-A79A-D30140BF571F}" type="parTrans" cxnId="{23100423-5B5B-463E-B634-82F701915863}">
      <dgm:prSet/>
      <dgm:spPr/>
      <dgm:t>
        <a:bodyPr/>
        <a:lstStyle/>
        <a:p>
          <a:endParaRPr lang="en-US"/>
        </a:p>
      </dgm:t>
    </dgm:pt>
    <dgm:pt modelId="{C4BE679F-C7F2-4CD2-A2A7-81C92A0E82FA}" type="sibTrans" cxnId="{23100423-5B5B-463E-B634-82F701915863}">
      <dgm:prSet/>
      <dgm:spPr/>
      <dgm:t>
        <a:bodyPr/>
        <a:lstStyle/>
        <a:p>
          <a:endParaRPr lang="en-US"/>
        </a:p>
      </dgm:t>
    </dgm:pt>
    <dgm:pt modelId="{3CCE7AAD-36DC-416E-A67E-CD7A146BB11A}">
      <dgm:prSet/>
      <dgm:spPr/>
      <dgm:t>
        <a:bodyPr/>
        <a:lstStyle/>
        <a:p>
          <a:r>
            <a:rPr lang="es-CL"/>
            <a:t>Relativo alivio después del tic</a:t>
          </a:r>
          <a:endParaRPr lang="en-US"/>
        </a:p>
      </dgm:t>
    </dgm:pt>
    <dgm:pt modelId="{30231D2C-AF77-4EAA-90E4-08FD10B42BD0}" type="parTrans" cxnId="{21E3408A-9F39-451D-9B90-9E2C0BFF8B58}">
      <dgm:prSet/>
      <dgm:spPr/>
      <dgm:t>
        <a:bodyPr/>
        <a:lstStyle/>
        <a:p>
          <a:endParaRPr lang="en-US"/>
        </a:p>
      </dgm:t>
    </dgm:pt>
    <dgm:pt modelId="{31234985-4404-4283-9EF5-394621B1251E}" type="sibTrans" cxnId="{21E3408A-9F39-451D-9B90-9E2C0BFF8B58}">
      <dgm:prSet/>
      <dgm:spPr/>
      <dgm:t>
        <a:bodyPr/>
        <a:lstStyle/>
        <a:p>
          <a:endParaRPr lang="en-US"/>
        </a:p>
      </dgm:t>
    </dgm:pt>
    <dgm:pt modelId="{C2BE4D5B-FA5E-471B-AECA-BC185D65E021}">
      <dgm:prSet/>
      <dgm:spPr/>
      <dgm:t>
        <a:bodyPr/>
        <a:lstStyle/>
        <a:p>
          <a:r>
            <a:rPr lang="es-CL"/>
            <a:t>Ausentes durante el sueño</a:t>
          </a:r>
          <a:endParaRPr lang="en-US"/>
        </a:p>
      </dgm:t>
    </dgm:pt>
    <dgm:pt modelId="{B88C0AC7-93B1-44A9-B19F-86448EA461F3}" type="parTrans" cxnId="{B70E2869-B59B-43F4-90BE-BAC6D3CA76C8}">
      <dgm:prSet/>
      <dgm:spPr/>
      <dgm:t>
        <a:bodyPr/>
        <a:lstStyle/>
        <a:p>
          <a:endParaRPr lang="en-US"/>
        </a:p>
      </dgm:t>
    </dgm:pt>
    <dgm:pt modelId="{693C2738-B0D9-48A5-B9D5-62BAD9F24773}" type="sibTrans" cxnId="{B70E2869-B59B-43F4-90BE-BAC6D3CA76C8}">
      <dgm:prSet/>
      <dgm:spPr/>
      <dgm:t>
        <a:bodyPr/>
        <a:lstStyle/>
        <a:p>
          <a:endParaRPr lang="en-US"/>
        </a:p>
      </dgm:t>
    </dgm:pt>
    <dgm:pt modelId="{835F4521-6B2E-42AD-9603-94E1EB6884EF}">
      <dgm:prSet/>
      <dgm:spPr/>
      <dgm:t>
        <a:bodyPr/>
        <a:lstStyle/>
        <a:p>
          <a:r>
            <a:rPr lang="es-CL"/>
            <a:t>Aumentan ante ansiedad o estrés</a:t>
          </a:r>
          <a:endParaRPr lang="en-US"/>
        </a:p>
      </dgm:t>
    </dgm:pt>
    <dgm:pt modelId="{BB98A3AB-4431-48B7-87B3-0CBE60D25C58}" type="parTrans" cxnId="{306FA8AC-5F95-409E-A3B9-02942D8F57C1}">
      <dgm:prSet/>
      <dgm:spPr/>
      <dgm:t>
        <a:bodyPr/>
        <a:lstStyle/>
        <a:p>
          <a:endParaRPr lang="en-US"/>
        </a:p>
      </dgm:t>
    </dgm:pt>
    <dgm:pt modelId="{C229AF3B-F054-4024-ACA8-FF8DDD9D7469}" type="sibTrans" cxnId="{306FA8AC-5F95-409E-A3B9-02942D8F57C1}">
      <dgm:prSet/>
      <dgm:spPr/>
      <dgm:t>
        <a:bodyPr/>
        <a:lstStyle/>
        <a:p>
          <a:endParaRPr lang="en-US"/>
        </a:p>
      </dgm:t>
    </dgm:pt>
    <dgm:pt modelId="{F5060A64-3187-4CEC-8CD9-7D5586D2695F}">
      <dgm:prSet/>
      <dgm:spPr/>
      <dgm:t>
        <a:bodyPr/>
        <a:lstStyle/>
        <a:p>
          <a:r>
            <a:rPr lang="es-CL"/>
            <a:t>Pueden ser suprimidos voluntariamente</a:t>
          </a:r>
          <a:endParaRPr lang="en-US"/>
        </a:p>
      </dgm:t>
    </dgm:pt>
    <dgm:pt modelId="{D279EA49-4A79-47A6-9593-DEA3A2B20EB9}" type="parTrans" cxnId="{45A8EC39-1279-4227-84F5-85D6A45363B7}">
      <dgm:prSet/>
      <dgm:spPr/>
      <dgm:t>
        <a:bodyPr/>
        <a:lstStyle/>
        <a:p>
          <a:endParaRPr lang="en-US"/>
        </a:p>
      </dgm:t>
    </dgm:pt>
    <dgm:pt modelId="{23D3B3F9-AF77-460D-9424-75C8B551749E}" type="sibTrans" cxnId="{45A8EC39-1279-4227-84F5-85D6A45363B7}">
      <dgm:prSet/>
      <dgm:spPr/>
      <dgm:t>
        <a:bodyPr/>
        <a:lstStyle/>
        <a:p>
          <a:endParaRPr lang="en-US"/>
        </a:p>
      </dgm:t>
    </dgm:pt>
    <dgm:pt modelId="{7A860E63-939B-4F20-AEF4-0D32DB588059}">
      <dgm:prSet/>
      <dgm:spPr/>
      <dgm:t>
        <a:bodyPr/>
        <a:lstStyle/>
        <a:p>
          <a:r>
            <a:rPr lang="es-CL"/>
            <a:t>Curso “va y viene”</a:t>
          </a:r>
          <a:endParaRPr lang="en-US"/>
        </a:p>
      </dgm:t>
    </dgm:pt>
    <dgm:pt modelId="{1E36120B-270B-4261-B8C9-DBDE7CF923DF}" type="parTrans" cxnId="{A0259D02-FD23-463A-B394-F0394EFC5713}">
      <dgm:prSet/>
      <dgm:spPr/>
      <dgm:t>
        <a:bodyPr/>
        <a:lstStyle/>
        <a:p>
          <a:endParaRPr lang="en-US"/>
        </a:p>
      </dgm:t>
    </dgm:pt>
    <dgm:pt modelId="{699F5714-BE6F-4A9D-90DD-95C0D8FF62FB}" type="sibTrans" cxnId="{A0259D02-FD23-463A-B394-F0394EFC5713}">
      <dgm:prSet/>
      <dgm:spPr/>
      <dgm:t>
        <a:bodyPr/>
        <a:lstStyle/>
        <a:p>
          <a:endParaRPr lang="en-US"/>
        </a:p>
      </dgm:t>
    </dgm:pt>
    <dgm:pt modelId="{3E2CFF6B-D036-425F-AD70-C63EB144769E}">
      <dgm:prSet/>
      <dgm:spPr/>
      <dgm:t>
        <a:bodyPr/>
        <a:lstStyle/>
        <a:p>
          <a:r>
            <a:rPr lang="es-CL"/>
            <a:t>Sin compromiso de conciencia ni periodo postictal</a:t>
          </a:r>
          <a:endParaRPr lang="en-US"/>
        </a:p>
      </dgm:t>
    </dgm:pt>
    <dgm:pt modelId="{709EBE23-4D2F-4E11-8F33-62777CBEFA3C}" type="parTrans" cxnId="{7E1CF0A2-F7EF-4655-9248-9AC8E0278150}">
      <dgm:prSet/>
      <dgm:spPr/>
      <dgm:t>
        <a:bodyPr/>
        <a:lstStyle/>
        <a:p>
          <a:endParaRPr lang="en-US"/>
        </a:p>
      </dgm:t>
    </dgm:pt>
    <dgm:pt modelId="{00B5F829-856A-4040-8B51-07DCF664B249}" type="sibTrans" cxnId="{7E1CF0A2-F7EF-4655-9248-9AC8E0278150}">
      <dgm:prSet/>
      <dgm:spPr/>
      <dgm:t>
        <a:bodyPr/>
        <a:lstStyle/>
        <a:p>
          <a:endParaRPr lang="en-US"/>
        </a:p>
      </dgm:t>
    </dgm:pt>
    <dgm:pt modelId="{6D138E1A-2CC1-524A-AD01-CA9D9C41A62C}" type="pres">
      <dgm:prSet presAssocID="{1B3C8FA6-8FD5-440C-AE30-5D23F355B7B6}" presName="linear" presStyleCnt="0">
        <dgm:presLayoutVars>
          <dgm:animLvl val="lvl"/>
          <dgm:resizeHandles val="exact"/>
        </dgm:presLayoutVars>
      </dgm:prSet>
      <dgm:spPr/>
    </dgm:pt>
    <dgm:pt modelId="{0D9889B6-824B-394D-8480-009003CDDB00}" type="pres">
      <dgm:prSet presAssocID="{D78F6EF0-B98F-4BCD-A178-145CAB0C168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60F9CE4-958A-4648-BC7B-B9B101B94285}" type="pres">
      <dgm:prSet presAssocID="{1BF56A51-5C1A-4B07-84CD-520E2AAFCEB7}" presName="spacer" presStyleCnt="0"/>
      <dgm:spPr/>
    </dgm:pt>
    <dgm:pt modelId="{EC73995A-A248-1042-88AD-227D492AA5EB}" type="pres">
      <dgm:prSet presAssocID="{CAFA41BA-F0BF-40D0-AC6A-F3E3AEE6C6C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E771554-D6AC-0A41-B205-1ADBEE1B8D14}" type="pres">
      <dgm:prSet presAssocID="{D7CEA626-9EB1-4BEB-ADCA-2B42AD134E21}" presName="spacer" presStyleCnt="0"/>
      <dgm:spPr/>
    </dgm:pt>
    <dgm:pt modelId="{FFACCA1B-B9AC-4648-91D1-7AA8E1CB9EED}" type="pres">
      <dgm:prSet presAssocID="{B7D22858-C132-4E20-9A18-F34AFC6F039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05ACCD9-AEE9-4F4F-B622-F835FC5F363E}" type="pres">
      <dgm:prSet presAssocID="{6FF4931B-4426-4556-8C13-664A2D106810}" presName="spacer" presStyleCnt="0"/>
      <dgm:spPr/>
    </dgm:pt>
    <dgm:pt modelId="{7DCBD1DD-3463-214A-A7C6-9B73FDA26A78}" type="pres">
      <dgm:prSet presAssocID="{09725D16-A605-472E-987C-8D9361ECFE3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30CFB0B-9AFC-1D46-B948-B5084640C9DF}" type="pres">
      <dgm:prSet presAssocID="{09725D16-A605-472E-987C-8D9361ECFE32}" presName="childText" presStyleLbl="revTx" presStyleIdx="0" presStyleCnt="1">
        <dgm:presLayoutVars>
          <dgm:bulletEnabled val="1"/>
        </dgm:presLayoutVars>
      </dgm:prSet>
      <dgm:spPr/>
    </dgm:pt>
    <dgm:pt modelId="{1B78555F-02CF-1947-845F-55AB790FCD47}" type="pres">
      <dgm:prSet presAssocID="{7A860E63-939B-4F20-AEF4-0D32DB58805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9DEB854-074A-0B4E-AAF1-385D6DAF3E4D}" type="pres">
      <dgm:prSet presAssocID="{699F5714-BE6F-4A9D-90DD-95C0D8FF62FB}" presName="spacer" presStyleCnt="0"/>
      <dgm:spPr/>
    </dgm:pt>
    <dgm:pt modelId="{B33AEF76-E396-F64A-A20B-0E65CD813BF7}" type="pres">
      <dgm:prSet presAssocID="{3E2CFF6B-D036-425F-AD70-C63EB144769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0259D02-FD23-463A-B394-F0394EFC5713}" srcId="{1B3C8FA6-8FD5-440C-AE30-5D23F355B7B6}" destId="{7A860E63-939B-4F20-AEF4-0D32DB588059}" srcOrd="4" destOrd="0" parTransId="{1E36120B-270B-4261-B8C9-DBDE7CF923DF}" sibTransId="{699F5714-BE6F-4A9D-90DD-95C0D8FF62FB}"/>
    <dgm:cxn modelId="{BE32AE08-2A48-7049-92CF-8429C1F8FEF0}" type="presOf" srcId="{09725D16-A605-472E-987C-8D9361ECFE32}" destId="{7DCBD1DD-3463-214A-A7C6-9B73FDA26A78}" srcOrd="0" destOrd="0" presId="urn:microsoft.com/office/officeart/2005/8/layout/vList2"/>
    <dgm:cxn modelId="{024D140A-0B0C-4CD4-8E82-8CF1F456847C}" srcId="{1B3C8FA6-8FD5-440C-AE30-5D23F355B7B6}" destId="{B7D22858-C132-4E20-9A18-F34AFC6F0392}" srcOrd="2" destOrd="0" parTransId="{E8056E23-3EAC-41CE-830B-E74DCAC041A2}" sibTransId="{6FF4931B-4426-4556-8C13-664A2D106810}"/>
    <dgm:cxn modelId="{23100423-5B5B-463E-B634-82F701915863}" srcId="{09725D16-A605-472E-987C-8D9361ECFE32}" destId="{B3ACFDD9-4FEA-474D-998E-F92EA1C50A5D}" srcOrd="0" destOrd="0" parTransId="{D69DE2CF-1952-4E94-A79A-D30140BF571F}" sibTransId="{C4BE679F-C7F2-4CD2-A2A7-81C92A0E82FA}"/>
    <dgm:cxn modelId="{984B3924-34C2-EE40-BBED-B27C0EE53014}" type="presOf" srcId="{C2BE4D5B-FA5E-471B-AECA-BC185D65E021}" destId="{D30CFB0B-9AFC-1D46-B948-B5084640C9DF}" srcOrd="0" destOrd="2" presId="urn:microsoft.com/office/officeart/2005/8/layout/vList2"/>
    <dgm:cxn modelId="{6D62A32D-9682-7842-9F94-FAAE79E9692B}" type="presOf" srcId="{1B3C8FA6-8FD5-440C-AE30-5D23F355B7B6}" destId="{6D138E1A-2CC1-524A-AD01-CA9D9C41A62C}" srcOrd="0" destOrd="0" presId="urn:microsoft.com/office/officeart/2005/8/layout/vList2"/>
    <dgm:cxn modelId="{FBF5C735-587B-564B-B4DE-52BAA7D2D4E0}" type="presOf" srcId="{CAFA41BA-F0BF-40D0-AC6A-F3E3AEE6C6C4}" destId="{EC73995A-A248-1042-88AD-227D492AA5EB}" srcOrd="0" destOrd="0" presId="urn:microsoft.com/office/officeart/2005/8/layout/vList2"/>
    <dgm:cxn modelId="{73640436-9232-8647-8D96-B526DCB3958F}" type="presOf" srcId="{F5060A64-3187-4CEC-8CD9-7D5586D2695F}" destId="{D30CFB0B-9AFC-1D46-B948-B5084640C9DF}" srcOrd="0" destOrd="4" presId="urn:microsoft.com/office/officeart/2005/8/layout/vList2"/>
    <dgm:cxn modelId="{7F60DE36-59F2-3542-82A8-103FD858D16B}" type="presOf" srcId="{7A860E63-939B-4F20-AEF4-0D32DB588059}" destId="{1B78555F-02CF-1947-845F-55AB790FCD47}" srcOrd="0" destOrd="0" presId="urn:microsoft.com/office/officeart/2005/8/layout/vList2"/>
    <dgm:cxn modelId="{45A8EC39-1279-4227-84F5-85D6A45363B7}" srcId="{09725D16-A605-472E-987C-8D9361ECFE32}" destId="{F5060A64-3187-4CEC-8CD9-7D5586D2695F}" srcOrd="4" destOrd="0" parTransId="{D279EA49-4A79-47A6-9593-DEA3A2B20EB9}" sibTransId="{23D3B3F9-AF77-460D-9424-75C8B551749E}"/>
    <dgm:cxn modelId="{D4887454-BFFA-4E3C-B1CE-861C9736BEE0}" srcId="{1B3C8FA6-8FD5-440C-AE30-5D23F355B7B6}" destId="{09725D16-A605-472E-987C-8D9361ECFE32}" srcOrd="3" destOrd="0" parTransId="{7EF51449-9A90-4AC6-B4A6-96CAE7A67A7F}" sibTransId="{8AF0642F-9A56-437E-AA7A-611E372E8338}"/>
    <dgm:cxn modelId="{E63EF166-1A23-7741-99B3-BBFC197DA21A}" type="presOf" srcId="{B3ACFDD9-4FEA-474D-998E-F92EA1C50A5D}" destId="{D30CFB0B-9AFC-1D46-B948-B5084640C9DF}" srcOrd="0" destOrd="0" presId="urn:microsoft.com/office/officeart/2005/8/layout/vList2"/>
    <dgm:cxn modelId="{B0988767-AC99-412F-86B1-00EAC5A805B9}" srcId="{1B3C8FA6-8FD5-440C-AE30-5D23F355B7B6}" destId="{CAFA41BA-F0BF-40D0-AC6A-F3E3AEE6C6C4}" srcOrd="1" destOrd="0" parTransId="{D2B3E2DA-AC2F-4379-AC23-3E0A2593A051}" sibTransId="{D7CEA626-9EB1-4BEB-ADCA-2B42AD134E21}"/>
    <dgm:cxn modelId="{B70E2869-B59B-43F4-90BE-BAC6D3CA76C8}" srcId="{09725D16-A605-472E-987C-8D9361ECFE32}" destId="{C2BE4D5B-FA5E-471B-AECA-BC185D65E021}" srcOrd="2" destOrd="0" parTransId="{B88C0AC7-93B1-44A9-B19F-86448EA461F3}" sibTransId="{693C2738-B0D9-48A5-B9D5-62BAD9F24773}"/>
    <dgm:cxn modelId="{C479266C-6159-3D41-925C-6C3BD43168DF}" type="presOf" srcId="{B7D22858-C132-4E20-9A18-F34AFC6F0392}" destId="{FFACCA1B-B9AC-4648-91D1-7AA8E1CB9EED}" srcOrd="0" destOrd="0" presId="urn:microsoft.com/office/officeart/2005/8/layout/vList2"/>
    <dgm:cxn modelId="{FB9ACC79-A655-E241-967B-CF48727ABDE2}" type="presOf" srcId="{D78F6EF0-B98F-4BCD-A178-145CAB0C1681}" destId="{0D9889B6-824B-394D-8480-009003CDDB00}" srcOrd="0" destOrd="0" presId="urn:microsoft.com/office/officeart/2005/8/layout/vList2"/>
    <dgm:cxn modelId="{21E3408A-9F39-451D-9B90-9E2C0BFF8B58}" srcId="{09725D16-A605-472E-987C-8D9361ECFE32}" destId="{3CCE7AAD-36DC-416E-A67E-CD7A146BB11A}" srcOrd="1" destOrd="0" parTransId="{30231D2C-AF77-4EAA-90E4-08FD10B42BD0}" sibTransId="{31234985-4404-4283-9EF5-394621B1251E}"/>
    <dgm:cxn modelId="{7E1CF0A2-F7EF-4655-9248-9AC8E0278150}" srcId="{1B3C8FA6-8FD5-440C-AE30-5D23F355B7B6}" destId="{3E2CFF6B-D036-425F-AD70-C63EB144769E}" srcOrd="5" destOrd="0" parTransId="{709EBE23-4D2F-4E11-8F33-62777CBEFA3C}" sibTransId="{00B5F829-856A-4040-8B51-07DCF664B249}"/>
    <dgm:cxn modelId="{306FA8AC-5F95-409E-A3B9-02942D8F57C1}" srcId="{09725D16-A605-472E-987C-8D9361ECFE32}" destId="{835F4521-6B2E-42AD-9603-94E1EB6884EF}" srcOrd="3" destOrd="0" parTransId="{BB98A3AB-4431-48B7-87B3-0CBE60D25C58}" sibTransId="{C229AF3B-F054-4024-ACA8-FF8DDD9D7469}"/>
    <dgm:cxn modelId="{510AD9B0-E0C8-FE49-BD43-94E72B44ADEB}" type="presOf" srcId="{3CCE7AAD-36DC-416E-A67E-CD7A146BB11A}" destId="{D30CFB0B-9AFC-1D46-B948-B5084640C9DF}" srcOrd="0" destOrd="1" presId="urn:microsoft.com/office/officeart/2005/8/layout/vList2"/>
    <dgm:cxn modelId="{D974D3C2-C425-FB4C-A08E-4134A0E02BBF}" type="presOf" srcId="{3E2CFF6B-D036-425F-AD70-C63EB144769E}" destId="{B33AEF76-E396-F64A-A20B-0E65CD813BF7}" srcOrd="0" destOrd="0" presId="urn:microsoft.com/office/officeart/2005/8/layout/vList2"/>
    <dgm:cxn modelId="{B34522C8-12CE-1D44-A9D8-9549B9C70AF7}" type="presOf" srcId="{835F4521-6B2E-42AD-9603-94E1EB6884EF}" destId="{D30CFB0B-9AFC-1D46-B948-B5084640C9DF}" srcOrd="0" destOrd="3" presId="urn:microsoft.com/office/officeart/2005/8/layout/vList2"/>
    <dgm:cxn modelId="{C0F1DFC8-80BD-4A83-AF65-AA9027F2F63C}" srcId="{1B3C8FA6-8FD5-440C-AE30-5D23F355B7B6}" destId="{D78F6EF0-B98F-4BCD-A178-145CAB0C1681}" srcOrd="0" destOrd="0" parTransId="{9B72FA18-58CE-4719-8377-4A7FE977BDE2}" sibTransId="{1BF56A51-5C1A-4B07-84CD-520E2AAFCEB7}"/>
    <dgm:cxn modelId="{FF311554-AE0C-E84D-A7B7-9C51EDEB80A2}" type="presParOf" srcId="{6D138E1A-2CC1-524A-AD01-CA9D9C41A62C}" destId="{0D9889B6-824B-394D-8480-009003CDDB00}" srcOrd="0" destOrd="0" presId="urn:microsoft.com/office/officeart/2005/8/layout/vList2"/>
    <dgm:cxn modelId="{C5A6BA64-280E-8A4B-B23F-FF440C0B68AA}" type="presParOf" srcId="{6D138E1A-2CC1-524A-AD01-CA9D9C41A62C}" destId="{D60F9CE4-958A-4648-BC7B-B9B101B94285}" srcOrd="1" destOrd="0" presId="urn:microsoft.com/office/officeart/2005/8/layout/vList2"/>
    <dgm:cxn modelId="{C3360915-E733-324A-92AC-EDB94A893B0A}" type="presParOf" srcId="{6D138E1A-2CC1-524A-AD01-CA9D9C41A62C}" destId="{EC73995A-A248-1042-88AD-227D492AA5EB}" srcOrd="2" destOrd="0" presId="urn:microsoft.com/office/officeart/2005/8/layout/vList2"/>
    <dgm:cxn modelId="{B051E19B-5544-7844-9757-D256B0E3C56E}" type="presParOf" srcId="{6D138E1A-2CC1-524A-AD01-CA9D9C41A62C}" destId="{DE771554-D6AC-0A41-B205-1ADBEE1B8D14}" srcOrd="3" destOrd="0" presId="urn:microsoft.com/office/officeart/2005/8/layout/vList2"/>
    <dgm:cxn modelId="{F7995584-649E-DC46-98E0-07BE78FA6C53}" type="presParOf" srcId="{6D138E1A-2CC1-524A-AD01-CA9D9C41A62C}" destId="{FFACCA1B-B9AC-4648-91D1-7AA8E1CB9EED}" srcOrd="4" destOrd="0" presId="urn:microsoft.com/office/officeart/2005/8/layout/vList2"/>
    <dgm:cxn modelId="{E1A05CF4-E76C-E645-8E2A-7A9F84BFB3AC}" type="presParOf" srcId="{6D138E1A-2CC1-524A-AD01-CA9D9C41A62C}" destId="{005ACCD9-AEE9-4F4F-B622-F835FC5F363E}" srcOrd="5" destOrd="0" presId="urn:microsoft.com/office/officeart/2005/8/layout/vList2"/>
    <dgm:cxn modelId="{DF46FDE3-25A4-4049-9AED-AED6DC178BDF}" type="presParOf" srcId="{6D138E1A-2CC1-524A-AD01-CA9D9C41A62C}" destId="{7DCBD1DD-3463-214A-A7C6-9B73FDA26A78}" srcOrd="6" destOrd="0" presId="urn:microsoft.com/office/officeart/2005/8/layout/vList2"/>
    <dgm:cxn modelId="{58209141-E905-F041-BA8C-B3DE8F70F150}" type="presParOf" srcId="{6D138E1A-2CC1-524A-AD01-CA9D9C41A62C}" destId="{D30CFB0B-9AFC-1D46-B948-B5084640C9DF}" srcOrd="7" destOrd="0" presId="urn:microsoft.com/office/officeart/2005/8/layout/vList2"/>
    <dgm:cxn modelId="{6D73C05C-457E-8943-A92E-1D6E15ADAA57}" type="presParOf" srcId="{6D138E1A-2CC1-524A-AD01-CA9D9C41A62C}" destId="{1B78555F-02CF-1947-845F-55AB790FCD47}" srcOrd="8" destOrd="0" presId="urn:microsoft.com/office/officeart/2005/8/layout/vList2"/>
    <dgm:cxn modelId="{166C4408-9C75-F949-995A-2AD77470B582}" type="presParOf" srcId="{6D138E1A-2CC1-524A-AD01-CA9D9C41A62C}" destId="{E9DEB854-074A-0B4E-AAF1-385D6DAF3E4D}" srcOrd="9" destOrd="0" presId="urn:microsoft.com/office/officeart/2005/8/layout/vList2"/>
    <dgm:cxn modelId="{5396B7C9-1022-A549-AE4D-7B472658F9E7}" type="presParOf" srcId="{6D138E1A-2CC1-524A-AD01-CA9D9C41A62C}" destId="{B33AEF76-E396-F64A-A20B-0E65CD813BF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C07A3B-144A-48D2-B1A6-650A936E823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ADAB022-BFA8-4355-8143-9D682B182F86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Cambios paroxísticos en comportamiento o consciencia que parecen crisis epilépticas pero sin alteración concurrrente en EEG</a:t>
          </a:r>
          <a:endParaRPr lang="en-US" dirty="0"/>
        </a:p>
      </dgm:t>
    </dgm:pt>
    <dgm:pt modelId="{E30BD0FA-2AFB-41B1-ABCC-CDF4999665A0}" type="parTrans" cxnId="{4FB3AA68-71F5-4A9A-9DCF-2BDF68E6556D}">
      <dgm:prSet/>
      <dgm:spPr/>
      <dgm:t>
        <a:bodyPr/>
        <a:lstStyle/>
        <a:p>
          <a:endParaRPr lang="en-US"/>
        </a:p>
      </dgm:t>
    </dgm:pt>
    <dgm:pt modelId="{2BB2C528-88DA-4468-829D-87E20D355810}" type="sibTrans" cxnId="{4FB3AA68-71F5-4A9A-9DCF-2BDF68E655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796B7D-2041-4D90-9778-2A5EB7954FB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Otros nombres: pseudocrisis, crisis psicógenas, conversivas…</a:t>
          </a:r>
          <a:endParaRPr lang="en-US" dirty="0"/>
        </a:p>
      </dgm:t>
    </dgm:pt>
    <dgm:pt modelId="{CBECBB32-49EF-4FDF-973B-4001C636AB5C}" type="parTrans" cxnId="{3B7518D1-71D2-4C9E-8505-C1D420718952}">
      <dgm:prSet/>
      <dgm:spPr/>
      <dgm:t>
        <a:bodyPr/>
        <a:lstStyle/>
        <a:p>
          <a:endParaRPr lang="en-US"/>
        </a:p>
      </dgm:t>
    </dgm:pt>
    <dgm:pt modelId="{1BF270D5-FA6C-496C-904B-59E97A4645D7}" type="sibTrans" cxnId="{3B7518D1-71D2-4C9E-8505-C1D4207189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B75595-40A3-4C78-8F4D-B2A1AF2FF5C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Menos fecuentes en pediatría, más en adolescentes y mujeres</a:t>
          </a:r>
          <a:endParaRPr lang="en-US" dirty="0"/>
        </a:p>
      </dgm:t>
    </dgm:pt>
    <dgm:pt modelId="{149A964D-8943-43F1-99AB-58548FEEA283}" type="parTrans" cxnId="{C76624A1-3A0F-41E0-8C76-9711455224EF}">
      <dgm:prSet/>
      <dgm:spPr/>
      <dgm:t>
        <a:bodyPr/>
        <a:lstStyle/>
        <a:p>
          <a:endParaRPr lang="en-US"/>
        </a:p>
      </dgm:t>
    </dgm:pt>
    <dgm:pt modelId="{955A8C9A-61E9-4A6E-AE1D-6A772B425878}" type="sibTrans" cxnId="{C76624A1-3A0F-41E0-8C76-9711455224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31F167-8199-40B6-8E1F-85263E73549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Motoras, con alteración de conciencia, temblor…</a:t>
          </a:r>
          <a:endParaRPr lang="en-US" dirty="0"/>
        </a:p>
      </dgm:t>
    </dgm:pt>
    <dgm:pt modelId="{4453600D-189B-4DD3-8B8B-53DEEAF2B45E}" type="parTrans" cxnId="{7A424E90-B111-40D8-933B-5E3029DB12A1}">
      <dgm:prSet/>
      <dgm:spPr/>
      <dgm:t>
        <a:bodyPr/>
        <a:lstStyle/>
        <a:p>
          <a:endParaRPr lang="en-US"/>
        </a:p>
      </dgm:t>
    </dgm:pt>
    <dgm:pt modelId="{AF583E4E-47CB-4A6E-A605-45FC6EF85889}" type="sibTrans" cxnId="{7A424E90-B111-40D8-933B-5E3029DB12A1}">
      <dgm:prSet/>
      <dgm:spPr/>
      <dgm:t>
        <a:bodyPr/>
        <a:lstStyle/>
        <a:p>
          <a:endParaRPr lang="en-US"/>
        </a:p>
      </dgm:t>
    </dgm:pt>
    <dgm:pt modelId="{12479D54-64DF-49CD-8BF7-9863098B0C84}" type="pres">
      <dgm:prSet presAssocID="{83C07A3B-144A-48D2-B1A6-650A936E823D}" presName="root" presStyleCnt="0">
        <dgm:presLayoutVars>
          <dgm:dir/>
          <dgm:resizeHandles val="exact"/>
        </dgm:presLayoutVars>
      </dgm:prSet>
      <dgm:spPr/>
    </dgm:pt>
    <dgm:pt modelId="{660BA408-B247-41A2-8727-489D2F4AD03B}" type="pres">
      <dgm:prSet presAssocID="{83C07A3B-144A-48D2-B1A6-650A936E823D}" presName="container" presStyleCnt="0">
        <dgm:presLayoutVars>
          <dgm:dir/>
          <dgm:resizeHandles val="exact"/>
        </dgm:presLayoutVars>
      </dgm:prSet>
      <dgm:spPr/>
    </dgm:pt>
    <dgm:pt modelId="{187D8105-38F3-45C9-8CD1-78FC68E56D4B}" type="pres">
      <dgm:prSet presAssocID="{DADAB022-BFA8-4355-8143-9D682B182F86}" presName="compNode" presStyleCnt="0"/>
      <dgm:spPr/>
    </dgm:pt>
    <dgm:pt modelId="{51D28236-5F02-4E88-913C-958C3769B783}" type="pres">
      <dgm:prSet presAssocID="{DADAB022-BFA8-4355-8143-9D682B182F86}" presName="iconBgRect" presStyleLbl="bgShp" presStyleIdx="0" presStyleCnt="4"/>
      <dgm:spPr/>
    </dgm:pt>
    <dgm:pt modelId="{BF7F9FF8-1909-4EEB-9334-D596B3171350}" type="pres">
      <dgm:prSet presAssocID="{DADAB022-BFA8-4355-8143-9D682B182F86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79871A3-B0D5-497D-BE1E-3EEB2066DF7C}" type="pres">
      <dgm:prSet presAssocID="{DADAB022-BFA8-4355-8143-9D682B182F86}" presName="spaceRect" presStyleCnt="0"/>
      <dgm:spPr/>
    </dgm:pt>
    <dgm:pt modelId="{66E2EA6C-92CF-4442-90F5-92651EFA33C6}" type="pres">
      <dgm:prSet presAssocID="{DADAB022-BFA8-4355-8143-9D682B182F86}" presName="textRect" presStyleLbl="revTx" presStyleIdx="0" presStyleCnt="4">
        <dgm:presLayoutVars>
          <dgm:chMax val="1"/>
          <dgm:chPref val="1"/>
        </dgm:presLayoutVars>
      </dgm:prSet>
      <dgm:spPr/>
    </dgm:pt>
    <dgm:pt modelId="{2DD871CD-7EBF-41EF-9713-621EB7E9399C}" type="pres">
      <dgm:prSet presAssocID="{2BB2C528-88DA-4468-829D-87E20D355810}" presName="sibTrans" presStyleLbl="sibTrans2D1" presStyleIdx="0" presStyleCnt="0"/>
      <dgm:spPr/>
    </dgm:pt>
    <dgm:pt modelId="{F931B9A3-F60C-4D8A-859B-D8A5B56C3846}" type="pres">
      <dgm:prSet presAssocID="{20796B7D-2041-4D90-9778-2A5EB7954FB9}" presName="compNode" presStyleCnt="0"/>
      <dgm:spPr/>
    </dgm:pt>
    <dgm:pt modelId="{1AA0F703-18B7-4FAD-BDEC-30282E4E0E66}" type="pres">
      <dgm:prSet presAssocID="{20796B7D-2041-4D90-9778-2A5EB7954FB9}" presName="iconBgRect" presStyleLbl="bgShp" presStyleIdx="1" presStyleCnt="4"/>
      <dgm:spPr/>
    </dgm:pt>
    <dgm:pt modelId="{8B41F1BC-A81C-4BE0-9660-1915F812337C}" type="pres">
      <dgm:prSet presAssocID="{20796B7D-2041-4D90-9778-2A5EB7954F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DB51DA8-4168-4877-8F95-04CDD3698108}" type="pres">
      <dgm:prSet presAssocID="{20796B7D-2041-4D90-9778-2A5EB7954FB9}" presName="spaceRect" presStyleCnt="0"/>
      <dgm:spPr/>
    </dgm:pt>
    <dgm:pt modelId="{665E28F5-B7F8-4F53-BB29-EAC8682560B4}" type="pres">
      <dgm:prSet presAssocID="{20796B7D-2041-4D90-9778-2A5EB7954FB9}" presName="textRect" presStyleLbl="revTx" presStyleIdx="1" presStyleCnt="4">
        <dgm:presLayoutVars>
          <dgm:chMax val="1"/>
          <dgm:chPref val="1"/>
        </dgm:presLayoutVars>
      </dgm:prSet>
      <dgm:spPr/>
    </dgm:pt>
    <dgm:pt modelId="{17CE2054-83C7-47E4-B1A8-CDAEEA674ED6}" type="pres">
      <dgm:prSet presAssocID="{1BF270D5-FA6C-496C-904B-59E97A4645D7}" presName="sibTrans" presStyleLbl="sibTrans2D1" presStyleIdx="0" presStyleCnt="0"/>
      <dgm:spPr/>
    </dgm:pt>
    <dgm:pt modelId="{ED0F6D16-32A6-4BC5-A5D6-FCF71EF05E06}" type="pres">
      <dgm:prSet presAssocID="{5DB75595-40A3-4C78-8F4D-B2A1AF2FF5CB}" presName="compNode" presStyleCnt="0"/>
      <dgm:spPr/>
    </dgm:pt>
    <dgm:pt modelId="{3BBFB20D-6116-4835-9AAE-BE73335F43C0}" type="pres">
      <dgm:prSet presAssocID="{5DB75595-40A3-4C78-8F4D-B2A1AF2FF5CB}" presName="iconBgRect" presStyleLbl="bgShp" presStyleIdx="2" presStyleCnt="4"/>
      <dgm:spPr/>
    </dgm:pt>
    <dgm:pt modelId="{40570B94-1B36-4929-992A-F72E460A39FF}" type="pres">
      <dgm:prSet presAssocID="{5DB75595-40A3-4C78-8F4D-B2A1AF2FF5C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92A70F4D-0350-4BFC-A755-2A15ADF6F441}" type="pres">
      <dgm:prSet presAssocID="{5DB75595-40A3-4C78-8F4D-B2A1AF2FF5CB}" presName="spaceRect" presStyleCnt="0"/>
      <dgm:spPr/>
    </dgm:pt>
    <dgm:pt modelId="{FE0EC5FC-BF1A-47AB-98B4-4738B163D28A}" type="pres">
      <dgm:prSet presAssocID="{5DB75595-40A3-4C78-8F4D-B2A1AF2FF5CB}" presName="textRect" presStyleLbl="revTx" presStyleIdx="2" presStyleCnt="4">
        <dgm:presLayoutVars>
          <dgm:chMax val="1"/>
          <dgm:chPref val="1"/>
        </dgm:presLayoutVars>
      </dgm:prSet>
      <dgm:spPr/>
    </dgm:pt>
    <dgm:pt modelId="{C0C6D737-F835-4CDA-9C45-A791AD577E79}" type="pres">
      <dgm:prSet presAssocID="{955A8C9A-61E9-4A6E-AE1D-6A772B425878}" presName="sibTrans" presStyleLbl="sibTrans2D1" presStyleIdx="0" presStyleCnt="0"/>
      <dgm:spPr/>
    </dgm:pt>
    <dgm:pt modelId="{4FB319CA-08C8-4DDF-BC80-6E7BC1289912}" type="pres">
      <dgm:prSet presAssocID="{9F31F167-8199-40B6-8E1F-85263E73549F}" presName="compNode" presStyleCnt="0"/>
      <dgm:spPr/>
    </dgm:pt>
    <dgm:pt modelId="{49B90DFF-24FA-44B9-AE8A-6A4F666FF757}" type="pres">
      <dgm:prSet presAssocID="{9F31F167-8199-40B6-8E1F-85263E73549F}" presName="iconBgRect" presStyleLbl="bgShp" presStyleIdx="3" presStyleCnt="4"/>
      <dgm:spPr/>
    </dgm:pt>
    <dgm:pt modelId="{92CC6569-E1E6-4956-9123-FEBD645A503A}" type="pres">
      <dgm:prSet presAssocID="{9F31F167-8199-40B6-8E1F-85263E73549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baladizo"/>
        </a:ext>
      </dgm:extLst>
    </dgm:pt>
    <dgm:pt modelId="{A60EA5A6-678C-4C33-A678-1080FFA8B4E2}" type="pres">
      <dgm:prSet presAssocID="{9F31F167-8199-40B6-8E1F-85263E73549F}" presName="spaceRect" presStyleCnt="0"/>
      <dgm:spPr/>
    </dgm:pt>
    <dgm:pt modelId="{8A790929-8A59-45F7-9386-108951000B3D}" type="pres">
      <dgm:prSet presAssocID="{9F31F167-8199-40B6-8E1F-85263E73549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A7F341E-E3F3-CB4D-846A-6B43FD26C2A0}" type="presOf" srcId="{20796B7D-2041-4D90-9778-2A5EB7954FB9}" destId="{665E28F5-B7F8-4F53-BB29-EAC8682560B4}" srcOrd="0" destOrd="0" presId="urn:microsoft.com/office/officeart/2018/2/layout/IconCircleList"/>
    <dgm:cxn modelId="{4ADC903B-B952-6A48-B2DE-FAFE18B0126C}" type="presOf" srcId="{2BB2C528-88DA-4468-829D-87E20D355810}" destId="{2DD871CD-7EBF-41EF-9713-621EB7E9399C}" srcOrd="0" destOrd="0" presId="urn:microsoft.com/office/officeart/2018/2/layout/IconCircleList"/>
    <dgm:cxn modelId="{B1EEC851-772E-2741-A756-423C239ECD53}" type="presOf" srcId="{9F31F167-8199-40B6-8E1F-85263E73549F}" destId="{8A790929-8A59-45F7-9386-108951000B3D}" srcOrd="0" destOrd="0" presId="urn:microsoft.com/office/officeart/2018/2/layout/IconCircleList"/>
    <dgm:cxn modelId="{4D62E355-EE4D-8F42-A0DE-F0C113AC4D0A}" type="presOf" srcId="{1BF270D5-FA6C-496C-904B-59E97A4645D7}" destId="{17CE2054-83C7-47E4-B1A8-CDAEEA674ED6}" srcOrd="0" destOrd="0" presId="urn:microsoft.com/office/officeart/2018/2/layout/IconCircleList"/>
    <dgm:cxn modelId="{4FB3AA68-71F5-4A9A-9DCF-2BDF68E6556D}" srcId="{83C07A3B-144A-48D2-B1A6-650A936E823D}" destId="{DADAB022-BFA8-4355-8143-9D682B182F86}" srcOrd="0" destOrd="0" parTransId="{E30BD0FA-2AFB-41B1-ABCC-CDF4999665A0}" sibTransId="{2BB2C528-88DA-4468-829D-87E20D355810}"/>
    <dgm:cxn modelId="{1C564574-12EF-1243-B46B-4071D47BEEB1}" type="presOf" srcId="{83C07A3B-144A-48D2-B1A6-650A936E823D}" destId="{12479D54-64DF-49CD-8BF7-9863098B0C84}" srcOrd="0" destOrd="0" presId="urn:microsoft.com/office/officeart/2018/2/layout/IconCircleList"/>
    <dgm:cxn modelId="{B50FC079-2C42-2944-ABF1-230EB1C31408}" type="presOf" srcId="{955A8C9A-61E9-4A6E-AE1D-6A772B425878}" destId="{C0C6D737-F835-4CDA-9C45-A791AD577E79}" srcOrd="0" destOrd="0" presId="urn:microsoft.com/office/officeart/2018/2/layout/IconCircleList"/>
    <dgm:cxn modelId="{7A424E90-B111-40D8-933B-5E3029DB12A1}" srcId="{83C07A3B-144A-48D2-B1A6-650A936E823D}" destId="{9F31F167-8199-40B6-8E1F-85263E73549F}" srcOrd="3" destOrd="0" parTransId="{4453600D-189B-4DD3-8B8B-53DEEAF2B45E}" sibTransId="{AF583E4E-47CB-4A6E-A605-45FC6EF85889}"/>
    <dgm:cxn modelId="{C76624A1-3A0F-41E0-8C76-9711455224EF}" srcId="{83C07A3B-144A-48D2-B1A6-650A936E823D}" destId="{5DB75595-40A3-4C78-8F4D-B2A1AF2FF5CB}" srcOrd="2" destOrd="0" parTransId="{149A964D-8943-43F1-99AB-58548FEEA283}" sibTransId="{955A8C9A-61E9-4A6E-AE1D-6A772B425878}"/>
    <dgm:cxn modelId="{3B7518D1-71D2-4C9E-8505-C1D420718952}" srcId="{83C07A3B-144A-48D2-B1A6-650A936E823D}" destId="{20796B7D-2041-4D90-9778-2A5EB7954FB9}" srcOrd="1" destOrd="0" parTransId="{CBECBB32-49EF-4FDF-973B-4001C636AB5C}" sibTransId="{1BF270D5-FA6C-496C-904B-59E97A4645D7}"/>
    <dgm:cxn modelId="{762A0EEF-C011-0C4E-82DD-21A4B9C7C4E6}" type="presOf" srcId="{5DB75595-40A3-4C78-8F4D-B2A1AF2FF5CB}" destId="{FE0EC5FC-BF1A-47AB-98B4-4738B163D28A}" srcOrd="0" destOrd="0" presId="urn:microsoft.com/office/officeart/2018/2/layout/IconCircleList"/>
    <dgm:cxn modelId="{F8C066F0-F639-F24A-BA73-286817DD36BA}" type="presOf" srcId="{DADAB022-BFA8-4355-8143-9D682B182F86}" destId="{66E2EA6C-92CF-4442-90F5-92651EFA33C6}" srcOrd="0" destOrd="0" presId="urn:microsoft.com/office/officeart/2018/2/layout/IconCircleList"/>
    <dgm:cxn modelId="{9CD17133-617F-5B4B-9487-2AD732CD5BB6}" type="presParOf" srcId="{12479D54-64DF-49CD-8BF7-9863098B0C84}" destId="{660BA408-B247-41A2-8727-489D2F4AD03B}" srcOrd="0" destOrd="0" presId="urn:microsoft.com/office/officeart/2018/2/layout/IconCircleList"/>
    <dgm:cxn modelId="{57EA4BCB-766E-5D46-B890-F9420FA9717F}" type="presParOf" srcId="{660BA408-B247-41A2-8727-489D2F4AD03B}" destId="{187D8105-38F3-45C9-8CD1-78FC68E56D4B}" srcOrd="0" destOrd="0" presId="urn:microsoft.com/office/officeart/2018/2/layout/IconCircleList"/>
    <dgm:cxn modelId="{2FCF9D96-D321-A249-97D0-816661EFC37B}" type="presParOf" srcId="{187D8105-38F3-45C9-8CD1-78FC68E56D4B}" destId="{51D28236-5F02-4E88-913C-958C3769B783}" srcOrd="0" destOrd="0" presId="urn:microsoft.com/office/officeart/2018/2/layout/IconCircleList"/>
    <dgm:cxn modelId="{B1F2A6C4-84E7-5D4C-BA7C-40E8BDC3BE8D}" type="presParOf" srcId="{187D8105-38F3-45C9-8CD1-78FC68E56D4B}" destId="{BF7F9FF8-1909-4EEB-9334-D596B3171350}" srcOrd="1" destOrd="0" presId="urn:microsoft.com/office/officeart/2018/2/layout/IconCircleList"/>
    <dgm:cxn modelId="{04B1DA89-C28A-7848-B36D-53CB33CACAE4}" type="presParOf" srcId="{187D8105-38F3-45C9-8CD1-78FC68E56D4B}" destId="{479871A3-B0D5-497D-BE1E-3EEB2066DF7C}" srcOrd="2" destOrd="0" presId="urn:microsoft.com/office/officeart/2018/2/layout/IconCircleList"/>
    <dgm:cxn modelId="{54E276D5-1807-614F-A24B-6265091EABD7}" type="presParOf" srcId="{187D8105-38F3-45C9-8CD1-78FC68E56D4B}" destId="{66E2EA6C-92CF-4442-90F5-92651EFA33C6}" srcOrd="3" destOrd="0" presId="urn:microsoft.com/office/officeart/2018/2/layout/IconCircleList"/>
    <dgm:cxn modelId="{AAC7970C-0BD2-1C4D-AA97-3CB739A86D81}" type="presParOf" srcId="{660BA408-B247-41A2-8727-489D2F4AD03B}" destId="{2DD871CD-7EBF-41EF-9713-621EB7E9399C}" srcOrd="1" destOrd="0" presId="urn:microsoft.com/office/officeart/2018/2/layout/IconCircleList"/>
    <dgm:cxn modelId="{E7963A6A-C8E1-7343-9DE5-5780899548AA}" type="presParOf" srcId="{660BA408-B247-41A2-8727-489D2F4AD03B}" destId="{F931B9A3-F60C-4D8A-859B-D8A5B56C3846}" srcOrd="2" destOrd="0" presId="urn:microsoft.com/office/officeart/2018/2/layout/IconCircleList"/>
    <dgm:cxn modelId="{793DAD01-40A9-4E40-9FCA-76963258BF37}" type="presParOf" srcId="{F931B9A3-F60C-4D8A-859B-D8A5B56C3846}" destId="{1AA0F703-18B7-4FAD-BDEC-30282E4E0E66}" srcOrd="0" destOrd="0" presId="urn:microsoft.com/office/officeart/2018/2/layout/IconCircleList"/>
    <dgm:cxn modelId="{19A7D890-6B88-164B-8AFE-F040CD64BD96}" type="presParOf" srcId="{F931B9A3-F60C-4D8A-859B-D8A5B56C3846}" destId="{8B41F1BC-A81C-4BE0-9660-1915F812337C}" srcOrd="1" destOrd="0" presId="urn:microsoft.com/office/officeart/2018/2/layout/IconCircleList"/>
    <dgm:cxn modelId="{C020B49C-5FF0-A74A-BBCF-88D2D3511736}" type="presParOf" srcId="{F931B9A3-F60C-4D8A-859B-D8A5B56C3846}" destId="{6DB51DA8-4168-4877-8F95-04CDD3698108}" srcOrd="2" destOrd="0" presId="urn:microsoft.com/office/officeart/2018/2/layout/IconCircleList"/>
    <dgm:cxn modelId="{F131F621-6223-C34E-A843-DD8FCE5E5A31}" type="presParOf" srcId="{F931B9A3-F60C-4D8A-859B-D8A5B56C3846}" destId="{665E28F5-B7F8-4F53-BB29-EAC8682560B4}" srcOrd="3" destOrd="0" presId="urn:microsoft.com/office/officeart/2018/2/layout/IconCircleList"/>
    <dgm:cxn modelId="{B86EC42A-E967-F941-966B-A4BA5A9CF38C}" type="presParOf" srcId="{660BA408-B247-41A2-8727-489D2F4AD03B}" destId="{17CE2054-83C7-47E4-B1A8-CDAEEA674ED6}" srcOrd="3" destOrd="0" presId="urn:microsoft.com/office/officeart/2018/2/layout/IconCircleList"/>
    <dgm:cxn modelId="{648FE7B0-B852-0640-8FDD-B87CDDC2F16A}" type="presParOf" srcId="{660BA408-B247-41A2-8727-489D2F4AD03B}" destId="{ED0F6D16-32A6-4BC5-A5D6-FCF71EF05E06}" srcOrd="4" destOrd="0" presId="urn:microsoft.com/office/officeart/2018/2/layout/IconCircleList"/>
    <dgm:cxn modelId="{4C1BE1E3-8595-7E41-BDA6-D7199A700B13}" type="presParOf" srcId="{ED0F6D16-32A6-4BC5-A5D6-FCF71EF05E06}" destId="{3BBFB20D-6116-4835-9AAE-BE73335F43C0}" srcOrd="0" destOrd="0" presId="urn:microsoft.com/office/officeart/2018/2/layout/IconCircleList"/>
    <dgm:cxn modelId="{BA14D790-F2BE-5B49-B313-C9A8D447E24D}" type="presParOf" srcId="{ED0F6D16-32A6-4BC5-A5D6-FCF71EF05E06}" destId="{40570B94-1B36-4929-992A-F72E460A39FF}" srcOrd="1" destOrd="0" presId="urn:microsoft.com/office/officeart/2018/2/layout/IconCircleList"/>
    <dgm:cxn modelId="{C82B6D15-6FB6-7C40-A097-012BCC5739B5}" type="presParOf" srcId="{ED0F6D16-32A6-4BC5-A5D6-FCF71EF05E06}" destId="{92A70F4D-0350-4BFC-A755-2A15ADF6F441}" srcOrd="2" destOrd="0" presId="urn:microsoft.com/office/officeart/2018/2/layout/IconCircleList"/>
    <dgm:cxn modelId="{7C528EFC-2AB8-F949-B569-691BCBB90DE1}" type="presParOf" srcId="{ED0F6D16-32A6-4BC5-A5D6-FCF71EF05E06}" destId="{FE0EC5FC-BF1A-47AB-98B4-4738B163D28A}" srcOrd="3" destOrd="0" presId="urn:microsoft.com/office/officeart/2018/2/layout/IconCircleList"/>
    <dgm:cxn modelId="{F1369596-5618-284C-8784-33CD8997F5FC}" type="presParOf" srcId="{660BA408-B247-41A2-8727-489D2F4AD03B}" destId="{C0C6D737-F835-4CDA-9C45-A791AD577E79}" srcOrd="5" destOrd="0" presId="urn:microsoft.com/office/officeart/2018/2/layout/IconCircleList"/>
    <dgm:cxn modelId="{C6938228-0BE3-D245-9001-C892E51BB3CD}" type="presParOf" srcId="{660BA408-B247-41A2-8727-489D2F4AD03B}" destId="{4FB319CA-08C8-4DDF-BC80-6E7BC1289912}" srcOrd="6" destOrd="0" presId="urn:microsoft.com/office/officeart/2018/2/layout/IconCircleList"/>
    <dgm:cxn modelId="{7E6D6FBE-0C4B-D54D-BFDC-4ADF71791634}" type="presParOf" srcId="{4FB319CA-08C8-4DDF-BC80-6E7BC1289912}" destId="{49B90DFF-24FA-44B9-AE8A-6A4F666FF757}" srcOrd="0" destOrd="0" presId="urn:microsoft.com/office/officeart/2018/2/layout/IconCircleList"/>
    <dgm:cxn modelId="{5F211CCD-DCC1-744C-81B2-1BE8189259C3}" type="presParOf" srcId="{4FB319CA-08C8-4DDF-BC80-6E7BC1289912}" destId="{92CC6569-E1E6-4956-9123-FEBD645A503A}" srcOrd="1" destOrd="0" presId="urn:microsoft.com/office/officeart/2018/2/layout/IconCircleList"/>
    <dgm:cxn modelId="{767CD37B-2D5A-F94C-B623-4AA14363D048}" type="presParOf" srcId="{4FB319CA-08C8-4DDF-BC80-6E7BC1289912}" destId="{A60EA5A6-678C-4C33-A678-1080FFA8B4E2}" srcOrd="2" destOrd="0" presId="urn:microsoft.com/office/officeart/2018/2/layout/IconCircleList"/>
    <dgm:cxn modelId="{794B3070-0DFF-A14E-A814-466721C9AA91}" type="presParOf" srcId="{4FB319CA-08C8-4DDF-BC80-6E7BC1289912}" destId="{8A790929-8A59-45F7-9386-108951000B3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668D5-FAAF-4970-8C99-5B85B2BDD2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73DD36-7A85-4662-89B9-FA3348C3622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Crisis epiléptica:  se define como la aparición transitoria de signos y/o síntomas debidos a actividad neuronal excesiva y sincrónica en el cerebro</a:t>
          </a:r>
          <a:endParaRPr lang="en-US" dirty="0"/>
        </a:p>
      </dgm:t>
    </dgm:pt>
    <dgm:pt modelId="{68865584-4DD8-4631-B3C7-3A472A096D46}" type="parTrans" cxnId="{F29F88EA-09BD-467D-9244-3FDC3501F2E8}">
      <dgm:prSet/>
      <dgm:spPr/>
      <dgm:t>
        <a:bodyPr/>
        <a:lstStyle/>
        <a:p>
          <a:endParaRPr lang="en-US"/>
        </a:p>
      </dgm:t>
    </dgm:pt>
    <dgm:pt modelId="{B1BC0F2B-82C8-466F-8FE1-F0FEB5549305}" type="sibTrans" cxnId="{F29F88EA-09BD-467D-9244-3FDC3501F2E8}">
      <dgm:prSet/>
      <dgm:spPr/>
      <dgm:t>
        <a:bodyPr/>
        <a:lstStyle/>
        <a:p>
          <a:endParaRPr lang="en-US"/>
        </a:p>
      </dgm:t>
    </dgm:pt>
    <dgm:pt modelId="{600D1B39-65CF-4589-AB83-6AD437E6A8A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Se clasifican en según su presentación clínica en focales, generalizadas y de inicio desconocido </a:t>
          </a:r>
          <a:endParaRPr lang="en-US" dirty="0"/>
        </a:p>
      </dgm:t>
    </dgm:pt>
    <dgm:pt modelId="{8452CE53-0CA8-4729-B6AD-5DC10C238606}" type="parTrans" cxnId="{FF357B89-01E6-4592-BFB9-4152BDFC3503}">
      <dgm:prSet/>
      <dgm:spPr/>
      <dgm:t>
        <a:bodyPr/>
        <a:lstStyle/>
        <a:p>
          <a:endParaRPr lang="en-US"/>
        </a:p>
      </dgm:t>
    </dgm:pt>
    <dgm:pt modelId="{A7524BFF-3842-4EF9-BA04-E2338BB9F5FC}" type="sibTrans" cxnId="{FF357B89-01E6-4592-BFB9-4152BDFC3503}">
      <dgm:prSet/>
      <dgm:spPr/>
      <dgm:t>
        <a:bodyPr/>
        <a:lstStyle/>
        <a:p>
          <a:endParaRPr lang="en-US"/>
        </a:p>
      </dgm:t>
    </dgm:pt>
    <dgm:pt modelId="{25A2D2A7-4548-4D21-8B3D-03BE3915BF6A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Si la crisis epiléptica incluye manifestaciones motoras hablamos de crisis convulsiva</a:t>
          </a:r>
          <a:endParaRPr lang="en-US"/>
        </a:p>
      </dgm:t>
    </dgm:pt>
    <dgm:pt modelId="{8B136383-5AC3-422A-A983-8EC4F96B9F43}" type="parTrans" cxnId="{F3874252-D33A-401F-8ABA-B7204D351312}">
      <dgm:prSet/>
      <dgm:spPr/>
      <dgm:t>
        <a:bodyPr/>
        <a:lstStyle/>
        <a:p>
          <a:endParaRPr lang="en-US"/>
        </a:p>
      </dgm:t>
    </dgm:pt>
    <dgm:pt modelId="{6EA942C4-4766-40A7-BFA8-152128407F7B}" type="sibTrans" cxnId="{F3874252-D33A-401F-8ABA-B7204D351312}">
      <dgm:prSet/>
      <dgm:spPr/>
      <dgm:t>
        <a:bodyPr/>
        <a:lstStyle/>
        <a:p>
          <a:endParaRPr lang="en-US"/>
        </a:p>
      </dgm:t>
    </dgm:pt>
    <dgm:pt modelId="{F67FF606-FB54-4FD3-A6A9-8AABC736E2B1}" type="pres">
      <dgm:prSet presAssocID="{869668D5-FAAF-4970-8C99-5B85B2BDD216}" presName="root" presStyleCnt="0">
        <dgm:presLayoutVars>
          <dgm:dir/>
          <dgm:resizeHandles val="exact"/>
        </dgm:presLayoutVars>
      </dgm:prSet>
      <dgm:spPr/>
    </dgm:pt>
    <dgm:pt modelId="{94F5C03E-A7C6-47FE-938E-0512D1E6F7B9}" type="pres">
      <dgm:prSet presAssocID="{D073DD36-7A85-4662-89B9-FA3348C36229}" presName="compNode" presStyleCnt="0"/>
      <dgm:spPr/>
    </dgm:pt>
    <dgm:pt modelId="{278BF474-E3A4-409A-A94D-339B85175F80}" type="pres">
      <dgm:prSet presAssocID="{D073DD36-7A85-4662-89B9-FA3348C36229}" presName="bgRect" presStyleLbl="bgShp" presStyleIdx="0" presStyleCnt="3"/>
      <dgm:spPr/>
    </dgm:pt>
    <dgm:pt modelId="{F7B06A4B-CCE5-4A12-8904-1253998AA304}" type="pres">
      <dgm:prSet presAssocID="{D073DD36-7A85-4662-89B9-FA3348C362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4202A3D9-6AC6-4B90-892C-D1B0A7138406}" type="pres">
      <dgm:prSet presAssocID="{D073DD36-7A85-4662-89B9-FA3348C36229}" presName="spaceRect" presStyleCnt="0"/>
      <dgm:spPr/>
    </dgm:pt>
    <dgm:pt modelId="{B07F1800-EA8F-4BBE-B869-357652F564E3}" type="pres">
      <dgm:prSet presAssocID="{D073DD36-7A85-4662-89B9-FA3348C36229}" presName="parTx" presStyleLbl="revTx" presStyleIdx="0" presStyleCnt="3">
        <dgm:presLayoutVars>
          <dgm:chMax val="0"/>
          <dgm:chPref val="0"/>
        </dgm:presLayoutVars>
      </dgm:prSet>
      <dgm:spPr/>
    </dgm:pt>
    <dgm:pt modelId="{40D463CA-80D5-4A97-A1F1-6ACD2B4EF828}" type="pres">
      <dgm:prSet presAssocID="{B1BC0F2B-82C8-466F-8FE1-F0FEB5549305}" presName="sibTrans" presStyleCnt="0"/>
      <dgm:spPr/>
    </dgm:pt>
    <dgm:pt modelId="{B649F076-DCDF-47D3-A67A-5742323FA4FF}" type="pres">
      <dgm:prSet presAssocID="{600D1B39-65CF-4589-AB83-6AD437E6A8AC}" presName="compNode" presStyleCnt="0"/>
      <dgm:spPr/>
    </dgm:pt>
    <dgm:pt modelId="{437A1E95-A751-4EFB-A8E6-EBA8213ECFD2}" type="pres">
      <dgm:prSet presAssocID="{600D1B39-65CF-4589-AB83-6AD437E6A8AC}" presName="bgRect" presStyleLbl="bgShp" presStyleIdx="1" presStyleCnt="3"/>
      <dgm:spPr/>
    </dgm:pt>
    <dgm:pt modelId="{C9671E48-20BF-488B-8610-B93174BA23A2}" type="pres">
      <dgm:prSet presAssocID="{600D1B39-65CF-4589-AB83-6AD437E6A8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E0CEACC-2ADC-4B1D-A348-A9876A96E997}" type="pres">
      <dgm:prSet presAssocID="{600D1B39-65CF-4589-AB83-6AD437E6A8AC}" presName="spaceRect" presStyleCnt="0"/>
      <dgm:spPr/>
    </dgm:pt>
    <dgm:pt modelId="{F845964F-7E8B-4843-844B-5031B74E8294}" type="pres">
      <dgm:prSet presAssocID="{600D1B39-65CF-4589-AB83-6AD437E6A8AC}" presName="parTx" presStyleLbl="revTx" presStyleIdx="1" presStyleCnt="3">
        <dgm:presLayoutVars>
          <dgm:chMax val="0"/>
          <dgm:chPref val="0"/>
        </dgm:presLayoutVars>
      </dgm:prSet>
      <dgm:spPr/>
    </dgm:pt>
    <dgm:pt modelId="{D16516D7-ECC0-4080-95E1-DB138BDEA0C2}" type="pres">
      <dgm:prSet presAssocID="{A7524BFF-3842-4EF9-BA04-E2338BB9F5FC}" presName="sibTrans" presStyleCnt="0"/>
      <dgm:spPr/>
    </dgm:pt>
    <dgm:pt modelId="{FBDEAF60-8503-4EA2-A54D-E412820AFD68}" type="pres">
      <dgm:prSet presAssocID="{25A2D2A7-4548-4D21-8B3D-03BE3915BF6A}" presName="compNode" presStyleCnt="0"/>
      <dgm:spPr/>
    </dgm:pt>
    <dgm:pt modelId="{93B637B7-7C6F-4979-B9A9-886D2D910E96}" type="pres">
      <dgm:prSet presAssocID="{25A2D2A7-4548-4D21-8B3D-03BE3915BF6A}" presName="bgRect" presStyleLbl="bgShp" presStyleIdx="2" presStyleCnt="3"/>
      <dgm:spPr/>
    </dgm:pt>
    <dgm:pt modelId="{775A5EE2-3539-4F1D-B49C-6D288A7C73A2}" type="pres">
      <dgm:prSet presAssocID="{25A2D2A7-4548-4D21-8B3D-03BE3915BF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97E088E6-007D-4451-A338-D6DA188EA9EC}" type="pres">
      <dgm:prSet presAssocID="{25A2D2A7-4548-4D21-8B3D-03BE3915BF6A}" presName="spaceRect" presStyleCnt="0"/>
      <dgm:spPr/>
    </dgm:pt>
    <dgm:pt modelId="{8E9CF856-18FD-433E-8A7B-CBA1033F2203}" type="pres">
      <dgm:prSet presAssocID="{25A2D2A7-4548-4D21-8B3D-03BE3915BF6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7497B03-7FAB-CF48-9A72-1546E66765E3}" type="presOf" srcId="{869668D5-FAAF-4970-8C99-5B85B2BDD216}" destId="{F67FF606-FB54-4FD3-A6A9-8AABC736E2B1}" srcOrd="0" destOrd="0" presId="urn:microsoft.com/office/officeart/2018/2/layout/IconVerticalSolidList"/>
    <dgm:cxn modelId="{F3874252-D33A-401F-8ABA-B7204D351312}" srcId="{869668D5-FAAF-4970-8C99-5B85B2BDD216}" destId="{25A2D2A7-4548-4D21-8B3D-03BE3915BF6A}" srcOrd="2" destOrd="0" parTransId="{8B136383-5AC3-422A-A983-8EC4F96B9F43}" sibTransId="{6EA942C4-4766-40A7-BFA8-152128407F7B}"/>
    <dgm:cxn modelId="{9BBD8569-162D-644E-A18B-EA636FA6F704}" type="presOf" srcId="{25A2D2A7-4548-4D21-8B3D-03BE3915BF6A}" destId="{8E9CF856-18FD-433E-8A7B-CBA1033F2203}" srcOrd="0" destOrd="0" presId="urn:microsoft.com/office/officeart/2018/2/layout/IconVerticalSolidList"/>
    <dgm:cxn modelId="{03592685-0840-DC46-929F-B42A99965BB7}" type="presOf" srcId="{D073DD36-7A85-4662-89B9-FA3348C36229}" destId="{B07F1800-EA8F-4BBE-B869-357652F564E3}" srcOrd="0" destOrd="0" presId="urn:microsoft.com/office/officeart/2018/2/layout/IconVerticalSolidList"/>
    <dgm:cxn modelId="{FF357B89-01E6-4592-BFB9-4152BDFC3503}" srcId="{869668D5-FAAF-4970-8C99-5B85B2BDD216}" destId="{600D1B39-65CF-4589-AB83-6AD437E6A8AC}" srcOrd="1" destOrd="0" parTransId="{8452CE53-0CA8-4729-B6AD-5DC10C238606}" sibTransId="{A7524BFF-3842-4EF9-BA04-E2338BB9F5FC}"/>
    <dgm:cxn modelId="{607322CF-265B-EE4D-ADB3-86F9C115750E}" type="presOf" srcId="{600D1B39-65CF-4589-AB83-6AD437E6A8AC}" destId="{F845964F-7E8B-4843-844B-5031B74E8294}" srcOrd="0" destOrd="0" presId="urn:microsoft.com/office/officeart/2018/2/layout/IconVerticalSolidList"/>
    <dgm:cxn modelId="{F29F88EA-09BD-467D-9244-3FDC3501F2E8}" srcId="{869668D5-FAAF-4970-8C99-5B85B2BDD216}" destId="{D073DD36-7A85-4662-89B9-FA3348C36229}" srcOrd="0" destOrd="0" parTransId="{68865584-4DD8-4631-B3C7-3A472A096D46}" sibTransId="{B1BC0F2B-82C8-466F-8FE1-F0FEB5549305}"/>
    <dgm:cxn modelId="{A27B1404-CEF3-2748-8B43-92C589D85D65}" type="presParOf" srcId="{F67FF606-FB54-4FD3-A6A9-8AABC736E2B1}" destId="{94F5C03E-A7C6-47FE-938E-0512D1E6F7B9}" srcOrd="0" destOrd="0" presId="urn:microsoft.com/office/officeart/2018/2/layout/IconVerticalSolidList"/>
    <dgm:cxn modelId="{C17FB6BE-58AA-3C4C-B6C1-493F18C15481}" type="presParOf" srcId="{94F5C03E-A7C6-47FE-938E-0512D1E6F7B9}" destId="{278BF474-E3A4-409A-A94D-339B85175F80}" srcOrd="0" destOrd="0" presId="urn:microsoft.com/office/officeart/2018/2/layout/IconVerticalSolidList"/>
    <dgm:cxn modelId="{DE57E4E5-E3F3-4D45-BDDD-53D97EA35D15}" type="presParOf" srcId="{94F5C03E-A7C6-47FE-938E-0512D1E6F7B9}" destId="{F7B06A4B-CCE5-4A12-8904-1253998AA304}" srcOrd="1" destOrd="0" presId="urn:microsoft.com/office/officeart/2018/2/layout/IconVerticalSolidList"/>
    <dgm:cxn modelId="{16603C1E-7841-544F-89AA-D1D76D1F8B08}" type="presParOf" srcId="{94F5C03E-A7C6-47FE-938E-0512D1E6F7B9}" destId="{4202A3D9-6AC6-4B90-892C-D1B0A7138406}" srcOrd="2" destOrd="0" presId="urn:microsoft.com/office/officeart/2018/2/layout/IconVerticalSolidList"/>
    <dgm:cxn modelId="{E0BAEA0B-1696-9B4B-8325-51200E912DAF}" type="presParOf" srcId="{94F5C03E-A7C6-47FE-938E-0512D1E6F7B9}" destId="{B07F1800-EA8F-4BBE-B869-357652F564E3}" srcOrd="3" destOrd="0" presId="urn:microsoft.com/office/officeart/2018/2/layout/IconVerticalSolidList"/>
    <dgm:cxn modelId="{D2EF227D-5B84-2049-84BE-C75EF0BA59A4}" type="presParOf" srcId="{F67FF606-FB54-4FD3-A6A9-8AABC736E2B1}" destId="{40D463CA-80D5-4A97-A1F1-6ACD2B4EF828}" srcOrd="1" destOrd="0" presId="urn:microsoft.com/office/officeart/2018/2/layout/IconVerticalSolidList"/>
    <dgm:cxn modelId="{D005663D-0A83-0449-AFAE-84B60F770EE9}" type="presParOf" srcId="{F67FF606-FB54-4FD3-A6A9-8AABC736E2B1}" destId="{B649F076-DCDF-47D3-A67A-5742323FA4FF}" srcOrd="2" destOrd="0" presId="urn:microsoft.com/office/officeart/2018/2/layout/IconVerticalSolidList"/>
    <dgm:cxn modelId="{10AD500E-4A9D-7043-BBEF-AD6C9CA99137}" type="presParOf" srcId="{B649F076-DCDF-47D3-A67A-5742323FA4FF}" destId="{437A1E95-A751-4EFB-A8E6-EBA8213ECFD2}" srcOrd="0" destOrd="0" presId="urn:microsoft.com/office/officeart/2018/2/layout/IconVerticalSolidList"/>
    <dgm:cxn modelId="{16A41FD7-2A75-4449-97E4-8A15485DFC9E}" type="presParOf" srcId="{B649F076-DCDF-47D3-A67A-5742323FA4FF}" destId="{C9671E48-20BF-488B-8610-B93174BA23A2}" srcOrd="1" destOrd="0" presId="urn:microsoft.com/office/officeart/2018/2/layout/IconVerticalSolidList"/>
    <dgm:cxn modelId="{50414D4B-A881-2C43-9AAD-65C41AD47E4F}" type="presParOf" srcId="{B649F076-DCDF-47D3-A67A-5742323FA4FF}" destId="{6E0CEACC-2ADC-4B1D-A348-A9876A96E997}" srcOrd="2" destOrd="0" presId="urn:microsoft.com/office/officeart/2018/2/layout/IconVerticalSolidList"/>
    <dgm:cxn modelId="{E37D5639-9AA0-4145-8C6B-24F0E87D53F1}" type="presParOf" srcId="{B649F076-DCDF-47D3-A67A-5742323FA4FF}" destId="{F845964F-7E8B-4843-844B-5031B74E8294}" srcOrd="3" destOrd="0" presId="urn:microsoft.com/office/officeart/2018/2/layout/IconVerticalSolidList"/>
    <dgm:cxn modelId="{34698259-0E9E-7D45-9214-BBDC727AD3C5}" type="presParOf" srcId="{F67FF606-FB54-4FD3-A6A9-8AABC736E2B1}" destId="{D16516D7-ECC0-4080-95E1-DB138BDEA0C2}" srcOrd="3" destOrd="0" presId="urn:microsoft.com/office/officeart/2018/2/layout/IconVerticalSolidList"/>
    <dgm:cxn modelId="{AAC41EFA-5477-2446-844F-03B29D380FCE}" type="presParOf" srcId="{F67FF606-FB54-4FD3-A6A9-8AABC736E2B1}" destId="{FBDEAF60-8503-4EA2-A54D-E412820AFD68}" srcOrd="4" destOrd="0" presId="urn:microsoft.com/office/officeart/2018/2/layout/IconVerticalSolidList"/>
    <dgm:cxn modelId="{D17CC3EE-B0B8-B748-879E-D137724F3179}" type="presParOf" srcId="{FBDEAF60-8503-4EA2-A54D-E412820AFD68}" destId="{93B637B7-7C6F-4979-B9A9-886D2D910E96}" srcOrd="0" destOrd="0" presId="urn:microsoft.com/office/officeart/2018/2/layout/IconVerticalSolidList"/>
    <dgm:cxn modelId="{994F8B2A-E491-F442-8993-4AE3AE4C6006}" type="presParOf" srcId="{FBDEAF60-8503-4EA2-A54D-E412820AFD68}" destId="{775A5EE2-3539-4F1D-B49C-6D288A7C73A2}" srcOrd="1" destOrd="0" presId="urn:microsoft.com/office/officeart/2018/2/layout/IconVerticalSolidList"/>
    <dgm:cxn modelId="{1A1C7B8C-7CF2-964F-99EC-42D5BADA9B36}" type="presParOf" srcId="{FBDEAF60-8503-4EA2-A54D-E412820AFD68}" destId="{97E088E6-007D-4451-A338-D6DA188EA9EC}" srcOrd="2" destOrd="0" presId="urn:microsoft.com/office/officeart/2018/2/layout/IconVerticalSolidList"/>
    <dgm:cxn modelId="{6F7BCDB9-48A6-2641-8B6B-9BAF2B1F9599}" type="presParOf" srcId="{FBDEAF60-8503-4EA2-A54D-E412820AFD68}" destId="{8E9CF856-18FD-433E-8A7B-CBA1033F22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0EFDA-3E41-4673-89FF-5B42DFD0F54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E99040B-9C43-49C1-B648-DE3221FD8A7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Síntomas intermitentes, recurrentes, estereotipados</a:t>
          </a:r>
          <a:endParaRPr lang="en-US"/>
        </a:p>
      </dgm:t>
    </dgm:pt>
    <dgm:pt modelId="{09E2C860-C140-4D40-B1CE-790688777C55}" type="parTrans" cxnId="{AABC830C-9165-4577-A4FF-A120EC8F02C2}">
      <dgm:prSet/>
      <dgm:spPr/>
      <dgm:t>
        <a:bodyPr/>
        <a:lstStyle/>
        <a:p>
          <a:endParaRPr lang="en-US"/>
        </a:p>
      </dgm:t>
    </dgm:pt>
    <dgm:pt modelId="{B4A21798-BB28-400D-A546-1A7773F3BB9F}" type="sibTrans" cxnId="{AABC830C-9165-4577-A4FF-A120EC8F02C2}">
      <dgm:prSet/>
      <dgm:spPr/>
      <dgm:t>
        <a:bodyPr/>
        <a:lstStyle/>
        <a:p>
          <a:endParaRPr lang="en-US"/>
        </a:p>
      </dgm:t>
    </dgm:pt>
    <dgm:pt modelId="{0124437C-435A-4D38-97B2-1902912338C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Motores</a:t>
          </a:r>
          <a:endParaRPr lang="en-US"/>
        </a:p>
      </dgm:t>
    </dgm:pt>
    <dgm:pt modelId="{BCE84C82-BD9B-41EC-AA41-057E813F163F}" type="parTrans" cxnId="{AD460DEC-8905-4571-99AF-3880797D7680}">
      <dgm:prSet/>
      <dgm:spPr/>
      <dgm:t>
        <a:bodyPr/>
        <a:lstStyle/>
        <a:p>
          <a:endParaRPr lang="en-US"/>
        </a:p>
      </dgm:t>
    </dgm:pt>
    <dgm:pt modelId="{05D4415E-72FA-46B6-B111-516E6B80619C}" type="sibTrans" cxnId="{AD460DEC-8905-4571-99AF-3880797D7680}">
      <dgm:prSet/>
      <dgm:spPr/>
      <dgm:t>
        <a:bodyPr/>
        <a:lstStyle/>
        <a:p>
          <a:endParaRPr lang="en-US"/>
        </a:p>
      </dgm:t>
    </dgm:pt>
    <dgm:pt modelId="{F721D834-C9C1-44C5-A57A-174ECAF088C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Cambios en comportamiento/ consciencia</a:t>
          </a:r>
          <a:endParaRPr lang="en-US" dirty="0"/>
        </a:p>
      </dgm:t>
    </dgm:pt>
    <dgm:pt modelId="{3FF64677-ECE5-4BEB-86D0-CA8AD9B29F53}" type="parTrans" cxnId="{3B74F7D3-9C9C-453D-A2CB-912569258C6E}">
      <dgm:prSet/>
      <dgm:spPr/>
      <dgm:t>
        <a:bodyPr/>
        <a:lstStyle/>
        <a:p>
          <a:endParaRPr lang="en-US"/>
        </a:p>
      </dgm:t>
    </dgm:pt>
    <dgm:pt modelId="{454549DD-839C-414A-800F-EFBBBB3F1C16}" type="sibTrans" cxnId="{3B74F7D3-9C9C-453D-A2CB-912569258C6E}">
      <dgm:prSet/>
      <dgm:spPr/>
      <dgm:t>
        <a:bodyPr/>
        <a:lstStyle/>
        <a:p>
          <a:endParaRPr lang="en-US"/>
        </a:p>
      </dgm:t>
    </dgm:pt>
    <dgm:pt modelId="{322A7D79-79E8-43DE-9C71-AEA3FD73AC1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Somáticos</a:t>
          </a:r>
          <a:endParaRPr lang="en-US"/>
        </a:p>
      </dgm:t>
    </dgm:pt>
    <dgm:pt modelId="{015A0C6E-9AD2-4D1B-96FD-255A60378861}" type="parTrans" cxnId="{CF203DDF-7D63-443D-B742-DAFE5FD25D15}">
      <dgm:prSet/>
      <dgm:spPr/>
      <dgm:t>
        <a:bodyPr/>
        <a:lstStyle/>
        <a:p>
          <a:endParaRPr lang="en-US"/>
        </a:p>
      </dgm:t>
    </dgm:pt>
    <dgm:pt modelId="{6D650411-77E1-4BFB-9672-8C68BD4C1117}" type="sibTrans" cxnId="{CF203DDF-7D63-443D-B742-DAFE5FD25D15}">
      <dgm:prSet/>
      <dgm:spPr/>
      <dgm:t>
        <a:bodyPr/>
        <a:lstStyle/>
        <a:p>
          <a:endParaRPr lang="en-US"/>
        </a:p>
      </dgm:t>
    </dgm:pt>
    <dgm:pt modelId="{11273EB1-D4C5-4EBE-B402-3A3BC30629A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Inicio y término súbito, durción segundos-minutos</a:t>
          </a:r>
          <a:endParaRPr lang="en-US"/>
        </a:p>
      </dgm:t>
    </dgm:pt>
    <dgm:pt modelId="{FD2F9D81-62F8-4DC0-9115-3A17B94357F1}" type="parTrans" cxnId="{755FDB94-C7F5-4C0A-897B-B2F67C756B12}">
      <dgm:prSet/>
      <dgm:spPr/>
      <dgm:t>
        <a:bodyPr/>
        <a:lstStyle/>
        <a:p>
          <a:endParaRPr lang="en-US"/>
        </a:p>
      </dgm:t>
    </dgm:pt>
    <dgm:pt modelId="{272752A3-CA58-4847-AB95-FBA9AE08E0CA}" type="sibTrans" cxnId="{755FDB94-C7F5-4C0A-897B-B2F67C756B12}">
      <dgm:prSet/>
      <dgm:spPr/>
      <dgm:t>
        <a:bodyPr/>
        <a:lstStyle/>
        <a:p>
          <a:endParaRPr lang="en-US"/>
        </a:p>
      </dgm:t>
    </dgm:pt>
    <dgm:pt modelId="{8504226F-6635-4185-BFB9-0DF309C9CA5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Pueden asociarse a diversos síntomas</a:t>
          </a:r>
          <a:endParaRPr lang="en-US"/>
        </a:p>
      </dgm:t>
    </dgm:pt>
    <dgm:pt modelId="{3CBC2D7D-5802-4197-88F1-B5E87D13D794}" type="parTrans" cxnId="{EADD39C9-A960-4108-A075-B25FD4CA483C}">
      <dgm:prSet/>
      <dgm:spPr/>
      <dgm:t>
        <a:bodyPr/>
        <a:lstStyle/>
        <a:p>
          <a:endParaRPr lang="en-US"/>
        </a:p>
      </dgm:t>
    </dgm:pt>
    <dgm:pt modelId="{210CA8E6-1718-4038-BEBE-855101F511D4}" type="sibTrans" cxnId="{EADD39C9-A960-4108-A075-B25FD4CA483C}">
      <dgm:prSet/>
      <dgm:spPr/>
      <dgm:t>
        <a:bodyPr/>
        <a:lstStyle/>
        <a:p>
          <a:endParaRPr lang="en-US"/>
        </a:p>
      </dgm:t>
    </dgm:pt>
    <dgm:pt modelId="{45CE4CBE-AB27-47CD-B4BE-D1B7E060430D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Desmayos</a:t>
          </a:r>
          <a:endParaRPr lang="en-US"/>
        </a:p>
      </dgm:t>
    </dgm:pt>
    <dgm:pt modelId="{371D42AA-8E3F-404B-A9B2-0A9E98C1AB10}" type="parTrans" cxnId="{BC0FAD31-2718-4475-B7EC-AF7D0EF77DAC}">
      <dgm:prSet/>
      <dgm:spPr/>
      <dgm:t>
        <a:bodyPr/>
        <a:lstStyle/>
        <a:p>
          <a:endParaRPr lang="en-US"/>
        </a:p>
      </dgm:t>
    </dgm:pt>
    <dgm:pt modelId="{EC7538C6-C018-4BA8-BC7C-E41196DD039C}" type="sibTrans" cxnId="{BC0FAD31-2718-4475-B7EC-AF7D0EF77DAC}">
      <dgm:prSet/>
      <dgm:spPr/>
      <dgm:t>
        <a:bodyPr/>
        <a:lstStyle/>
        <a:p>
          <a:endParaRPr lang="en-US"/>
        </a:p>
      </dgm:t>
    </dgm:pt>
    <dgm:pt modelId="{AF39AC08-D7D0-4E2E-9BCA-9DC11B72FFFE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Cefalea</a:t>
          </a:r>
          <a:endParaRPr lang="en-US"/>
        </a:p>
      </dgm:t>
    </dgm:pt>
    <dgm:pt modelId="{CBC6EEC0-131A-4DAC-B70A-689BE341FAF6}" type="parTrans" cxnId="{7809B505-AFCC-4194-B14D-615AE2F08C13}">
      <dgm:prSet/>
      <dgm:spPr/>
      <dgm:t>
        <a:bodyPr/>
        <a:lstStyle/>
        <a:p>
          <a:endParaRPr lang="en-US"/>
        </a:p>
      </dgm:t>
    </dgm:pt>
    <dgm:pt modelId="{0B04477B-2A15-4E55-96CE-14CDA964F4EE}" type="sibTrans" cxnId="{7809B505-AFCC-4194-B14D-615AE2F08C13}">
      <dgm:prSet/>
      <dgm:spPr/>
      <dgm:t>
        <a:bodyPr/>
        <a:lstStyle/>
        <a:p>
          <a:endParaRPr lang="en-US"/>
        </a:p>
      </dgm:t>
    </dgm:pt>
    <dgm:pt modelId="{5FC02D78-4429-4C04-AAB8-FF67F0701601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Vómitos</a:t>
          </a:r>
          <a:endParaRPr lang="en-US"/>
        </a:p>
      </dgm:t>
    </dgm:pt>
    <dgm:pt modelId="{8F041B78-18B9-4DFE-A169-EA99A944B0B5}" type="parTrans" cxnId="{CA76E21E-381D-4938-ACE2-F6C9F949FBB6}">
      <dgm:prSet/>
      <dgm:spPr/>
      <dgm:t>
        <a:bodyPr/>
        <a:lstStyle/>
        <a:p>
          <a:endParaRPr lang="en-US"/>
        </a:p>
      </dgm:t>
    </dgm:pt>
    <dgm:pt modelId="{4745F449-72DF-47B6-A89D-152314E104E4}" type="sibTrans" cxnId="{CA76E21E-381D-4938-ACE2-F6C9F949FBB6}">
      <dgm:prSet/>
      <dgm:spPr/>
      <dgm:t>
        <a:bodyPr/>
        <a:lstStyle/>
        <a:p>
          <a:endParaRPr lang="en-US"/>
        </a:p>
      </dgm:t>
    </dgm:pt>
    <dgm:pt modelId="{FFAAE107-0333-42E9-9A5B-62EA0846CDC1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Mareos</a:t>
          </a:r>
          <a:endParaRPr lang="en-US"/>
        </a:p>
      </dgm:t>
    </dgm:pt>
    <dgm:pt modelId="{442A4EBB-5495-413D-830C-4EDD1DA1C032}" type="parTrans" cxnId="{2A60BBAF-B56E-4A4E-934C-0B2F18E32CA4}">
      <dgm:prSet/>
      <dgm:spPr/>
      <dgm:t>
        <a:bodyPr/>
        <a:lstStyle/>
        <a:p>
          <a:endParaRPr lang="en-US"/>
        </a:p>
      </dgm:t>
    </dgm:pt>
    <dgm:pt modelId="{BAF81545-685F-4EBB-B97F-35D6A1AADFB1}" type="sibTrans" cxnId="{2A60BBAF-B56E-4A4E-934C-0B2F18E32CA4}">
      <dgm:prSet/>
      <dgm:spPr/>
      <dgm:t>
        <a:bodyPr/>
        <a:lstStyle/>
        <a:p>
          <a:endParaRPr lang="en-US"/>
        </a:p>
      </dgm:t>
    </dgm:pt>
    <dgm:pt modelId="{380A9841-7CCC-4976-8CE6-B4F55A4A7B25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Dolor abdominal…</a:t>
          </a:r>
          <a:endParaRPr lang="en-US"/>
        </a:p>
      </dgm:t>
    </dgm:pt>
    <dgm:pt modelId="{C6315184-1C38-4D8F-A4ED-1277040754A2}" type="parTrans" cxnId="{37CD5600-3AF2-4EDE-823E-F0DD80078E8D}">
      <dgm:prSet/>
      <dgm:spPr/>
      <dgm:t>
        <a:bodyPr/>
        <a:lstStyle/>
        <a:p>
          <a:endParaRPr lang="en-US"/>
        </a:p>
      </dgm:t>
    </dgm:pt>
    <dgm:pt modelId="{3358DA97-CE94-4693-92C8-72220D842E76}" type="sibTrans" cxnId="{37CD5600-3AF2-4EDE-823E-F0DD80078E8D}">
      <dgm:prSet/>
      <dgm:spPr/>
      <dgm:t>
        <a:bodyPr/>
        <a:lstStyle/>
        <a:p>
          <a:endParaRPr lang="en-US"/>
        </a:p>
      </dgm:t>
    </dgm:pt>
    <dgm:pt modelId="{71E5616A-D63E-453C-84EF-579815B043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Origen NO Epiléptico (no por descarga neuronal)</a:t>
          </a:r>
          <a:endParaRPr lang="en-US"/>
        </a:p>
      </dgm:t>
    </dgm:pt>
    <dgm:pt modelId="{45206D36-4D82-43B1-B1F6-89EFD3571A9B}" type="parTrans" cxnId="{C2493519-CF7F-48EF-8CA1-29B306E5BAC6}">
      <dgm:prSet/>
      <dgm:spPr/>
      <dgm:t>
        <a:bodyPr/>
        <a:lstStyle/>
        <a:p>
          <a:endParaRPr lang="en-US"/>
        </a:p>
      </dgm:t>
    </dgm:pt>
    <dgm:pt modelId="{E1E85AA7-430E-4F9E-B9B2-41345B613DC4}" type="sibTrans" cxnId="{C2493519-CF7F-48EF-8CA1-29B306E5BAC6}">
      <dgm:prSet/>
      <dgm:spPr/>
      <dgm:t>
        <a:bodyPr/>
        <a:lstStyle/>
        <a:p>
          <a:endParaRPr lang="en-US"/>
        </a:p>
      </dgm:t>
    </dgm:pt>
    <dgm:pt modelId="{AB3C8776-8F59-46A6-976F-C8C11BCAE46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Ocurren a cualquier edad, pero más frecuente en niños</a:t>
          </a:r>
          <a:endParaRPr lang="en-US"/>
        </a:p>
      </dgm:t>
    </dgm:pt>
    <dgm:pt modelId="{A17E86ED-56B6-4CA4-BE99-AB27B9CC3CC0}" type="parTrans" cxnId="{EF3F19E5-E6B0-417E-923D-CF5DC4517AD6}">
      <dgm:prSet/>
      <dgm:spPr/>
      <dgm:t>
        <a:bodyPr/>
        <a:lstStyle/>
        <a:p>
          <a:endParaRPr lang="en-US"/>
        </a:p>
      </dgm:t>
    </dgm:pt>
    <dgm:pt modelId="{A931E3C4-1B02-40F3-837C-842176C57BC6}" type="sibTrans" cxnId="{EF3F19E5-E6B0-417E-923D-CF5DC4517AD6}">
      <dgm:prSet/>
      <dgm:spPr/>
      <dgm:t>
        <a:bodyPr/>
        <a:lstStyle/>
        <a:p>
          <a:endParaRPr lang="en-US"/>
        </a:p>
      </dgm:t>
    </dgm:pt>
    <dgm:pt modelId="{12C13FAE-35EC-4774-98A1-C86ACC52031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Son más frecuentes que la epilepsia (10:1)</a:t>
          </a:r>
          <a:endParaRPr lang="en-US"/>
        </a:p>
      </dgm:t>
    </dgm:pt>
    <dgm:pt modelId="{DB43532A-6DA8-4758-8575-5EE00DBE910F}" type="parTrans" cxnId="{031E2999-FF22-4B5F-A6D5-45E320332166}">
      <dgm:prSet/>
      <dgm:spPr/>
      <dgm:t>
        <a:bodyPr/>
        <a:lstStyle/>
        <a:p>
          <a:endParaRPr lang="en-US"/>
        </a:p>
      </dgm:t>
    </dgm:pt>
    <dgm:pt modelId="{2A13E7BB-FFBA-41C6-A947-1BBEB1739AC8}" type="sibTrans" cxnId="{031E2999-FF22-4B5F-A6D5-45E320332166}">
      <dgm:prSet/>
      <dgm:spPr/>
      <dgm:t>
        <a:bodyPr/>
        <a:lstStyle/>
        <a:p>
          <a:endParaRPr lang="en-US"/>
        </a:p>
      </dgm:t>
    </dgm:pt>
    <dgm:pt modelId="{8B5A0390-A1D6-7944-9240-73308C3A43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Generalmente</a:t>
          </a:r>
          <a:r>
            <a:rPr lang="en-US"/>
            <a:t> se </a:t>
          </a:r>
          <a:r>
            <a:rPr lang="en-US" err="1"/>
            <a:t>repiten</a:t>
          </a:r>
          <a:r>
            <a:rPr lang="en-US"/>
            <a:t> </a:t>
          </a:r>
          <a:r>
            <a:rPr lang="en-US" err="1"/>
            <a:t>en</a:t>
          </a:r>
          <a:r>
            <a:rPr lang="en-US"/>
            <a:t> el </a:t>
          </a:r>
          <a:r>
            <a:rPr lang="en-US" err="1"/>
            <a:t>mismo</a:t>
          </a:r>
          <a:r>
            <a:rPr lang="en-US"/>
            <a:t> </a:t>
          </a:r>
          <a:r>
            <a:rPr lang="en-US" err="1"/>
            <a:t>contexto</a:t>
          </a:r>
          <a:endParaRPr lang="en-US"/>
        </a:p>
      </dgm:t>
    </dgm:pt>
    <dgm:pt modelId="{107904AA-0209-434D-B402-9F42F5A9222E}" type="parTrans" cxnId="{C0CCE2A2-1C89-3A48-9F02-BB0ACB9B8826}">
      <dgm:prSet/>
      <dgm:spPr/>
      <dgm:t>
        <a:bodyPr/>
        <a:lstStyle/>
        <a:p>
          <a:endParaRPr lang="es-ES"/>
        </a:p>
      </dgm:t>
    </dgm:pt>
    <dgm:pt modelId="{88D4A4E6-AB09-7B4A-A9AB-4F5EDE23E840}" type="sibTrans" cxnId="{C0CCE2A2-1C89-3A48-9F02-BB0ACB9B8826}">
      <dgm:prSet/>
      <dgm:spPr/>
      <dgm:t>
        <a:bodyPr/>
        <a:lstStyle/>
        <a:p>
          <a:endParaRPr lang="es-ES"/>
        </a:p>
      </dgm:t>
    </dgm:pt>
    <dgm:pt modelId="{0CB1B47E-AA17-4F6A-B365-FB82F4682475}" type="pres">
      <dgm:prSet presAssocID="{B3B0EFDA-3E41-4673-89FF-5B42DFD0F54B}" presName="root" presStyleCnt="0">
        <dgm:presLayoutVars>
          <dgm:dir/>
          <dgm:resizeHandles val="exact"/>
        </dgm:presLayoutVars>
      </dgm:prSet>
      <dgm:spPr/>
    </dgm:pt>
    <dgm:pt modelId="{B3A27DC8-C3BD-4C40-A423-B913D61B8308}" type="pres">
      <dgm:prSet presAssocID="{3E99040B-9C43-49C1-B648-DE3221FD8A76}" presName="compNode" presStyleCnt="0"/>
      <dgm:spPr/>
    </dgm:pt>
    <dgm:pt modelId="{46310997-EF7E-4404-9138-CECF1297FFF0}" type="pres">
      <dgm:prSet presAssocID="{3E99040B-9C43-49C1-B648-DE3221FD8A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tir"/>
        </a:ext>
      </dgm:extLst>
    </dgm:pt>
    <dgm:pt modelId="{5F90A7A4-64DE-4F12-BABE-F43764B5E4F5}" type="pres">
      <dgm:prSet presAssocID="{3E99040B-9C43-49C1-B648-DE3221FD8A76}" presName="iconSpace" presStyleCnt="0"/>
      <dgm:spPr/>
    </dgm:pt>
    <dgm:pt modelId="{C34CCD70-FBA3-41AE-90AE-82A97D935A68}" type="pres">
      <dgm:prSet presAssocID="{3E99040B-9C43-49C1-B648-DE3221FD8A76}" presName="parTx" presStyleLbl="revTx" presStyleIdx="0" presStyleCnt="12">
        <dgm:presLayoutVars>
          <dgm:chMax val="0"/>
          <dgm:chPref val="0"/>
        </dgm:presLayoutVars>
      </dgm:prSet>
      <dgm:spPr/>
    </dgm:pt>
    <dgm:pt modelId="{00C43CDF-4536-44B3-85D5-56AC05CF8CDF}" type="pres">
      <dgm:prSet presAssocID="{3E99040B-9C43-49C1-B648-DE3221FD8A76}" presName="txSpace" presStyleCnt="0"/>
      <dgm:spPr/>
    </dgm:pt>
    <dgm:pt modelId="{C3CBF6C0-FD4B-4726-9258-18DB1D88A7DB}" type="pres">
      <dgm:prSet presAssocID="{3E99040B-9C43-49C1-B648-DE3221FD8A76}" presName="desTx" presStyleLbl="revTx" presStyleIdx="1" presStyleCnt="12">
        <dgm:presLayoutVars/>
      </dgm:prSet>
      <dgm:spPr/>
    </dgm:pt>
    <dgm:pt modelId="{FDA7B574-7C0A-49AC-AAB9-402C4C1A3711}" type="pres">
      <dgm:prSet presAssocID="{B4A21798-BB28-400D-A546-1A7773F3BB9F}" presName="sibTrans" presStyleCnt="0"/>
      <dgm:spPr/>
    </dgm:pt>
    <dgm:pt modelId="{F61A9426-C7F8-4F59-9682-95167B979F2B}" type="pres">
      <dgm:prSet presAssocID="{11273EB1-D4C5-4EBE-B402-3A3BC30629A7}" presName="compNode" presStyleCnt="0"/>
      <dgm:spPr/>
    </dgm:pt>
    <dgm:pt modelId="{DD127BAD-06F6-4904-A5F1-39D08A2F4BB8}" type="pres">
      <dgm:prSet presAssocID="{11273EB1-D4C5-4EBE-B402-3A3BC30629A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399905C-7FA2-4895-8E92-5C1A4A818331}" type="pres">
      <dgm:prSet presAssocID="{11273EB1-D4C5-4EBE-B402-3A3BC30629A7}" presName="iconSpace" presStyleCnt="0"/>
      <dgm:spPr/>
    </dgm:pt>
    <dgm:pt modelId="{1706CE58-11EF-4B1F-A87F-1314544B846C}" type="pres">
      <dgm:prSet presAssocID="{11273EB1-D4C5-4EBE-B402-3A3BC30629A7}" presName="parTx" presStyleLbl="revTx" presStyleIdx="2" presStyleCnt="12">
        <dgm:presLayoutVars>
          <dgm:chMax val="0"/>
          <dgm:chPref val="0"/>
        </dgm:presLayoutVars>
      </dgm:prSet>
      <dgm:spPr/>
    </dgm:pt>
    <dgm:pt modelId="{D03BB29E-5981-40F2-8EE5-53D77BED2126}" type="pres">
      <dgm:prSet presAssocID="{11273EB1-D4C5-4EBE-B402-3A3BC30629A7}" presName="txSpace" presStyleCnt="0"/>
      <dgm:spPr/>
    </dgm:pt>
    <dgm:pt modelId="{3EB8EA47-09DE-44D6-9267-1A2C52C3D788}" type="pres">
      <dgm:prSet presAssocID="{11273EB1-D4C5-4EBE-B402-3A3BC30629A7}" presName="desTx" presStyleLbl="revTx" presStyleIdx="3" presStyleCnt="12">
        <dgm:presLayoutVars/>
      </dgm:prSet>
      <dgm:spPr/>
    </dgm:pt>
    <dgm:pt modelId="{E0532AA0-4349-4E81-8E5D-AC5E980851CB}" type="pres">
      <dgm:prSet presAssocID="{272752A3-CA58-4847-AB95-FBA9AE08E0CA}" presName="sibTrans" presStyleCnt="0"/>
      <dgm:spPr/>
    </dgm:pt>
    <dgm:pt modelId="{C89F243F-B83B-4B4E-A90D-05E809338DC7}" type="pres">
      <dgm:prSet presAssocID="{8504226F-6635-4185-BFB9-0DF309C9CA5A}" presName="compNode" presStyleCnt="0"/>
      <dgm:spPr/>
    </dgm:pt>
    <dgm:pt modelId="{B956849C-14E5-4157-8EAB-7D0B355716DE}" type="pres">
      <dgm:prSet presAssocID="{8504226F-6635-4185-BFB9-0DF309C9CA5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30C3887-2EC3-4CFA-A426-CC1E59BE0884}" type="pres">
      <dgm:prSet presAssocID="{8504226F-6635-4185-BFB9-0DF309C9CA5A}" presName="iconSpace" presStyleCnt="0"/>
      <dgm:spPr/>
    </dgm:pt>
    <dgm:pt modelId="{EE291A91-1E18-4590-BBAD-A4260D644AC1}" type="pres">
      <dgm:prSet presAssocID="{8504226F-6635-4185-BFB9-0DF309C9CA5A}" presName="parTx" presStyleLbl="revTx" presStyleIdx="4" presStyleCnt="12">
        <dgm:presLayoutVars>
          <dgm:chMax val="0"/>
          <dgm:chPref val="0"/>
        </dgm:presLayoutVars>
      </dgm:prSet>
      <dgm:spPr/>
    </dgm:pt>
    <dgm:pt modelId="{52680645-CFED-490F-9E5F-5F6DCDD74C2A}" type="pres">
      <dgm:prSet presAssocID="{8504226F-6635-4185-BFB9-0DF309C9CA5A}" presName="txSpace" presStyleCnt="0"/>
      <dgm:spPr/>
    </dgm:pt>
    <dgm:pt modelId="{D0D27791-F89E-41F2-AAEF-D4D9A80042D9}" type="pres">
      <dgm:prSet presAssocID="{8504226F-6635-4185-BFB9-0DF309C9CA5A}" presName="desTx" presStyleLbl="revTx" presStyleIdx="5" presStyleCnt="12">
        <dgm:presLayoutVars/>
      </dgm:prSet>
      <dgm:spPr/>
    </dgm:pt>
    <dgm:pt modelId="{A13F35AF-4E4A-4ECF-BB3B-D40ECC4E1EC6}" type="pres">
      <dgm:prSet presAssocID="{210CA8E6-1718-4038-BEBE-855101F511D4}" presName="sibTrans" presStyleCnt="0"/>
      <dgm:spPr/>
    </dgm:pt>
    <dgm:pt modelId="{34F2BAC5-F8EC-437D-AFBA-61AD558D9388}" type="pres">
      <dgm:prSet presAssocID="{71E5616A-D63E-453C-84EF-579815B04342}" presName="compNode" presStyleCnt="0"/>
      <dgm:spPr/>
    </dgm:pt>
    <dgm:pt modelId="{B648FE47-CB51-4D55-BF31-C4175B86FE88}" type="pres">
      <dgm:prSet presAssocID="{71E5616A-D63E-453C-84EF-579815B04342}" presName="iconRect" presStyleLbl="node1" presStyleIdx="3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7964E9B0-5178-4158-BAA8-32F070154DBA}" type="pres">
      <dgm:prSet presAssocID="{71E5616A-D63E-453C-84EF-579815B04342}" presName="iconSpace" presStyleCnt="0"/>
      <dgm:spPr/>
    </dgm:pt>
    <dgm:pt modelId="{7F9C11BF-9C70-4F5F-A188-B8E5B48C9B6E}" type="pres">
      <dgm:prSet presAssocID="{71E5616A-D63E-453C-84EF-579815B04342}" presName="parTx" presStyleLbl="revTx" presStyleIdx="6" presStyleCnt="12">
        <dgm:presLayoutVars>
          <dgm:chMax val="0"/>
          <dgm:chPref val="0"/>
        </dgm:presLayoutVars>
      </dgm:prSet>
      <dgm:spPr/>
    </dgm:pt>
    <dgm:pt modelId="{1D479B8B-41C7-4302-85A5-34070B9A0B7F}" type="pres">
      <dgm:prSet presAssocID="{71E5616A-D63E-453C-84EF-579815B04342}" presName="txSpace" presStyleCnt="0"/>
      <dgm:spPr/>
    </dgm:pt>
    <dgm:pt modelId="{EA677E7B-ED25-4947-80C9-782A5D204AF7}" type="pres">
      <dgm:prSet presAssocID="{71E5616A-D63E-453C-84EF-579815B04342}" presName="desTx" presStyleLbl="revTx" presStyleIdx="7" presStyleCnt="12">
        <dgm:presLayoutVars/>
      </dgm:prSet>
      <dgm:spPr/>
    </dgm:pt>
    <dgm:pt modelId="{22E6153D-A9BB-4F50-A8AC-6C50A1BE2CBE}" type="pres">
      <dgm:prSet presAssocID="{E1E85AA7-430E-4F9E-B9B2-41345B613DC4}" presName="sibTrans" presStyleCnt="0"/>
      <dgm:spPr/>
    </dgm:pt>
    <dgm:pt modelId="{EF687D56-B7FE-4788-819C-DE075D7C34D9}" type="pres">
      <dgm:prSet presAssocID="{AB3C8776-8F59-46A6-976F-C8C11BCAE460}" presName="compNode" presStyleCnt="0"/>
      <dgm:spPr/>
    </dgm:pt>
    <dgm:pt modelId="{E2457B39-E38F-492D-9A61-0CE66F53B97B}" type="pres">
      <dgm:prSet presAssocID="{AB3C8776-8F59-46A6-976F-C8C11BCAE46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6B9598DE-7A59-47A8-A1BA-D4A7E1A547C3}" type="pres">
      <dgm:prSet presAssocID="{AB3C8776-8F59-46A6-976F-C8C11BCAE460}" presName="iconSpace" presStyleCnt="0"/>
      <dgm:spPr/>
    </dgm:pt>
    <dgm:pt modelId="{0C903D5B-FE6A-4C95-B2A1-F34055684931}" type="pres">
      <dgm:prSet presAssocID="{AB3C8776-8F59-46A6-976F-C8C11BCAE460}" presName="parTx" presStyleLbl="revTx" presStyleIdx="8" presStyleCnt="12">
        <dgm:presLayoutVars>
          <dgm:chMax val="0"/>
          <dgm:chPref val="0"/>
        </dgm:presLayoutVars>
      </dgm:prSet>
      <dgm:spPr/>
    </dgm:pt>
    <dgm:pt modelId="{177A1018-7339-4719-98FC-7B5B1ACD6C65}" type="pres">
      <dgm:prSet presAssocID="{AB3C8776-8F59-46A6-976F-C8C11BCAE460}" presName="txSpace" presStyleCnt="0"/>
      <dgm:spPr/>
    </dgm:pt>
    <dgm:pt modelId="{F7E87EBA-3AFD-4652-8049-02C143F2F968}" type="pres">
      <dgm:prSet presAssocID="{AB3C8776-8F59-46A6-976F-C8C11BCAE460}" presName="desTx" presStyleLbl="revTx" presStyleIdx="9" presStyleCnt="12">
        <dgm:presLayoutVars/>
      </dgm:prSet>
      <dgm:spPr/>
    </dgm:pt>
    <dgm:pt modelId="{CC453C4A-B7F1-4233-B00C-A23BCD1CE5F3}" type="pres">
      <dgm:prSet presAssocID="{A931E3C4-1B02-40F3-837C-842176C57BC6}" presName="sibTrans" presStyleCnt="0"/>
      <dgm:spPr/>
    </dgm:pt>
    <dgm:pt modelId="{D2A4A385-C152-4EC2-A6AC-16AC3ACA147E}" type="pres">
      <dgm:prSet presAssocID="{12C13FAE-35EC-4774-98A1-C86ACC520317}" presName="compNode" presStyleCnt="0"/>
      <dgm:spPr/>
    </dgm:pt>
    <dgm:pt modelId="{FA5AD532-F534-411F-A2CF-11CCD80205BE}" type="pres">
      <dgm:prSet presAssocID="{12C13FAE-35EC-4774-98A1-C86ACC52031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cimiento empresarial"/>
        </a:ext>
      </dgm:extLst>
    </dgm:pt>
    <dgm:pt modelId="{F605D692-52D1-4825-BAFC-DDCA4DE62A3C}" type="pres">
      <dgm:prSet presAssocID="{12C13FAE-35EC-4774-98A1-C86ACC520317}" presName="iconSpace" presStyleCnt="0"/>
      <dgm:spPr/>
    </dgm:pt>
    <dgm:pt modelId="{B2CEC1B1-BE3F-428E-B736-85B9B6B6A599}" type="pres">
      <dgm:prSet presAssocID="{12C13FAE-35EC-4774-98A1-C86ACC520317}" presName="parTx" presStyleLbl="revTx" presStyleIdx="10" presStyleCnt="12">
        <dgm:presLayoutVars>
          <dgm:chMax val="0"/>
          <dgm:chPref val="0"/>
        </dgm:presLayoutVars>
      </dgm:prSet>
      <dgm:spPr/>
    </dgm:pt>
    <dgm:pt modelId="{C4FBBEF5-8F3C-441C-99C2-B214846A0084}" type="pres">
      <dgm:prSet presAssocID="{12C13FAE-35EC-4774-98A1-C86ACC520317}" presName="txSpace" presStyleCnt="0"/>
      <dgm:spPr/>
    </dgm:pt>
    <dgm:pt modelId="{50E4585C-1C78-4AB2-AC1C-DBED48402B11}" type="pres">
      <dgm:prSet presAssocID="{12C13FAE-35EC-4774-98A1-C86ACC520317}" presName="desTx" presStyleLbl="revTx" presStyleIdx="11" presStyleCnt="12">
        <dgm:presLayoutVars/>
      </dgm:prSet>
      <dgm:spPr/>
    </dgm:pt>
  </dgm:ptLst>
  <dgm:cxnLst>
    <dgm:cxn modelId="{37CD5600-3AF2-4EDE-823E-F0DD80078E8D}" srcId="{8504226F-6635-4185-BFB9-0DF309C9CA5A}" destId="{380A9841-7CCC-4976-8CE6-B4F55A4A7B25}" srcOrd="4" destOrd="0" parTransId="{C6315184-1C38-4D8F-A4ED-1277040754A2}" sibTransId="{3358DA97-CE94-4693-92C8-72220D842E76}"/>
    <dgm:cxn modelId="{7809B505-AFCC-4194-B14D-615AE2F08C13}" srcId="{8504226F-6635-4185-BFB9-0DF309C9CA5A}" destId="{AF39AC08-D7D0-4E2E-9BCA-9DC11B72FFFE}" srcOrd="1" destOrd="0" parTransId="{CBC6EEC0-131A-4DAC-B70A-689BE341FAF6}" sibTransId="{0B04477B-2A15-4E55-96CE-14CDA964F4EE}"/>
    <dgm:cxn modelId="{237CE107-0308-45B8-B9AD-E9BD11C8289D}" type="presOf" srcId="{3E99040B-9C43-49C1-B648-DE3221FD8A76}" destId="{C34CCD70-FBA3-41AE-90AE-82A97D935A68}" srcOrd="0" destOrd="0" presId="urn:microsoft.com/office/officeart/2018/5/layout/CenteredIconLabelDescriptionList"/>
    <dgm:cxn modelId="{AABC830C-9165-4577-A4FF-A120EC8F02C2}" srcId="{B3B0EFDA-3E41-4673-89FF-5B42DFD0F54B}" destId="{3E99040B-9C43-49C1-B648-DE3221FD8A76}" srcOrd="0" destOrd="0" parTransId="{09E2C860-C140-4D40-B1CE-790688777C55}" sibTransId="{B4A21798-BB28-400D-A546-1A7773F3BB9F}"/>
    <dgm:cxn modelId="{C2493519-CF7F-48EF-8CA1-29B306E5BAC6}" srcId="{B3B0EFDA-3E41-4673-89FF-5B42DFD0F54B}" destId="{71E5616A-D63E-453C-84EF-579815B04342}" srcOrd="3" destOrd="0" parTransId="{45206D36-4D82-43B1-B1F6-89EFD3571A9B}" sibTransId="{E1E85AA7-430E-4F9E-B9B2-41345B613DC4}"/>
    <dgm:cxn modelId="{80E1811C-8645-4B67-8CDC-4E3EFCC390D8}" type="presOf" srcId="{8504226F-6635-4185-BFB9-0DF309C9CA5A}" destId="{EE291A91-1E18-4590-BBAD-A4260D644AC1}" srcOrd="0" destOrd="0" presId="urn:microsoft.com/office/officeart/2018/5/layout/CenteredIconLabelDescriptionList"/>
    <dgm:cxn modelId="{94C7EC1C-AB1F-4DC9-9BC4-F30DAB1C1638}" type="presOf" srcId="{B3B0EFDA-3E41-4673-89FF-5B42DFD0F54B}" destId="{0CB1B47E-AA17-4F6A-B365-FB82F4682475}" srcOrd="0" destOrd="0" presId="urn:microsoft.com/office/officeart/2018/5/layout/CenteredIconLabelDescriptionList"/>
    <dgm:cxn modelId="{CA76E21E-381D-4938-ACE2-F6C9F949FBB6}" srcId="{8504226F-6635-4185-BFB9-0DF309C9CA5A}" destId="{5FC02D78-4429-4C04-AAB8-FF67F0701601}" srcOrd="2" destOrd="0" parTransId="{8F041B78-18B9-4DFE-A169-EA99A944B0B5}" sibTransId="{4745F449-72DF-47B6-A89D-152314E104E4}"/>
    <dgm:cxn modelId="{BC0FAD31-2718-4475-B7EC-AF7D0EF77DAC}" srcId="{8504226F-6635-4185-BFB9-0DF309C9CA5A}" destId="{45CE4CBE-AB27-47CD-B4BE-D1B7E060430D}" srcOrd="0" destOrd="0" parTransId="{371D42AA-8E3F-404B-A9B2-0A9E98C1AB10}" sibTransId="{EC7538C6-C018-4BA8-BC7C-E41196DD039C}"/>
    <dgm:cxn modelId="{28E4E438-8CFC-42F2-8202-FA660E46CC46}" type="presOf" srcId="{FFAAE107-0333-42E9-9A5B-62EA0846CDC1}" destId="{D0D27791-F89E-41F2-AAEF-D4D9A80042D9}" srcOrd="0" destOrd="3" presId="urn:microsoft.com/office/officeart/2018/5/layout/CenteredIconLabelDescriptionList"/>
    <dgm:cxn modelId="{BC4C4B44-D26F-4E04-8F42-F1E64AFBBC8C}" type="presOf" srcId="{322A7D79-79E8-43DE-9C71-AEA3FD73AC1C}" destId="{C3CBF6C0-FD4B-4726-9258-18DB1D88A7DB}" srcOrd="0" destOrd="2" presId="urn:microsoft.com/office/officeart/2018/5/layout/CenteredIconLabelDescriptionList"/>
    <dgm:cxn modelId="{01D4B169-AA21-8745-9464-E690D83290E9}" type="presOf" srcId="{8B5A0390-A1D6-7944-9240-73308C3A43ED}" destId="{3EB8EA47-09DE-44D6-9267-1A2C52C3D788}" srcOrd="0" destOrd="0" presId="urn:microsoft.com/office/officeart/2018/5/layout/CenteredIconLabelDescriptionList"/>
    <dgm:cxn modelId="{755FDB94-C7F5-4C0A-897B-B2F67C756B12}" srcId="{B3B0EFDA-3E41-4673-89FF-5B42DFD0F54B}" destId="{11273EB1-D4C5-4EBE-B402-3A3BC30629A7}" srcOrd="1" destOrd="0" parTransId="{FD2F9D81-62F8-4DC0-9115-3A17B94357F1}" sibTransId="{272752A3-CA58-4847-AB95-FBA9AE08E0CA}"/>
    <dgm:cxn modelId="{737EF797-D8C9-48D9-A90E-F83494958211}" type="presOf" srcId="{12C13FAE-35EC-4774-98A1-C86ACC520317}" destId="{B2CEC1B1-BE3F-428E-B736-85B9B6B6A599}" srcOrd="0" destOrd="0" presId="urn:microsoft.com/office/officeart/2018/5/layout/CenteredIconLabelDescriptionList"/>
    <dgm:cxn modelId="{031E2999-FF22-4B5F-A6D5-45E320332166}" srcId="{B3B0EFDA-3E41-4673-89FF-5B42DFD0F54B}" destId="{12C13FAE-35EC-4774-98A1-C86ACC520317}" srcOrd="5" destOrd="0" parTransId="{DB43532A-6DA8-4758-8575-5EE00DBE910F}" sibTransId="{2A13E7BB-FFBA-41C6-A947-1BBEB1739AC8}"/>
    <dgm:cxn modelId="{BF4D339F-93DA-4FFE-960F-CE159F8A5B49}" type="presOf" srcId="{5FC02D78-4429-4C04-AAB8-FF67F0701601}" destId="{D0D27791-F89E-41F2-AAEF-D4D9A80042D9}" srcOrd="0" destOrd="2" presId="urn:microsoft.com/office/officeart/2018/5/layout/CenteredIconLabelDescriptionList"/>
    <dgm:cxn modelId="{C0CCE2A2-1C89-3A48-9F02-BB0ACB9B8826}" srcId="{11273EB1-D4C5-4EBE-B402-3A3BC30629A7}" destId="{8B5A0390-A1D6-7944-9240-73308C3A43ED}" srcOrd="0" destOrd="0" parTransId="{107904AA-0209-434D-B402-9F42F5A9222E}" sibTransId="{88D4A4E6-AB09-7B4A-A9AB-4F5EDE23E840}"/>
    <dgm:cxn modelId="{2A60BBAF-B56E-4A4E-934C-0B2F18E32CA4}" srcId="{8504226F-6635-4185-BFB9-0DF309C9CA5A}" destId="{FFAAE107-0333-42E9-9A5B-62EA0846CDC1}" srcOrd="3" destOrd="0" parTransId="{442A4EBB-5495-413D-830C-4EDD1DA1C032}" sibTransId="{BAF81545-685F-4EBB-B97F-35D6A1AADFB1}"/>
    <dgm:cxn modelId="{34B5B9B2-6E69-45E5-8BCC-B115F318C611}" type="presOf" srcId="{11273EB1-D4C5-4EBE-B402-3A3BC30629A7}" destId="{1706CE58-11EF-4B1F-A87F-1314544B846C}" srcOrd="0" destOrd="0" presId="urn:microsoft.com/office/officeart/2018/5/layout/CenteredIconLabelDescriptionList"/>
    <dgm:cxn modelId="{3464B9B4-1143-4965-9346-58F4C4B685C3}" type="presOf" srcId="{380A9841-7CCC-4976-8CE6-B4F55A4A7B25}" destId="{D0D27791-F89E-41F2-AAEF-D4D9A80042D9}" srcOrd="0" destOrd="4" presId="urn:microsoft.com/office/officeart/2018/5/layout/CenteredIconLabelDescriptionList"/>
    <dgm:cxn modelId="{EADD39C9-A960-4108-A075-B25FD4CA483C}" srcId="{B3B0EFDA-3E41-4673-89FF-5B42DFD0F54B}" destId="{8504226F-6635-4185-BFB9-0DF309C9CA5A}" srcOrd="2" destOrd="0" parTransId="{3CBC2D7D-5802-4197-88F1-B5E87D13D794}" sibTransId="{210CA8E6-1718-4038-BEBE-855101F511D4}"/>
    <dgm:cxn modelId="{68642AD2-9546-4C6F-A14B-1B1F125B2910}" type="presOf" srcId="{0124437C-435A-4D38-97B2-1902912338CB}" destId="{C3CBF6C0-FD4B-4726-9258-18DB1D88A7DB}" srcOrd="0" destOrd="0" presId="urn:microsoft.com/office/officeart/2018/5/layout/CenteredIconLabelDescriptionList"/>
    <dgm:cxn modelId="{3B74F7D3-9C9C-453D-A2CB-912569258C6E}" srcId="{3E99040B-9C43-49C1-B648-DE3221FD8A76}" destId="{F721D834-C9C1-44C5-A57A-174ECAF088CB}" srcOrd="1" destOrd="0" parTransId="{3FF64677-ECE5-4BEB-86D0-CA8AD9B29F53}" sibTransId="{454549DD-839C-414A-800F-EFBBBB3F1C16}"/>
    <dgm:cxn modelId="{32364FD6-2B7E-4971-86E8-6E752494D4D2}" type="presOf" srcId="{71E5616A-D63E-453C-84EF-579815B04342}" destId="{7F9C11BF-9C70-4F5F-A188-B8E5B48C9B6E}" srcOrd="0" destOrd="0" presId="urn:microsoft.com/office/officeart/2018/5/layout/CenteredIconLabelDescriptionList"/>
    <dgm:cxn modelId="{CF203DDF-7D63-443D-B742-DAFE5FD25D15}" srcId="{3E99040B-9C43-49C1-B648-DE3221FD8A76}" destId="{322A7D79-79E8-43DE-9C71-AEA3FD73AC1C}" srcOrd="2" destOrd="0" parTransId="{015A0C6E-9AD2-4D1B-96FD-255A60378861}" sibTransId="{6D650411-77E1-4BFB-9672-8C68BD4C1117}"/>
    <dgm:cxn modelId="{8A34EFE1-A887-4330-87B2-4E7D1BAB34BB}" type="presOf" srcId="{AF39AC08-D7D0-4E2E-9BCA-9DC11B72FFFE}" destId="{D0D27791-F89E-41F2-AAEF-D4D9A80042D9}" srcOrd="0" destOrd="1" presId="urn:microsoft.com/office/officeart/2018/5/layout/CenteredIconLabelDescriptionList"/>
    <dgm:cxn modelId="{EF3F19E5-E6B0-417E-923D-CF5DC4517AD6}" srcId="{B3B0EFDA-3E41-4673-89FF-5B42DFD0F54B}" destId="{AB3C8776-8F59-46A6-976F-C8C11BCAE460}" srcOrd="4" destOrd="0" parTransId="{A17E86ED-56B6-4CA4-BE99-AB27B9CC3CC0}" sibTransId="{A931E3C4-1B02-40F3-837C-842176C57BC6}"/>
    <dgm:cxn modelId="{AD460DEC-8905-4571-99AF-3880797D7680}" srcId="{3E99040B-9C43-49C1-B648-DE3221FD8A76}" destId="{0124437C-435A-4D38-97B2-1902912338CB}" srcOrd="0" destOrd="0" parTransId="{BCE84C82-BD9B-41EC-AA41-057E813F163F}" sibTransId="{05D4415E-72FA-46B6-B111-516E6B80619C}"/>
    <dgm:cxn modelId="{B3F19BED-0681-459F-87D3-062E555712EB}" type="presOf" srcId="{AB3C8776-8F59-46A6-976F-C8C11BCAE460}" destId="{0C903D5B-FE6A-4C95-B2A1-F34055684931}" srcOrd="0" destOrd="0" presId="urn:microsoft.com/office/officeart/2018/5/layout/CenteredIconLabelDescriptionList"/>
    <dgm:cxn modelId="{153650F0-EDA9-4658-A0C9-9C09522071E5}" type="presOf" srcId="{45CE4CBE-AB27-47CD-B4BE-D1B7E060430D}" destId="{D0D27791-F89E-41F2-AAEF-D4D9A80042D9}" srcOrd="0" destOrd="0" presId="urn:microsoft.com/office/officeart/2018/5/layout/CenteredIconLabelDescriptionList"/>
    <dgm:cxn modelId="{1B92EAF5-5D0C-4BB8-BA49-CA59DD35EE64}" type="presOf" srcId="{F721D834-C9C1-44C5-A57A-174ECAF088CB}" destId="{C3CBF6C0-FD4B-4726-9258-18DB1D88A7DB}" srcOrd="0" destOrd="1" presId="urn:microsoft.com/office/officeart/2018/5/layout/CenteredIconLabelDescriptionList"/>
    <dgm:cxn modelId="{952B22E4-8621-4E3F-A34A-7B08C7A406B5}" type="presParOf" srcId="{0CB1B47E-AA17-4F6A-B365-FB82F4682475}" destId="{B3A27DC8-C3BD-4C40-A423-B913D61B8308}" srcOrd="0" destOrd="0" presId="urn:microsoft.com/office/officeart/2018/5/layout/CenteredIconLabelDescriptionList"/>
    <dgm:cxn modelId="{7377FB19-C1E3-4820-9C80-BAC3B2945A6A}" type="presParOf" srcId="{B3A27DC8-C3BD-4C40-A423-B913D61B8308}" destId="{46310997-EF7E-4404-9138-CECF1297FFF0}" srcOrd="0" destOrd="0" presId="urn:microsoft.com/office/officeart/2018/5/layout/CenteredIconLabelDescriptionList"/>
    <dgm:cxn modelId="{7A3A9088-BE9D-4B5C-9D31-0C14135F35FE}" type="presParOf" srcId="{B3A27DC8-C3BD-4C40-A423-B913D61B8308}" destId="{5F90A7A4-64DE-4F12-BABE-F43764B5E4F5}" srcOrd="1" destOrd="0" presId="urn:microsoft.com/office/officeart/2018/5/layout/CenteredIconLabelDescriptionList"/>
    <dgm:cxn modelId="{7ACB11D8-FA98-4488-A93E-A950EDE3570D}" type="presParOf" srcId="{B3A27DC8-C3BD-4C40-A423-B913D61B8308}" destId="{C34CCD70-FBA3-41AE-90AE-82A97D935A68}" srcOrd="2" destOrd="0" presId="urn:microsoft.com/office/officeart/2018/5/layout/CenteredIconLabelDescriptionList"/>
    <dgm:cxn modelId="{35DD366A-A8B1-40E2-AC1D-391B448E75F7}" type="presParOf" srcId="{B3A27DC8-C3BD-4C40-A423-B913D61B8308}" destId="{00C43CDF-4536-44B3-85D5-56AC05CF8CDF}" srcOrd="3" destOrd="0" presId="urn:microsoft.com/office/officeart/2018/5/layout/CenteredIconLabelDescriptionList"/>
    <dgm:cxn modelId="{3DF4CC96-AC30-4758-BBE2-257071881306}" type="presParOf" srcId="{B3A27DC8-C3BD-4C40-A423-B913D61B8308}" destId="{C3CBF6C0-FD4B-4726-9258-18DB1D88A7DB}" srcOrd="4" destOrd="0" presId="urn:microsoft.com/office/officeart/2018/5/layout/CenteredIconLabelDescriptionList"/>
    <dgm:cxn modelId="{059C689C-BABA-4A9E-B87D-751D490A6DB3}" type="presParOf" srcId="{0CB1B47E-AA17-4F6A-B365-FB82F4682475}" destId="{FDA7B574-7C0A-49AC-AAB9-402C4C1A3711}" srcOrd="1" destOrd="0" presId="urn:microsoft.com/office/officeart/2018/5/layout/CenteredIconLabelDescriptionList"/>
    <dgm:cxn modelId="{56D080AC-59FB-41B0-A40E-BE269502BC0C}" type="presParOf" srcId="{0CB1B47E-AA17-4F6A-B365-FB82F4682475}" destId="{F61A9426-C7F8-4F59-9682-95167B979F2B}" srcOrd="2" destOrd="0" presId="urn:microsoft.com/office/officeart/2018/5/layout/CenteredIconLabelDescriptionList"/>
    <dgm:cxn modelId="{63A19D6E-5F72-423F-BD57-67F20DF4216E}" type="presParOf" srcId="{F61A9426-C7F8-4F59-9682-95167B979F2B}" destId="{DD127BAD-06F6-4904-A5F1-39D08A2F4BB8}" srcOrd="0" destOrd="0" presId="urn:microsoft.com/office/officeart/2018/5/layout/CenteredIconLabelDescriptionList"/>
    <dgm:cxn modelId="{F3756533-6D18-437B-BC75-7177A097723A}" type="presParOf" srcId="{F61A9426-C7F8-4F59-9682-95167B979F2B}" destId="{1399905C-7FA2-4895-8E92-5C1A4A818331}" srcOrd="1" destOrd="0" presId="urn:microsoft.com/office/officeart/2018/5/layout/CenteredIconLabelDescriptionList"/>
    <dgm:cxn modelId="{CB8116D6-E543-4B69-8DAC-2F32A49B6938}" type="presParOf" srcId="{F61A9426-C7F8-4F59-9682-95167B979F2B}" destId="{1706CE58-11EF-4B1F-A87F-1314544B846C}" srcOrd="2" destOrd="0" presId="urn:microsoft.com/office/officeart/2018/5/layout/CenteredIconLabelDescriptionList"/>
    <dgm:cxn modelId="{0BE0C1AD-8759-468E-977E-C49F1E27F0CD}" type="presParOf" srcId="{F61A9426-C7F8-4F59-9682-95167B979F2B}" destId="{D03BB29E-5981-40F2-8EE5-53D77BED2126}" srcOrd="3" destOrd="0" presId="urn:microsoft.com/office/officeart/2018/5/layout/CenteredIconLabelDescriptionList"/>
    <dgm:cxn modelId="{BADEB692-AE45-48B6-88E1-66C1A54594D1}" type="presParOf" srcId="{F61A9426-C7F8-4F59-9682-95167B979F2B}" destId="{3EB8EA47-09DE-44D6-9267-1A2C52C3D788}" srcOrd="4" destOrd="0" presId="urn:microsoft.com/office/officeart/2018/5/layout/CenteredIconLabelDescriptionList"/>
    <dgm:cxn modelId="{44FBE3BF-4DDB-45C2-9216-0B2D1CFCCA43}" type="presParOf" srcId="{0CB1B47E-AA17-4F6A-B365-FB82F4682475}" destId="{E0532AA0-4349-4E81-8E5D-AC5E980851CB}" srcOrd="3" destOrd="0" presId="urn:microsoft.com/office/officeart/2018/5/layout/CenteredIconLabelDescriptionList"/>
    <dgm:cxn modelId="{93BA55B4-7AC1-44AB-BBD9-7A48690DA63C}" type="presParOf" srcId="{0CB1B47E-AA17-4F6A-B365-FB82F4682475}" destId="{C89F243F-B83B-4B4E-A90D-05E809338DC7}" srcOrd="4" destOrd="0" presId="urn:microsoft.com/office/officeart/2018/5/layout/CenteredIconLabelDescriptionList"/>
    <dgm:cxn modelId="{C9D8E1DE-BB4D-4C8B-B7E8-69E11085BCA3}" type="presParOf" srcId="{C89F243F-B83B-4B4E-A90D-05E809338DC7}" destId="{B956849C-14E5-4157-8EAB-7D0B355716DE}" srcOrd="0" destOrd="0" presId="urn:microsoft.com/office/officeart/2018/5/layout/CenteredIconLabelDescriptionList"/>
    <dgm:cxn modelId="{3FE16E70-0017-43A7-9C31-CC46031A549B}" type="presParOf" srcId="{C89F243F-B83B-4B4E-A90D-05E809338DC7}" destId="{430C3887-2EC3-4CFA-A426-CC1E59BE0884}" srcOrd="1" destOrd="0" presId="urn:microsoft.com/office/officeart/2018/5/layout/CenteredIconLabelDescriptionList"/>
    <dgm:cxn modelId="{5972733A-AA7F-48F9-85D9-0424DB79EBBC}" type="presParOf" srcId="{C89F243F-B83B-4B4E-A90D-05E809338DC7}" destId="{EE291A91-1E18-4590-BBAD-A4260D644AC1}" srcOrd="2" destOrd="0" presId="urn:microsoft.com/office/officeart/2018/5/layout/CenteredIconLabelDescriptionList"/>
    <dgm:cxn modelId="{C308E6D9-DC15-40AA-BAC6-4C6220EDEF30}" type="presParOf" srcId="{C89F243F-B83B-4B4E-A90D-05E809338DC7}" destId="{52680645-CFED-490F-9E5F-5F6DCDD74C2A}" srcOrd="3" destOrd="0" presId="urn:microsoft.com/office/officeart/2018/5/layout/CenteredIconLabelDescriptionList"/>
    <dgm:cxn modelId="{63B2FF22-D5DB-4F68-9FB6-7C56300AD48E}" type="presParOf" srcId="{C89F243F-B83B-4B4E-A90D-05E809338DC7}" destId="{D0D27791-F89E-41F2-AAEF-D4D9A80042D9}" srcOrd="4" destOrd="0" presId="urn:microsoft.com/office/officeart/2018/5/layout/CenteredIconLabelDescriptionList"/>
    <dgm:cxn modelId="{42C74892-10D4-47C7-B9C2-F677B39BC5E7}" type="presParOf" srcId="{0CB1B47E-AA17-4F6A-B365-FB82F4682475}" destId="{A13F35AF-4E4A-4ECF-BB3B-D40ECC4E1EC6}" srcOrd="5" destOrd="0" presId="urn:microsoft.com/office/officeart/2018/5/layout/CenteredIconLabelDescriptionList"/>
    <dgm:cxn modelId="{04AE066A-3BED-4466-BBAE-F5E8E4201283}" type="presParOf" srcId="{0CB1B47E-AA17-4F6A-B365-FB82F4682475}" destId="{34F2BAC5-F8EC-437D-AFBA-61AD558D9388}" srcOrd="6" destOrd="0" presId="urn:microsoft.com/office/officeart/2018/5/layout/CenteredIconLabelDescriptionList"/>
    <dgm:cxn modelId="{B88BF204-1479-4EC5-831E-C7F773740C6E}" type="presParOf" srcId="{34F2BAC5-F8EC-437D-AFBA-61AD558D9388}" destId="{B648FE47-CB51-4D55-BF31-C4175B86FE88}" srcOrd="0" destOrd="0" presId="urn:microsoft.com/office/officeart/2018/5/layout/CenteredIconLabelDescriptionList"/>
    <dgm:cxn modelId="{A72907C4-2989-469D-B237-6C92D3307BC8}" type="presParOf" srcId="{34F2BAC5-F8EC-437D-AFBA-61AD558D9388}" destId="{7964E9B0-5178-4158-BAA8-32F070154DBA}" srcOrd="1" destOrd="0" presId="urn:microsoft.com/office/officeart/2018/5/layout/CenteredIconLabelDescriptionList"/>
    <dgm:cxn modelId="{597F6D92-AA16-430B-B0DD-F1B536995141}" type="presParOf" srcId="{34F2BAC5-F8EC-437D-AFBA-61AD558D9388}" destId="{7F9C11BF-9C70-4F5F-A188-B8E5B48C9B6E}" srcOrd="2" destOrd="0" presId="urn:microsoft.com/office/officeart/2018/5/layout/CenteredIconLabelDescriptionList"/>
    <dgm:cxn modelId="{5106CEC5-CF87-4F30-80BE-FD9E2AD0E996}" type="presParOf" srcId="{34F2BAC5-F8EC-437D-AFBA-61AD558D9388}" destId="{1D479B8B-41C7-4302-85A5-34070B9A0B7F}" srcOrd="3" destOrd="0" presId="urn:microsoft.com/office/officeart/2018/5/layout/CenteredIconLabelDescriptionList"/>
    <dgm:cxn modelId="{B5E3C2D6-4B35-49BF-BED7-E2E2FE3A1AC8}" type="presParOf" srcId="{34F2BAC5-F8EC-437D-AFBA-61AD558D9388}" destId="{EA677E7B-ED25-4947-80C9-782A5D204AF7}" srcOrd="4" destOrd="0" presId="urn:microsoft.com/office/officeart/2018/5/layout/CenteredIconLabelDescriptionList"/>
    <dgm:cxn modelId="{A1E2B547-0B18-489C-8766-268C19CD36B5}" type="presParOf" srcId="{0CB1B47E-AA17-4F6A-B365-FB82F4682475}" destId="{22E6153D-A9BB-4F50-A8AC-6C50A1BE2CBE}" srcOrd="7" destOrd="0" presId="urn:microsoft.com/office/officeart/2018/5/layout/CenteredIconLabelDescriptionList"/>
    <dgm:cxn modelId="{DAD8F6D3-50F3-4AE2-9997-B9AF292C9790}" type="presParOf" srcId="{0CB1B47E-AA17-4F6A-B365-FB82F4682475}" destId="{EF687D56-B7FE-4788-819C-DE075D7C34D9}" srcOrd="8" destOrd="0" presId="urn:microsoft.com/office/officeart/2018/5/layout/CenteredIconLabelDescriptionList"/>
    <dgm:cxn modelId="{33FAAE84-4166-4F45-A52A-809F3E08833E}" type="presParOf" srcId="{EF687D56-B7FE-4788-819C-DE075D7C34D9}" destId="{E2457B39-E38F-492D-9A61-0CE66F53B97B}" srcOrd="0" destOrd="0" presId="urn:microsoft.com/office/officeart/2018/5/layout/CenteredIconLabelDescriptionList"/>
    <dgm:cxn modelId="{448F59B7-F204-42F4-9C81-2A0205BA45BA}" type="presParOf" srcId="{EF687D56-B7FE-4788-819C-DE075D7C34D9}" destId="{6B9598DE-7A59-47A8-A1BA-D4A7E1A547C3}" srcOrd="1" destOrd="0" presId="urn:microsoft.com/office/officeart/2018/5/layout/CenteredIconLabelDescriptionList"/>
    <dgm:cxn modelId="{F24656FB-E31E-4AF8-932A-412A3E93140F}" type="presParOf" srcId="{EF687D56-B7FE-4788-819C-DE075D7C34D9}" destId="{0C903D5B-FE6A-4C95-B2A1-F34055684931}" srcOrd="2" destOrd="0" presId="urn:microsoft.com/office/officeart/2018/5/layout/CenteredIconLabelDescriptionList"/>
    <dgm:cxn modelId="{B6905ACD-FF0B-4789-9825-A4F0D184D438}" type="presParOf" srcId="{EF687D56-B7FE-4788-819C-DE075D7C34D9}" destId="{177A1018-7339-4719-98FC-7B5B1ACD6C65}" srcOrd="3" destOrd="0" presId="urn:microsoft.com/office/officeart/2018/5/layout/CenteredIconLabelDescriptionList"/>
    <dgm:cxn modelId="{3176B5D3-EDB4-4F8C-8D16-344737AFE29E}" type="presParOf" srcId="{EF687D56-B7FE-4788-819C-DE075D7C34D9}" destId="{F7E87EBA-3AFD-4652-8049-02C143F2F968}" srcOrd="4" destOrd="0" presId="urn:microsoft.com/office/officeart/2018/5/layout/CenteredIconLabelDescriptionList"/>
    <dgm:cxn modelId="{1709952C-CBB7-4A8D-8FBA-DC4634F030AC}" type="presParOf" srcId="{0CB1B47E-AA17-4F6A-B365-FB82F4682475}" destId="{CC453C4A-B7F1-4233-B00C-A23BCD1CE5F3}" srcOrd="9" destOrd="0" presId="urn:microsoft.com/office/officeart/2018/5/layout/CenteredIconLabelDescriptionList"/>
    <dgm:cxn modelId="{12F86DEC-B0AF-4AC9-93DF-3D9FE0823C94}" type="presParOf" srcId="{0CB1B47E-AA17-4F6A-B365-FB82F4682475}" destId="{D2A4A385-C152-4EC2-A6AC-16AC3ACA147E}" srcOrd="10" destOrd="0" presId="urn:microsoft.com/office/officeart/2018/5/layout/CenteredIconLabelDescriptionList"/>
    <dgm:cxn modelId="{3AFB4706-75A6-49C9-A54F-35C2221BBF62}" type="presParOf" srcId="{D2A4A385-C152-4EC2-A6AC-16AC3ACA147E}" destId="{FA5AD532-F534-411F-A2CF-11CCD80205BE}" srcOrd="0" destOrd="0" presId="urn:microsoft.com/office/officeart/2018/5/layout/CenteredIconLabelDescriptionList"/>
    <dgm:cxn modelId="{88FA70AF-CB90-47B3-B372-D4BC9DB028CD}" type="presParOf" srcId="{D2A4A385-C152-4EC2-A6AC-16AC3ACA147E}" destId="{F605D692-52D1-4825-BAFC-DDCA4DE62A3C}" srcOrd="1" destOrd="0" presId="urn:microsoft.com/office/officeart/2018/5/layout/CenteredIconLabelDescriptionList"/>
    <dgm:cxn modelId="{4A406F35-C13F-43B7-8921-278FFDAD1F0C}" type="presParOf" srcId="{D2A4A385-C152-4EC2-A6AC-16AC3ACA147E}" destId="{B2CEC1B1-BE3F-428E-B736-85B9B6B6A599}" srcOrd="2" destOrd="0" presId="urn:microsoft.com/office/officeart/2018/5/layout/CenteredIconLabelDescriptionList"/>
    <dgm:cxn modelId="{FE85AFDB-8029-454E-9AF6-D59E3FB5626A}" type="presParOf" srcId="{D2A4A385-C152-4EC2-A6AC-16AC3ACA147E}" destId="{C4FBBEF5-8F3C-441C-99C2-B214846A0084}" srcOrd="3" destOrd="0" presId="urn:microsoft.com/office/officeart/2018/5/layout/CenteredIconLabelDescriptionList"/>
    <dgm:cxn modelId="{7088FC00-06D0-4260-B429-473360DBDAAA}" type="presParOf" srcId="{D2A4A385-C152-4EC2-A6AC-16AC3ACA147E}" destId="{50E4585C-1C78-4AB2-AC1C-DBED48402B1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B0451B-847F-8F48-9E2A-1058CF9F5194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43137B9-B3EF-004C-B750-8ACE41F5C309}">
      <dgm:prSet phldrT="[Texto]"/>
      <dgm:spPr/>
      <dgm:t>
        <a:bodyPr/>
        <a:lstStyle/>
        <a:p>
          <a:r>
            <a:rPr lang="es-MX" dirty="0"/>
            <a:t>Mioclonía</a:t>
          </a:r>
        </a:p>
      </dgm:t>
    </dgm:pt>
    <dgm:pt modelId="{B757637F-6FBB-B146-BD33-3DDA5D3050B8}" type="parTrans" cxnId="{5538E378-707B-A94D-9913-F21ED65C4935}">
      <dgm:prSet/>
      <dgm:spPr/>
      <dgm:t>
        <a:bodyPr/>
        <a:lstStyle/>
        <a:p>
          <a:endParaRPr lang="es-MX"/>
        </a:p>
      </dgm:t>
    </dgm:pt>
    <dgm:pt modelId="{EC846F0F-27DD-DA43-AA71-2B6FC3240383}" type="sibTrans" cxnId="{5538E378-707B-A94D-9913-F21ED65C4935}">
      <dgm:prSet/>
      <dgm:spPr/>
      <dgm:t>
        <a:bodyPr/>
        <a:lstStyle/>
        <a:p>
          <a:endParaRPr lang="es-MX"/>
        </a:p>
      </dgm:t>
    </dgm:pt>
    <dgm:pt modelId="{FB82ACAA-60AE-2B43-8FC6-0754E20A3198}">
      <dgm:prSet phldrT="[Texto]"/>
      <dgm:spPr/>
      <dgm:t>
        <a:bodyPr/>
        <a:lstStyle/>
        <a:p>
          <a:r>
            <a:rPr lang="es-MX" dirty="0"/>
            <a:t>Sacudida muscular breve (&lt;400 ms)</a:t>
          </a:r>
        </a:p>
      </dgm:t>
    </dgm:pt>
    <dgm:pt modelId="{1F3E0623-B059-574F-8A3E-5F6A964E8493}" type="parTrans" cxnId="{C8334906-4520-1744-8768-A0D2E3169C2A}">
      <dgm:prSet/>
      <dgm:spPr/>
      <dgm:t>
        <a:bodyPr/>
        <a:lstStyle/>
        <a:p>
          <a:endParaRPr lang="es-MX"/>
        </a:p>
      </dgm:t>
    </dgm:pt>
    <dgm:pt modelId="{6322E982-A44D-F141-8013-066727B1D819}" type="sibTrans" cxnId="{C8334906-4520-1744-8768-A0D2E3169C2A}">
      <dgm:prSet/>
      <dgm:spPr/>
      <dgm:t>
        <a:bodyPr/>
        <a:lstStyle/>
        <a:p>
          <a:endParaRPr lang="es-MX"/>
        </a:p>
      </dgm:t>
    </dgm:pt>
    <dgm:pt modelId="{47FB48CF-A7B7-B64A-BA35-AECC58DF7834}">
      <dgm:prSet phldrT="[Texto]"/>
      <dgm:spPr/>
      <dgm:t>
        <a:bodyPr/>
        <a:lstStyle/>
        <a:p>
          <a:r>
            <a:rPr lang="es-MX" dirty="0"/>
            <a:t>Arrítmicas</a:t>
          </a:r>
        </a:p>
      </dgm:t>
    </dgm:pt>
    <dgm:pt modelId="{117F9374-2EE2-AF46-BF3E-E586046B5EA8}" type="parTrans" cxnId="{673F258E-4398-1C49-94B7-6B2C4FBDB249}">
      <dgm:prSet/>
      <dgm:spPr/>
      <dgm:t>
        <a:bodyPr/>
        <a:lstStyle/>
        <a:p>
          <a:endParaRPr lang="es-MX"/>
        </a:p>
      </dgm:t>
    </dgm:pt>
    <dgm:pt modelId="{64A62EB3-2C2B-3E49-879E-24D411802E17}" type="sibTrans" cxnId="{673F258E-4398-1C49-94B7-6B2C4FBDB249}">
      <dgm:prSet/>
      <dgm:spPr/>
      <dgm:t>
        <a:bodyPr/>
        <a:lstStyle/>
        <a:p>
          <a:endParaRPr lang="es-MX"/>
        </a:p>
      </dgm:t>
    </dgm:pt>
    <dgm:pt modelId="{A9E57556-A037-4F44-9C6E-C9BA2A57E845}">
      <dgm:prSet phldrT="[Texto]"/>
      <dgm:spPr/>
      <dgm:t>
        <a:bodyPr/>
        <a:lstStyle/>
        <a:p>
          <a:r>
            <a:rPr lang="es-MX" dirty="0"/>
            <a:t>Clonías</a:t>
          </a:r>
        </a:p>
      </dgm:t>
    </dgm:pt>
    <dgm:pt modelId="{8930C95B-18B2-904E-8A5D-95F8D84292DA}" type="parTrans" cxnId="{C234A11C-947D-EA4C-B384-DC06FE9C0240}">
      <dgm:prSet/>
      <dgm:spPr/>
      <dgm:t>
        <a:bodyPr/>
        <a:lstStyle/>
        <a:p>
          <a:endParaRPr lang="es-MX"/>
        </a:p>
      </dgm:t>
    </dgm:pt>
    <dgm:pt modelId="{AF451A3B-19FA-5741-A49A-495B697CB6F3}" type="sibTrans" cxnId="{C234A11C-947D-EA4C-B384-DC06FE9C0240}">
      <dgm:prSet/>
      <dgm:spPr/>
      <dgm:t>
        <a:bodyPr/>
        <a:lstStyle/>
        <a:p>
          <a:endParaRPr lang="es-MX"/>
        </a:p>
      </dgm:t>
    </dgm:pt>
    <dgm:pt modelId="{6971461A-EB9A-0F4F-A14C-F96237C1FE0F}">
      <dgm:prSet phldrT="[Texto]"/>
      <dgm:spPr/>
      <dgm:t>
        <a:bodyPr/>
        <a:lstStyle/>
        <a:p>
          <a:r>
            <a:rPr lang="es-MX" dirty="0"/>
            <a:t>Contracciones musculares cortas, repetidas (0,2-5 por seg)</a:t>
          </a:r>
        </a:p>
      </dgm:t>
    </dgm:pt>
    <dgm:pt modelId="{F1882DB3-C60F-AE41-8F3B-681C53DF5498}" type="parTrans" cxnId="{F60C7E9D-5818-CC44-AC10-A1CAA276D94C}">
      <dgm:prSet/>
      <dgm:spPr/>
      <dgm:t>
        <a:bodyPr/>
        <a:lstStyle/>
        <a:p>
          <a:endParaRPr lang="es-MX"/>
        </a:p>
      </dgm:t>
    </dgm:pt>
    <dgm:pt modelId="{EF051C18-9B8D-E846-BA67-12E836D17625}" type="sibTrans" cxnId="{F60C7E9D-5818-CC44-AC10-A1CAA276D94C}">
      <dgm:prSet/>
      <dgm:spPr/>
      <dgm:t>
        <a:bodyPr/>
        <a:lstStyle/>
        <a:p>
          <a:endParaRPr lang="es-MX"/>
        </a:p>
      </dgm:t>
    </dgm:pt>
    <dgm:pt modelId="{319ECE19-D6FC-DB4D-99FF-28EC0A7B17B8}">
      <dgm:prSet phldrT="[Texto]"/>
      <dgm:spPr/>
      <dgm:t>
        <a:bodyPr/>
        <a:lstStyle/>
        <a:p>
          <a:r>
            <a:rPr lang="es-MX" dirty="0"/>
            <a:t>Rítmicas y sostenidas</a:t>
          </a:r>
        </a:p>
      </dgm:t>
    </dgm:pt>
    <dgm:pt modelId="{497F3386-58F6-504D-9CC6-28008E4166E6}" type="parTrans" cxnId="{D0C4973B-D6A8-1F49-8EA5-D3856527E668}">
      <dgm:prSet/>
      <dgm:spPr/>
      <dgm:t>
        <a:bodyPr/>
        <a:lstStyle/>
        <a:p>
          <a:endParaRPr lang="es-MX"/>
        </a:p>
      </dgm:t>
    </dgm:pt>
    <dgm:pt modelId="{C944CA08-A2BF-0342-8DF4-581BE4CA09CC}" type="sibTrans" cxnId="{D0C4973B-D6A8-1F49-8EA5-D3856527E668}">
      <dgm:prSet/>
      <dgm:spPr/>
      <dgm:t>
        <a:bodyPr/>
        <a:lstStyle/>
        <a:p>
          <a:endParaRPr lang="es-MX"/>
        </a:p>
      </dgm:t>
    </dgm:pt>
    <dgm:pt modelId="{43295D4E-313A-5D47-B55B-B3CA41473449}">
      <dgm:prSet phldrT="[Texto]"/>
      <dgm:spPr/>
      <dgm:t>
        <a:bodyPr/>
        <a:lstStyle/>
        <a:p>
          <a:r>
            <a:rPr lang="es-MX" dirty="0"/>
            <a:t>Tónica</a:t>
          </a:r>
        </a:p>
      </dgm:t>
    </dgm:pt>
    <dgm:pt modelId="{B3ED4BBE-BF41-CE41-84D0-00AF418BD4D3}" type="parTrans" cxnId="{C51EFF0A-E2D5-DF44-9282-525EB4E5BFBD}">
      <dgm:prSet/>
      <dgm:spPr/>
      <dgm:t>
        <a:bodyPr/>
        <a:lstStyle/>
        <a:p>
          <a:endParaRPr lang="es-MX"/>
        </a:p>
      </dgm:t>
    </dgm:pt>
    <dgm:pt modelId="{4ADB66CF-31F7-0844-92C1-008C9DD4CF65}" type="sibTrans" cxnId="{C51EFF0A-E2D5-DF44-9282-525EB4E5BFBD}">
      <dgm:prSet/>
      <dgm:spPr/>
      <dgm:t>
        <a:bodyPr/>
        <a:lstStyle/>
        <a:p>
          <a:endParaRPr lang="es-MX"/>
        </a:p>
      </dgm:t>
    </dgm:pt>
    <dgm:pt modelId="{357EC2F3-8EA7-ED44-A3E1-86540CFF1658}">
      <dgm:prSet phldrT="[Texto]"/>
      <dgm:spPr/>
      <dgm:t>
        <a:bodyPr/>
        <a:lstStyle/>
        <a:p>
          <a:r>
            <a:rPr lang="es-MX" dirty="0"/>
            <a:t>Contracciones musculares sostenidas de 1 o más grupos musculares</a:t>
          </a:r>
        </a:p>
      </dgm:t>
    </dgm:pt>
    <dgm:pt modelId="{92CA50B5-1B61-D147-8083-98BEA9E38BD3}" type="parTrans" cxnId="{A08BBDA6-0009-A548-9FBD-25D8FCD36E55}">
      <dgm:prSet/>
      <dgm:spPr/>
      <dgm:t>
        <a:bodyPr/>
        <a:lstStyle/>
        <a:p>
          <a:endParaRPr lang="es-MX"/>
        </a:p>
      </dgm:t>
    </dgm:pt>
    <dgm:pt modelId="{E1F258E8-D9A2-5342-A638-167473978158}" type="sibTrans" cxnId="{A08BBDA6-0009-A548-9FBD-25D8FCD36E55}">
      <dgm:prSet/>
      <dgm:spPr/>
      <dgm:t>
        <a:bodyPr/>
        <a:lstStyle/>
        <a:p>
          <a:endParaRPr lang="es-MX"/>
        </a:p>
      </dgm:t>
    </dgm:pt>
    <dgm:pt modelId="{8C784BA9-F031-134C-8C84-F812FAF865A7}">
      <dgm:prSet phldrT="[Texto]"/>
      <dgm:spPr/>
      <dgm:t>
        <a:bodyPr/>
        <a:lstStyle/>
        <a:p>
          <a:r>
            <a:rPr lang="es-MX" dirty="0"/>
            <a:t>Duración &gt;2-3 seg</a:t>
          </a:r>
        </a:p>
      </dgm:t>
    </dgm:pt>
    <dgm:pt modelId="{D63B3B01-6F1D-F945-A2C0-1ACAF3212CB1}" type="parTrans" cxnId="{4AE95F2A-9D73-9B45-A5CA-6B5C799719B3}">
      <dgm:prSet/>
      <dgm:spPr/>
      <dgm:t>
        <a:bodyPr/>
        <a:lstStyle/>
        <a:p>
          <a:endParaRPr lang="es-MX"/>
        </a:p>
      </dgm:t>
    </dgm:pt>
    <dgm:pt modelId="{C7D35BAF-5B09-934A-B094-BD825469AF30}" type="sibTrans" cxnId="{4AE95F2A-9D73-9B45-A5CA-6B5C799719B3}">
      <dgm:prSet/>
      <dgm:spPr/>
      <dgm:t>
        <a:bodyPr/>
        <a:lstStyle/>
        <a:p>
          <a:endParaRPr lang="es-MX"/>
        </a:p>
      </dgm:t>
    </dgm:pt>
    <dgm:pt modelId="{7CAE778D-D130-8347-93B8-D892E3C8759D}" type="pres">
      <dgm:prSet presAssocID="{35B0451B-847F-8F48-9E2A-1058CF9F5194}" presName="theList" presStyleCnt="0">
        <dgm:presLayoutVars>
          <dgm:dir/>
          <dgm:animLvl val="lvl"/>
          <dgm:resizeHandles val="exact"/>
        </dgm:presLayoutVars>
      </dgm:prSet>
      <dgm:spPr/>
    </dgm:pt>
    <dgm:pt modelId="{EDD5E415-7CC0-754F-B3BD-B97B3C592DD6}" type="pres">
      <dgm:prSet presAssocID="{143137B9-B3EF-004C-B750-8ACE41F5C309}" presName="compNode" presStyleCnt="0"/>
      <dgm:spPr/>
    </dgm:pt>
    <dgm:pt modelId="{04DC887F-2FEE-014E-A0A1-910A562CC8D3}" type="pres">
      <dgm:prSet presAssocID="{143137B9-B3EF-004C-B750-8ACE41F5C309}" presName="aNode" presStyleLbl="bgShp" presStyleIdx="0" presStyleCnt="3"/>
      <dgm:spPr/>
    </dgm:pt>
    <dgm:pt modelId="{2E2C6A94-4F76-7A49-A90D-87A8FD08A4DE}" type="pres">
      <dgm:prSet presAssocID="{143137B9-B3EF-004C-B750-8ACE41F5C309}" presName="textNode" presStyleLbl="bgShp" presStyleIdx="0" presStyleCnt="3"/>
      <dgm:spPr/>
    </dgm:pt>
    <dgm:pt modelId="{0E45D43A-32F9-9C40-A981-F2FA7C7615B4}" type="pres">
      <dgm:prSet presAssocID="{143137B9-B3EF-004C-B750-8ACE41F5C309}" presName="compChildNode" presStyleCnt="0"/>
      <dgm:spPr/>
    </dgm:pt>
    <dgm:pt modelId="{6A397D29-B913-034A-BBD7-4C2E0A33B327}" type="pres">
      <dgm:prSet presAssocID="{143137B9-B3EF-004C-B750-8ACE41F5C309}" presName="theInnerList" presStyleCnt="0"/>
      <dgm:spPr/>
    </dgm:pt>
    <dgm:pt modelId="{CE4EFC32-3EB1-AD48-9FCE-FF87D12EDD52}" type="pres">
      <dgm:prSet presAssocID="{FB82ACAA-60AE-2B43-8FC6-0754E20A3198}" presName="childNode" presStyleLbl="node1" presStyleIdx="0" presStyleCnt="6">
        <dgm:presLayoutVars>
          <dgm:bulletEnabled val="1"/>
        </dgm:presLayoutVars>
      </dgm:prSet>
      <dgm:spPr/>
    </dgm:pt>
    <dgm:pt modelId="{2C8AFFDC-AD55-3240-A7FA-CDFFDBCE48D1}" type="pres">
      <dgm:prSet presAssocID="{FB82ACAA-60AE-2B43-8FC6-0754E20A3198}" presName="aSpace2" presStyleCnt="0"/>
      <dgm:spPr/>
    </dgm:pt>
    <dgm:pt modelId="{A7240E93-17BE-0D42-B963-A454ECA10EAC}" type="pres">
      <dgm:prSet presAssocID="{47FB48CF-A7B7-B64A-BA35-AECC58DF7834}" presName="childNode" presStyleLbl="node1" presStyleIdx="1" presStyleCnt="6">
        <dgm:presLayoutVars>
          <dgm:bulletEnabled val="1"/>
        </dgm:presLayoutVars>
      </dgm:prSet>
      <dgm:spPr/>
    </dgm:pt>
    <dgm:pt modelId="{07D8392F-03C7-2B4C-9716-02715C3119B9}" type="pres">
      <dgm:prSet presAssocID="{143137B9-B3EF-004C-B750-8ACE41F5C309}" presName="aSpace" presStyleCnt="0"/>
      <dgm:spPr/>
    </dgm:pt>
    <dgm:pt modelId="{B7C1D4EA-C61A-A04C-9A8F-8A2DDE97F153}" type="pres">
      <dgm:prSet presAssocID="{A9E57556-A037-4F44-9C6E-C9BA2A57E845}" presName="compNode" presStyleCnt="0"/>
      <dgm:spPr/>
    </dgm:pt>
    <dgm:pt modelId="{71C9A237-FF5D-534E-8083-D07435DC8FED}" type="pres">
      <dgm:prSet presAssocID="{A9E57556-A037-4F44-9C6E-C9BA2A57E845}" presName="aNode" presStyleLbl="bgShp" presStyleIdx="1" presStyleCnt="3"/>
      <dgm:spPr/>
    </dgm:pt>
    <dgm:pt modelId="{159FC35F-0BC6-D545-A9B8-74BF27F585A6}" type="pres">
      <dgm:prSet presAssocID="{A9E57556-A037-4F44-9C6E-C9BA2A57E845}" presName="textNode" presStyleLbl="bgShp" presStyleIdx="1" presStyleCnt="3"/>
      <dgm:spPr/>
    </dgm:pt>
    <dgm:pt modelId="{80E2A134-2FF7-DA44-8E38-0F2E29F3AE03}" type="pres">
      <dgm:prSet presAssocID="{A9E57556-A037-4F44-9C6E-C9BA2A57E845}" presName="compChildNode" presStyleCnt="0"/>
      <dgm:spPr/>
    </dgm:pt>
    <dgm:pt modelId="{9B984320-A914-544E-896C-DA045F3F1EB6}" type="pres">
      <dgm:prSet presAssocID="{A9E57556-A037-4F44-9C6E-C9BA2A57E845}" presName="theInnerList" presStyleCnt="0"/>
      <dgm:spPr/>
    </dgm:pt>
    <dgm:pt modelId="{6C0D68D2-4351-5241-8006-6BED4869FE39}" type="pres">
      <dgm:prSet presAssocID="{6971461A-EB9A-0F4F-A14C-F96237C1FE0F}" presName="childNode" presStyleLbl="node1" presStyleIdx="2" presStyleCnt="6">
        <dgm:presLayoutVars>
          <dgm:bulletEnabled val="1"/>
        </dgm:presLayoutVars>
      </dgm:prSet>
      <dgm:spPr/>
    </dgm:pt>
    <dgm:pt modelId="{9C0065D9-5F82-DF41-9D77-000E6F2515C4}" type="pres">
      <dgm:prSet presAssocID="{6971461A-EB9A-0F4F-A14C-F96237C1FE0F}" presName="aSpace2" presStyleCnt="0"/>
      <dgm:spPr/>
    </dgm:pt>
    <dgm:pt modelId="{0E4B488E-F896-8743-B048-CABE6B843FAE}" type="pres">
      <dgm:prSet presAssocID="{319ECE19-D6FC-DB4D-99FF-28EC0A7B17B8}" presName="childNode" presStyleLbl="node1" presStyleIdx="3" presStyleCnt="6">
        <dgm:presLayoutVars>
          <dgm:bulletEnabled val="1"/>
        </dgm:presLayoutVars>
      </dgm:prSet>
      <dgm:spPr/>
    </dgm:pt>
    <dgm:pt modelId="{0B2D6111-FBEA-DB44-9A47-0363A383C452}" type="pres">
      <dgm:prSet presAssocID="{A9E57556-A037-4F44-9C6E-C9BA2A57E845}" presName="aSpace" presStyleCnt="0"/>
      <dgm:spPr/>
    </dgm:pt>
    <dgm:pt modelId="{247AAD00-C362-4C4D-AED0-2F00C998B878}" type="pres">
      <dgm:prSet presAssocID="{43295D4E-313A-5D47-B55B-B3CA41473449}" presName="compNode" presStyleCnt="0"/>
      <dgm:spPr/>
    </dgm:pt>
    <dgm:pt modelId="{B6D9FC9E-6E64-7C43-A940-B3035B315898}" type="pres">
      <dgm:prSet presAssocID="{43295D4E-313A-5D47-B55B-B3CA41473449}" presName="aNode" presStyleLbl="bgShp" presStyleIdx="2" presStyleCnt="3"/>
      <dgm:spPr/>
    </dgm:pt>
    <dgm:pt modelId="{DD94DF0B-1CB6-8844-A213-389FC8AC9D77}" type="pres">
      <dgm:prSet presAssocID="{43295D4E-313A-5D47-B55B-B3CA41473449}" presName="textNode" presStyleLbl="bgShp" presStyleIdx="2" presStyleCnt="3"/>
      <dgm:spPr/>
    </dgm:pt>
    <dgm:pt modelId="{328B3CA9-E374-7043-9806-EF1D00BAAF5D}" type="pres">
      <dgm:prSet presAssocID="{43295D4E-313A-5D47-B55B-B3CA41473449}" presName="compChildNode" presStyleCnt="0"/>
      <dgm:spPr/>
    </dgm:pt>
    <dgm:pt modelId="{62241008-0861-2F4C-92F7-1391E846EBFA}" type="pres">
      <dgm:prSet presAssocID="{43295D4E-313A-5D47-B55B-B3CA41473449}" presName="theInnerList" presStyleCnt="0"/>
      <dgm:spPr/>
    </dgm:pt>
    <dgm:pt modelId="{23BFC0F8-FAC7-D24A-90D7-B6EC2D386E9E}" type="pres">
      <dgm:prSet presAssocID="{357EC2F3-8EA7-ED44-A3E1-86540CFF1658}" presName="childNode" presStyleLbl="node1" presStyleIdx="4" presStyleCnt="6">
        <dgm:presLayoutVars>
          <dgm:bulletEnabled val="1"/>
        </dgm:presLayoutVars>
      </dgm:prSet>
      <dgm:spPr/>
    </dgm:pt>
    <dgm:pt modelId="{691831B8-5788-7341-B97B-C6BC3E7EB41E}" type="pres">
      <dgm:prSet presAssocID="{357EC2F3-8EA7-ED44-A3E1-86540CFF1658}" presName="aSpace2" presStyleCnt="0"/>
      <dgm:spPr/>
    </dgm:pt>
    <dgm:pt modelId="{640AD424-E832-CF4E-A402-0BB4D85842CB}" type="pres">
      <dgm:prSet presAssocID="{8C784BA9-F031-134C-8C84-F812FAF865A7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7FAF7600-6BDE-1B4C-9278-90263DE5D622}" type="presOf" srcId="{47FB48CF-A7B7-B64A-BA35-AECC58DF7834}" destId="{A7240E93-17BE-0D42-B963-A454ECA10EAC}" srcOrd="0" destOrd="0" presId="urn:microsoft.com/office/officeart/2005/8/layout/lProcess2"/>
    <dgm:cxn modelId="{C8334906-4520-1744-8768-A0D2E3169C2A}" srcId="{143137B9-B3EF-004C-B750-8ACE41F5C309}" destId="{FB82ACAA-60AE-2B43-8FC6-0754E20A3198}" srcOrd="0" destOrd="0" parTransId="{1F3E0623-B059-574F-8A3E-5F6A964E8493}" sibTransId="{6322E982-A44D-F141-8013-066727B1D819}"/>
    <dgm:cxn modelId="{C51EFF0A-E2D5-DF44-9282-525EB4E5BFBD}" srcId="{35B0451B-847F-8F48-9E2A-1058CF9F5194}" destId="{43295D4E-313A-5D47-B55B-B3CA41473449}" srcOrd="2" destOrd="0" parTransId="{B3ED4BBE-BF41-CE41-84D0-00AF418BD4D3}" sibTransId="{4ADB66CF-31F7-0844-92C1-008C9DD4CF65}"/>
    <dgm:cxn modelId="{1B57FC12-33B8-CE4B-808C-80B2B88AD0E2}" type="presOf" srcId="{6971461A-EB9A-0F4F-A14C-F96237C1FE0F}" destId="{6C0D68D2-4351-5241-8006-6BED4869FE39}" srcOrd="0" destOrd="0" presId="urn:microsoft.com/office/officeart/2005/8/layout/lProcess2"/>
    <dgm:cxn modelId="{C234A11C-947D-EA4C-B384-DC06FE9C0240}" srcId="{35B0451B-847F-8F48-9E2A-1058CF9F5194}" destId="{A9E57556-A037-4F44-9C6E-C9BA2A57E845}" srcOrd="1" destOrd="0" parTransId="{8930C95B-18B2-904E-8A5D-95F8D84292DA}" sibTransId="{AF451A3B-19FA-5741-A49A-495B697CB6F3}"/>
    <dgm:cxn modelId="{612C7B21-E15F-DE41-9375-65F900259A23}" type="presOf" srcId="{143137B9-B3EF-004C-B750-8ACE41F5C309}" destId="{2E2C6A94-4F76-7A49-A90D-87A8FD08A4DE}" srcOrd="1" destOrd="0" presId="urn:microsoft.com/office/officeart/2005/8/layout/lProcess2"/>
    <dgm:cxn modelId="{F0215C24-FB31-BF41-A040-5833C7D7788A}" type="presOf" srcId="{43295D4E-313A-5D47-B55B-B3CA41473449}" destId="{DD94DF0B-1CB6-8844-A213-389FC8AC9D77}" srcOrd="1" destOrd="0" presId="urn:microsoft.com/office/officeart/2005/8/layout/lProcess2"/>
    <dgm:cxn modelId="{4AE95F2A-9D73-9B45-A5CA-6B5C799719B3}" srcId="{43295D4E-313A-5D47-B55B-B3CA41473449}" destId="{8C784BA9-F031-134C-8C84-F812FAF865A7}" srcOrd="1" destOrd="0" parTransId="{D63B3B01-6F1D-F945-A2C0-1ACAF3212CB1}" sibTransId="{C7D35BAF-5B09-934A-B094-BD825469AF30}"/>
    <dgm:cxn modelId="{D0C4973B-D6A8-1F49-8EA5-D3856527E668}" srcId="{A9E57556-A037-4F44-9C6E-C9BA2A57E845}" destId="{319ECE19-D6FC-DB4D-99FF-28EC0A7B17B8}" srcOrd="1" destOrd="0" parTransId="{497F3386-58F6-504D-9CC6-28008E4166E6}" sibTransId="{C944CA08-A2BF-0342-8DF4-581BE4CA09CC}"/>
    <dgm:cxn modelId="{B5E9DB41-78D2-754A-A6F0-CA83BCBA2A4A}" type="presOf" srcId="{319ECE19-D6FC-DB4D-99FF-28EC0A7B17B8}" destId="{0E4B488E-F896-8743-B048-CABE6B843FAE}" srcOrd="0" destOrd="0" presId="urn:microsoft.com/office/officeart/2005/8/layout/lProcess2"/>
    <dgm:cxn modelId="{68528342-13EF-FE4A-AED6-E708C7435CAB}" type="presOf" srcId="{43295D4E-313A-5D47-B55B-B3CA41473449}" destId="{B6D9FC9E-6E64-7C43-A940-B3035B315898}" srcOrd="0" destOrd="0" presId="urn:microsoft.com/office/officeart/2005/8/layout/lProcess2"/>
    <dgm:cxn modelId="{9CFB965D-323A-D247-AE1F-A75EED4F5C75}" type="presOf" srcId="{FB82ACAA-60AE-2B43-8FC6-0754E20A3198}" destId="{CE4EFC32-3EB1-AD48-9FCE-FF87D12EDD52}" srcOrd="0" destOrd="0" presId="urn:microsoft.com/office/officeart/2005/8/layout/lProcess2"/>
    <dgm:cxn modelId="{E3B4C864-2282-964F-B406-80D7CCB43E36}" type="presOf" srcId="{8C784BA9-F031-134C-8C84-F812FAF865A7}" destId="{640AD424-E832-CF4E-A402-0BB4D85842CB}" srcOrd="0" destOrd="0" presId="urn:microsoft.com/office/officeart/2005/8/layout/lProcess2"/>
    <dgm:cxn modelId="{B026BB65-E189-574E-8E47-4C4C039559A8}" type="presOf" srcId="{35B0451B-847F-8F48-9E2A-1058CF9F5194}" destId="{7CAE778D-D130-8347-93B8-D892E3C8759D}" srcOrd="0" destOrd="0" presId="urn:microsoft.com/office/officeart/2005/8/layout/lProcess2"/>
    <dgm:cxn modelId="{5538E378-707B-A94D-9913-F21ED65C4935}" srcId="{35B0451B-847F-8F48-9E2A-1058CF9F5194}" destId="{143137B9-B3EF-004C-B750-8ACE41F5C309}" srcOrd="0" destOrd="0" parTransId="{B757637F-6FBB-B146-BD33-3DDA5D3050B8}" sibTransId="{EC846F0F-27DD-DA43-AA71-2B6FC3240383}"/>
    <dgm:cxn modelId="{673F258E-4398-1C49-94B7-6B2C4FBDB249}" srcId="{143137B9-B3EF-004C-B750-8ACE41F5C309}" destId="{47FB48CF-A7B7-B64A-BA35-AECC58DF7834}" srcOrd="1" destOrd="0" parTransId="{117F9374-2EE2-AF46-BF3E-E586046B5EA8}" sibTransId="{64A62EB3-2C2B-3E49-879E-24D411802E17}"/>
    <dgm:cxn modelId="{3009CF8E-870D-924D-9AAC-90946441DD8C}" type="presOf" srcId="{A9E57556-A037-4F44-9C6E-C9BA2A57E845}" destId="{159FC35F-0BC6-D545-A9B8-74BF27F585A6}" srcOrd="1" destOrd="0" presId="urn:microsoft.com/office/officeart/2005/8/layout/lProcess2"/>
    <dgm:cxn modelId="{2C0A6D96-E294-5041-8A4A-87DB3B84145D}" type="presOf" srcId="{357EC2F3-8EA7-ED44-A3E1-86540CFF1658}" destId="{23BFC0F8-FAC7-D24A-90D7-B6EC2D386E9E}" srcOrd="0" destOrd="0" presId="urn:microsoft.com/office/officeart/2005/8/layout/lProcess2"/>
    <dgm:cxn modelId="{F60C7E9D-5818-CC44-AC10-A1CAA276D94C}" srcId="{A9E57556-A037-4F44-9C6E-C9BA2A57E845}" destId="{6971461A-EB9A-0F4F-A14C-F96237C1FE0F}" srcOrd="0" destOrd="0" parTransId="{F1882DB3-C60F-AE41-8F3B-681C53DF5498}" sibTransId="{EF051C18-9B8D-E846-BA67-12E836D17625}"/>
    <dgm:cxn modelId="{44B2EA9F-8402-6447-B2C2-3410F70D96DD}" type="presOf" srcId="{143137B9-B3EF-004C-B750-8ACE41F5C309}" destId="{04DC887F-2FEE-014E-A0A1-910A562CC8D3}" srcOrd="0" destOrd="0" presId="urn:microsoft.com/office/officeart/2005/8/layout/lProcess2"/>
    <dgm:cxn modelId="{A08BBDA6-0009-A548-9FBD-25D8FCD36E55}" srcId="{43295D4E-313A-5D47-B55B-B3CA41473449}" destId="{357EC2F3-8EA7-ED44-A3E1-86540CFF1658}" srcOrd="0" destOrd="0" parTransId="{92CA50B5-1B61-D147-8083-98BEA9E38BD3}" sibTransId="{E1F258E8-D9A2-5342-A638-167473978158}"/>
    <dgm:cxn modelId="{27BECADB-C06A-AA42-B60C-14F101908173}" type="presOf" srcId="{A9E57556-A037-4F44-9C6E-C9BA2A57E845}" destId="{71C9A237-FF5D-534E-8083-D07435DC8FED}" srcOrd="0" destOrd="0" presId="urn:microsoft.com/office/officeart/2005/8/layout/lProcess2"/>
    <dgm:cxn modelId="{D101EFC3-13D5-E94C-97C0-67B8A2BE1890}" type="presParOf" srcId="{7CAE778D-D130-8347-93B8-D892E3C8759D}" destId="{EDD5E415-7CC0-754F-B3BD-B97B3C592DD6}" srcOrd="0" destOrd="0" presId="urn:microsoft.com/office/officeart/2005/8/layout/lProcess2"/>
    <dgm:cxn modelId="{CFD4BB6F-35D4-0C41-949C-9C5429340C5F}" type="presParOf" srcId="{EDD5E415-7CC0-754F-B3BD-B97B3C592DD6}" destId="{04DC887F-2FEE-014E-A0A1-910A562CC8D3}" srcOrd="0" destOrd="0" presId="urn:microsoft.com/office/officeart/2005/8/layout/lProcess2"/>
    <dgm:cxn modelId="{38397FD8-73E3-F545-88A6-870301EC0048}" type="presParOf" srcId="{EDD5E415-7CC0-754F-B3BD-B97B3C592DD6}" destId="{2E2C6A94-4F76-7A49-A90D-87A8FD08A4DE}" srcOrd="1" destOrd="0" presId="urn:microsoft.com/office/officeart/2005/8/layout/lProcess2"/>
    <dgm:cxn modelId="{BC2284C2-AA8A-CA42-AD8E-47021DB29240}" type="presParOf" srcId="{EDD5E415-7CC0-754F-B3BD-B97B3C592DD6}" destId="{0E45D43A-32F9-9C40-A981-F2FA7C7615B4}" srcOrd="2" destOrd="0" presId="urn:microsoft.com/office/officeart/2005/8/layout/lProcess2"/>
    <dgm:cxn modelId="{667B5B5A-86A2-4B40-BBDE-F3CBB604887F}" type="presParOf" srcId="{0E45D43A-32F9-9C40-A981-F2FA7C7615B4}" destId="{6A397D29-B913-034A-BBD7-4C2E0A33B327}" srcOrd="0" destOrd="0" presId="urn:microsoft.com/office/officeart/2005/8/layout/lProcess2"/>
    <dgm:cxn modelId="{F7E27F6A-E39A-0A4A-A3BF-E1F8A945AA9D}" type="presParOf" srcId="{6A397D29-B913-034A-BBD7-4C2E0A33B327}" destId="{CE4EFC32-3EB1-AD48-9FCE-FF87D12EDD52}" srcOrd="0" destOrd="0" presId="urn:microsoft.com/office/officeart/2005/8/layout/lProcess2"/>
    <dgm:cxn modelId="{5F4FDB7E-DB7A-C14B-B9A6-1F554F5834FC}" type="presParOf" srcId="{6A397D29-B913-034A-BBD7-4C2E0A33B327}" destId="{2C8AFFDC-AD55-3240-A7FA-CDFFDBCE48D1}" srcOrd="1" destOrd="0" presId="urn:microsoft.com/office/officeart/2005/8/layout/lProcess2"/>
    <dgm:cxn modelId="{4AD4F46A-5A30-324D-A652-DEF0150066C0}" type="presParOf" srcId="{6A397D29-B913-034A-BBD7-4C2E0A33B327}" destId="{A7240E93-17BE-0D42-B963-A454ECA10EAC}" srcOrd="2" destOrd="0" presId="urn:microsoft.com/office/officeart/2005/8/layout/lProcess2"/>
    <dgm:cxn modelId="{30223792-2F9D-F64F-A187-A2B191F486DF}" type="presParOf" srcId="{7CAE778D-D130-8347-93B8-D892E3C8759D}" destId="{07D8392F-03C7-2B4C-9716-02715C3119B9}" srcOrd="1" destOrd="0" presId="urn:microsoft.com/office/officeart/2005/8/layout/lProcess2"/>
    <dgm:cxn modelId="{EC2D9D40-5C12-1C47-93D0-A9897D70ABD5}" type="presParOf" srcId="{7CAE778D-D130-8347-93B8-D892E3C8759D}" destId="{B7C1D4EA-C61A-A04C-9A8F-8A2DDE97F153}" srcOrd="2" destOrd="0" presId="urn:microsoft.com/office/officeart/2005/8/layout/lProcess2"/>
    <dgm:cxn modelId="{58B380EB-2FB4-C24B-AA1B-C161EE3F8F73}" type="presParOf" srcId="{B7C1D4EA-C61A-A04C-9A8F-8A2DDE97F153}" destId="{71C9A237-FF5D-534E-8083-D07435DC8FED}" srcOrd="0" destOrd="0" presId="urn:microsoft.com/office/officeart/2005/8/layout/lProcess2"/>
    <dgm:cxn modelId="{276A10A0-C5D0-A847-B0E0-009C5794FC51}" type="presParOf" srcId="{B7C1D4EA-C61A-A04C-9A8F-8A2DDE97F153}" destId="{159FC35F-0BC6-D545-A9B8-74BF27F585A6}" srcOrd="1" destOrd="0" presId="urn:microsoft.com/office/officeart/2005/8/layout/lProcess2"/>
    <dgm:cxn modelId="{981CE572-9E60-8C4C-8EE7-59393D5BE40F}" type="presParOf" srcId="{B7C1D4EA-C61A-A04C-9A8F-8A2DDE97F153}" destId="{80E2A134-2FF7-DA44-8E38-0F2E29F3AE03}" srcOrd="2" destOrd="0" presId="urn:microsoft.com/office/officeart/2005/8/layout/lProcess2"/>
    <dgm:cxn modelId="{667BB12F-1472-6F4A-9DDF-5C226B46D56B}" type="presParOf" srcId="{80E2A134-2FF7-DA44-8E38-0F2E29F3AE03}" destId="{9B984320-A914-544E-896C-DA045F3F1EB6}" srcOrd="0" destOrd="0" presId="urn:microsoft.com/office/officeart/2005/8/layout/lProcess2"/>
    <dgm:cxn modelId="{16426728-0A22-B64C-85B2-B71606971480}" type="presParOf" srcId="{9B984320-A914-544E-896C-DA045F3F1EB6}" destId="{6C0D68D2-4351-5241-8006-6BED4869FE39}" srcOrd="0" destOrd="0" presId="urn:microsoft.com/office/officeart/2005/8/layout/lProcess2"/>
    <dgm:cxn modelId="{949AF85F-B346-1D41-B7A9-481AA3954D3E}" type="presParOf" srcId="{9B984320-A914-544E-896C-DA045F3F1EB6}" destId="{9C0065D9-5F82-DF41-9D77-000E6F2515C4}" srcOrd="1" destOrd="0" presId="urn:microsoft.com/office/officeart/2005/8/layout/lProcess2"/>
    <dgm:cxn modelId="{B97EE7C8-0B86-6C40-AC26-0EA31F9BCE0E}" type="presParOf" srcId="{9B984320-A914-544E-896C-DA045F3F1EB6}" destId="{0E4B488E-F896-8743-B048-CABE6B843FAE}" srcOrd="2" destOrd="0" presId="urn:microsoft.com/office/officeart/2005/8/layout/lProcess2"/>
    <dgm:cxn modelId="{7F2F9F79-DD45-314D-9DC9-47F156E3194C}" type="presParOf" srcId="{7CAE778D-D130-8347-93B8-D892E3C8759D}" destId="{0B2D6111-FBEA-DB44-9A47-0363A383C452}" srcOrd="3" destOrd="0" presId="urn:microsoft.com/office/officeart/2005/8/layout/lProcess2"/>
    <dgm:cxn modelId="{DF737626-DB6E-314A-AF38-44B5683E7D6A}" type="presParOf" srcId="{7CAE778D-D130-8347-93B8-D892E3C8759D}" destId="{247AAD00-C362-4C4D-AED0-2F00C998B878}" srcOrd="4" destOrd="0" presId="urn:microsoft.com/office/officeart/2005/8/layout/lProcess2"/>
    <dgm:cxn modelId="{20DD1A79-E7B5-CC4A-AFD6-01ADA110905F}" type="presParOf" srcId="{247AAD00-C362-4C4D-AED0-2F00C998B878}" destId="{B6D9FC9E-6E64-7C43-A940-B3035B315898}" srcOrd="0" destOrd="0" presId="urn:microsoft.com/office/officeart/2005/8/layout/lProcess2"/>
    <dgm:cxn modelId="{806F4117-E9FB-414B-B4D1-6BB0BEF5856E}" type="presParOf" srcId="{247AAD00-C362-4C4D-AED0-2F00C998B878}" destId="{DD94DF0B-1CB6-8844-A213-389FC8AC9D77}" srcOrd="1" destOrd="0" presId="urn:microsoft.com/office/officeart/2005/8/layout/lProcess2"/>
    <dgm:cxn modelId="{533F969F-C747-9D43-B4DE-D51298E6D5C9}" type="presParOf" srcId="{247AAD00-C362-4C4D-AED0-2F00C998B878}" destId="{328B3CA9-E374-7043-9806-EF1D00BAAF5D}" srcOrd="2" destOrd="0" presId="urn:microsoft.com/office/officeart/2005/8/layout/lProcess2"/>
    <dgm:cxn modelId="{59751991-0E50-1346-B134-AB0AB871B794}" type="presParOf" srcId="{328B3CA9-E374-7043-9806-EF1D00BAAF5D}" destId="{62241008-0861-2F4C-92F7-1391E846EBFA}" srcOrd="0" destOrd="0" presId="urn:microsoft.com/office/officeart/2005/8/layout/lProcess2"/>
    <dgm:cxn modelId="{E3D87657-D0CF-5444-943B-D4093EE02C41}" type="presParOf" srcId="{62241008-0861-2F4C-92F7-1391E846EBFA}" destId="{23BFC0F8-FAC7-D24A-90D7-B6EC2D386E9E}" srcOrd="0" destOrd="0" presId="urn:microsoft.com/office/officeart/2005/8/layout/lProcess2"/>
    <dgm:cxn modelId="{4688CAE9-CB11-2845-A821-E193A9969EFB}" type="presParOf" srcId="{62241008-0861-2F4C-92F7-1391E846EBFA}" destId="{691831B8-5788-7341-B97B-C6BC3E7EB41E}" srcOrd="1" destOrd="0" presId="urn:microsoft.com/office/officeart/2005/8/layout/lProcess2"/>
    <dgm:cxn modelId="{42E36DA5-999E-4840-B97D-0A50A69D286F}" type="presParOf" srcId="{62241008-0861-2F4C-92F7-1391E846EBFA}" destId="{640AD424-E832-CF4E-A402-0BB4D85842C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5BA55B-4FE1-4B52-9E04-8B1797327F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5FADDE8-E2DF-40D2-9606-67217B07C7CB}">
      <dgm:prSet/>
      <dgm:spPr/>
      <dgm:t>
        <a:bodyPr/>
        <a:lstStyle/>
        <a:p>
          <a:r>
            <a:rPr lang="es-CL"/>
            <a:t>Tercer nivel de diagnóstico</a:t>
          </a:r>
          <a:endParaRPr lang="en-US"/>
        </a:p>
      </dgm:t>
    </dgm:pt>
    <dgm:pt modelId="{3FB85174-DC80-4400-8A14-8F4F942D385F}" type="parTrans" cxnId="{52D3062C-061D-4680-B884-41E6F389429B}">
      <dgm:prSet/>
      <dgm:spPr/>
      <dgm:t>
        <a:bodyPr/>
        <a:lstStyle/>
        <a:p>
          <a:endParaRPr lang="en-US"/>
        </a:p>
      </dgm:t>
    </dgm:pt>
    <dgm:pt modelId="{4FCBEDD9-05D6-44F8-9166-525B763F8ECB}" type="sibTrans" cxnId="{52D3062C-061D-4680-B884-41E6F389429B}">
      <dgm:prSet/>
      <dgm:spPr/>
      <dgm:t>
        <a:bodyPr/>
        <a:lstStyle/>
        <a:p>
          <a:endParaRPr lang="en-US"/>
        </a:p>
      </dgm:t>
    </dgm:pt>
    <dgm:pt modelId="{58D8EECD-CCE2-4426-8DB5-D6E1A7C268F3}">
      <dgm:prSet/>
      <dgm:spPr/>
      <dgm:t>
        <a:bodyPr/>
        <a:lstStyle/>
        <a:p>
          <a:r>
            <a:rPr lang="es-CL"/>
            <a:t>Set específico de tipos de crisis y manifestaciones en EEG e imágenes que tienden a tener manifestaciones, desencadenantes y pronóstico edad-dependientes</a:t>
          </a:r>
          <a:endParaRPr lang="en-US"/>
        </a:p>
      </dgm:t>
    </dgm:pt>
    <dgm:pt modelId="{844DB281-56E6-49BB-9C91-9B6BCC881669}" type="parTrans" cxnId="{A3ABA1F6-62A0-4EEA-9B7F-E2B6A0D736C7}">
      <dgm:prSet/>
      <dgm:spPr/>
      <dgm:t>
        <a:bodyPr/>
        <a:lstStyle/>
        <a:p>
          <a:endParaRPr lang="en-US"/>
        </a:p>
      </dgm:t>
    </dgm:pt>
    <dgm:pt modelId="{D7BF3966-22F7-4740-9EFE-D5FB3001A82C}" type="sibTrans" cxnId="{A3ABA1F6-62A0-4EEA-9B7F-E2B6A0D736C7}">
      <dgm:prSet/>
      <dgm:spPr/>
      <dgm:t>
        <a:bodyPr/>
        <a:lstStyle/>
        <a:p>
          <a:endParaRPr lang="en-US"/>
        </a:p>
      </dgm:t>
    </dgm:pt>
    <dgm:pt modelId="{D6166E64-B91A-4EBF-B8EA-244379642714}" type="pres">
      <dgm:prSet presAssocID="{4E5BA55B-4FE1-4B52-9E04-8B1797327F53}" presName="root" presStyleCnt="0">
        <dgm:presLayoutVars>
          <dgm:dir/>
          <dgm:resizeHandles val="exact"/>
        </dgm:presLayoutVars>
      </dgm:prSet>
      <dgm:spPr/>
    </dgm:pt>
    <dgm:pt modelId="{95E60AA3-A121-44FB-A8A9-1D0EC04346E0}" type="pres">
      <dgm:prSet presAssocID="{C5FADDE8-E2DF-40D2-9606-67217B07C7CB}" presName="compNode" presStyleCnt="0"/>
      <dgm:spPr/>
    </dgm:pt>
    <dgm:pt modelId="{155A3E79-0574-4D87-900D-B71237CCAEBE}" type="pres">
      <dgm:prSet presAssocID="{C5FADDE8-E2DF-40D2-9606-67217B07C7CB}" presName="bgRect" presStyleLbl="bgShp" presStyleIdx="0" presStyleCnt="2"/>
      <dgm:spPr/>
    </dgm:pt>
    <dgm:pt modelId="{8B34BE67-1FFD-4E74-A7E9-AB39D7827BC5}" type="pres">
      <dgm:prSet presAssocID="{C5FADDE8-E2DF-40D2-9606-67217B07C7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7CA6BE7D-C59A-46A6-97DC-0BC73EA70822}" type="pres">
      <dgm:prSet presAssocID="{C5FADDE8-E2DF-40D2-9606-67217B07C7CB}" presName="spaceRect" presStyleCnt="0"/>
      <dgm:spPr/>
    </dgm:pt>
    <dgm:pt modelId="{68982035-9256-467F-8282-7D24F5E5A9B6}" type="pres">
      <dgm:prSet presAssocID="{C5FADDE8-E2DF-40D2-9606-67217B07C7CB}" presName="parTx" presStyleLbl="revTx" presStyleIdx="0" presStyleCnt="2">
        <dgm:presLayoutVars>
          <dgm:chMax val="0"/>
          <dgm:chPref val="0"/>
        </dgm:presLayoutVars>
      </dgm:prSet>
      <dgm:spPr/>
    </dgm:pt>
    <dgm:pt modelId="{DBD4325E-9E00-4C2E-8298-1B4788247D71}" type="pres">
      <dgm:prSet presAssocID="{4FCBEDD9-05D6-44F8-9166-525B763F8ECB}" presName="sibTrans" presStyleCnt="0"/>
      <dgm:spPr/>
    </dgm:pt>
    <dgm:pt modelId="{7F58AF75-C905-4875-91A3-B58049CAF429}" type="pres">
      <dgm:prSet presAssocID="{58D8EECD-CCE2-4426-8DB5-D6E1A7C268F3}" presName="compNode" presStyleCnt="0"/>
      <dgm:spPr/>
    </dgm:pt>
    <dgm:pt modelId="{2273F2F6-26C6-4AB0-A4E3-99FD48CD8D18}" type="pres">
      <dgm:prSet presAssocID="{58D8EECD-CCE2-4426-8DB5-D6E1A7C268F3}" presName="bgRect" presStyleLbl="bgShp" presStyleIdx="1" presStyleCnt="2"/>
      <dgm:spPr/>
    </dgm:pt>
    <dgm:pt modelId="{769EC72A-509A-4219-A580-FBEEADFE79C9}" type="pres">
      <dgm:prSet presAssocID="{58D8EECD-CCE2-4426-8DB5-D6E1A7C268F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C42F4AD-FE23-4C66-B352-9326CDEAC141}" type="pres">
      <dgm:prSet presAssocID="{58D8EECD-CCE2-4426-8DB5-D6E1A7C268F3}" presName="spaceRect" presStyleCnt="0"/>
      <dgm:spPr/>
    </dgm:pt>
    <dgm:pt modelId="{4E63507B-A1E6-4B9B-91B2-4ADEBDB23019}" type="pres">
      <dgm:prSet presAssocID="{58D8EECD-CCE2-4426-8DB5-D6E1A7C268F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18D4517-C062-485B-BA70-F7B6624498F7}" type="presOf" srcId="{C5FADDE8-E2DF-40D2-9606-67217B07C7CB}" destId="{68982035-9256-467F-8282-7D24F5E5A9B6}" srcOrd="0" destOrd="0" presId="urn:microsoft.com/office/officeart/2018/2/layout/IconVerticalSolidList"/>
    <dgm:cxn modelId="{52D3062C-061D-4680-B884-41E6F389429B}" srcId="{4E5BA55B-4FE1-4B52-9E04-8B1797327F53}" destId="{C5FADDE8-E2DF-40D2-9606-67217B07C7CB}" srcOrd="0" destOrd="0" parTransId="{3FB85174-DC80-4400-8A14-8F4F942D385F}" sibTransId="{4FCBEDD9-05D6-44F8-9166-525B763F8ECB}"/>
    <dgm:cxn modelId="{694B0A56-888B-4276-A0AF-4EBFEBCC0B0D}" type="presOf" srcId="{58D8EECD-CCE2-4426-8DB5-D6E1A7C268F3}" destId="{4E63507B-A1E6-4B9B-91B2-4ADEBDB23019}" srcOrd="0" destOrd="0" presId="urn:microsoft.com/office/officeart/2018/2/layout/IconVerticalSolidList"/>
    <dgm:cxn modelId="{F56B59BD-1E2D-44F3-94C7-9A2714589C74}" type="presOf" srcId="{4E5BA55B-4FE1-4B52-9E04-8B1797327F53}" destId="{D6166E64-B91A-4EBF-B8EA-244379642714}" srcOrd="0" destOrd="0" presId="urn:microsoft.com/office/officeart/2018/2/layout/IconVerticalSolidList"/>
    <dgm:cxn modelId="{A3ABA1F6-62A0-4EEA-9B7F-E2B6A0D736C7}" srcId="{4E5BA55B-4FE1-4B52-9E04-8B1797327F53}" destId="{58D8EECD-CCE2-4426-8DB5-D6E1A7C268F3}" srcOrd="1" destOrd="0" parTransId="{844DB281-56E6-49BB-9C91-9B6BCC881669}" sibTransId="{D7BF3966-22F7-4740-9EFE-D5FB3001A82C}"/>
    <dgm:cxn modelId="{AE3941B7-910B-425B-AA09-61EEA5D1606D}" type="presParOf" srcId="{D6166E64-B91A-4EBF-B8EA-244379642714}" destId="{95E60AA3-A121-44FB-A8A9-1D0EC04346E0}" srcOrd="0" destOrd="0" presId="urn:microsoft.com/office/officeart/2018/2/layout/IconVerticalSolidList"/>
    <dgm:cxn modelId="{B938280A-6235-4D7A-8D2E-1EF6D6C4029C}" type="presParOf" srcId="{95E60AA3-A121-44FB-A8A9-1D0EC04346E0}" destId="{155A3E79-0574-4D87-900D-B71237CCAEBE}" srcOrd="0" destOrd="0" presId="urn:microsoft.com/office/officeart/2018/2/layout/IconVerticalSolidList"/>
    <dgm:cxn modelId="{61DD2CD5-D6E6-443E-9AE0-87593509C67C}" type="presParOf" srcId="{95E60AA3-A121-44FB-A8A9-1D0EC04346E0}" destId="{8B34BE67-1FFD-4E74-A7E9-AB39D7827BC5}" srcOrd="1" destOrd="0" presId="urn:microsoft.com/office/officeart/2018/2/layout/IconVerticalSolidList"/>
    <dgm:cxn modelId="{5A767469-4273-419C-8334-9A84EAF344E7}" type="presParOf" srcId="{95E60AA3-A121-44FB-A8A9-1D0EC04346E0}" destId="{7CA6BE7D-C59A-46A6-97DC-0BC73EA70822}" srcOrd="2" destOrd="0" presId="urn:microsoft.com/office/officeart/2018/2/layout/IconVerticalSolidList"/>
    <dgm:cxn modelId="{90040F17-3469-41B3-8135-6A7B9BFF4E6F}" type="presParOf" srcId="{95E60AA3-A121-44FB-A8A9-1D0EC04346E0}" destId="{68982035-9256-467F-8282-7D24F5E5A9B6}" srcOrd="3" destOrd="0" presId="urn:microsoft.com/office/officeart/2018/2/layout/IconVerticalSolidList"/>
    <dgm:cxn modelId="{669D6FB7-387B-40E9-8BA9-59DB94249A85}" type="presParOf" srcId="{D6166E64-B91A-4EBF-B8EA-244379642714}" destId="{DBD4325E-9E00-4C2E-8298-1B4788247D71}" srcOrd="1" destOrd="0" presId="urn:microsoft.com/office/officeart/2018/2/layout/IconVerticalSolidList"/>
    <dgm:cxn modelId="{63C82ECF-25FD-4BBF-A054-BF81E0B8F619}" type="presParOf" srcId="{D6166E64-B91A-4EBF-B8EA-244379642714}" destId="{7F58AF75-C905-4875-91A3-B58049CAF429}" srcOrd="2" destOrd="0" presId="urn:microsoft.com/office/officeart/2018/2/layout/IconVerticalSolidList"/>
    <dgm:cxn modelId="{2EABDC86-E2F2-4E9D-B86F-184D21AE575A}" type="presParOf" srcId="{7F58AF75-C905-4875-91A3-B58049CAF429}" destId="{2273F2F6-26C6-4AB0-A4E3-99FD48CD8D18}" srcOrd="0" destOrd="0" presId="urn:microsoft.com/office/officeart/2018/2/layout/IconVerticalSolidList"/>
    <dgm:cxn modelId="{B6C19D62-03B5-42EB-8F28-C15F343B3201}" type="presParOf" srcId="{7F58AF75-C905-4875-91A3-B58049CAF429}" destId="{769EC72A-509A-4219-A580-FBEEADFE79C9}" srcOrd="1" destOrd="0" presId="urn:microsoft.com/office/officeart/2018/2/layout/IconVerticalSolidList"/>
    <dgm:cxn modelId="{C97FD3BC-81A0-4A88-98AC-E94A6D3A4A06}" type="presParOf" srcId="{7F58AF75-C905-4875-91A3-B58049CAF429}" destId="{EC42F4AD-FE23-4C66-B352-9326CDEAC141}" srcOrd="2" destOrd="0" presId="urn:microsoft.com/office/officeart/2018/2/layout/IconVerticalSolidList"/>
    <dgm:cxn modelId="{6CF5DEF0-7874-4B19-8621-D1ACAF3DCA6B}" type="presParOf" srcId="{7F58AF75-C905-4875-91A3-B58049CAF429}" destId="{4E63507B-A1E6-4B9B-91B2-4ADEBDB230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1AF6A1-A82D-FC4D-979E-EEB10340CC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2149DA-64D3-B34F-9D1D-FBB8305A7B30}">
      <dgm:prSet phldrT="[Texto]"/>
      <dgm:spPr/>
      <dgm:t>
        <a:bodyPr/>
        <a:lstStyle/>
        <a:p>
          <a:r>
            <a:rPr lang="es-MX" dirty="0"/>
            <a:t>Por edad</a:t>
          </a:r>
        </a:p>
      </dgm:t>
    </dgm:pt>
    <dgm:pt modelId="{174398FE-7D53-4948-B0FA-8C8FABA2D7F4}" type="parTrans" cxnId="{BDB72E24-04DB-454B-8BC6-214E2D0897E0}">
      <dgm:prSet/>
      <dgm:spPr/>
      <dgm:t>
        <a:bodyPr/>
        <a:lstStyle/>
        <a:p>
          <a:endParaRPr lang="es-MX"/>
        </a:p>
      </dgm:t>
    </dgm:pt>
    <dgm:pt modelId="{5E08D2AE-BB76-084E-8C4E-928263F8BC56}" type="sibTrans" cxnId="{BDB72E24-04DB-454B-8BC6-214E2D0897E0}">
      <dgm:prSet/>
      <dgm:spPr/>
      <dgm:t>
        <a:bodyPr/>
        <a:lstStyle/>
        <a:p>
          <a:endParaRPr lang="es-MX"/>
        </a:p>
      </dgm:t>
    </dgm:pt>
    <dgm:pt modelId="{881C59B3-7AE5-B040-80BE-DFA2B060A6D0}">
      <dgm:prSet phldrT="[Texto]"/>
      <dgm:spPr/>
      <dgm:t>
        <a:bodyPr/>
        <a:lstStyle/>
        <a:p>
          <a:r>
            <a:rPr lang="es-MX" dirty="0"/>
            <a:t>Inicio neonatal/lactante (Ej Sd. De West)</a:t>
          </a:r>
        </a:p>
      </dgm:t>
    </dgm:pt>
    <dgm:pt modelId="{E372C12B-3A6E-864E-815C-FD9ED928BA08}" type="parTrans" cxnId="{D6D1A4E7-0EA6-2240-ADD1-700F0C2C165F}">
      <dgm:prSet/>
      <dgm:spPr/>
      <dgm:t>
        <a:bodyPr/>
        <a:lstStyle/>
        <a:p>
          <a:endParaRPr lang="es-MX"/>
        </a:p>
      </dgm:t>
    </dgm:pt>
    <dgm:pt modelId="{E500DA81-59C6-CD43-A6C3-7CB6747461E7}" type="sibTrans" cxnId="{D6D1A4E7-0EA6-2240-ADD1-700F0C2C165F}">
      <dgm:prSet/>
      <dgm:spPr/>
      <dgm:t>
        <a:bodyPr/>
        <a:lstStyle/>
        <a:p>
          <a:endParaRPr lang="es-MX"/>
        </a:p>
      </dgm:t>
    </dgm:pt>
    <dgm:pt modelId="{580117B7-9118-4046-92C1-B79310345105}">
      <dgm:prSet phldrT="[Texto]"/>
      <dgm:spPr/>
      <dgm:t>
        <a:bodyPr/>
        <a:lstStyle/>
        <a:p>
          <a:r>
            <a:rPr lang="es-MX" dirty="0"/>
            <a:t>Inicio en la infancia (Ej Epilepsia Ausencia de la Infancia)</a:t>
          </a:r>
        </a:p>
      </dgm:t>
    </dgm:pt>
    <dgm:pt modelId="{E58DBE9E-FAAA-574D-BDD6-E1F4CA7FFCF0}" type="parTrans" cxnId="{3A96382B-137D-A544-84DC-5CABB9EA3E1F}">
      <dgm:prSet/>
      <dgm:spPr/>
      <dgm:t>
        <a:bodyPr/>
        <a:lstStyle/>
        <a:p>
          <a:endParaRPr lang="es-MX"/>
        </a:p>
      </dgm:t>
    </dgm:pt>
    <dgm:pt modelId="{484B6722-A2A1-BA42-B973-56CD5F420BD5}" type="sibTrans" cxnId="{3A96382B-137D-A544-84DC-5CABB9EA3E1F}">
      <dgm:prSet/>
      <dgm:spPr/>
      <dgm:t>
        <a:bodyPr/>
        <a:lstStyle/>
        <a:p>
          <a:endParaRPr lang="es-MX"/>
        </a:p>
      </dgm:t>
    </dgm:pt>
    <dgm:pt modelId="{6FB012B7-3649-7041-8D11-CEEA8C9C042B}">
      <dgm:prSet phldrT="[Texto]"/>
      <dgm:spPr/>
      <dgm:t>
        <a:bodyPr/>
        <a:lstStyle/>
        <a:p>
          <a:r>
            <a:rPr lang="es-MX" dirty="0"/>
            <a:t>Según pronóstico</a:t>
          </a:r>
        </a:p>
      </dgm:t>
    </dgm:pt>
    <dgm:pt modelId="{39880DCE-D942-7D47-B19D-50D60D875701}" type="parTrans" cxnId="{031EBEFD-B387-1140-B54E-8D1E6A25CB05}">
      <dgm:prSet/>
      <dgm:spPr/>
      <dgm:t>
        <a:bodyPr/>
        <a:lstStyle/>
        <a:p>
          <a:endParaRPr lang="es-MX"/>
        </a:p>
      </dgm:t>
    </dgm:pt>
    <dgm:pt modelId="{09FD42B9-B7B8-2D4C-9782-EC1044F9F629}" type="sibTrans" cxnId="{031EBEFD-B387-1140-B54E-8D1E6A25CB05}">
      <dgm:prSet/>
      <dgm:spPr/>
      <dgm:t>
        <a:bodyPr/>
        <a:lstStyle/>
        <a:p>
          <a:endParaRPr lang="es-MX"/>
        </a:p>
      </dgm:t>
    </dgm:pt>
    <dgm:pt modelId="{47187E03-F458-0848-B69D-99DF66B1C38D}">
      <dgm:prSet phldrT="[Texto]"/>
      <dgm:spPr/>
      <dgm:t>
        <a:bodyPr/>
        <a:lstStyle/>
        <a:p>
          <a:r>
            <a:rPr lang="es-MX" dirty="0"/>
            <a:t>Autolimitadas (antes llamadas benignas) o Fármacorrespondedora (Ej Epilepsia Ausencia de la Infancia)</a:t>
          </a:r>
        </a:p>
      </dgm:t>
    </dgm:pt>
    <dgm:pt modelId="{E4D5E70D-BA06-AE4F-B515-9CEC62A27452}" type="parTrans" cxnId="{8D65CB9C-C979-334C-99B4-FEA5BBE37023}">
      <dgm:prSet/>
      <dgm:spPr/>
      <dgm:t>
        <a:bodyPr/>
        <a:lstStyle/>
        <a:p>
          <a:endParaRPr lang="es-MX"/>
        </a:p>
      </dgm:t>
    </dgm:pt>
    <dgm:pt modelId="{666D59EA-FF28-CB4D-9678-C3C9F3B393A9}" type="sibTrans" cxnId="{8D65CB9C-C979-334C-99B4-FEA5BBE37023}">
      <dgm:prSet/>
      <dgm:spPr/>
      <dgm:t>
        <a:bodyPr/>
        <a:lstStyle/>
        <a:p>
          <a:endParaRPr lang="es-MX"/>
        </a:p>
      </dgm:t>
    </dgm:pt>
    <dgm:pt modelId="{04CBED50-9E41-DA46-A9EA-3E4AA3209FE6}">
      <dgm:prSet phldrT="[Texto]"/>
      <dgm:spPr/>
      <dgm:t>
        <a:bodyPr/>
        <a:lstStyle/>
        <a:p>
          <a:r>
            <a:rPr lang="es-MX" dirty="0"/>
            <a:t>Fármacorresistente (ej Sd. West)</a:t>
          </a:r>
        </a:p>
      </dgm:t>
    </dgm:pt>
    <dgm:pt modelId="{17A94067-1C9F-4F46-8CDC-A21F66C65F09}" type="parTrans" cxnId="{43F53A52-4C56-E54C-A52C-30836D4BDA77}">
      <dgm:prSet/>
      <dgm:spPr/>
      <dgm:t>
        <a:bodyPr/>
        <a:lstStyle/>
        <a:p>
          <a:endParaRPr lang="es-MX"/>
        </a:p>
      </dgm:t>
    </dgm:pt>
    <dgm:pt modelId="{9956F209-BD23-5740-96B9-887811C4515A}" type="sibTrans" cxnId="{43F53A52-4C56-E54C-A52C-30836D4BDA77}">
      <dgm:prSet/>
      <dgm:spPr/>
      <dgm:t>
        <a:bodyPr/>
        <a:lstStyle/>
        <a:p>
          <a:endParaRPr lang="es-MX"/>
        </a:p>
      </dgm:t>
    </dgm:pt>
    <dgm:pt modelId="{9E161DC7-6901-924C-AFBE-7E7522450369}">
      <dgm:prSet phldrT="[Texto]"/>
      <dgm:spPr/>
      <dgm:t>
        <a:bodyPr/>
        <a:lstStyle/>
        <a:p>
          <a:r>
            <a:rPr lang="es-MX" dirty="0"/>
            <a:t>Inicio en adolescencia/adultez (Ej Epilepsia mioclónica juvenil)</a:t>
          </a:r>
        </a:p>
      </dgm:t>
    </dgm:pt>
    <dgm:pt modelId="{C0B34C7F-C880-0A43-8068-79775BEDB778}" type="parTrans" cxnId="{4E863C06-2BBF-CC48-818B-A59B66D2C1CD}">
      <dgm:prSet/>
      <dgm:spPr/>
      <dgm:t>
        <a:bodyPr/>
        <a:lstStyle/>
        <a:p>
          <a:endParaRPr lang="es-MX"/>
        </a:p>
      </dgm:t>
    </dgm:pt>
    <dgm:pt modelId="{F8ACCD31-4246-AB4E-AAF5-422B40D74BCB}" type="sibTrans" cxnId="{4E863C06-2BBF-CC48-818B-A59B66D2C1CD}">
      <dgm:prSet/>
      <dgm:spPr/>
      <dgm:t>
        <a:bodyPr/>
        <a:lstStyle/>
        <a:p>
          <a:endParaRPr lang="es-MX"/>
        </a:p>
      </dgm:t>
    </dgm:pt>
    <dgm:pt modelId="{835D77D8-A8B3-5646-948D-211EFA88CFE8}" type="pres">
      <dgm:prSet presAssocID="{E01AF6A1-A82D-FC4D-979E-EEB10340CC3E}" presName="linear" presStyleCnt="0">
        <dgm:presLayoutVars>
          <dgm:dir/>
          <dgm:animLvl val="lvl"/>
          <dgm:resizeHandles val="exact"/>
        </dgm:presLayoutVars>
      </dgm:prSet>
      <dgm:spPr/>
    </dgm:pt>
    <dgm:pt modelId="{0FBAB1F7-00E3-8049-82E8-6D5A47017816}" type="pres">
      <dgm:prSet presAssocID="{722149DA-64D3-B34F-9D1D-FBB8305A7B30}" presName="parentLin" presStyleCnt="0"/>
      <dgm:spPr/>
    </dgm:pt>
    <dgm:pt modelId="{BE70460C-988B-2F4B-A2F4-E92B619AD4B7}" type="pres">
      <dgm:prSet presAssocID="{722149DA-64D3-B34F-9D1D-FBB8305A7B30}" presName="parentLeftMargin" presStyleLbl="node1" presStyleIdx="0" presStyleCnt="2"/>
      <dgm:spPr/>
    </dgm:pt>
    <dgm:pt modelId="{2DB8AA49-ED6A-1F4E-989D-D425722FB8DF}" type="pres">
      <dgm:prSet presAssocID="{722149DA-64D3-B34F-9D1D-FBB8305A7B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D20587-D809-694C-85F5-4DDC15A37388}" type="pres">
      <dgm:prSet presAssocID="{722149DA-64D3-B34F-9D1D-FBB8305A7B30}" presName="negativeSpace" presStyleCnt="0"/>
      <dgm:spPr/>
    </dgm:pt>
    <dgm:pt modelId="{46C2A91B-D30E-C64B-B639-277646EC4501}" type="pres">
      <dgm:prSet presAssocID="{722149DA-64D3-B34F-9D1D-FBB8305A7B30}" presName="childText" presStyleLbl="conFgAcc1" presStyleIdx="0" presStyleCnt="2">
        <dgm:presLayoutVars>
          <dgm:bulletEnabled val="1"/>
        </dgm:presLayoutVars>
      </dgm:prSet>
      <dgm:spPr/>
    </dgm:pt>
    <dgm:pt modelId="{D01812B9-E660-9A47-BB1D-85A9D5097AF6}" type="pres">
      <dgm:prSet presAssocID="{5E08D2AE-BB76-084E-8C4E-928263F8BC56}" presName="spaceBetweenRectangles" presStyleCnt="0"/>
      <dgm:spPr/>
    </dgm:pt>
    <dgm:pt modelId="{1CF8C4F4-E1DD-1849-B1BD-34B80EAF633B}" type="pres">
      <dgm:prSet presAssocID="{6FB012B7-3649-7041-8D11-CEEA8C9C042B}" presName="parentLin" presStyleCnt="0"/>
      <dgm:spPr/>
    </dgm:pt>
    <dgm:pt modelId="{0C26BCF9-A223-3C42-A46E-0E3A915D31AA}" type="pres">
      <dgm:prSet presAssocID="{6FB012B7-3649-7041-8D11-CEEA8C9C042B}" presName="parentLeftMargin" presStyleLbl="node1" presStyleIdx="0" presStyleCnt="2"/>
      <dgm:spPr/>
    </dgm:pt>
    <dgm:pt modelId="{916DA559-5AF1-3D4F-B4E2-55B63440FB74}" type="pres">
      <dgm:prSet presAssocID="{6FB012B7-3649-7041-8D11-CEEA8C9C04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9441F22-C6E6-AE43-AE17-544AFD8436B6}" type="pres">
      <dgm:prSet presAssocID="{6FB012B7-3649-7041-8D11-CEEA8C9C042B}" presName="negativeSpace" presStyleCnt="0"/>
      <dgm:spPr/>
    </dgm:pt>
    <dgm:pt modelId="{D9B8ABAD-79EC-2E44-A2F8-1B1AC3F61FA2}" type="pres">
      <dgm:prSet presAssocID="{6FB012B7-3649-7041-8D11-CEEA8C9C04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1AF3D04-4CBF-B645-8341-70C21D9C24E6}" type="presOf" srcId="{6FB012B7-3649-7041-8D11-CEEA8C9C042B}" destId="{0C26BCF9-A223-3C42-A46E-0E3A915D31AA}" srcOrd="0" destOrd="0" presId="urn:microsoft.com/office/officeart/2005/8/layout/list1"/>
    <dgm:cxn modelId="{4E863C06-2BBF-CC48-818B-A59B66D2C1CD}" srcId="{722149DA-64D3-B34F-9D1D-FBB8305A7B30}" destId="{9E161DC7-6901-924C-AFBE-7E7522450369}" srcOrd="2" destOrd="0" parTransId="{C0B34C7F-C880-0A43-8068-79775BEDB778}" sibTransId="{F8ACCD31-4246-AB4E-AAF5-422B40D74BCB}"/>
    <dgm:cxn modelId="{B0A5FF0D-2C4B-4643-A34D-F2CE44B5C145}" type="presOf" srcId="{580117B7-9118-4046-92C1-B79310345105}" destId="{46C2A91B-D30E-C64B-B639-277646EC4501}" srcOrd="0" destOrd="1" presId="urn:microsoft.com/office/officeart/2005/8/layout/list1"/>
    <dgm:cxn modelId="{4F0EE421-9AFC-3843-9858-77733D4D57F9}" type="presOf" srcId="{E01AF6A1-A82D-FC4D-979E-EEB10340CC3E}" destId="{835D77D8-A8B3-5646-948D-211EFA88CFE8}" srcOrd="0" destOrd="0" presId="urn:microsoft.com/office/officeart/2005/8/layout/list1"/>
    <dgm:cxn modelId="{BDB72E24-04DB-454B-8BC6-214E2D0897E0}" srcId="{E01AF6A1-A82D-FC4D-979E-EEB10340CC3E}" destId="{722149DA-64D3-B34F-9D1D-FBB8305A7B30}" srcOrd="0" destOrd="0" parTransId="{174398FE-7D53-4948-B0FA-8C8FABA2D7F4}" sibTransId="{5E08D2AE-BB76-084E-8C4E-928263F8BC56}"/>
    <dgm:cxn modelId="{3A96382B-137D-A544-84DC-5CABB9EA3E1F}" srcId="{722149DA-64D3-B34F-9D1D-FBB8305A7B30}" destId="{580117B7-9118-4046-92C1-B79310345105}" srcOrd="1" destOrd="0" parTransId="{E58DBE9E-FAAA-574D-BDD6-E1F4CA7FFCF0}" sibTransId="{484B6722-A2A1-BA42-B973-56CD5F420BD5}"/>
    <dgm:cxn modelId="{43F53A52-4C56-E54C-A52C-30836D4BDA77}" srcId="{6FB012B7-3649-7041-8D11-CEEA8C9C042B}" destId="{04CBED50-9E41-DA46-A9EA-3E4AA3209FE6}" srcOrd="1" destOrd="0" parTransId="{17A94067-1C9F-4F46-8CDC-A21F66C65F09}" sibTransId="{9956F209-BD23-5740-96B9-887811C4515A}"/>
    <dgm:cxn modelId="{7BFE375A-D106-0844-8111-9C7288747D7D}" type="presOf" srcId="{881C59B3-7AE5-B040-80BE-DFA2B060A6D0}" destId="{46C2A91B-D30E-C64B-B639-277646EC4501}" srcOrd="0" destOrd="0" presId="urn:microsoft.com/office/officeart/2005/8/layout/list1"/>
    <dgm:cxn modelId="{E8ABB461-A2D2-7745-B730-435C469EA414}" type="presOf" srcId="{722149DA-64D3-B34F-9D1D-FBB8305A7B30}" destId="{BE70460C-988B-2F4B-A2F4-E92B619AD4B7}" srcOrd="0" destOrd="0" presId="urn:microsoft.com/office/officeart/2005/8/layout/list1"/>
    <dgm:cxn modelId="{380EE380-7D5E-684F-ABB8-50E9E843D976}" type="presOf" srcId="{6FB012B7-3649-7041-8D11-CEEA8C9C042B}" destId="{916DA559-5AF1-3D4F-B4E2-55B63440FB74}" srcOrd="1" destOrd="0" presId="urn:microsoft.com/office/officeart/2005/8/layout/list1"/>
    <dgm:cxn modelId="{318D5890-0EE7-D34A-90F5-365282FDA251}" type="presOf" srcId="{9E161DC7-6901-924C-AFBE-7E7522450369}" destId="{46C2A91B-D30E-C64B-B639-277646EC4501}" srcOrd="0" destOrd="2" presId="urn:microsoft.com/office/officeart/2005/8/layout/list1"/>
    <dgm:cxn modelId="{8D65CB9C-C979-334C-99B4-FEA5BBE37023}" srcId="{6FB012B7-3649-7041-8D11-CEEA8C9C042B}" destId="{47187E03-F458-0848-B69D-99DF66B1C38D}" srcOrd="0" destOrd="0" parTransId="{E4D5E70D-BA06-AE4F-B515-9CEC62A27452}" sibTransId="{666D59EA-FF28-CB4D-9678-C3C9F3B393A9}"/>
    <dgm:cxn modelId="{DB81C6AA-FF5E-1248-AE28-1B35912ACF4D}" type="presOf" srcId="{722149DA-64D3-B34F-9D1D-FBB8305A7B30}" destId="{2DB8AA49-ED6A-1F4E-989D-D425722FB8DF}" srcOrd="1" destOrd="0" presId="urn:microsoft.com/office/officeart/2005/8/layout/list1"/>
    <dgm:cxn modelId="{67D3FBBF-9ED3-5C47-8868-087F09353A99}" type="presOf" srcId="{04CBED50-9E41-DA46-A9EA-3E4AA3209FE6}" destId="{D9B8ABAD-79EC-2E44-A2F8-1B1AC3F61FA2}" srcOrd="0" destOrd="1" presId="urn:microsoft.com/office/officeart/2005/8/layout/list1"/>
    <dgm:cxn modelId="{ABF52EE6-E06A-C647-8F46-FC5042D3B4E0}" type="presOf" srcId="{47187E03-F458-0848-B69D-99DF66B1C38D}" destId="{D9B8ABAD-79EC-2E44-A2F8-1B1AC3F61FA2}" srcOrd="0" destOrd="0" presId="urn:microsoft.com/office/officeart/2005/8/layout/list1"/>
    <dgm:cxn modelId="{D6D1A4E7-0EA6-2240-ADD1-700F0C2C165F}" srcId="{722149DA-64D3-B34F-9D1D-FBB8305A7B30}" destId="{881C59B3-7AE5-B040-80BE-DFA2B060A6D0}" srcOrd="0" destOrd="0" parTransId="{E372C12B-3A6E-864E-815C-FD9ED928BA08}" sibTransId="{E500DA81-59C6-CD43-A6C3-7CB6747461E7}"/>
    <dgm:cxn modelId="{031EBEFD-B387-1140-B54E-8D1E6A25CB05}" srcId="{E01AF6A1-A82D-FC4D-979E-EEB10340CC3E}" destId="{6FB012B7-3649-7041-8D11-CEEA8C9C042B}" srcOrd="1" destOrd="0" parTransId="{39880DCE-D942-7D47-B19D-50D60D875701}" sibTransId="{09FD42B9-B7B8-2D4C-9782-EC1044F9F629}"/>
    <dgm:cxn modelId="{E73BEEAF-6ECB-FB45-B453-DE2D3470653F}" type="presParOf" srcId="{835D77D8-A8B3-5646-948D-211EFA88CFE8}" destId="{0FBAB1F7-00E3-8049-82E8-6D5A47017816}" srcOrd="0" destOrd="0" presId="urn:microsoft.com/office/officeart/2005/8/layout/list1"/>
    <dgm:cxn modelId="{2CB93685-2067-DE4A-8420-D07E2A189C7B}" type="presParOf" srcId="{0FBAB1F7-00E3-8049-82E8-6D5A47017816}" destId="{BE70460C-988B-2F4B-A2F4-E92B619AD4B7}" srcOrd="0" destOrd="0" presId="urn:microsoft.com/office/officeart/2005/8/layout/list1"/>
    <dgm:cxn modelId="{DA70DDD4-7412-594E-9480-F979AE94581A}" type="presParOf" srcId="{0FBAB1F7-00E3-8049-82E8-6D5A47017816}" destId="{2DB8AA49-ED6A-1F4E-989D-D425722FB8DF}" srcOrd="1" destOrd="0" presId="urn:microsoft.com/office/officeart/2005/8/layout/list1"/>
    <dgm:cxn modelId="{815FF09E-6760-804F-9706-5D6665893DD7}" type="presParOf" srcId="{835D77D8-A8B3-5646-948D-211EFA88CFE8}" destId="{20D20587-D809-694C-85F5-4DDC15A37388}" srcOrd="1" destOrd="0" presId="urn:microsoft.com/office/officeart/2005/8/layout/list1"/>
    <dgm:cxn modelId="{4FB029B5-1579-F04D-908F-1E768E8C29C3}" type="presParOf" srcId="{835D77D8-A8B3-5646-948D-211EFA88CFE8}" destId="{46C2A91B-D30E-C64B-B639-277646EC4501}" srcOrd="2" destOrd="0" presId="urn:microsoft.com/office/officeart/2005/8/layout/list1"/>
    <dgm:cxn modelId="{FFD5EDD2-BBE7-1E4E-B6DE-437FD7AB4A57}" type="presParOf" srcId="{835D77D8-A8B3-5646-948D-211EFA88CFE8}" destId="{D01812B9-E660-9A47-BB1D-85A9D5097AF6}" srcOrd="3" destOrd="0" presId="urn:microsoft.com/office/officeart/2005/8/layout/list1"/>
    <dgm:cxn modelId="{C1F6BFD0-24EF-1E49-9FDF-2F6DC050DAA9}" type="presParOf" srcId="{835D77D8-A8B3-5646-948D-211EFA88CFE8}" destId="{1CF8C4F4-E1DD-1849-B1BD-34B80EAF633B}" srcOrd="4" destOrd="0" presId="urn:microsoft.com/office/officeart/2005/8/layout/list1"/>
    <dgm:cxn modelId="{1B7A1E55-D731-3541-AAF7-9590C6CC0522}" type="presParOf" srcId="{1CF8C4F4-E1DD-1849-B1BD-34B80EAF633B}" destId="{0C26BCF9-A223-3C42-A46E-0E3A915D31AA}" srcOrd="0" destOrd="0" presId="urn:microsoft.com/office/officeart/2005/8/layout/list1"/>
    <dgm:cxn modelId="{A9693B1D-AD41-9144-B7E4-8EC2291DFAF0}" type="presParOf" srcId="{1CF8C4F4-E1DD-1849-B1BD-34B80EAF633B}" destId="{916DA559-5AF1-3D4F-B4E2-55B63440FB74}" srcOrd="1" destOrd="0" presId="urn:microsoft.com/office/officeart/2005/8/layout/list1"/>
    <dgm:cxn modelId="{3FC74E34-5812-7946-8D83-7BDB9A6BC815}" type="presParOf" srcId="{835D77D8-A8B3-5646-948D-211EFA88CFE8}" destId="{C9441F22-C6E6-AE43-AE17-544AFD8436B6}" srcOrd="5" destOrd="0" presId="urn:microsoft.com/office/officeart/2005/8/layout/list1"/>
    <dgm:cxn modelId="{012453B8-2DA2-964C-BF55-4D01E4BB41CB}" type="presParOf" srcId="{835D77D8-A8B3-5646-948D-211EFA88CFE8}" destId="{D9B8ABAD-79EC-2E44-A2F8-1B1AC3F61F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223A2D-34FD-4DEE-8DC9-B08E3D114D4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E5F0BF-783A-44EF-BF94-330E246D1DAB}">
      <dgm:prSet/>
      <dgm:spPr/>
      <dgm:t>
        <a:bodyPr/>
        <a:lstStyle/>
        <a:p>
          <a:r>
            <a:rPr lang="es-MX"/>
            <a:t>Epilepsia Ausencia de la Infancia</a:t>
          </a:r>
          <a:endParaRPr lang="en-US"/>
        </a:p>
      </dgm:t>
    </dgm:pt>
    <dgm:pt modelId="{FD1E6FB0-2290-440B-A50C-3EAB378D659F}" type="parTrans" cxnId="{69AA707F-7B1D-49AB-A0EA-9EE64BCD8CF0}">
      <dgm:prSet/>
      <dgm:spPr/>
      <dgm:t>
        <a:bodyPr/>
        <a:lstStyle/>
        <a:p>
          <a:endParaRPr lang="en-US"/>
        </a:p>
      </dgm:t>
    </dgm:pt>
    <dgm:pt modelId="{4D165D6C-78CC-40FD-A0B3-A695AE3DAF74}" type="sibTrans" cxnId="{69AA707F-7B1D-49AB-A0EA-9EE64BCD8CF0}">
      <dgm:prSet/>
      <dgm:spPr/>
      <dgm:t>
        <a:bodyPr/>
        <a:lstStyle/>
        <a:p>
          <a:endParaRPr lang="en-US"/>
        </a:p>
      </dgm:t>
    </dgm:pt>
    <dgm:pt modelId="{365631C5-9AE9-4B7D-8BC3-5AEF0A0508AA}">
      <dgm:prSet/>
      <dgm:spPr/>
      <dgm:t>
        <a:bodyPr/>
        <a:lstStyle/>
        <a:p>
          <a:r>
            <a:rPr lang="es-CL"/>
            <a:t>La segunda en frecuencia en pediatría</a:t>
          </a:r>
          <a:endParaRPr lang="en-US"/>
        </a:p>
      </dgm:t>
    </dgm:pt>
    <dgm:pt modelId="{82D6DB49-0BA5-41DE-929B-6DF4A4797427}" type="parTrans" cxnId="{C39744E1-26D6-4561-9D65-AEEA3CAA8F7F}">
      <dgm:prSet/>
      <dgm:spPr/>
      <dgm:t>
        <a:bodyPr/>
        <a:lstStyle/>
        <a:p>
          <a:endParaRPr lang="en-US"/>
        </a:p>
      </dgm:t>
    </dgm:pt>
    <dgm:pt modelId="{EC1B8748-DBA6-4AAA-B1E6-C32026EF588B}" type="sibTrans" cxnId="{C39744E1-26D6-4561-9D65-AEEA3CAA8F7F}">
      <dgm:prSet/>
      <dgm:spPr/>
      <dgm:t>
        <a:bodyPr/>
        <a:lstStyle/>
        <a:p>
          <a:endParaRPr lang="en-US"/>
        </a:p>
      </dgm:t>
    </dgm:pt>
    <dgm:pt modelId="{B9653E93-B58F-49D7-A1BD-2B98215D6B42}">
      <dgm:prSet/>
      <dgm:spPr/>
      <dgm:t>
        <a:bodyPr/>
        <a:lstStyle/>
        <a:p>
          <a:r>
            <a:rPr lang="es-CL"/>
            <a:t>Síndrome epiléptico idiopático/genético generalizado que se caracteriza por crisis de ausencias típicas (5-10 seg, múltiples en el día, provocables por hiperventilación)</a:t>
          </a:r>
          <a:endParaRPr lang="en-US"/>
        </a:p>
      </dgm:t>
    </dgm:pt>
    <dgm:pt modelId="{79E3917F-5BE0-456D-B822-AB9AEC7127ED}" type="parTrans" cxnId="{C74546B6-C18F-4F8C-877B-612D47F6947F}">
      <dgm:prSet/>
      <dgm:spPr/>
      <dgm:t>
        <a:bodyPr/>
        <a:lstStyle/>
        <a:p>
          <a:endParaRPr lang="en-US"/>
        </a:p>
      </dgm:t>
    </dgm:pt>
    <dgm:pt modelId="{493A8F35-535D-4708-A474-F659FDD059EE}" type="sibTrans" cxnId="{C74546B6-C18F-4F8C-877B-612D47F6947F}">
      <dgm:prSet/>
      <dgm:spPr/>
      <dgm:t>
        <a:bodyPr/>
        <a:lstStyle/>
        <a:p>
          <a:endParaRPr lang="en-US"/>
        </a:p>
      </dgm:t>
    </dgm:pt>
    <dgm:pt modelId="{BFC119FC-026E-43FE-8553-4E5204724F8B}">
      <dgm:prSet/>
      <dgm:spPr/>
      <dgm:t>
        <a:bodyPr/>
        <a:lstStyle/>
        <a:p>
          <a:r>
            <a:rPr lang="es-CL"/>
            <a:t>Edad inicio entre 4-10 años</a:t>
          </a:r>
          <a:endParaRPr lang="en-US"/>
        </a:p>
      </dgm:t>
    </dgm:pt>
    <dgm:pt modelId="{37496503-4C94-4B73-A98F-F0B6E9059DD0}" type="parTrans" cxnId="{628EA34D-765D-46FD-A7F1-69E0E8A814F6}">
      <dgm:prSet/>
      <dgm:spPr/>
      <dgm:t>
        <a:bodyPr/>
        <a:lstStyle/>
        <a:p>
          <a:endParaRPr lang="en-US"/>
        </a:p>
      </dgm:t>
    </dgm:pt>
    <dgm:pt modelId="{8E13B5B0-4232-4CDA-A2D6-58C96DC4BB2F}" type="sibTrans" cxnId="{628EA34D-765D-46FD-A7F1-69E0E8A814F6}">
      <dgm:prSet/>
      <dgm:spPr/>
      <dgm:t>
        <a:bodyPr/>
        <a:lstStyle/>
        <a:p>
          <a:endParaRPr lang="en-US"/>
        </a:p>
      </dgm:t>
    </dgm:pt>
    <dgm:pt modelId="{059101DB-EA5F-4BB1-9AE3-3A6274CCEA1A}">
      <dgm:prSet/>
      <dgm:spPr/>
      <dgm:t>
        <a:bodyPr/>
        <a:lstStyle/>
        <a:p>
          <a:r>
            <a:rPr lang="es-CL"/>
            <a:t>Epilepsia autolimitada con puntas centro temporales (Ex Epilepsia Rolándica)</a:t>
          </a:r>
          <a:endParaRPr lang="en-US"/>
        </a:p>
      </dgm:t>
    </dgm:pt>
    <dgm:pt modelId="{ABC7B87F-CE1B-4932-B404-5D6A6736FD95}" type="parTrans" cxnId="{5D9EFA93-8814-45C6-A887-371421494C7E}">
      <dgm:prSet/>
      <dgm:spPr/>
      <dgm:t>
        <a:bodyPr/>
        <a:lstStyle/>
        <a:p>
          <a:endParaRPr lang="en-US"/>
        </a:p>
      </dgm:t>
    </dgm:pt>
    <dgm:pt modelId="{81AF6DA9-AFD8-42A1-B743-91736E63CA61}" type="sibTrans" cxnId="{5D9EFA93-8814-45C6-A887-371421494C7E}">
      <dgm:prSet/>
      <dgm:spPr/>
      <dgm:t>
        <a:bodyPr/>
        <a:lstStyle/>
        <a:p>
          <a:endParaRPr lang="en-US"/>
        </a:p>
      </dgm:t>
    </dgm:pt>
    <dgm:pt modelId="{019B010F-E45E-45AC-AD99-69D52AC482B3}">
      <dgm:prSet/>
      <dgm:spPr/>
      <dgm:t>
        <a:bodyPr/>
        <a:lstStyle/>
        <a:p>
          <a:r>
            <a:rPr lang="es-CL"/>
            <a:t>La más frecuente en edad pediátrica</a:t>
          </a:r>
          <a:endParaRPr lang="en-US"/>
        </a:p>
      </dgm:t>
    </dgm:pt>
    <dgm:pt modelId="{DEE742F4-8EC8-4917-8D17-185D6B5C8DC6}" type="parTrans" cxnId="{9DF606FC-2376-45DF-9D6A-DF5552DAEB26}">
      <dgm:prSet/>
      <dgm:spPr/>
      <dgm:t>
        <a:bodyPr/>
        <a:lstStyle/>
        <a:p>
          <a:endParaRPr lang="en-US"/>
        </a:p>
      </dgm:t>
    </dgm:pt>
    <dgm:pt modelId="{799BE613-A135-4A51-856F-949428CE099E}" type="sibTrans" cxnId="{9DF606FC-2376-45DF-9D6A-DF5552DAEB26}">
      <dgm:prSet/>
      <dgm:spPr/>
      <dgm:t>
        <a:bodyPr/>
        <a:lstStyle/>
        <a:p>
          <a:endParaRPr lang="en-US"/>
        </a:p>
      </dgm:t>
    </dgm:pt>
    <dgm:pt modelId="{F6E2B918-0025-4A49-9563-46C2EDF41C70}">
      <dgm:prSet/>
      <dgm:spPr/>
      <dgm:t>
        <a:bodyPr/>
        <a:lstStyle/>
        <a:p>
          <a:r>
            <a:rPr lang="es-CL"/>
            <a:t>Inicio en edad escolar (4-10 años)</a:t>
          </a:r>
          <a:endParaRPr lang="en-US"/>
        </a:p>
      </dgm:t>
    </dgm:pt>
    <dgm:pt modelId="{02BAD60B-EB20-43CD-BFFB-09C2C6D4CB5F}" type="parTrans" cxnId="{12B1C9E3-D682-441D-A07C-B2D7C9558F6B}">
      <dgm:prSet/>
      <dgm:spPr/>
      <dgm:t>
        <a:bodyPr/>
        <a:lstStyle/>
        <a:p>
          <a:endParaRPr lang="en-US"/>
        </a:p>
      </dgm:t>
    </dgm:pt>
    <dgm:pt modelId="{640859F4-65DF-4186-935D-2630BE5A5E39}" type="sibTrans" cxnId="{12B1C9E3-D682-441D-A07C-B2D7C9558F6B}">
      <dgm:prSet/>
      <dgm:spPr/>
      <dgm:t>
        <a:bodyPr/>
        <a:lstStyle/>
        <a:p>
          <a:endParaRPr lang="en-US"/>
        </a:p>
      </dgm:t>
    </dgm:pt>
    <dgm:pt modelId="{28F245F6-86EE-490D-B528-94ECBDEB968B}">
      <dgm:prSet/>
      <dgm:spPr/>
      <dgm:t>
        <a:bodyPr/>
        <a:lstStyle/>
        <a:p>
          <a:r>
            <a:rPr lang="es-CL"/>
            <a:t>Crisis focales con conciencia preservada nocturnas sensoriomotoras hemifaciales, con hipersalivación y arresto del habla. Puede evolucionar de focal a tónico-clónica bilateral (hasta 50% de los pacientes)</a:t>
          </a:r>
          <a:endParaRPr lang="en-US"/>
        </a:p>
      </dgm:t>
    </dgm:pt>
    <dgm:pt modelId="{351797DD-CB24-4097-B9F3-3B6EF091DA3D}" type="parTrans" cxnId="{569ECB5D-FABC-40D0-8D61-EA483366EBBD}">
      <dgm:prSet/>
      <dgm:spPr/>
      <dgm:t>
        <a:bodyPr/>
        <a:lstStyle/>
        <a:p>
          <a:endParaRPr lang="en-US"/>
        </a:p>
      </dgm:t>
    </dgm:pt>
    <dgm:pt modelId="{952FFD3C-1804-41F4-A97D-2433C17E6690}" type="sibTrans" cxnId="{569ECB5D-FABC-40D0-8D61-EA483366EBBD}">
      <dgm:prSet/>
      <dgm:spPr/>
      <dgm:t>
        <a:bodyPr/>
        <a:lstStyle/>
        <a:p>
          <a:endParaRPr lang="en-US"/>
        </a:p>
      </dgm:t>
    </dgm:pt>
    <dgm:pt modelId="{08769F1C-5C14-D146-B68A-1535B5BBBE90}" type="pres">
      <dgm:prSet presAssocID="{08223A2D-34FD-4DEE-8DC9-B08E3D114D4C}" presName="Name0" presStyleCnt="0">
        <dgm:presLayoutVars>
          <dgm:dir/>
          <dgm:animLvl val="lvl"/>
          <dgm:resizeHandles val="exact"/>
        </dgm:presLayoutVars>
      </dgm:prSet>
      <dgm:spPr/>
    </dgm:pt>
    <dgm:pt modelId="{1B9F3EB0-E73C-5C4D-BD29-FEED185C0E88}" type="pres">
      <dgm:prSet presAssocID="{6FE5F0BF-783A-44EF-BF94-330E246D1DAB}" presName="composite" presStyleCnt="0"/>
      <dgm:spPr/>
    </dgm:pt>
    <dgm:pt modelId="{5F105F1C-C5CC-D34D-B1DC-F10DF574B44A}" type="pres">
      <dgm:prSet presAssocID="{6FE5F0BF-783A-44EF-BF94-330E246D1DA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8AF4FAF-6D70-624F-BA86-6CF42791085E}" type="pres">
      <dgm:prSet presAssocID="{6FE5F0BF-783A-44EF-BF94-330E246D1DAB}" presName="desTx" presStyleLbl="alignAccFollowNode1" presStyleIdx="0" presStyleCnt="2">
        <dgm:presLayoutVars>
          <dgm:bulletEnabled val="1"/>
        </dgm:presLayoutVars>
      </dgm:prSet>
      <dgm:spPr/>
    </dgm:pt>
    <dgm:pt modelId="{6C41AA0B-69B5-2E4A-A528-634F65E8E21D}" type="pres">
      <dgm:prSet presAssocID="{4D165D6C-78CC-40FD-A0B3-A695AE3DAF74}" presName="space" presStyleCnt="0"/>
      <dgm:spPr/>
    </dgm:pt>
    <dgm:pt modelId="{969B8BBE-E64B-6C42-8902-8E63DCD17314}" type="pres">
      <dgm:prSet presAssocID="{059101DB-EA5F-4BB1-9AE3-3A6274CCEA1A}" presName="composite" presStyleCnt="0"/>
      <dgm:spPr/>
    </dgm:pt>
    <dgm:pt modelId="{9BF3BEE1-EF64-6647-92DE-2EC245DCB2E8}" type="pres">
      <dgm:prSet presAssocID="{059101DB-EA5F-4BB1-9AE3-3A6274CCEA1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9263534-3121-9E42-A382-246CFC534092}" type="pres">
      <dgm:prSet presAssocID="{059101DB-EA5F-4BB1-9AE3-3A6274CCEA1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30D450C-9E7A-AD4E-8E5E-1CE64445B77E}" type="presOf" srcId="{6FE5F0BF-783A-44EF-BF94-330E246D1DAB}" destId="{5F105F1C-C5CC-D34D-B1DC-F10DF574B44A}" srcOrd="0" destOrd="0" presId="urn:microsoft.com/office/officeart/2005/8/layout/hList1"/>
    <dgm:cxn modelId="{91C57F23-70E8-C644-8AD1-25D0A17AB72E}" type="presOf" srcId="{F6E2B918-0025-4A49-9563-46C2EDF41C70}" destId="{79263534-3121-9E42-A382-246CFC534092}" srcOrd="0" destOrd="1" presId="urn:microsoft.com/office/officeart/2005/8/layout/hList1"/>
    <dgm:cxn modelId="{9F89D731-DD77-7C49-9DE5-70AE2281F6C7}" type="presOf" srcId="{28F245F6-86EE-490D-B528-94ECBDEB968B}" destId="{79263534-3121-9E42-A382-246CFC534092}" srcOrd="0" destOrd="2" presId="urn:microsoft.com/office/officeart/2005/8/layout/hList1"/>
    <dgm:cxn modelId="{628EA34D-765D-46FD-A7F1-69E0E8A814F6}" srcId="{6FE5F0BF-783A-44EF-BF94-330E246D1DAB}" destId="{BFC119FC-026E-43FE-8553-4E5204724F8B}" srcOrd="2" destOrd="0" parTransId="{37496503-4C94-4B73-A98F-F0B6E9059DD0}" sibTransId="{8E13B5B0-4232-4CDA-A2D6-58C96DC4BB2F}"/>
    <dgm:cxn modelId="{569ECB5D-FABC-40D0-8D61-EA483366EBBD}" srcId="{059101DB-EA5F-4BB1-9AE3-3A6274CCEA1A}" destId="{28F245F6-86EE-490D-B528-94ECBDEB968B}" srcOrd="2" destOrd="0" parTransId="{351797DD-CB24-4097-B9F3-3B6EF091DA3D}" sibTransId="{952FFD3C-1804-41F4-A97D-2433C17E6690}"/>
    <dgm:cxn modelId="{69AA707F-7B1D-49AB-A0EA-9EE64BCD8CF0}" srcId="{08223A2D-34FD-4DEE-8DC9-B08E3D114D4C}" destId="{6FE5F0BF-783A-44EF-BF94-330E246D1DAB}" srcOrd="0" destOrd="0" parTransId="{FD1E6FB0-2290-440B-A50C-3EAB378D659F}" sibTransId="{4D165D6C-78CC-40FD-A0B3-A695AE3DAF74}"/>
    <dgm:cxn modelId="{CE8EEF91-68F6-DB4D-A4F5-15BEB56EE834}" type="presOf" srcId="{BFC119FC-026E-43FE-8553-4E5204724F8B}" destId="{38AF4FAF-6D70-624F-BA86-6CF42791085E}" srcOrd="0" destOrd="2" presId="urn:microsoft.com/office/officeart/2005/8/layout/hList1"/>
    <dgm:cxn modelId="{5D9EFA93-8814-45C6-A887-371421494C7E}" srcId="{08223A2D-34FD-4DEE-8DC9-B08E3D114D4C}" destId="{059101DB-EA5F-4BB1-9AE3-3A6274CCEA1A}" srcOrd="1" destOrd="0" parTransId="{ABC7B87F-CE1B-4932-B404-5D6A6736FD95}" sibTransId="{81AF6DA9-AFD8-42A1-B743-91736E63CA61}"/>
    <dgm:cxn modelId="{C74546B6-C18F-4F8C-877B-612D47F6947F}" srcId="{6FE5F0BF-783A-44EF-BF94-330E246D1DAB}" destId="{B9653E93-B58F-49D7-A1BD-2B98215D6B42}" srcOrd="1" destOrd="0" parTransId="{79E3917F-5BE0-456D-B822-AB9AEC7127ED}" sibTransId="{493A8F35-535D-4708-A474-F659FDD059EE}"/>
    <dgm:cxn modelId="{10F439BB-5783-2A47-97CF-AE98FD06A774}" type="presOf" srcId="{365631C5-9AE9-4B7D-8BC3-5AEF0A0508AA}" destId="{38AF4FAF-6D70-624F-BA86-6CF42791085E}" srcOrd="0" destOrd="0" presId="urn:microsoft.com/office/officeart/2005/8/layout/hList1"/>
    <dgm:cxn modelId="{7DC06CC2-206F-7546-B33D-45E78FDA078E}" type="presOf" srcId="{019B010F-E45E-45AC-AD99-69D52AC482B3}" destId="{79263534-3121-9E42-A382-246CFC534092}" srcOrd="0" destOrd="0" presId="urn:microsoft.com/office/officeart/2005/8/layout/hList1"/>
    <dgm:cxn modelId="{E06DA9C5-7F0E-BE41-8DD1-34A6536BBC16}" type="presOf" srcId="{059101DB-EA5F-4BB1-9AE3-3A6274CCEA1A}" destId="{9BF3BEE1-EF64-6647-92DE-2EC245DCB2E8}" srcOrd="0" destOrd="0" presId="urn:microsoft.com/office/officeart/2005/8/layout/hList1"/>
    <dgm:cxn modelId="{FE7CEDD3-B0EB-0F44-87DF-FFF326202391}" type="presOf" srcId="{B9653E93-B58F-49D7-A1BD-2B98215D6B42}" destId="{38AF4FAF-6D70-624F-BA86-6CF42791085E}" srcOrd="0" destOrd="1" presId="urn:microsoft.com/office/officeart/2005/8/layout/hList1"/>
    <dgm:cxn modelId="{C39744E1-26D6-4561-9D65-AEEA3CAA8F7F}" srcId="{6FE5F0BF-783A-44EF-BF94-330E246D1DAB}" destId="{365631C5-9AE9-4B7D-8BC3-5AEF0A0508AA}" srcOrd="0" destOrd="0" parTransId="{82D6DB49-0BA5-41DE-929B-6DF4A4797427}" sibTransId="{EC1B8748-DBA6-4AAA-B1E6-C32026EF588B}"/>
    <dgm:cxn modelId="{12B1C9E3-D682-441D-A07C-B2D7C9558F6B}" srcId="{059101DB-EA5F-4BB1-9AE3-3A6274CCEA1A}" destId="{F6E2B918-0025-4A49-9563-46C2EDF41C70}" srcOrd="1" destOrd="0" parTransId="{02BAD60B-EB20-43CD-BFFB-09C2C6D4CB5F}" sibTransId="{640859F4-65DF-4186-935D-2630BE5A5E39}"/>
    <dgm:cxn modelId="{9DF606FC-2376-45DF-9D6A-DF5552DAEB26}" srcId="{059101DB-EA5F-4BB1-9AE3-3A6274CCEA1A}" destId="{019B010F-E45E-45AC-AD99-69D52AC482B3}" srcOrd="0" destOrd="0" parTransId="{DEE742F4-8EC8-4917-8D17-185D6B5C8DC6}" sibTransId="{799BE613-A135-4A51-856F-949428CE099E}"/>
    <dgm:cxn modelId="{E7846CFE-7848-074A-BB04-3A8D539884F8}" type="presOf" srcId="{08223A2D-34FD-4DEE-8DC9-B08E3D114D4C}" destId="{08769F1C-5C14-D146-B68A-1535B5BBBE90}" srcOrd="0" destOrd="0" presId="urn:microsoft.com/office/officeart/2005/8/layout/hList1"/>
    <dgm:cxn modelId="{8C78953B-EF0F-3B4B-84ED-EC77ECA9C022}" type="presParOf" srcId="{08769F1C-5C14-D146-B68A-1535B5BBBE90}" destId="{1B9F3EB0-E73C-5C4D-BD29-FEED185C0E88}" srcOrd="0" destOrd="0" presId="urn:microsoft.com/office/officeart/2005/8/layout/hList1"/>
    <dgm:cxn modelId="{19C5D9CD-E6EE-FC41-8A6C-080A056D6D99}" type="presParOf" srcId="{1B9F3EB0-E73C-5C4D-BD29-FEED185C0E88}" destId="{5F105F1C-C5CC-D34D-B1DC-F10DF574B44A}" srcOrd="0" destOrd="0" presId="urn:microsoft.com/office/officeart/2005/8/layout/hList1"/>
    <dgm:cxn modelId="{B1902129-B819-E74A-AC25-51AE0CCA9AEE}" type="presParOf" srcId="{1B9F3EB0-E73C-5C4D-BD29-FEED185C0E88}" destId="{38AF4FAF-6D70-624F-BA86-6CF42791085E}" srcOrd="1" destOrd="0" presId="urn:microsoft.com/office/officeart/2005/8/layout/hList1"/>
    <dgm:cxn modelId="{3750297E-3FB9-F145-B5FF-30C58DCF966D}" type="presParOf" srcId="{08769F1C-5C14-D146-B68A-1535B5BBBE90}" destId="{6C41AA0B-69B5-2E4A-A528-634F65E8E21D}" srcOrd="1" destOrd="0" presId="urn:microsoft.com/office/officeart/2005/8/layout/hList1"/>
    <dgm:cxn modelId="{9DE54382-2564-084F-9BD0-59B16748356F}" type="presParOf" srcId="{08769F1C-5C14-D146-B68A-1535B5BBBE90}" destId="{969B8BBE-E64B-6C42-8902-8E63DCD17314}" srcOrd="2" destOrd="0" presId="urn:microsoft.com/office/officeart/2005/8/layout/hList1"/>
    <dgm:cxn modelId="{090A72C7-084D-C548-A2EA-AAD22D03A847}" type="presParOf" srcId="{969B8BBE-E64B-6C42-8902-8E63DCD17314}" destId="{9BF3BEE1-EF64-6647-92DE-2EC245DCB2E8}" srcOrd="0" destOrd="0" presId="urn:microsoft.com/office/officeart/2005/8/layout/hList1"/>
    <dgm:cxn modelId="{43E73A5D-152D-3841-9D30-E90EE40416B0}" type="presParOf" srcId="{969B8BBE-E64B-6C42-8902-8E63DCD17314}" destId="{79263534-3121-9E42-A382-246CFC5340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223A2D-34FD-4DEE-8DC9-B08E3D114D4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5F0BF-783A-44EF-BF94-330E246D1DAB}">
      <dgm:prSet/>
      <dgm:spPr/>
      <dgm:t>
        <a:bodyPr/>
        <a:lstStyle/>
        <a:p>
          <a:r>
            <a:rPr lang="es-MX" dirty="0"/>
            <a:t>Epilepsia Mioclónica Juvenil</a:t>
          </a:r>
          <a:endParaRPr lang="en-US" dirty="0"/>
        </a:p>
      </dgm:t>
    </dgm:pt>
    <dgm:pt modelId="{FD1E6FB0-2290-440B-A50C-3EAB378D659F}" type="parTrans" cxnId="{69AA707F-7B1D-49AB-A0EA-9EE64BCD8CF0}">
      <dgm:prSet/>
      <dgm:spPr/>
      <dgm:t>
        <a:bodyPr/>
        <a:lstStyle/>
        <a:p>
          <a:endParaRPr lang="en-US"/>
        </a:p>
      </dgm:t>
    </dgm:pt>
    <dgm:pt modelId="{4D165D6C-78CC-40FD-A0B3-A695AE3DAF74}" type="sibTrans" cxnId="{69AA707F-7B1D-49AB-A0EA-9EE64BCD8CF0}">
      <dgm:prSet/>
      <dgm:spPr/>
      <dgm:t>
        <a:bodyPr/>
        <a:lstStyle/>
        <a:p>
          <a:endParaRPr lang="en-US"/>
        </a:p>
      </dgm:t>
    </dgm:pt>
    <dgm:pt modelId="{365631C5-9AE9-4B7D-8BC3-5AEF0A0508AA}">
      <dgm:prSet/>
      <dgm:spPr/>
      <dgm:t>
        <a:bodyPr/>
        <a:lstStyle/>
        <a:p>
          <a:endParaRPr lang="en-US" dirty="0"/>
        </a:p>
      </dgm:t>
    </dgm:pt>
    <dgm:pt modelId="{82D6DB49-0BA5-41DE-929B-6DF4A4797427}" type="parTrans" cxnId="{C39744E1-26D6-4561-9D65-AEEA3CAA8F7F}">
      <dgm:prSet/>
      <dgm:spPr/>
      <dgm:t>
        <a:bodyPr/>
        <a:lstStyle/>
        <a:p>
          <a:endParaRPr lang="en-US"/>
        </a:p>
      </dgm:t>
    </dgm:pt>
    <dgm:pt modelId="{EC1B8748-DBA6-4AAA-B1E6-C32026EF588B}" type="sibTrans" cxnId="{C39744E1-26D6-4561-9D65-AEEA3CAA8F7F}">
      <dgm:prSet/>
      <dgm:spPr/>
      <dgm:t>
        <a:bodyPr/>
        <a:lstStyle/>
        <a:p>
          <a:endParaRPr lang="en-US"/>
        </a:p>
      </dgm:t>
    </dgm:pt>
    <dgm:pt modelId="{B9653E93-B58F-49D7-A1BD-2B98215D6B42}">
      <dgm:prSet/>
      <dgm:spPr/>
      <dgm:t>
        <a:bodyPr/>
        <a:lstStyle/>
        <a:p>
          <a:r>
            <a:rPr lang="es-CL" dirty="0"/>
            <a:t>Uno de los más frecuentes síndromes epilépticos idiopático/genético generalizados</a:t>
          </a:r>
          <a:endParaRPr lang="en-US" dirty="0"/>
        </a:p>
      </dgm:t>
    </dgm:pt>
    <dgm:pt modelId="{79E3917F-5BE0-456D-B822-AB9AEC7127ED}" type="parTrans" cxnId="{C74546B6-C18F-4F8C-877B-612D47F6947F}">
      <dgm:prSet/>
      <dgm:spPr/>
      <dgm:t>
        <a:bodyPr/>
        <a:lstStyle/>
        <a:p>
          <a:endParaRPr lang="en-US"/>
        </a:p>
      </dgm:t>
    </dgm:pt>
    <dgm:pt modelId="{493A8F35-535D-4708-A474-F659FDD059EE}" type="sibTrans" cxnId="{C74546B6-C18F-4F8C-877B-612D47F6947F}">
      <dgm:prSet/>
      <dgm:spPr/>
      <dgm:t>
        <a:bodyPr/>
        <a:lstStyle/>
        <a:p>
          <a:endParaRPr lang="en-US"/>
        </a:p>
      </dgm:t>
    </dgm:pt>
    <dgm:pt modelId="{BFC119FC-026E-43FE-8553-4E5204724F8B}">
      <dgm:prSet/>
      <dgm:spPr/>
      <dgm:t>
        <a:bodyPr/>
        <a:lstStyle/>
        <a:p>
          <a:r>
            <a:rPr lang="es-CL" dirty="0"/>
            <a:t>Edad inicio: adolescencia</a:t>
          </a:r>
          <a:endParaRPr lang="en-US" dirty="0"/>
        </a:p>
      </dgm:t>
    </dgm:pt>
    <dgm:pt modelId="{37496503-4C94-4B73-A98F-F0B6E9059DD0}" type="parTrans" cxnId="{628EA34D-765D-46FD-A7F1-69E0E8A814F6}">
      <dgm:prSet/>
      <dgm:spPr/>
      <dgm:t>
        <a:bodyPr/>
        <a:lstStyle/>
        <a:p>
          <a:endParaRPr lang="en-US"/>
        </a:p>
      </dgm:t>
    </dgm:pt>
    <dgm:pt modelId="{8E13B5B0-4232-4CDA-A2D6-58C96DC4BB2F}" type="sibTrans" cxnId="{628EA34D-765D-46FD-A7F1-69E0E8A814F6}">
      <dgm:prSet/>
      <dgm:spPr/>
      <dgm:t>
        <a:bodyPr/>
        <a:lstStyle/>
        <a:p>
          <a:endParaRPr lang="en-US"/>
        </a:p>
      </dgm:t>
    </dgm:pt>
    <dgm:pt modelId="{D273FFDD-FFA3-3E41-B330-4C93DEC1E929}">
      <dgm:prSet/>
      <dgm:spPr/>
      <dgm:t>
        <a:bodyPr/>
        <a:lstStyle/>
        <a:p>
          <a:r>
            <a:rPr lang="es-CL" dirty="0"/>
            <a:t>Crisis mioclónicas y TCG al despertar (también ausencias)</a:t>
          </a:r>
          <a:endParaRPr lang="en-US" dirty="0"/>
        </a:p>
      </dgm:t>
    </dgm:pt>
    <dgm:pt modelId="{9F6CAA45-5F3B-DC4A-8401-8F07DB597934}" type="parTrans" cxnId="{C219CA02-5899-364D-B2A2-187AD4019CF2}">
      <dgm:prSet/>
      <dgm:spPr/>
      <dgm:t>
        <a:bodyPr/>
        <a:lstStyle/>
        <a:p>
          <a:endParaRPr lang="es-MX"/>
        </a:p>
      </dgm:t>
    </dgm:pt>
    <dgm:pt modelId="{939069B8-51BE-1C44-A488-A0B8FDC7D3D4}" type="sibTrans" cxnId="{C219CA02-5899-364D-B2A2-187AD4019CF2}">
      <dgm:prSet/>
      <dgm:spPr/>
      <dgm:t>
        <a:bodyPr/>
        <a:lstStyle/>
        <a:p>
          <a:endParaRPr lang="es-MX"/>
        </a:p>
      </dgm:t>
    </dgm:pt>
    <dgm:pt modelId="{708F94F2-2767-D94A-BA77-C5835CF12D77}">
      <dgm:prSet/>
      <dgm:spPr/>
      <dgm:t>
        <a:bodyPr/>
        <a:lstStyle/>
        <a:p>
          <a:r>
            <a:rPr lang="en-US" dirty="0" err="1"/>
            <a:t>Desencadenantes</a:t>
          </a:r>
          <a:r>
            <a:rPr lang="en-US" dirty="0"/>
            <a:t>: </a:t>
          </a:r>
          <a:r>
            <a:rPr lang="en-US" dirty="0" err="1"/>
            <a:t>privación</a:t>
          </a:r>
          <a:r>
            <a:rPr lang="en-US" dirty="0"/>
            <a:t> de </a:t>
          </a:r>
          <a:r>
            <a:rPr lang="en-US" dirty="0" err="1"/>
            <a:t>sueño</a:t>
          </a:r>
          <a:r>
            <a:rPr lang="en-US" dirty="0"/>
            <a:t>, ingesta de alcohol</a:t>
          </a:r>
        </a:p>
      </dgm:t>
    </dgm:pt>
    <dgm:pt modelId="{D236B334-BE8F-E649-8256-62D4D9C0BA82}" type="parTrans" cxnId="{2C3BE854-1EA6-544B-85B5-6D76A130CE87}">
      <dgm:prSet/>
      <dgm:spPr/>
      <dgm:t>
        <a:bodyPr/>
        <a:lstStyle/>
        <a:p>
          <a:endParaRPr lang="es-MX"/>
        </a:p>
      </dgm:t>
    </dgm:pt>
    <dgm:pt modelId="{D21072DE-D2DC-CC4B-975B-83D74A300CFD}" type="sibTrans" cxnId="{2C3BE854-1EA6-544B-85B5-6D76A130CE87}">
      <dgm:prSet/>
      <dgm:spPr/>
      <dgm:t>
        <a:bodyPr/>
        <a:lstStyle/>
        <a:p>
          <a:endParaRPr lang="es-MX"/>
        </a:p>
      </dgm:t>
    </dgm:pt>
    <dgm:pt modelId="{A4A745D7-BFEC-1A49-B96E-25AA06F1DF0D}">
      <dgm:prSet/>
      <dgm:spPr/>
      <dgm:t>
        <a:bodyPr/>
        <a:lstStyle/>
        <a:p>
          <a:r>
            <a:rPr lang="es-CL" dirty="0"/>
            <a:t>Neuroimagen normal </a:t>
          </a:r>
          <a:endParaRPr lang="en-US" dirty="0"/>
        </a:p>
      </dgm:t>
    </dgm:pt>
    <dgm:pt modelId="{F01425F8-2840-3140-9B1B-33D26B695A52}" type="parTrans" cxnId="{CF2C6945-89E5-1D49-AB08-454B29ED7E7E}">
      <dgm:prSet/>
      <dgm:spPr/>
      <dgm:t>
        <a:bodyPr/>
        <a:lstStyle/>
        <a:p>
          <a:endParaRPr lang="es-MX"/>
        </a:p>
      </dgm:t>
    </dgm:pt>
    <dgm:pt modelId="{932A640D-A3B2-804C-B1A9-F3E966CF7F11}" type="sibTrans" cxnId="{CF2C6945-89E5-1D49-AB08-454B29ED7E7E}">
      <dgm:prSet/>
      <dgm:spPr/>
      <dgm:t>
        <a:bodyPr/>
        <a:lstStyle/>
        <a:p>
          <a:endParaRPr lang="es-MX"/>
        </a:p>
      </dgm:t>
    </dgm:pt>
    <dgm:pt modelId="{3A700E45-4B47-EF44-888A-A42ED1E22242}">
      <dgm:prSet/>
      <dgm:spPr/>
      <dgm:t>
        <a:bodyPr/>
        <a:lstStyle/>
        <a:p>
          <a:r>
            <a:rPr lang="es-CL" dirty="0"/>
            <a:t>Patrón EEG característico</a:t>
          </a:r>
        </a:p>
      </dgm:t>
    </dgm:pt>
    <dgm:pt modelId="{46289D6C-1D07-4240-9FA6-E17600144A4D}" type="parTrans" cxnId="{0861EC5B-74AD-784A-872C-2297F92B79BF}">
      <dgm:prSet/>
      <dgm:spPr/>
      <dgm:t>
        <a:bodyPr/>
        <a:lstStyle/>
        <a:p>
          <a:endParaRPr lang="es-MX"/>
        </a:p>
      </dgm:t>
    </dgm:pt>
    <dgm:pt modelId="{46BB4422-54AE-EA48-8721-D0B662E72856}" type="sibTrans" cxnId="{0861EC5B-74AD-784A-872C-2297F92B79BF}">
      <dgm:prSet/>
      <dgm:spPr/>
      <dgm:t>
        <a:bodyPr/>
        <a:lstStyle/>
        <a:p>
          <a:endParaRPr lang="es-MX"/>
        </a:p>
      </dgm:t>
    </dgm:pt>
    <dgm:pt modelId="{DD00B2F2-09D3-5242-8160-5AEE49E27051}">
      <dgm:prSet/>
      <dgm:spPr/>
      <dgm:t>
        <a:bodyPr/>
        <a:lstStyle/>
        <a:p>
          <a:r>
            <a:rPr lang="es-CL" dirty="0"/>
            <a:t>Farmacorrespondedora</a:t>
          </a:r>
        </a:p>
      </dgm:t>
    </dgm:pt>
    <dgm:pt modelId="{561DFC48-AE95-FC4F-9488-6F5F3A7B118E}" type="parTrans" cxnId="{5751E954-F881-C540-B047-3E258D6F8ACE}">
      <dgm:prSet/>
      <dgm:spPr/>
      <dgm:t>
        <a:bodyPr/>
        <a:lstStyle/>
        <a:p>
          <a:endParaRPr lang="es-MX"/>
        </a:p>
      </dgm:t>
    </dgm:pt>
    <dgm:pt modelId="{DD8DD8F5-B32E-6A46-80C4-B77A05494C11}" type="sibTrans" cxnId="{5751E954-F881-C540-B047-3E258D6F8ACE}">
      <dgm:prSet/>
      <dgm:spPr/>
      <dgm:t>
        <a:bodyPr/>
        <a:lstStyle/>
        <a:p>
          <a:endParaRPr lang="es-MX"/>
        </a:p>
      </dgm:t>
    </dgm:pt>
    <dgm:pt modelId="{08769F1C-5C14-D146-B68A-1535B5BBBE90}" type="pres">
      <dgm:prSet presAssocID="{08223A2D-34FD-4DEE-8DC9-B08E3D114D4C}" presName="Name0" presStyleCnt="0">
        <dgm:presLayoutVars>
          <dgm:dir/>
          <dgm:animLvl val="lvl"/>
          <dgm:resizeHandles val="exact"/>
        </dgm:presLayoutVars>
      </dgm:prSet>
      <dgm:spPr/>
    </dgm:pt>
    <dgm:pt modelId="{1B9F3EB0-E73C-5C4D-BD29-FEED185C0E88}" type="pres">
      <dgm:prSet presAssocID="{6FE5F0BF-783A-44EF-BF94-330E246D1DAB}" presName="composite" presStyleCnt="0"/>
      <dgm:spPr/>
    </dgm:pt>
    <dgm:pt modelId="{5F105F1C-C5CC-D34D-B1DC-F10DF574B44A}" type="pres">
      <dgm:prSet presAssocID="{6FE5F0BF-783A-44EF-BF94-330E246D1D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8AF4FAF-6D70-624F-BA86-6CF42791085E}" type="pres">
      <dgm:prSet presAssocID="{6FE5F0BF-783A-44EF-BF94-330E246D1DA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219CA02-5899-364D-B2A2-187AD4019CF2}" srcId="{6FE5F0BF-783A-44EF-BF94-330E246D1DAB}" destId="{D273FFDD-FFA3-3E41-B330-4C93DEC1E929}" srcOrd="2" destOrd="0" parTransId="{9F6CAA45-5F3B-DC4A-8401-8F07DB597934}" sibTransId="{939069B8-51BE-1C44-A488-A0B8FDC7D3D4}"/>
    <dgm:cxn modelId="{330D450C-9E7A-AD4E-8E5E-1CE64445B77E}" type="presOf" srcId="{6FE5F0BF-783A-44EF-BF94-330E246D1DAB}" destId="{5F105F1C-C5CC-D34D-B1DC-F10DF574B44A}" srcOrd="0" destOrd="0" presId="urn:microsoft.com/office/officeart/2005/8/layout/hList1"/>
    <dgm:cxn modelId="{49F4F30E-D825-0548-91DB-9C2DFCDACB0F}" type="presOf" srcId="{3A700E45-4B47-EF44-888A-A42ED1E22242}" destId="{38AF4FAF-6D70-624F-BA86-6CF42791085E}" srcOrd="0" destOrd="6" presId="urn:microsoft.com/office/officeart/2005/8/layout/hList1"/>
    <dgm:cxn modelId="{D26A2D1B-AD23-B54F-99BC-3D0979D394B8}" type="presOf" srcId="{DD00B2F2-09D3-5242-8160-5AEE49E27051}" destId="{38AF4FAF-6D70-624F-BA86-6CF42791085E}" srcOrd="0" destOrd="7" presId="urn:microsoft.com/office/officeart/2005/8/layout/hList1"/>
    <dgm:cxn modelId="{CF2C6945-89E5-1D49-AB08-454B29ED7E7E}" srcId="{6FE5F0BF-783A-44EF-BF94-330E246D1DAB}" destId="{A4A745D7-BFEC-1A49-B96E-25AA06F1DF0D}" srcOrd="5" destOrd="0" parTransId="{F01425F8-2840-3140-9B1B-33D26B695A52}" sibTransId="{932A640D-A3B2-804C-B1A9-F3E966CF7F11}"/>
    <dgm:cxn modelId="{628EA34D-765D-46FD-A7F1-69E0E8A814F6}" srcId="{6FE5F0BF-783A-44EF-BF94-330E246D1DAB}" destId="{BFC119FC-026E-43FE-8553-4E5204724F8B}" srcOrd="3" destOrd="0" parTransId="{37496503-4C94-4B73-A98F-F0B6E9059DD0}" sibTransId="{8E13B5B0-4232-4CDA-A2D6-58C96DC4BB2F}"/>
    <dgm:cxn modelId="{2C3BE854-1EA6-544B-85B5-6D76A130CE87}" srcId="{6FE5F0BF-783A-44EF-BF94-330E246D1DAB}" destId="{708F94F2-2767-D94A-BA77-C5835CF12D77}" srcOrd="4" destOrd="0" parTransId="{D236B334-BE8F-E649-8256-62D4D9C0BA82}" sibTransId="{D21072DE-D2DC-CC4B-975B-83D74A300CFD}"/>
    <dgm:cxn modelId="{5751E954-F881-C540-B047-3E258D6F8ACE}" srcId="{6FE5F0BF-783A-44EF-BF94-330E246D1DAB}" destId="{DD00B2F2-09D3-5242-8160-5AEE49E27051}" srcOrd="7" destOrd="0" parTransId="{561DFC48-AE95-FC4F-9488-6F5F3A7B118E}" sibTransId="{DD8DD8F5-B32E-6A46-80C4-B77A05494C11}"/>
    <dgm:cxn modelId="{0861EC5B-74AD-784A-872C-2297F92B79BF}" srcId="{6FE5F0BF-783A-44EF-BF94-330E246D1DAB}" destId="{3A700E45-4B47-EF44-888A-A42ED1E22242}" srcOrd="6" destOrd="0" parTransId="{46289D6C-1D07-4240-9FA6-E17600144A4D}" sibTransId="{46BB4422-54AE-EA48-8721-D0B662E72856}"/>
    <dgm:cxn modelId="{27BC5F72-EDF6-804F-A39A-25D1E4084070}" type="presOf" srcId="{D273FFDD-FFA3-3E41-B330-4C93DEC1E929}" destId="{38AF4FAF-6D70-624F-BA86-6CF42791085E}" srcOrd="0" destOrd="2" presId="urn:microsoft.com/office/officeart/2005/8/layout/hList1"/>
    <dgm:cxn modelId="{59C2FE79-1455-CD48-828C-511736E9492D}" type="presOf" srcId="{708F94F2-2767-D94A-BA77-C5835CF12D77}" destId="{38AF4FAF-6D70-624F-BA86-6CF42791085E}" srcOrd="0" destOrd="4" presId="urn:microsoft.com/office/officeart/2005/8/layout/hList1"/>
    <dgm:cxn modelId="{69AA707F-7B1D-49AB-A0EA-9EE64BCD8CF0}" srcId="{08223A2D-34FD-4DEE-8DC9-B08E3D114D4C}" destId="{6FE5F0BF-783A-44EF-BF94-330E246D1DAB}" srcOrd="0" destOrd="0" parTransId="{FD1E6FB0-2290-440B-A50C-3EAB378D659F}" sibTransId="{4D165D6C-78CC-40FD-A0B3-A695AE3DAF74}"/>
    <dgm:cxn modelId="{CE8EEF91-68F6-DB4D-A4F5-15BEB56EE834}" type="presOf" srcId="{BFC119FC-026E-43FE-8553-4E5204724F8B}" destId="{38AF4FAF-6D70-624F-BA86-6CF42791085E}" srcOrd="0" destOrd="3" presId="urn:microsoft.com/office/officeart/2005/8/layout/hList1"/>
    <dgm:cxn modelId="{C74546B6-C18F-4F8C-877B-612D47F6947F}" srcId="{6FE5F0BF-783A-44EF-BF94-330E246D1DAB}" destId="{B9653E93-B58F-49D7-A1BD-2B98215D6B42}" srcOrd="1" destOrd="0" parTransId="{79E3917F-5BE0-456D-B822-AB9AEC7127ED}" sibTransId="{493A8F35-535D-4708-A474-F659FDD059EE}"/>
    <dgm:cxn modelId="{10F439BB-5783-2A47-97CF-AE98FD06A774}" type="presOf" srcId="{365631C5-9AE9-4B7D-8BC3-5AEF0A0508AA}" destId="{38AF4FAF-6D70-624F-BA86-6CF42791085E}" srcOrd="0" destOrd="0" presId="urn:microsoft.com/office/officeart/2005/8/layout/hList1"/>
    <dgm:cxn modelId="{321D4BCA-6831-8A42-92BB-FE0BBA5A63ED}" type="presOf" srcId="{A4A745D7-BFEC-1A49-B96E-25AA06F1DF0D}" destId="{38AF4FAF-6D70-624F-BA86-6CF42791085E}" srcOrd="0" destOrd="5" presId="urn:microsoft.com/office/officeart/2005/8/layout/hList1"/>
    <dgm:cxn modelId="{FE7CEDD3-B0EB-0F44-87DF-FFF326202391}" type="presOf" srcId="{B9653E93-B58F-49D7-A1BD-2B98215D6B42}" destId="{38AF4FAF-6D70-624F-BA86-6CF42791085E}" srcOrd="0" destOrd="1" presId="urn:microsoft.com/office/officeart/2005/8/layout/hList1"/>
    <dgm:cxn modelId="{C39744E1-26D6-4561-9D65-AEEA3CAA8F7F}" srcId="{6FE5F0BF-783A-44EF-BF94-330E246D1DAB}" destId="{365631C5-9AE9-4B7D-8BC3-5AEF0A0508AA}" srcOrd="0" destOrd="0" parTransId="{82D6DB49-0BA5-41DE-929B-6DF4A4797427}" sibTransId="{EC1B8748-DBA6-4AAA-B1E6-C32026EF588B}"/>
    <dgm:cxn modelId="{E7846CFE-7848-074A-BB04-3A8D539884F8}" type="presOf" srcId="{08223A2D-34FD-4DEE-8DC9-B08E3D114D4C}" destId="{08769F1C-5C14-D146-B68A-1535B5BBBE90}" srcOrd="0" destOrd="0" presId="urn:microsoft.com/office/officeart/2005/8/layout/hList1"/>
    <dgm:cxn modelId="{8C78953B-EF0F-3B4B-84ED-EC77ECA9C022}" type="presParOf" srcId="{08769F1C-5C14-D146-B68A-1535B5BBBE90}" destId="{1B9F3EB0-E73C-5C4D-BD29-FEED185C0E88}" srcOrd="0" destOrd="0" presId="urn:microsoft.com/office/officeart/2005/8/layout/hList1"/>
    <dgm:cxn modelId="{19C5D9CD-E6EE-FC41-8A6C-080A056D6D99}" type="presParOf" srcId="{1B9F3EB0-E73C-5C4D-BD29-FEED185C0E88}" destId="{5F105F1C-C5CC-D34D-B1DC-F10DF574B44A}" srcOrd="0" destOrd="0" presId="urn:microsoft.com/office/officeart/2005/8/layout/hList1"/>
    <dgm:cxn modelId="{B1902129-B819-E74A-AC25-51AE0CCA9AEE}" type="presParOf" srcId="{1B9F3EB0-E73C-5C4D-BD29-FEED185C0E88}" destId="{38AF4FAF-6D70-624F-BA86-6CF4279108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E6D60B-3AC4-B94C-B584-61178B663D48}" type="doc">
      <dgm:prSet loTypeId="urn:microsoft.com/office/officeart/2005/8/layout/lProcess3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C16FF362-79F8-2644-8F17-F5C7657DE63B}">
      <dgm:prSet/>
      <dgm:spPr/>
      <dgm:t>
        <a:bodyPr/>
        <a:lstStyle/>
        <a:p>
          <a:r>
            <a:rPr lang="es-CL" dirty="0"/>
            <a:t>Espasmos epilépticos</a:t>
          </a:r>
        </a:p>
      </dgm:t>
    </dgm:pt>
    <dgm:pt modelId="{1EFA46B9-C9F3-4345-9F5B-74B0C6E570C7}" type="parTrans" cxnId="{5D7D51C5-5855-3F48-9B52-ADA046B43CFA}">
      <dgm:prSet/>
      <dgm:spPr/>
      <dgm:t>
        <a:bodyPr/>
        <a:lstStyle/>
        <a:p>
          <a:endParaRPr lang="es-MX"/>
        </a:p>
      </dgm:t>
    </dgm:pt>
    <dgm:pt modelId="{B04AA0A2-346A-3D49-AC0C-3FEFC218C07A}" type="sibTrans" cxnId="{5D7D51C5-5855-3F48-9B52-ADA046B43CFA}">
      <dgm:prSet/>
      <dgm:spPr/>
      <dgm:t>
        <a:bodyPr/>
        <a:lstStyle/>
        <a:p>
          <a:endParaRPr lang="es-MX"/>
        </a:p>
      </dgm:t>
    </dgm:pt>
    <dgm:pt modelId="{9B624F14-2915-2A44-ABF7-AB6138E2F408}">
      <dgm:prSet/>
      <dgm:spPr/>
      <dgm:t>
        <a:bodyPr/>
        <a:lstStyle/>
        <a:p>
          <a:r>
            <a:rPr lang="es-CL" dirty="0"/>
            <a:t>Regresión del desarrollo psicomotor</a:t>
          </a:r>
        </a:p>
      </dgm:t>
    </dgm:pt>
    <dgm:pt modelId="{1A7AAC53-6634-6C43-AE84-8071AB5A590F}" type="parTrans" cxnId="{F692F770-EA7D-F44E-B9B9-907A244C4545}">
      <dgm:prSet/>
      <dgm:spPr/>
      <dgm:t>
        <a:bodyPr/>
        <a:lstStyle/>
        <a:p>
          <a:endParaRPr lang="es-MX"/>
        </a:p>
      </dgm:t>
    </dgm:pt>
    <dgm:pt modelId="{8CD03C27-263D-CA47-8BEC-29B6B20797E7}" type="sibTrans" cxnId="{F692F770-EA7D-F44E-B9B9-907A244C4545}">
      <dgm:prSet/>
      <dgm:spPr/>
      <dgm:t>
        <a:bodyPr/>
        <a:lstStyle/>
        <a:p>
          <a:endParaRPr lang="es-MX"/>
        </a:p>
      </dgm:t>
    </dgm:pt>
    <dgm:pt modelId="{EE4AC4B7-D228-AA46-A33D-3AB8F0532C13}">
      <dgm:prSet/>
      <dgm:spPr/>
      <dgm:t>
        <a:bodyPr/>
        <a:lstStyle/>
        <a:p>
          <a:r>
            <a:rPr lang="es-CL" dirty="0"/>
            <a:t>Hipsarritmia en EEG</a:t>
          </a:r>
        </a:p>
      </dgm:t>
    </dgm:pt>
    <dgm:pt modelId="{B152DC2F-F4E6-9943-8403-0DD0CAE3C6DA}" type="parTrans" cxnId="{295A626D-2F61-2B4E-A29E-F788D1A77B34}">
      <dgm:prSet/>
      <dgm:spPr/>
      <dgm:t>
        <a:bodyPr/>
        <a:lstStyle/>
        <a:p>
          <a:endParaRPr lang="es-MX"/>
        </a:p>
      </dgm:t>
    </dgm:pt>
    <dgm:pt modelId="{756ED281-65F1-5B42-AE49-9D439C6069B1}" type="sibTrans" cxnId="{295A626D-2F61-2B4E-A29E-F788D1A77B34}">
      <dgm:prSet/>
      <dgm:spPr/>
      <dgm:t>
        <a:bodyPr/>
        <a:lstStyle/>
        <a:p>
          <a:endParaRPr lang="es-MX"/>
        </a:p>
      </dgm:t>
    </dgm:pt>
    <dgm:pt modelId="{56EED13A-B331-5548-8E32-98E4AD555B33}">
      <dgm:prSet/>
      <dgm:spPr/>
      <dgm:t>
        <a:bodyPr/>
        <a:lstStyle/>
        <a:p>
          <a:r>
            <a:rPr lang="es-CL" dirty="0"/>
            <a:t>flexores, extensores o mixtos</a:t>
          </a:r>
        </a:p>
        <a:p>
          <a:r>
            <a:rPr lang="es-CL" dirty="0"/>
            <a:t>en salvas </a:t>
          </a:r>
        </a:p>
        <a:p>
          <a:r>
            <a:rPr lang="es-CL" dirty="0"/>
            <a:t>al despertar</a:t>
          </a:r>
        </a:p>
      </dgm:t>
    </dgm:pt>
    <dgm:pt modelId="{1C040AD1-E91E-3944-B9A7-442A80A949FD}" type="parTrans" cxnId="{65E161CD-698F-0045-B046-EFE4EFEC163F}">
      <dgm:prSet/>
      <dgm:spPr/>
      <dgm:t>
        <a:bodyPr/>
        <a:lstStyle/>
        <a:p>
          <a:endParaRPr lang="es-MX"/>
        </a:p>
      </dgm:t>
    </dgm:pt>
    <dgm:pt modelId="{22364638-7DAA-C342-AB5A-3B6E84D4E23B}" type="sibTrans" cxnId="{65E161CD-698F-0045-B046-EFE4EFEC163F}">
      <dgm:prSet/>
      <dgm:spPr/>
      <dgm:t>
        <a:bodyPr/>
        <a:lstStyle/>
        <a:p>
          <a:endParaRPr lang="es-MX"/>
        </a:p>
      </dgm:t>
    </dgm:pt>
    <dgm:pt modelId="{2517EBD7-3D6A-5A41-AD07-57E2EF8FBF07}">
      <dgm:prSet/>
      <dgm:spPr/>
      <dgm:t>
        <a:bodyPr/>
        <a:lstStyle/>
        <a:p>
          <a:r>
            <a:rPr lang="es-CL" dirty="0"/>
            <a:t>alto voltaje, desorganizado, puntas frecuentes multifocales</a:t>
          </a:r>
        </a:p>
      </dgm:t>
    </dgm:pt>
    <dgm:pt modelId="{B664F0BD-8EC3-E645-89A5-DAD0948F16FE}" type="parTrans" cxnId="{00F44738-5C8C-7843-BF85-A520CDED1F47}">
      <dgm:prSet/>
      <dgm:spPr/>
      <dgm:t>
        <a:bodyPr/>
        <a:lstStyle/>
        <a:p>
          <a:endParaRPr lang="es-MX"/>
        </a:p>
      </dgm:t>
    </dgm:pt>
    <dgm:pt modelId="{0D55AF37-F5E0-A649-92F1-7B1CA374BA36}" type="sibTrans" cxnId="{00F44738-5C8C-7843-BF85-A520CDED1F47}">
      <dgm:prSet/>
      <dgm:spPr/>
      <dgm:t>
        <a:bodyPr/>
        <a:lstStyle/>
        <a:p>
          <a:endParaRPr lang="es-MX"/>
        </a:p>
      </dgm:t>
    </dgm:pt>
    <dgm:pt modelId="{98A7AFAA-61A2-E045-BAB4-36F173244D22}">
      <dgm:prSet/>
      <dgm:spPr/>
      <dgm:t>
        <a:bodyPr/>
        <a:lstStyle/>
        <a:p>
          <a:r>
            <a:rPr lang="es-CL" dirty="0"/>
            <a:t>Urgencia neurológica, requiere estudio profundo y tratamiento precoz</a:t>
          </a:r>
        </a:p>
      </dgm:t>
    </dgm:pt>
    <dgm:pt modelId="{18F7B7C8-3464-B842-91E9-3876CD7B934A}" type="parTrans" cxnId="{244B5EE9-DE68-9247-864C-67115B15ADF5}">
      <dgm:prSet/>
      <dgm:spPr/>
      <dgm:t>
        <a:bodyPr/>
        <a:lstStyle/>
        <a:p>
          <a:endParaRPr lang="es-MX"/>
        </a:p>
      </dgm:t>
    </dgm:pt>
    <dgm:pt modelId="{1FF8D74A-711D-EA4E-B22C-A01BC1F021A7}" type="sibTrans" cxnId="{244B5EE9-DE68-9247-864C-67115B15ADF5}">
      <dgm:prSet/>
      <dgm:spPr/>
      <dgm:t>
        <a:bodyPr/>
        <a:lstStyle/>
        <a:p>
          <a:endParaRPr lang="es-MX"/>
        </a:p>
      </dgm:t>
    </dgm:pt>
    <dgm:pt modelId="{A7CE654E-CC14-C449-90AA-E352849A5820}" type="pres">
      <dgm:prSet presAssocID="{DDE6D60B-3AC4-B94C-B584-61178B663D4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8254A41-2680-754C-8D6C-F703E8BF4D82}" type="pres">
      <dgm:prSet presAssocID="{C16FF362-79F8-2644-8F17-F5C7657DE63B}" presName="horFlow" presStyleCnt="0"/>
      <dgm:spPr/>
    </dgm:pt>
    <dgm:pt modelId="{7AEFDD9B-25AF-1C46-9F1E-81E314836430}" type="pres">
      <dgm:prSet presAssocID="{C16FF362-79F8-2644-8F17-F5C7657DE63B}" presName="bigChev" presStyleLbl="node1" presStyleIdx="0" presStyleCnt="3"/>
      <dgm:spPr/>
    </dgm:pt>
    <dgm:pt modelId="{2B8D2FA6-4D7C-4249-A753-B9D725BEC8DE}" type="pres">
      <dgm:prSet presAssocID="{1C040AD1-E91E-3944-B9A7-442A80A949FD}" presName="parTrans" presStyleCnt="0"/>
      <dgm:spPr/>
    </dgm:pt>
    <dgm:pt modelId="{541FBE9A-CA7E-4B42-96C8-39AEA0F2541F}" type="pres">
      <dgm:prSet presAssocID="{56EED13A-B331-5548-8E32-98E4AD555B33}" presName="node" presStyleLbl="alignAccFollowNode1" presStyleIdx="0" presStyleCnt="3">
        <dgm:presLayoutVars>
          <dgm:bulletEnabled val="1"/>
        </dgm:presLayoutVars>
      </dgm:prSet>
      <dgm:spPr/>
    </dgm:pt>
    <dgm:pt modelId="{00C08B93-737F-4347-8EE3-7A6EDB883679}" type="pres">
      <dgm:prSet presAssocID="{C16FF362-79F8-2644-8F17-F5C7657DE63B}" presName="vSp" presStyleCnt="0"/>
      <dgm:spPr/>
    </dgm:pt>
    <dgm:pt modelId="{A3C5CD1D-0E49-DA4D-BF36-866B1587B898}" type="pres">
      <dgm:prSet presAssocID="{EE4AC4B7-D228-AA46-A33D-3AB8F0532C13}" presName="horFlow" presStyleCnt="0"/>
      <dgm:spPr/>
    </dgm:pt>
    <dgm:pt modelId="{C72A7F0C-EEE1-AB41-90D5-AE56D4ABFA34}" type="pres">
      <dgm:prSet presAssocID="{EE4AC4B7-D228-AA46-A33D-3AB8F0532C13}" presName="bigChev" presStyleLbl="node1" presStyleIdx="1" presStyleCnt="3"/>
      <dgm:spPr/>
    </dgm:pt>
    <dgm:pt modelId="{F8066EEF-5C87-DD4D-B909-828C55A1B2B5}" type="pres">
      <dgm:prSet presAssocID="{B664F0BD-8EC3-E645-89A5-DAD0948F16FE}" presName="parTrans" presStyleCnt="0"/>
      <dgm:spPr/>
    </dgm:pt>
    <dgm:pt modelId="{6EF13A41-274E-674E-B872-2565AC4FB01A}" type="pres">
      <dgm:prSet presAssocID="{2517EBD7-3D6A-5A41-AD07-57E2EF8FBF07}" presName="node" presStyleLbl="alignAccFollowNode1" presStyleIdx="1" presStyleCnt="3">
        <dgm:presLayoutVars>
          <dgm:bulletEnabled val="1"/>
        </dgm:presLayoutVars>
      </dgm:prSet>
      <dgm:spPr/>
    </dgm:pt>
    <dgm:pt modelId="{B2FD173A-6DA0-7049-8285-35C0A0DBCAB2}" type="pres">
      <dgm:prSet presAssocID="{EE4AC4B7-D228-AA46-A33D-3AB8F0532C13}" presName="vSp" presStyleCnt="0"/>
      <dgm:spPr/>
    </dgm:pt>
    <dgm:pt modelId="{BC79A4C9-DB05-364C-9C1E-06A5401219B5}" type="pres">
      <dgm:prSet presAssocID="{9B624F14-2915-2A44-ABF7-AB6138E2F408}" presName="horFlow" presStyleCnt="0"/>
      <dgm:spPr/>
    </dgm:pt>
    <dgm:pt modelId="{96CABF4A-976B-5849-AF27-2834B2FD1E46}" type="pres">
      <dgm:prSet presAssocID="{9B624F14-2915-2A44-ABF7-AB6138E2F408}" presName="bigChev" presStyleLbl="node1" presStyleIdx="2" presStyleCnt="3"/>
      <dgm:spPr/>
    </dgm:pt>
    <dgm:pt modelId="{1FE462EF-5A0E-414B-964C-25466CBCB62E}" type="pres">
      <dgm:prSet presAssocID="{18F7B7C8-3464-B842-91E9-3876CD7B934A}" presName="parTrans" presStyleCnt="0"/>
      <dgm:spPr/>
    </dgm:pt>
    <dgm:pt modelId="{86CA0C5E-5764-8F46-A631-8B48D2D45B62}" type="pres">
      <dgm:prSet presAssocID="{98A7AFAA-61A2-E045-BAB4-36F173244D22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1FCCD326-0ABC-1E49-9B7F-195375ABBDD8}" type="presOf" srcId="{EE4AC4B7-D228-AA46-A33D-3AB8F0532C13}" destId="{C72A7F0C-EEE1-AB41-90D5-AE56D4ABFA34}" srcOrd="0" destOrd="0" presId="urn:microsoft.com/office/officeart/2005/8/layout/lProcess3"/>
    <dgm:cxn modelId="{B418C930-B904-394C-B053-DF442C284882}" type="presOf" srcId="{9B624F14-2915-2A44-ABF7-AB6138E2F408}" destId="{96CABF4A-976B-5849-AF27-2834B2FD1E46}" srcOrd="0" destOrd="0" presId="urn:microsoft.com/office/officeart/2005/8/layout/lProcess3"/>
    <dgm:cxn modelId="{00F44738-5C8C-7843-BF85-A520CDED1F47}" srcId="{EE4AC4B7-D228-AA46-A33D-3AB8F0532C13}" destId="{2517EBD7-3D6A-5A41-AD07-57E2EF8FBF07}" srcOrd="0" destOrd="0" parTransId="{B664F0BD-8EC3-E645-89A5-DAD0948F16FE}" sibTransId="{0D55AF37-F5E0-A649-92F1-7B1CA374BA36}"/>
    <dgm:cxn modelId="{01DFD153-8F58-C442-9F35-1C9615EF16CF}" type="presOf" srcId="{56EED13A-B331-5548-8E32-98E4AD555B33}" destId="{541FBE9A-CA7E-4B42-96C8-39AEA0F2541F}" srcOrd="0" destOrd="0" presId="urn:microsoft.com/office/officeart/2005/8/layout/lProcess3"/>
    <dgm:cxn modelId="{3378B35D-95C0-B340-92A1-605A8E894992}" type="presOf" srcId="{98A7AFAA-61A2-E045-BAB4-36F173244D22}" destId="{86CA0C5E-5764-8F46-A631-8B48D2D45B62}" srcOrd="0" destOrd="0" presId="urn:microsoft.com/office/officeart/2005/8/layout/lProcess3"/>
    <dgm:cxn modelId="{FC626C67-6BBD-464B-A136-1E9ADCF817A4}" type="presOf" srcId="{C16FF362-79F8-2644-8F17-F5C7657DE63B}" destId="{7AEFDD9B-25AF-1C46-9F1E-81E314836430}" srcOrd="0" destOrd="0" presId="urn:microsoft.com/office/officeart/2005/8/layout/lProcess3"/>
    <dgm:cxn modelId="{295A626D-2F61-2B4E-A29E-F788D1A77B34}" srcId="{DDE6D60B-3AC4-B94C-B584-61178B663D48}" destId="{EE4AC4B7-D228-AA46-A33D-3AB8F0532C13}" srcOrd="1" destOrd="0" parTransId="{B152DC2F-F4E6-9943-8403-0DD0CAE3C6DA}" sibTransId="{756ED281-65F1-5B42-AE49-9D439C6069B1}"/>
    <dgm:cxn modelId="{F692F770-EA7D-F44E-B9B9-907A244C4545}" srcId="{DDE6D60B-3AC4-B94C-B584-61178B663D48}" destId="{9B624F14-2915-2A44-ABF7-AB6138E2F408}" srcOrd="2" destOrd="0" parTransId="{1A7AAC53-6634-6C43-AE84-8071AB5A590F}" sibTransId="{8CD03C27-263D-CA47-8BEC-29B6B20797E7}"/>
    <dgm:cxn modelId="{7AAF46B1-836B-7046-985C-ABD89A518FF2}" type="presOf" srcId="{2517EBD7-3D6A-5A41-AD07-57E2EF8FBF07}" destId="{6EF13A41-274E-674E-B872-2565AC4FB01A}" srcOrd="0" destOrd="0" presId="urn:microsoft.com/office/officeart/2005/8/layout/lProcess3"/>
    <dgm:cxn modelId="{5D7D51C5-5855-3F48-9B52-ADA046B43CFA}" srcId="{DDE6D60B-3AC4-B94C-B584-61178B663D48}" destId="{C16FF362-79F8-2644-8F17-F5C7657DE63B}" srcOrd="0" destOrd="0" parTransId="{1EFA46B9-C9F3-4345-9F5B-74B0C6E570C7}" sibTransId="{B04AA0A2-346A-3D49-AC0C-3FEFC218C07A}"/>
    <dgm:cxn modelId="{65E161CD-698F-0045-B046-EFE4EFEC163F}" srcId="{C16FF362-79F8-2644-8F17-F5C7657DE63B}" destId="{56EED13A-B331-5548-8E32-98E4AD555B33}" srcOrd="0" destOrd="0" parTransId="{1C040AD1-E91E-3944-B9A7-442A80A949FD}" sibTransId="{22364638-7DAA-C342-AB5A-3B6E84D4E23B}"/>
    <dgm:cxn modelId="{244B5EE9-DE68-9247-864C-67115B15ADF5}" srcId="{9B624F14-2915-2A44-ABF7-AB6138E2F408}" destId="{98A7AFAA-61A2-E045-BAB4-36F173244D22}" srcOrd="0" destOrd="0" parTransId="{18F7B7C8-3464-B842-91E9-3876CD7B934A}" sibTransId="{1FF8D74A-711D-EA4E-B22C-A01BC1F021A7}"/>
    <dgm:cxn modelId="{7EE182FA-4297-754D-A20E-49487DECDF9C}" type="presOf" srcId="{DDE6D60B-3AC4-B94C-B584-61178B663D48}" destId="{A7CE654E-CC14-C449-90AA-E352849A5820}" srcOrd="0" destOrd="0" presId="urn:microsoft.com/office/officeart/2005/8/layout/lProcess3"/>
    <dgm:cxn modelId="{CF83003D-233D-DE42-96AC-E35865DFBD93}" type="presParOf" srcId="{A7CE654E-CC14-C449-90AA-E352849A5820}" destId="{C8254A41-2680-754C-8D6C-F703E8BF4D82}" srcOrd="0" destOrd="0" presId="urn:microsoft.com/office/officeart/2005/8/layout/lProcess3"/>
    <dgm:cxn modelId="{1CC6EA01-77E3-7640-B158-5AAAE792D20E}" type="presParOf" srcId="{C8254A41-2680-754C-8D6C-F703E8BF4D82}" destId="{7AEFDD9B-25AF-1C46-9F1E-81E314836430}" srcOrd="0" destOrd="0" presId="urn:microsoft.com/office/officeart/2005/8/layout/lProcess3"/>
    <dgm:cxn modelId="{670AD5F6-E5F7-4941-9A09-4CCD2101728B}" type="presParOf" srcId="{C8254A41-2680-754C-8D6C-F703E8BF4D82}" destId="{2B8D2FA6-4D7C-4249-A753-B9D725BEC8DE}" srcOrd="1" destOrd="0" presId="urn:microsoft.com/office/officeart/2005/8/layout/lProcess3"/>
    <dgm:cxn modelId="{2A0E9CDD-85D1-4C44-B149-4131DFAA74E6}" type="presParOf" srcId="{C8254A41-2680-754C-8D6C-F703E8BF4D82}" destId="{541FBE9A-CA7E-4B42-96C8-39AEA0F2541F}" srcOrd="2" destOrd="0" presId="urn:microsoft.com/office/officeart/2005/8/layout/lProcess3"/>
    <dgm:cxn modelId="{4B4D0F9B-E18E-A542-886F-30546BA32BC9}" type="presParOf" srcId="{A7CE654E-CC14-C449-90AA-E352849A5820}" destId="{00C08B93-737F-4347-8EE3-7A6EDB883679}" srcOrd="1" destOrd="0" presId="urn:microsoft.com/office/officeart/2005/8/layout/lProcess3"/>
    <dgm:cxn modelId="{A9E127E5-B4EA-7240-895A-06F41BFC5763}" type="presParOf" srcId="{A7CE654E-CC14-C449-90AA-E352849A5820}" destId="{A3C5CD1D-0E49-DA4D-BF36-866B1587B898}" srcOrd="2" destOrd="0" presId="urn:microsoft.com/office/officeart/2005/8/layout/lProcess3"/>
    <dgm:cxn modelId="{7BF3B031-77A8-954E-B732-93ED4993AE80}" type="presParOf" srcId="{A3C5CD1D-0E49-DA4D-BF36-866B1587B898}" destId="{C72A7F0C-EEE1-AB41-90D5-AE56D4ABFA34}" srcOrd="0" destOrd="0" presId="urn:microsoft.com/office/officeart/2005/8/layout/lProcess3"/>
    <dgm:cxn modelId="{91165D03-D887-7E4E-852C-FA207959602E}" type="presParOf" srcId="{A3C5CD1D-0E49-DA4D-BF36-866B1587B898}" destId="{F8066EEF-5C87-DD4D-B909-828C55A1B2B5}" srcOrd="1" destOrd="0" presId="urn:microsoft.com/office/officeart/2005/8/layout/lProcess3"/>
    <dgm:cxn modelId="{472DC6BE-820F-8A4A-B939-DE6B85687A44}" type="presParOf" srcId="{A3C5CD1D-0E49-DA4D-BF36-866B1587B898}" destId="{6EF13A41-274E-674E-B872-2565AC4FB01A}" srcOrd="2" destOrd="0" presId="urn:microsoft.com/office/officeart/2005/8/layout/lProcess3"/>
    <dgm:cxn modelId="{0CEA65F9-EB84-B144-9D0D-C24A2C3CEB15}" type="presParOf" srcId="{A7CE654E-CC14-C449-90AA-E352849A5820}" destId="{B2FD173A-6DA0-7049-8285-35C0A0DBCAB2}" srcOrd="3" destOrd="0" presId="urn:microsoft.com/office/officeart/2005/8/layout/lProcess3"/>
    <dgm:cxn modelId="{88244366-2363-624E-8C79-5CDD36F046DC}" type="presParOf" srcId="{A7CE654E-CC14-C449-90AA-E352849A5820}" destId="{BC79A4C9-DB05-364C-9C1E-06A5401219B5}" srcOrd="4" destOrd="0" presId="urn:microsoft.com/office/officeart/2005/8/layout/lProcess3"/>
    <dgm:cxn modelId="{2D0C43B4-4DCA-754C-A654-E4E409BB90A8}" type="presParOf" srcId="{BC79A4C9-DB05-364C-9C1E-06A5401219B5}" destId="{96CABF4A-976B-5849-AF27-2834B2FD1E46}" srcOrd="0" destOrd="0" presId="urn:microsoft.com/office/officeart/2005/8/layout/lProcess3"/>
    <dgm:cxn modelId="{4938A33F-4812-EC49-B489-185D917F1B4E}" type="presParOf" srcId="{BC79A4C9-DB05-364C-9C1E-06A5401219B5}" destId="{1FE462EF-5A0E-414B-964C-25466CBCB62E}" srcOrd="1" destOrd="0" presId="urn:microsoft.com/office/officeart/2005/8/layout/lProcess3"/>
    <dgm:cxn modelId="{059DCABB-8318-3B4E-AE5E-EBDE58BD85D3}" type="presParOf" srcId="{BC79A4C9-DB05-364C-9C1E-06A5401219B5}" destId="{86CA0C5E-5764-8F46-A631-8B48D2D45B6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24C36-2405-B340-8DB8-24125A62E886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A526-9CB9-FF4D-A6AF-A9CE83249674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Definiciones</a:t>
          </a:r>
          <a:endParaRPr lang="en-US" sz="2400" kern="1200" dirty="0"/>
        </a:p>
      </dsp:txBody>
      <dsp:txXfrm>
        <a:off x="560365" y="97774"/>
        <a:ext cx="7291750" cy="639310"/>
      </dsp:txXfrm>
    </dsp:sp>
    <dsp:sp modelId="{12B88A77-8B34-4149-90C7-09B3C14E2DCE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384B2-6B90-2644-A671-B465E2CF7830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Trastorno paroxístico epiléptico</a:t>
          </a:r>
          <a:endParaRPr lang="en-US" sz="2400" kern="1200" dirty="0"/>
        </a:p>
      </dsp:txBody>
      <dsp:txXfrm>
        <a:off x="560365" y="1186414"/>
        <a:ext cx="7291750" cy="639310"/>
      </dsp:txXfrm>
    </dsp:sp>
    <dsp:sp modelId="{DA8A6BC8-EB6F-184E-B442-0F5EDF443953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6DEFB-F88C-CE44-8EA5-76F9274D0EB8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Epilepsias</a:t>
          </a:r>
          <a:endParaRPr lang="en-US" sz="2400" kern="1200" dirty="0"/>
        </a:p>
      </dsp:txBody>
      <dsp:txXfrm>
        <a:off x="560365" y="2275054"/>
        <a:ext cx="7291750" cy="639310"/>
      </dsp:txXfrm>
    </dsp:sp>
    <dsp:sp modelId="{FA5DFC98-EF76-8C44-A1CE-E5A365A50EED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3743A-B80D-5B42-BAB0-A5B9F9573B75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Trastorno paroxístico NO epiléptico</a:t>
          </a:r>
          <a:endParaRPr lang="en-US" sz="2400" kern="1200" dirty="0"/>
        </a:p>
      </dsp:txBody>
      <dsp:txXfrm>
        <a:off x="560365" y="3363694"/>
        <a:ext cx="7291750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43273-835B-4CC7-A1F2-64C47DA225DA}">
      <dsp:nvSpPr>
        <dsp:cNvPr id="0" name=""/>
        <dsp:cNvSpPr/>
      </dsp:nvSpPr>
      <dsp:spPr>
        <a:xfrm>
          <a:off x="5527" y="486935"/>
          <a:ext cx="1097489" cy="8518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28920-77C5-4493-AC49-3BFB9BA868E9}">
      <dsp:nvSpPr>
        <dsp:cNvPr id="0" name=""/>
        <dsp:cNvSpPr/>
      </dsp:nvSpPr>
      <dsp:spPr>
        <a:xfrm>
          <a:off x="5527" y="1484027"/>
          <a:ext cx="3135684" cy="36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300" kern="1200"/>
            <a:t>Recién Nacido</a:t>
          </a:r>
          <a:endParaRPr lang="en-US" sz="2300" kern="1200" dirty="0"/>
        </a:p>
      </dsp:txBody>
      <dsp:txXfrm>
        <a:off x="5527" y="1484027"/>
        <a:ext cx="3135684" cy="365083"/>
      </dsp:txXfrm>
    </dsp:sp>
    <dsp:sp modelId="{7BB6951A-5AEA-46B4-BBA2-20D54087EC52}">
      <dsp:nvSpPr>
        <dsp:cNvPr id="0" name=""/>
        <dsp:cNvSpPr/>
      </dsp:nvSpPr>
      <dsp:spPr>
        <a:xfrm>
          <a:off x="5527" y="1916660"/>
          <a:ext cx="3135684" cy="1947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Jitteriness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Hiperekplexia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Mioclono benigno del sueño</a:t>
          </a:r>
          <a:endParaRPr lang="en-US" sz="1700" kern="1200" dirty="0"/>
        </a:p>
      </dsp:txBody>
      <dsp:txXfrm>
        <a:off x="5527" y="1916660"/>
        <a:ext cx="3135684" cy="1947742"/>
      </dsp:txXfrm>
    </dsp:sp>
    <dsp:sp modelId="{98C5070C-86DB-4378-A5BD-109CDBC16AB8}">
      <dsp:nvSpPr>
        <dsp:cNvPr id="0" name=""/>
        <dsp:cNvSpPr/>
      </dsp:nvSpPr>
      <dsp:spPr>
        <a:xfrm>
          <a:off x="3689957" y="486935"/>
          <a:ext cx="1097489" cy="8518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D27B6-FE54-4BCE-A278-EAFA15CA9940}">
      <dsp:nvSpPr>
        <dsp:cNvPr id="0" name=""/>
        <dsp:cNvSpPr/>
      </dsp:nvSpPr>
      <dsp:spPr>
        <a:xfrm>
          <a:off x="3689957" y="1484027"/>
          <a:ext cx="3135684" cy="36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300" kern="1200"/>
            <a:t>Lactante e infancia</a:t>
          </a:r>
          <a:endParaRPr lang="en-US" sz="2300" kern="1200"/>
        </a:p>
      </dsp:txBody>
      <dsp:txXfrm>
        <a:off x="3689957" y="1484027"/>
        <a:ext cx="3135684" cy="365083"/>
      </dsp:txXfrm>
    </dsp:sp>
    <dsp:sp modelId="{E5AB3BE3-2178-46B4-97DB-E4FFC0516F11}">
      <dsp:nvSpPr>
        <dsp:cNvPr id="0" name=""/>
        <dsp:cNvSpPr/>
      </dsp:nvSpPr>
      <dsp:spPr>
        <a:xfrm>
          <a:off x="3689957" y="1916660"/>
          <a:ext cx="3135684" cy="1947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Apneas emotivas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Shuddering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Estereotipias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Tortícolis paroxística benigna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Desviación tónica de la mirada hacia arriba paroxística benigna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Vértigo Paroxístico Benigno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Trastornos del sueño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Movimientos de gratificación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Spasmus nutans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Síndrome de Sandifer</a:t>
          </a:r>
          <a:endParaRPr lang="en-US" sz="1700" kern="1200" dirty="0"/>
        </a:p>
      </dsp:txBody>
      <dsp:txXfrm>
        <a:off x="3689957" y="1916660"/>
        <a:ext cx="3135684" cy="1947742"/>
      </dsp:txXfrm>
    </dsp:sp>
    <dsp:sp modelId="{C625F951-2AF2-4D2A-BD77-9EF2D61838F7}">
      <dsp:nvSpPr>
        <dsp:cNvPr id="0" name=""/>
        <dsp:cNvSpPr/>
      </dsp:nvSpPr>
      <dsp:spPr>
        <a:xfrm>
          <a:off x="7374387" y="486935"/>
          <a:ext cx="1097489" cy="8518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1E6E6-FB7A-41F8-83CF-894A400FF566}">
      <dsp:nvSpPr>
        <dsp:cNvPr id="0" name=""/>
        <dsp:cNvSpPr/>
      </dsp:nvSpPr>
      <dsp:spPr>
        <a:xfrm>
          <a:off x="7374387" y="1484027"/>
          <a:ext cx="3135684" cy="36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300" kern="1200" dirty="0"/>
            <a:t>Escolar-Adolescencia</a:t>
          </a:r>
          <a:endParaRPr lang="en-US" sz="2300" kern="1200" dirty="0"/>
        </a:p>
      </dsp:txBody>
      <dsp:txXfrm>
        <a:off x="7374387" y="1484027"/>
        <a:ext cx="3135684" cy="365083"/>
      </dsp:txXfrm>
    </dsp:sp>
    <dsp:sp modelId="{B150D36A-DEEE-4F6F-8326-BC6F268CDD44}">
      <dsp:nvSpPr>
        <dsp:cNvPr id="0" name=""/>
        <dsp:cNvSpPr/>
      </dsp:nvSpPr>
      <dsp:spPr>
        <a:xfrm>
          <a:off x="7374387" y="1916660"/>
          <a:ext cx="3135684" cy="1947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Síncope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Trastornos del sueño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Crisis psicógenas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Tics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Migraña</a:t>
          </a:r>
          <a:endParaRPr lang="en-US" sz="1700" kern="1200" dirty="0"/>
        </a:p>
      </dsp:txBody>
      <dsp:txXfrm>
        <a:off x="7374387" y="1916660"/>
        <a:ext cx="3135684" cy="19477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B4D69-7204-445E-967D-2ADC4B88F118}">
      <dsp:nvSpPr>
        <dsp:cNvPr id="0" name=""/>
        <dsp:cNvSpPr/>
      </dsp:nvSpPr>
      <dsp:spPr>
        <a:xfrm>
          <a:off x="1028759" y="20609"/>
          <a:ext cx="1096417" cy="10964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61006-7745-445C-80AE-3B6525F4D443}">
      <dsp:nvSpPr>
        <dsp:cNvPr id="0" name=""/>
        <dsp:cNvSpPr/>
      </dsp:nvSpPr>
      <dsp:spPr>
        <a:xfrm>
          <a:off x="10657" y="1302362"/>
          <a:ext cx="3132622" cy="469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000" kern="1200"/>
            <a:t>Jitteriness (Temblor)</a:t>
          </a:r>
          <a:endParaRPr lang="en-US" sz="2000" kern="1200"/>
        </a:p>
      </dsp:txBody>
      <dsp:txXfrm>
        <a:off x="10657" y="1302362"/>
        <a:ext cx="3132622" cy="469893"/>
      </dsp:txXfrm>
    </dsp:sp>
    <dsp:sp modelId="{B70966E5-5E9D-4377-80F0-54A11F073C3A}">
      <dsp:nvSpPr>
        <dsp:cNvPr id="0" name=""/>
        <dsp:cNvSpPr/>
      </dsp:nvSpPr>
      <dsp:spPr>
        <a:xfrm>
          <a:off x="10657" y="1858458"/>
          <a:ext cx="3132622" cy="247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El más frecuente en este periodo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Temblores reurrentes en EE, aumentan con el estímulo y ceden con flexión leve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NO se acompaña de movimientos oculares o cambios autonómicos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Puede ser benigno o secundario (hipoglicemia, hipocalcemia, EHI, deprivación de drogas)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hlinkClick xmlns:r="http://schemas.openxmlformats.org/officeDocument/2006/relationships" r:id="rId3"/>
            </a:rPr>
            <a:t>https://www.youtube.com/watch?v=VxAtSA4bV7A</a:t>
          </a:r>
          <a:endParaRPr lang="es-CL" sz="1500" kern="1200" dirty="0"/>
        </a:p>
      </dsp:txBody>
      <dsp:txXfrm>
        <a:off x="10657" y="1858458"/>
        <a:ext cx="3132622" cy="2472270"/>
      </dsp:txXfrm>
    </dsp:sp>
    <dsp:sp modelId="{9877FD63-2BF8-4883-AE85-CBF4B07CE219}">
      <dsp:nvSpPr>
        <dsp:cNvPr id="0" name=""/>
        <dsp:cNvSpPr/>
      </dsp:nvSpPr>
      <dsp:spPr>
        <a:xfrm>
          <a:off x="4709591" y="20609"/>
          <a:ext cx="1096417" cy="109641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D551B-465F-4A55-8FC4-634E55C45528}">
      <dsp:nvSpPr>
        <dsp:cNvPr id="0" name=""/>
        <dsp:cNvSpPr/>
      </dsp:nvSpPr>
      <dsp:spPr>
        <a:xfrm>
          <a:off x="3691488" y="1302362"/>
          <a:ext cx="3132622" cy="469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000" kern="1200"/>
            <a:t>Hiperekplexia</a:t>
          </a:r>
          <a:endParaRPr lang="en-US" sz="2000" kern="1200"/>
        </a:p>
      </dsp:txBody>
      <dsp:txXfrm>
        <a:off x="3691488" y="1302362"/>
        <a:ext cx="3132622" cy="469893"/>
      </dsp:txXfrm>
    </dsp:sp>
    <dsp:sp modelId="{FBE8FDEB-AE12-4500-96B6-5374B4EAB545}">
      <dsp:nvSpPr>
        <dsp:cNvPr id="0" name=""/>
        <dsp:cNvSpPr/>
      </dsp:nvSpPr>
      <dsp:spPr>
        <a:xfrm>
          <a:off x="3691488" y="1858458"/>
          <a:ext cx="3132622" cy="247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Respuesta de sobresalto exagerada y brusca evocada por un estímulo inesperado (ruidos, tacto, visual…)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Arrugar cara, flexión de cabeza y hombros, aducción de los brazos, flexión de tronco y extremidades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hlinkClick xmlns:r="http://schemas.openxmlformats.org/officeDocument/2006/relationships" r:id="rId6"/>
            </a:rPr>
            <a:t>https://www.youtube.com/watch?v=g3ddv_tM9sQ</a:t>
          </a:r>
          <a:endParaRPr lang="es-CL" sz="1500" kern="1200" dirty="0"/>
        </a:p>
      </dsp:txBody>
      <dsp:txXfrm>
        <a:off x="3691488" y="1858458"/>
        <a:ext cx="3132622" cy="2472270"/>
      </dsp:txXfrm>
    </dsp:sp>
    <dsp:sp modelId="{B3EF418F-4AE4-4FDB-8CD6-5684FBA16B70}">
      <dsp:nvSpPr>
        <dsp:cNvPr id="0" name=""/>
        <dsp:cNvSpPr/>
      </dsp:nvSpPr>
      <dsp:spPr>
        <a:xfrm>
          <a:off x="8390422" y="20609"/>
          <a:ext cx="1096417" cy="1096417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739DE-CEAB-4EDA-9463-DBA31D055A34}">
      <dsp:nvSpPr>
        <dsp:cNvPr id="0" name=""/>
        <dsp:cNvSpPr/>
      </dsp:nvSpPr>
      <dsp:spPr>
        <a:xfrm>
          <a:off x="7372320" y="1302362"/>
          <a:ext cx="3132622" cy="469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000" kern="1200"/>
            <a:t>Mioclono benigno del sueño</a:t>
          </a:r>
          <a:endParaRPr lang="en-US" sz="2000" kern="1200"/>
        </a:p>
      </dsp:txBody>
      <dsp:txXfrm>
        <a:off x="7372320" y="1302362"/>
        <a:ext cx="3132622" cy="469893"/>
      </dsp:txXfrm>
    </dsp:sp>
    <dsp:sp modelId="{05FEF038-9D78-4DD8-862A-5A21349C6ECA}">
      <dsp:nvSpPr>
        <dsp:cNvPr id="0" name=""/>
        <dsp:cNvSpPr/>
      </dsp:nvSpPr>
      <dsp:spPr>
        <a:xfrm>
          <a:off x="7372320" y="1858458"/>
          <a:ext cx="3132622" cy="247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Sacudidas de extremidades de alta frecuencia, duran segundos-minutos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Se presentan especialmente al quedarse dormidos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Pueden ser simétricas, generalizadas o de una sola extremidad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Cede si se despierta</a:t>
          </a:r>
          <a:endParaRPr lang="en-US" sz="1500" kern="1200"/>
        </a:p>
      </dsp:txBody>
      <dsp:txXfrm>
        <a:off x="7372320" y="1858458"/>
        <a:ext cx="3132622" cy="24722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035C3-8F7C-403A-81D2-4F8C28DC798B}">
      <dsp:nvSpPr>
        <dsp:cNvPr id="0" name=""/>
        <dsp:cNvSpPr/>
      </dsp:nvSpPr>
      <dsp:spPr>
        <a:xfrm>
          <a:off x="469526" y="1618492"/>
          <a:ext cx="503507" cy="503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02557-B828-4248-B712-6F1AE23A566C}">
      <dsp:nvSpPr>
        <dsp:cNvPr id="0" name=""/>
        <dsp:cNvSpPr/>
      </dsp:nvSpPr>
      <dsp:spPr>
        <a:xfrm>
          <a:off x="1983" y="2235882"/>
          <a:ext cx="1438593" cy="44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Relacionados con hipoxia</a:t>
          </a:r>
        </a:p>
      </dsp:txBody>
      <dsp:txXfrm>
        <a:off x="1983" y="2235882"/>
        <a:ext cx="1438593" cy="445064"/>
      </dsp:txXfrm>
    </dsp:sp>
    <dsp:sp modelId="{DAED1B85-37E6-46EB-A93B-7633CA662509}">
      <dsp:nvSpPr>
        <dsp:cNvPr id="0" name=""/>
        <dsp:cNvSpPr/>
      </dsp:nvSpPr>
      <dsp:spPr>
        <a:xfrm>
          <a:off x="1983" y="2733916"/>
          <a:ext cx="1438593" cy="153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Apnea emotiva o Espasmo del sollozo (pálido y cianótico)</a:t>
          </a:r>
        </a:p>
      </dsp:txBody>
      <dsp:txXfrm>
        <a:off x="1983" y="2733916"/>
        <a:ext cx="1438593" cy="1533017"/>
      </dsp:txXfrm>
    </dsp:sp>
    <dsp:sp modelId="{FD38C96B-88D0-408F-9AC6-4D046C8A1204}">
      <dsp:nvSpPr>
        <dsp:cNvPr id="0" name=""/>
        <dsp:cNvSpPr/>
      </dsp:nvSpPr>
      <dsp:spPr>
        <a:xfrm>
          <a:off x="2159874" y="1618492"/>
          <a:ext cx="503507" cy="503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F220C-0BC3-4202-A0AB-8F595FDF85D8}">
      <dsp:nvSpPr>
        <dsp:cNvPr id="0" name=""/>
        <dsp:cNvSpPr/>
      </dsp:nvSpPr>
      <dsp:spPr>
        <a:xfrm>
          <a:off x="1692331" y="2235882"/>
          <a:ext cx="1438593" cy="44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Relacionados con movimiento</a:t>
          </a:r>
        </a:p>
      </dsp:txBody>
      <dsp:txXfrm>
        <a:off x="1692331" y="2235882"/>
        <a:ext cx="1438593" cy="445064"/>
      </dsp:txXfrm>
    </dsp:sp>
    <dsp:sp modelId="{7B3522A9-9B2A-43AF-8C85-4DE2AA644BA9}">
      <dsp:nvSpPr>
        <dsp:cNvPr id="0" name=""/>
        <dsp:cNvSpPr/>
      </dsp:nvSpPr>
      <dsp:spPr>
        <a:xfrm>
          <a:off x="1692331" y="2733916"/>
          <a:ext cx="1438593" cy="153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Shuddering (estemecimiento)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Espasmus nutans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Desviación</a:t>
          </a:r>
          <a:r>
            <a:rPr lang="en-US" sz="1100" kern="1200" dirty="0"/>
            <a:t> </a:t>
          </a:r>
          <a:r>
            <a:rPr lang="en-US" sz="1100" kern="1200" dirty="0" err="1"/>
            <a:t>paroxística</a:t>
          </a:r>
          <a:r>
            <a:rPr lang="en-US" sz="1100" kern="1200" dirty="0"/>
            <a:t> de la </a:t>
          </a:r>
          <a:r>
            <a:rPr lang="en-US" sz="1100" kern="1200" dirty="0" err="1"/>
            <a:t>mirada</a:t>
          </a:r>
          <a:r>
            <a:rPr lang="en-US" sz="1100" kern="1200" dirty="0"/>
            <a:t> </a:t>
          </a:r>
          <a:r>
            <a:rPr lang="en-US" sz="1100" kern="1200" dirty="0" err="1"/>
            <a:t>hacia</a:t>
          </a:r>
          <a:r>
            <a:rPr lang="en-US" sz="1100" kern="1200" dirty="0"/>
            <a:t> </a:t>
          </a:r>
          <a:r>
            <a:rPr lang="en-US" sz="1100" kern="1200" dirty="0" err="1"/>
            <a:t>arriba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Síndrome de Sandifer</a:t>
          </a:r>
        </a:p>
      </dsp:txBody>
      <dsp:txXfrm>
        <a:off x="1692331" y="2733916"/>
        <a:ext cx="1438593" cy="1533017"/>
      </dsp:txXfrm>
    </dsp:sp>
    <dsp:sp modelId="{AC5F9D2D-3951-4DFD-9189-20CC7243ED62}">
      <dsp:nvSpPr>
        <dsp:cNvPr id="0" name=""/>
        <dsp:cNvSpPr/>
      </dsp:nvSpPr>
      <dsp:spPr>
        <a:xfrm>
          <a:off x="3850221" y="1618492"/>
          <a:ext cx="503507" cy="503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C7D1A-DD54-4F0B-A50A-7E76CDE7B9A0}">
      <dsp:nvSpPr>
        <dsp:cNvPr id="0" name=""/>
        <dsp:cNvSpPr/>
      </dsp:nvSpPr>
      <dsp:spPr>
        <a:xfrm>
          <a:off x="3382678" y="2235882"/>
          <a:ext cx="1438593" cy="44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Relacionados con el sueño</a:t>
          </a:r>
        </a:p>
      </dsp:txBody>
      <dsp:txXfrm>
        <a:off x="3382678" y="2235882"/>
        <a:ext cx="1438593" cy="445064"/>
      </dsp:txXfrm>
    </dsp:sp>
    <dsp:sp modelId="{58C5E121-1D48-4A44-9B3A-537296552DAE}">
      <dsp:nvSpPr>
        <dsp:cNvPr id="0" name=""/>
        <dsp:cNvSpPr/>
      </dsp:nvSpPr>
      <dsp:spPr>
        <a:xfrm>
          <a:off x="3382678" y="2733916"/>
          <a:ext cx="1438593" cy="153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DDAAB-6046-4FC4-A4DA-B3E30C5FA80E}">
      <dsp:nvSpPr>
        <dsp:cNvPr id="0" name=""/>
        <dsp:cNvSpPr/>
      </dsp:nvSpPr>
      <dsp:spPr>
        <a:xfrm>
          <a:off x="5540569" y="1618492"/>
          <a:ext cx="503507" cy="5035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54E2A-7324-4149-B7EF-3B425454397C}">
      <dsp:nvSpPr>
        <dsp:cNvPr id="0" name=""/>
        <dsp:cNvSpPr/>
      </dsp:nvSpPr>
      <dsp:spPr>
        <a:xfrm>
          <a:off x="5073026" y="2235882"/>
          <a:ext cx="1438593" cy="44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Otros</a:t>
          </a:r>
        </a:p>
      </dsp:txBody>
      <dsp:txXfrm>
        <a:off x="5073026" y="2235882"/>
        <a:ext cx="1438593" cy="445064"/>
      </dsp:txXfrm>
    </dsp:sp>
    <dsp:sp modelId="{610D6149-4067-4049-9CEE-16B9947FDD47}">
      <dsp:nvSpPr>
        <dsp:cNvPr id="0" name=""/>
        <dsp:cNvSpPr/>
      </dsp:nvSpPr>
      <dsp:spPr>
        <a:xfrm>
          <a:off x="5073026" y="2733916"/>
          <a:ext cx="1438593" cy="153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Tortícolis paroxístico benigno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Movimientos de gratificación</a:t>
          </a:r>
        </a:p>
      </dsp:txBody>
      <dsp:txXfrm>
        <a:off x="5073026" y="2733916"/>
        <a:ext cx="1438593" cy="15330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A9DE2-8430-F146-AF04-ED05B73685E4}">
      <dsp:nvSpPr>
        <dsp:cNvPr id="0" name=""/>
        <dsp:cNvSpPr/>
      </dsp:nvSpPr>
      <dsp:spPr>
        <a:xfrm>
          <a:off x="3188" y="0"/>
          <a:ext cx="3652018" cy="4134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400" kern="1200" dirty="0"/>
            <a:t>Pálidas</a:t>
          </a:r>
        </a:p>
      </dsp:txBody>
      <dsp:txXfrm>
        <a:off x="3188" y="1653940"/>
        <a:ext cx="3652018" cy="1653940"/>
      </dsp:txXfrm>
    </dsp:sp>
    <dsp:sp modelId="{F0ABCCB8-CAA0-604C-B3FD-9815B85B06FB}">
      <dsp:nvSpPr>
        <dsp:cNvPr id="0" name=""/>
        <dsp:cNvSpPr/>
      </dsp:nvSpPr>
      <dsp:spPr>
        <a:xfrm>
          <a:off x="1140744" y="248091"/>
          <a:ext cx="1376905" cy="13769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63C99-2696-F648-BEB9-5473F7AC4D03}">
      <dsp:nvSpPr>
        <dsp:cNvPr id="0" name=""/>
        <dsp:cNvSpPr/>
      </dsp:nvSpPr>
      <dsp:spPr>
        <a:xfrm>
          <a:off x="3764767" y="0"/>
          <a:ext cx="3652018" cy="4134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400" kern="1200" dirty="0"/>
            <a:t>Cianóticas</a:t>
          </a:r>
        </a:p>
      </dsp:txBody>
      <dsp:txXfrm>
        <a:off x="3764767" y="1653940"/>
        <a:ext cx="3652018" cy="1653940"/>
      </dsp:txXfrm>
    </dsp:sp>
    <dsp:sp modelId="{DEF405C2-CA17-4746-A18F-E3EB8B651135}">
      <dsp:nvSpPr>
        <dsp:cNvPr id="0" name=""/>
        <dsp:cNvSpPr/>
      </dsp:nvSpPr>
      <dsp:spPr>
        <a:xfrm>
          <a:off x="4902324" y="248091"/>
          <a:ext cx="1376905" cy="13769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E00FD-8DFA-BA4B-8E7E-DE958303F5C1}">
      <dsp:nvSpPr>
        <dsp:cNvPr id="0" name=""/>
        <dsp:cNvSpPr/>
      </dsp:nvSpPr>
      <dsp:spPr>
        <a:xfrm>
          <a:off x="296799" y="3307881"/>
          <a:ext cx="6826377" cy="62022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E3BE-9255-0F43-9186-13CA07FC0E22}">
      <dsp:nvSpPr>
        <dsp:cNvPr id="0" name=""/>
        <dsp:cNvSpPr/>
      </dsp:nvSpPr>
      <dsp:spPr>
        <a:xfrm>
          <a:off x="198210" y="1831"/>
          <a:ext cx="2005556" cy="1203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Cuál es más frecuente?</a:t>
          </a:r>
        </a:p>
      </dsp:txBody>
      <dsp:txXfrm>
        <a:off x="198210" y="1831"/>
        <a:ext cx="2005556" cy="1203334"/>
      </dsp:txXfrm>
    </dsp:sp>
    <dsp:sp modelId="{CD7A66BE-8C2C-E946-90A1-FD41208BFDCA}">
      <dsp:nvSpPr>
        <dsp:cNvPr id="0" name=""/>
        <dsp:cNvSpPr/>
      </dsp:nvSpPr>
      <dsp:spPr>
        <a:xfrm>
          <a:off x="198210" y="1405721"/>
          <a:ext cx="2005556" cy="1203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Desencadenante?</a:t>
          </a:r>
        </a:p>
      </dsp:txBody>
      <dsp:txXfrm>
        <a:off x="198210" y="1405721"/>
        <a:ext cx="2005556" cy="1203334"/>
      </dsp:txXfrm>
    </dsp:sp>
    <dsp:sp modelId="{84CEFDC2-CD76-7840-AE9A-4435FABE9CF8}">
      <dsp:nvSpPr>
        <dsp:cNvPr id="0" name=""/>
        <dsp:cNvSpPr/>
      </dsp:nvSpPr>
      <dsp:spPr>
        <a:xfrm>
          <a:off x="198210" y="2809611"/>
          <a:ext cx="2005556" cy="1203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Apnea en qué momento de la respiración?</a:t>
          </a:r>
        </a:p>
      </dsp:txBody>
      <dsp:txXfrm>
        <a:off x="198210" y="2809611"/>
        <a:ext cx="2005556" cy="1203334"/>
      </dsp:txXfrm>
    </dsp:sp>
    <dsp:sp modelId="{0E7126DA-A898-EB4A-B62E-A1A27F4D5EBC}">
      <dsp:nvSpPr>
        <dsp:cNvPr id="0" name=""/>
        <dsp:cNvSpPr/>
      </dsp:nvSpPr>
      <dsp:spPr>
        <a:xfrm>
          <a:off x="198210" y="4213501"/>
          <a:ext cx="2005556" cy="1203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Pediría algún examen?</a:t>
          </a:r>
        </a:p>
      </dsp:txBody>
      <dsp:txXfrm>
        <a:off x="198210" y="4213501"/>
        <a:ext cx="2005556" cy="12033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28AAC-32A6-C341-B893-EF33E135C52D}">
      <dsp:nvSpPr>
        <dsp:cNvPr id="0" name=""/>
        <dsp:cNvSpPr/>
      </dsp:nvSpPr>
      <dsp:spPr>
        <a:xfrm>
          <a:off x="0" y="0"/>
          <a:ext cx="7419975" cy="1968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Pálidas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 dirty="0"/>
            <a:t>Desencadenadas por trauma menor o estímulo doloroso, presentan grito, luego palidez, compromiso de conciencia e hipertonía (&lt;1’)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 dirty="0"/>
            <a:t>Respuesta vagal exacerbada</a:t>
          </a:r>
          <a:r>
            <a:rPr lang="es-CL" sz="1500" kern="1200" dirty="0">
              <a:sym typeface="Wingdings" pitchFamily="2" charset="2"/>
            </a:rPr>
            <a:t></a:t>
          </a:r>
          <a:r>
            <a:rPr lang="es-CL" sz="1500" kern="1200" dirty="0"/>
            <a:t> bradicadia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/>
            <a:t>Más severo si anemia</a:t>
          </a:r>
        </a:p>
      </dsp:txBody>
      <dsp:txXfrm>
        <a:off x="1680844" y="0"/>
        <a:ext cx="5739130" cy="1968496"/>
      </dsp:txXfrm>
    </dsp:sp>
    <dsp:sp modelId="{6FB7D82A-3413-7C47-9CB1-71A51BDD3CF6}">
      <dsp:nvSpPr>
        <dsp:cNvPr id="0" name=""/>
        <dsp:cNvSpPr/>
      </dsp:nvSpPr>
      <dsp:spPr>
        <a:xfrm>
          <a:off x="196849" y="196849"/>
          <a:ext cx="1483995" cy="15747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0F61-CC8A-2D4E-8395-1673FFAB430E}">
      <dsp:nvSpPr>
        <dsp:cNvPr id="0" name=""/>
        <dsp:cNvSpPr/>
      </dsp:nvSpPr>
      <dsp:spPr>
        <a:xfrm>
          <a:off x="0" y="2165346"/>
          <a:ext cx="7419975" cy="1968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Cianóticas (65%):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/>
            <a:t>Desencadenante (dolor, miedo, rabia) provoca prolongación de la expiración durante el llanto que puede provocar apnea, seguido de cianosis.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 dirty="0"/>
            <a:t>Poco frecuente acompañados de disminución del tono o mioclonías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/>
            <a:t>Si son severos: postictal o hipertonía durante el episodio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/>
            <a:t>Responden a suplemento de Fe si hay anemia</a:t>
          </a:r>
        </a:p>
      </dsp:txBody>
      <dsp:txXfrm>
        <a:off x="1680844" y="2165346"/>
        <a:ext cx="5739130" cy="1968496"/>
      </dsp:txXfrm>
    </dsp:sp>
    <dsp:sp modelId="{295FF3EB-C693-D84C-9B14-65420738A0F8}">
      <dsp:nvSpPr>
        <dsp:cNvPr id="0" name=""/>
        <dsp:cNvSpPr/>
      </dsp:nvSpPr>
      <dsp:spPr>
        <a:xfrm>
          <a:off x="196849" y="2362195"/>
          <a:ext cx="1483995" cy="15747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37FD7-0C68-C04B-88CF-4237CD69FB15}">
      <dsp:nvSpPr>
        <dsp:cNvPr id="0" name=""/>
        <dsp:cNvSpPr/>
      </dsp:nvSpPr>
      <dsp:spPr>
        <a:xfrm>
          <a:off x="7383223" y="2645447"/>
          <a:ext cx="91440" cy="492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69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E866F-A3A8-5846-9340-1F12AF131CBB}">
      <dsp:nvSpPr>
        <dsp:cNvPr id="0" name=""/>
        <dsp:cNvSpPr/>
      </dsp:nvSpPr>
      <dsp:spPr>
        <a:xfrm>
          <a:off x="5876049" y="1077025"/>
          <a:ext cx="1552893" cy="492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54"/>
              </a:lnTo>
              <a:lnTo>
                <a:pt x="1552893" y="335754"/>
              </a:lnTo>
              <a:lnTo>
                <a:pt x="1552893" y="49269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03C2F-AA14-944B-A693-AADBEA8321E1}">
      <dsp:nvSpPr>
        <dsp:cNvPr id="0" name=""/>
        <dsp:cNvSpPr/>
      </dsp:nvSpPr>
      <dsp:spPr>
        <a:xfrm>
          <a:off x="4323155" y="2645447"/>
          <a:ext cx="1035262" cy="492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54"/>
              </a:lnTo>
              <a:lnTo>
                <a:pt x="1035262" y="335754"/>
              </a:lnTo>
              <a:lnTo>
                <a:pt x="1035262" y="49269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CB40F-628B-4E49-A5DF-FD3B750C225C}">
      <dsp:nvSpPr>
        <dsp:cNvPr id="0" name=""/>
        <dsp:cNvSpPr/>
      </dsp:nvSpPr>
      <dsp:spPr>
        <a:xfrm>
          <a:off x="3287893" y="2645447"/>
          <a:ext cx="1035262" cy="492690"/>
        </a:xfrm>
        <a:custGeom>
          <a:avLst/>
          <a:gdLst/>
          <a:ahLst/>
          <a:cxnLst/>
          <a:rect l="0" t="0" r="0" b="0"/>
          <a:pathLst>
            <a:path>
              <a:moveTo>
                <a:pt x="1035262" y="0"/>
              </a:moveTo>
              <a:lnTo>
                <a:pt x="1035262" y="335754"/>
              </a:lnTo>
              <a:lnTo>
                <a:pt x="0" y="335754"/>
              </a:lnTo>
              <a:lnTo>
                <a:pt x="0" y="49269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42743-F006-6240-ADF5-57FB009127D4}">
      <dsp:nvSpPr>
        <dsp:cNvPr id="0" name=""/>
        <dsp:cNvSpPr/>
      </dsp:nvSpPr>
      <dsp:spPr>
        <a:xfrm>
          <a:off x="4323155" y="1077025"/>
          <a:ext cx="1552893" cy="492690"/>
        </a:xfrm>
        <a:custGeom>
          <a:avLst/>
          <a:gdLst/>
          <a:ahLst/>
          <a:cxnLst/>
          <a:rect l="0" t="0" r="0" b="0"/>
          <a:pathLst>
            <a:path>
              <a:moveTo>
                <a:pt x="1552893" y="0"/>
              </a:moveTo>
              <a:lnTo>
                <a:pt x="1552893" y="335754"/>
              </a:lnTo>
              <a:lnTo>
                <a:pt x="0" y="335754"/>
              </a:lnTo>
              <a:lnTo>
                <a:pt x="0" y="49269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79D06-3C4A-4B40-A3E8-A3D4838269E9}">
      <dsp:nvSpPr>
        <dsp:cNvPr id="0" name=""/>
        <dsp:cNvSpPr/>
      </dsp:nvSpPr>
      <dsp:spPr>
        <a:xfrm>
          <a:off x="5029016" y="1293"/>
          <a:ext cx="1694065" cy="107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12AB9D-85B0-9744-8EF9-2477A3CC308C}">
      <dsp:nvSpPr>
        <dsp:cNvPr id="0" name=""/>
        <dsp:cNvSpPr/>
      </dsp:nvSpPr>
      <dsp:spPr>
        <a:xfrm>
          <a:off x="5217246" y="180111"/>
          <a:ext cx="1694065" cy="107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TPNE relacionados con el sueño</a:t>
          </a:r>
        </a:p>
      </dsp:txBody>
      <dsp:txXfrm>
        <a:off x="5248753" y="211618"/>
        <a:ext cx="1631051" cy="1012717"/>
      </dsp:txXfrm>
    </dsp:sp>
    <dsp:sp modelId="{8374070A-E843-284E-89CF-FF231454FA09}">
      <dsp:nvSpPr>
        <dsp:cNvPr id="0" name=""/>
        <dsp:cNvSpPr/>
      </dsp:nvSpPr>
      <dsp:spPr>
        <a:xfrm>
          <a:off x="3476122" y="1569716"/>
          <a:ext cx="1694065" cy="107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4FD44C-CAF6-BB40-8DEF-FD096B051B86}">
      <dsp:nvSpPr>
        <dsp:cNvPr id="0" name=""/>
        <dsp:cNvSpPr/>
      </dsp:nvSpPr>
      <dsp:spPr>
        <a:xfrm>
          <a:off x="3664352" y="1748534"/>
          <a:ext cx="1694065" cy="107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Durante el sueño: primera mitad de la noche</a:t>
          </a:r>
        </a:p>
      </dsp:txBody>
      <dsp:txXfrm>
        <a:off x="3695859" y="1780041"/>
        <a:ext cx="1631051" cy="1012717"/>
      </dsp:txXfrm>
    </dsp:sp>
    <dsp:sp modelId="{591A6681-9C19-174F-A114-B98A9C06C81E}">
      <dsp:nvSpPr>
        <dsp:cNvPr id="0" name=""/>
        <dsp:cNvSpPr/>
      </dsp:nvSpPr>
      <dsp:spPr>
        <a:xfrm>
          <a:off x="2440860" y="3138138"/>
          <a:ext cx="1694065" cy="107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9B6E8A-C79B-7840-8666-219CB4B2F963}">
      <dsp:nvSpPr>
        <dsp:cNvPr id="0" name=""/>
        <dsp:cNvSpPr/>
      </dsp:nvSpPr>
      <dsp:spPr>
        <a:xfrm>
          <a:off x="2629090" y="3316956"/>
          <a:ext cx="1694065" cy="107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Terrores nocturnos</a:t>
          </a:r>
        </a:p>
      </dsp:txBody>
      <dsp:txXfrm>
        <a:off x="2660597" y="3348463"/>
        <a:ext cx="1631051" cy="1012717"/>
      </dsp:txXfrm>
    </dsp:sp>
    <dsp:sp modelId="{45DB1563-8DF9-0547-9F9E-09D1BB1A9532}">
      <dsp:nvSpPr>
        <dsp:cNvPr id="0" name=""/>
        <dsp:cNvSpPr/>
      </dsp:nvSpPr>
      <dsp:spPr>
        <a:xfrm>
          <a:off x="4511385" y="3138138"/>
          <a:ext cx="1694065" cy="107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060FFA-5A2B-5542-970A-AA8BF71EB361}">
      <dsp:nvSpPr>
        <dsp:cNvPr id="0" name=""/>
        <dsp:cNvSpPr/>
      </dsp:nvSpPr>
      <dsp:spPr>
        <a:xfrm>
          <a:off x="4699614" y="3316956"/>
          <a:ext cx="1694065" cy="107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Despertar confusional</a:t>
          </a:r>
        </a:p>
      </dsp:txBody>
      <dsp:txXfrm>
        <a:off x="4731121" y="3348463"/>
        <a:ext cx="1631051" cy="1012717"/>
      </dsp:txXfrm>
    </dsp:sp>
    <dsp:sp modelId="{F8C40691-539A-454B-A426-07860759168F}">
      <dsp:nvSpPr>
        <dsp:cNvPr id="0" name=""/>
        <dsp:cNvSpPr/>
      </dsp:nvSpPr>
      <dsp:spPr>
        <a:xfrm>
          <a:off x="6581910" y="1569716"/>
          <a:ext cx="1694065" cy="107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538AA1-2C65-F142-8B44-075009092C68}">
      <dsp:nvSpPr>
        <dsp:cNvPr id="0" name=""/>
        <dsp:cNvSpPr/>
      </dsp:nvSpPr>
      <dsp:spPr>
        <a:xfrm>
          <a:off x="6770139" y="1748534"/>
          <a:ext cx="1694065" cy="107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Al conciliar el sueño</a:t>
          </a:r>
        </a:p>
      </dsp:txBody>
      <dsp:txXfrm>
        <a:off x="6801646" y="1780041"/>
        <a:ext cx="1631051" cy="1012717"/>
      </dsp:txXfrm>
    </dsp:sp>
    <dsp:sp modelId="{4B5563F0-19B9-D04E-BF0D-D165AA6D5243}">
      <dsp:nvSpPr>
        <dsp:cNvPr id="0" name=""/>
        <dsp:cNvSpPr/>
      </dsp:nvSpPr>
      <dsp:spPr>
        <a:xfrm>
          <a:off x="6581910" y="3138138"/>
          <a:ext cx="1694065" cy="107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0DAF8C-8AB0-C048-946B-8A88CEF0E630}">
      <dsp:nvSpPr>
        <dsp:cNvPr id="0" name=""/>
        <dsp:cNvSpPr/>
      </dsp:nvSpPr>
      <dsp:spPr>
        <a:xfrm>
          <a:off x="6770139" y="3316956"/>
          <a:ext cx="1694065" cy="107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Ritmias motoras del sueño: headbanging, headrolling</a:t>
          </a:r>
        </a:p>
      </dsp:txBody>
      <dsp:txXfrm>
        <a:off x="6801646" y="3348463"/>
        <a:ext cx="1631051" cy="10127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889B6-824B-394D-8480-009003CDDB00}">
      <dsp:nvSpPr>
        <dsp:cNvPr id="0" name=""/>
        <dsp:cNvSpPr/>
      </dsp:nvSpPr>
      <dsp:spPr>
        <a:xfrm>
          <a:off x="0" y="79084"/>
          <a:ext cx="6513603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20% niños en edad escolar los presentan</a:t>
          </a:r>
          <a:endParaRPr lang="en-US" sz="1800" kern="1200"/>
        </a:p>
      </dsp:txBody>
      <dsp:txXfrm>
        <a:off x="34906" y="113990"/>
        <a:ext cx="6443791" cy="645240"/>
      </dsp:txXfrm>
    </dsp:sp>
    <dsp:sp modelId="{EC73995A-A248-1042-88AD-227D492AA5EB}">
      <dsp:nvSpPr>
        <dsp:cNvPr id="0" name=""/>
        <dsp:cNvSpPr/>
      </dsp:nvSpPr>
      <dsp:spPr>
        <a:xfrm>
          <a:off x="0" y="845977"/>
          <a:ext cx="6513603" cy="715052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Movimientos involuntarios, repetitivos, paroxísticos (motores o vocales)</a:t>
          </a:r>
          <a:endParaRPr lang="en-US" sz="1800" kern="1200"/>
        </a:p>
      </dsp:txBody>
      <dsp:txXfrm>
        <a:off x="34906" y="880883"/>
        <a:ext cx="6443791" cy="645240"/>
      </dsp:txXfrm>
    </dsp:sp>
    <dsp:sp modelId="{FFACCA1B-B9AC-4648-91D1-7AA8E1CB9EED}">
      <dsp:nvSpPr>
        <dsp:cNvPr id="0" name=""/>
        <dsp:cNvSpPr/>
      </dsp:nvSpPr>
      <dsp:spPr>
        <a:xfrm>
          <a:off x="0" y="1612870"/>
          <a:ext cx="6513603" cy="715052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Inicio 4-8 años</a:t>
          </a:r>
          <a:endParaRPr lang="en-US" sz="1800" kern="1200"/>
        </a:p>
      </dsp:txBody>
      <dsp:txXfrm>
        <a:off x="34906" y="1647776"/>
        <a:ext cx="6443791" cy="645240"/>
      </dsp:txXfrm>
    </dsp:sp>
    <dsp:sp modelId="{7DCBD1DD-3463-214A-A7C6-9B73FDA26A78}">
      <dsp:nvSpPr>
        <dsp:cNvPr id="0" name=""/>
        <dsp:cNvSpPr/>
      </dsp:nvSpPr>
      <dsp:spPr>
        <a:xfrm>
          <a:off x="0" y="2379763"/>
          <a:ext cx="6513603" cy="715052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Característico</a:t>
          </a:r>
          <a:endParaRPr lang="en-US" sz="1800" kern="1200"/>
        </a:p>
      </dsp:txBody>
      <dsp:txXfrm>
        <a:off x="34906" y="2414669"/>
        <a:ext cx="6443791" cy="645240"/>
      </dsp:txXfrm>
    </dsp:sp>
    <dsp:sp modelId="{D30CFB0B-9AFC-1D46-B948-B5084640C9DF}">
      <dsp:nvSpPr>
        <dsp:cNvPr id="0" name=""/>
        <dsp:cNvSpPr/>
      </dsp:nvSpPr>
      <dsp:spPr>
        <a:xfrm>
          <a:off x="0" y="3094815"/>
          <a:ext cx="6513603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400" kern="1200"/>
            <a:t>Urgimiento premonitorio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400" kern="1200"/>
            <a:t>Relativo alivio después del tic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400" kern="1200"/>
            <a:t>Ausentes durante el sueño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400" kern="1200"/>
            <a:t>Aumentan ante ansiedad o estrés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400" kern="1200"/>
            <a:t>Pueden ser suprimidos voluntariamente</a:t>
          </a:r>
          <a:endParaRPr lang="en-US" sz="1400" kern="1200"/>
        </a:p>
      </dsp:txBody>
      <dsp:txXfrm>
        <a:off x="0" y="3094815"/>
        <a:ext cx="6513603" cy="1229580"/>
      </dsp:txXfrm>
    </dsp:sp>
    <dsp:sp modelId="{1B78555F-02CF-1947-845F-55AB790FCD47}">
      <dsp:nvSpPr>
        <dsp:cNvPr id="0" name=""/>
        <dsp:cNvSpPr/>
      </dsp:nvSpPr>
      <dsp:spPr>
        <a:xfrm>
          <a:off x="0" y="4324395"/>
          <a:ext cx="6513603" cy="715052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Curso “va y viene”</a:t>
          </a:r>
          <a:endParaRPr lang="en-US" sz="1800" kern="1200"/>
        </a:p>
      </dsp:txBody>
      <dsp:txXfrm>
        <a:off x="34906" y="4359301"/>
        <a:ext cx="6443791" cy="645240"/>
      </dsp:txXfrm>
    </dsp:sp>
    <dsp:sp modelId="{B33AEF76-E396-F64A-A20B-0E65CD813BF7}">
      <dsp:nvSpPr>
        <dsp:cNvPr id="0" name=""/>
        <dsp:cNvSpPr/>
      </dsp:nvSpPr>
      <dsp:spPr>
        <a:xfrm>
          <a:off x="0" y="5091288"/>
          <a:ext cx="6513603" cy="71505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Sin compromiso de conciencia ni periodo postictal</a:t>
          </a:r>
          <a:endParaRPr lang="en-US" sz="1800" kern="1200"/>
        </a:p>
      </dsp:txBody>
      <dsp:txXfrm>
        <a:off x="34906" y="5126194"/>
        <a:ext cx="6443791" cy="6452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28236-5F02-4E88-913C-958C3769B783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F9FF8-1909-4EEB-9334-D596B3171350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2EA6C-92CF-4442-90F5-92651EFA33C6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Cambios paroxísticos en comportamiento o consciencia que parecen crisis epilépticas pero sin alteración concurrrente en EEG</a:t>
          </a:r>
          <a:endParaRPr lang="en-US" sz="1700" kern="1200" dirty="0"/>
        </a:p>
      </dsp:txBody>
      <dsp:txXfrm>
        <a:off x="1834517" y="469890"/>
        <a:ext cx="3148942" cy="1335915"/>
      </dsp:txXfrm>
    </dsp:sp>
    <dsp:sp modelId="{1AA0F703-18B7-4FAD-BDEC-30282E4E0E66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1F1BC-A81C-4BE0-9660-1915F812337C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E28F5-B7F8-4F53-BB29-EAC8682560B4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Otros nombres: pseudocrisis, crisis psicógenas, conversivas…</a:t>
          </a:r>
          <a:endParaRPr lang="en-US" sz="1700" kern="1200" dirty="0"/>
        </a:p>
      </dsp:txBody>
      <dsp:txXfrm>
        <a:off x="7154322" y="469890"/>
        <a:ext cx="3148942" cy="1335915"/>
      </dsp:txXfrm>
    </dsp:sp>
    <dsp:sp modelId="{3BBFB20D-6116-4835-9AAE-BE73335F43C0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70B94-1B36-4929-992A-F72E460A39FF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EC5FC-BF1A-47AB-98B4-4738B163D28A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Menos fecuentes en pediatría, más en adolescentes y mujeres</a:t>
          </a:r>
          <a:endParaRPr lang="en-US" sz="1700" kern="1200" dirty="0"/>
        </a:p>
      </dsp:txBody>
      <dsp:txXfrm>
        <a:off x="1834517" y="2545532"/>
        <a:ext cx="3148942" cy="1335915"/>
      </dsp:txXfrm>
    </dsp:sp>
    <dsp:sp modelId="{49B90DFF-24FA-44B9-AE8A-6A4F666FF757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C6569-E1E6-4956-9123-FEBD645A503A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90929-8A59-45F7-9386-108951000B3D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Motoras, con alteración de conciencia, temblor…</a:t>
          </a:r>
          <a:endParaRPr lang="en-US" sz="1700" kern="1200" dirty="0"/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BF474-E3A4-409A-A94D-339B85175F80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06A4B-CCE5-4A12-8904-1253998AA304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F1800-EA8F-4BBE-B869-357652F564E3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Crisis epiléptica:  se define como la aparición transitoria de signos y/o síntomas debidos a actividad neuronal excesiva y sincrónica en el cerebro</a:t>
          </a:r>
          <a:endParaRPr lang="en-US" sz="2000" kern="1200" dirty="0"/>
        </a:p>
      </dsp:txBody>
      <dsp:txXfrm>
        <a:off x="1838352" y="680"/>
        <a:ext cx="4430685" cy="1591647"/>
      </dsp:txXfrm>
    </dsp:sp>
    <dsp:sp modelId="{437A1E95-A751-4EFB-A8E6-EBA8213ECFD2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71E48-20BF-488B-8610-B93174BA23A2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5964F-7E8B-4843-844B-5031B74E8294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Se clasifican en según su presentación clínica en focales, generalizadas y de inicio desconocido </a:t>
          </a:r>
          <a:endParaRPr lang="en-US" sz="2000" kern="1200" dirty="0"/>
        </a:p>
      </dsp:txBody>
      <dsp:txXfrm>
        <a:off x="1838352" y="1990238"/>
        <a:ext cx="4430685" cy="1591647"/>
      </dsp:txXfrm>
    </dsp:sp>
    <dsp:sp modelId="{93B637B7-7C6F-4979-B9A9-886D2D910E96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A5EE2-3539-4F1D-B49C-6D288A7C73A2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CF856-18FD-433E-8A7B-CBA1033F2203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Si la crisis epiléptica incluye manifestaciones motoras hablamos de crisis convulsiva</a:t>
          </a:r>
          <a:endParaRPr lang="en-US" sz="2000" kern="1200"/>
        </a:p>
      </dsp:txBody>
      <dsp:txXfrm>
        <a:off x="1838352" y="3979797"/>
        <a:ext cx="4430685" cy="1591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10997-EF7E-4404-9138-CECF1297FFF0}">
      <dsp:nvSpPr>
        <dsp:cNvPr id="0" name=""/>
        <dsp:cNvSpPr/>
      </dsp:nvSpPr>
      <dsp:spPr>
        <a:xfrm>
          <a:off x="488044" y="238963"/>
          <a:ext cx="514079" cy="5140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CCD70-FBA3-41AE-90AE-82A97D935A68}">
      <dsp:nvSpPr>
        <dsp:cNvPr id="0" name=""/>
        <dsp:cNvSpPr/>
      </dsp:nvSpPr>
      <dsp:spPr>
        <a:xfrm>
          <a:off x="10684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Síntomas intermitentes, recurrentes, estereotipados</a:t>
          </a:r>
          <a:endParaRPr lang="en-US" sz="1400" kern="1200"/>
        </a:p>
      </dsp:txBody>
      <dsp:txXfrm>
        <a:off x="10684" y="867141"/>
        <a:ext cx="1468798" cy="868357"/>
      </dsp:txXfrm>
    </dsp:sp>
    <dsp:sp modelId="{C3CBF6C0-FD4B-4726-9258-18DB1D88A7DB}">
      <dsp:nvSpPr>
        <dsp:cNvPr id="0" name=""/>
        <dsp:cNvSpPr/>
      </dsp:nvSpPr>
      <dsp:spPr>
        <a:xfrm>
          <a:off x="10684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Motores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Cambios en comportamiento/ consciencia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Somáticos</a:t>
          </a:r>
          <a:endParaRPr lang="en-US" sz="1100" kern="1200"/>
        </a:p>
      </dsp:txBody>
      <dsp:txXfrm>
        <a:off x="10684" y="1788567"/>
        <a:ext cx="1468798" cy="1103833"/>
      </dsp:txXfrm>
    </dsp:sp>
    <dsp:sp modelId="{DD127BAD-06F6-4904-A5F1-39D08A2F4BB8}">
      <dsp:nvSpPr>
        <dsp:cNvPr id="0" name=""/>
        <dsp:cNvSpPr/>
      </dsp:nvSpPr>
      <dsp:spPr>
        <a:xfrm>
          <a:off x="2213882" y="238963"/>
          <a:ext cx="514079" cy="5140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CE58-11EF-4B1F-A87F-1314544B846C}">
      <dsp:nvSpPr>
        <dsp:cNvPr id="0" name=""/>
        <dsp:cNvSpPr/>
      </dsp:nvSpPr>
      <dsp:spPr>
        <a:xfrm>
          <a:off x="1736523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Inicio y término súbito, durción segundos-minutos</a:t>
          </a:r>
          <a:endParaRPr lang="en-US" sz="1400" kern="1200"/>
        </a:p>
      </dsp:txBody>
      <dsp:txXfrm>
        <a:off x="1736523" y="867141"/>
        <a:ext cx="1468798" cy="868357"/>
      </dsp:txXfrm>
    </dsp:sp>
    <dsp:sp modelId="{3EB8EA47-09DE-44D6-9267-1A2C52C3D788}">
      <dsp:nvSpPr>
        <dsp:cNvPr id="0" name=""/>
        <dsp:cNvSpPr/>
      </dsp:nvSpPr>
      <dsp:spPr>
        <a:xfrm>
          <a:off x="1736523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Generalmente</a:t>
          </a:r>
          <a:r>
            <a:rPr lang="en-US" sz="1100" kern="1200"/>
            <a:t> se </a:t>
          </a:r>
          <a:r>
            <a:rPr lang="en-US" sz="1100" kern="1200" err="1"/>
            <a:t>repiten</a:t>
          </a:r>
          <a:r>
            <a:rPr lang="en-US" sz="1100" kern="1200"/>
            <a:t> </a:t>
          </a:r>
          <a:r>
            <a:rPr lang="en-US" sz="1100" kern="1200" err="1"/>
            <a:t>en</a:t>
          </a:r>
          <a:r>
            <a:rPr lang="en-US" sz="1100" kern="1200"/>
            <a:t> el </a:t>
          </a:r>
          <a:r>
            <a:rPr lang="en-US" sz="1100" kern="1200" err="1"/>
            <a:t>mismo</a:t>
          </a:r>
          <a:r>
            <a:rPr lang="en-US" sz="1100" kern="1200"/>
            <a:t> </a:t>
          </a:r>
          <a:r>
            <a:rPr lang="en-US" sz="1100" kern="1200" err="1"/>
            <a:t>contexto</a:t>
          </a:r>
          <a:endParaRPr lang="en-US" sz="1100" kern="1200"/>
        </a:p>
      </dsp:txBody>
      <dsp:txXfrm>
        <a:off x="1736523" y="1788567"/>
        <a:ext cx="1468798" cy="1103833"/>
      </dsp:txXfrm>
    </dsp:sp>
    <dsp:sp modelId="{B956849C-14E5-4157-8EAB-7D0B355716DE}">
      <dsp:nvSpPr>
        <dsp:cNvPr id="0" name=""/>
        <dsp:cNvSpPr/>
      </dsp:nvSpPr>
      <dsp:spPr>
        <a:xfrm>
          <a:off x="3939721" y="238963"/>
          <a:ext cx="514079" cy="5140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91A91-1E18-4590-BBAD-A4260D644AC1}">
      <dsp:nvSpPr>
        <dsp:cNvPr id="0" name=""/>
        <dsp:cNvSpPr/>
      </dsp:nvSpPr>
      <dsp:spPr>
        <a:xfrm>
          <a:off x="3462361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Pueden asociarse a diversos síntomas</a:t>
          </a:r>
          <a:endParaRPr lang="en-US" sz="1400" kern="1200"/>
        </a:p>
      </dsp:txBody>
      <dsp:txXfrm>
        <a:off x="3462361" y="867141"/>
        <a:ext cx="1468798" cy="868357"/>
      </dsp:txXfrm>
    </dsp:sp>
    <dsp:sp modelId="{D0D27791-F89E-41F2-AAEF-D4D9A80042D9}">
      <dsp:nvSpPr>
        <dsp:cNvPr id="0" name=""/>
        <dsp:cNvSpPr/>
      </dsp:nvSpPr>
      <dsp:spPr>
        <a:xfrm>
          <a:off x="3462361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Desmayos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Cefalea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Vómitos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Mareos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Dolor abdominal…</a:t>
          </a:r>
          <a:endParaRPr lang="en-US" sz="1100" kern="1200"/>
        </a:p>
      </dsp:txBody>
      <dsp:txXfrm>
        <a:off x="3462361" y="1788567"/>
        <a:ext cx="1468798" cy="1103833"/>
      </dsp:txXfrm>
    </dsp:sp>
    <dsp:sp modelId="{B648FE47-CB51-4D55-BF31-C4175B86FE88}">
      <dsp:nvSpPr>
        <dsp:cNvPr id="0" name=""/>
        <dsp:cNvSpPr/>
      </dsp:nvSpPr>
      <dsp:spPr>
        <a:xfrm>
          <a:off x="5665559" y="238963"/>
          <a:ext cx="514079" cy="514079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C11BF-9C70-4F5F-A188-B8E5B48C9B6E}">
      <dsp:nvSpPr>
        <dsp:cNvPr id="0" name=""/>
        <dsp:cNvSpPr/>
      </dsp:nvSpPr>
      <dsp:spPr>
        <a:xfrm>
          <a:off x="5188199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Origen NO Epiléptico (no por descarga neuronal)</a:t>
          </a:r>
          <a:endParaRPr lang="en-US" sz="1400" kern="1200"/>
        </a:p>
      </dsp:txBody>
      <dsp:txXfrm>
        <a:off x="5188199" y="867141"/>
        <a:ext cx="1468798" cy="868357"/>
      </dsp:txXfrm>
    </dsp:sp>
    <dsp:sp modelId="{EA677E7B-ED25-4947-80C9-782A5D204AF7}">
      <dsp:nvSpPr>
        <dsp:cNvPr id="0" name=""/>
        <dsp:cNvSpPr/>
      </dsp:nvSpPr>
      <dsp:spPr>
        <a:xfrm>
          <a:off x="5188199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57B39-E38F-492D-9A61-0CE66F53B97B}">
      <dsp:nvSpPr>
        <dsp:cNvPr id="0" name=""/>
        <dsp:cNvSpPr/>
      </dsp:nvSpPr>
      <dsp:spPr>
        <a:xfrm>
          <a:off x="7391397" y="238963"/>
          <a:ext cx="514079" cy="5140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03D5B-FE6A-4C95-B2A1-F34055684931}">
      <dsp:nvSpPr>
        <dsp:cNvPr id="0" name=""/>
        <dsp:cNvSpPr/>
      </dsp:nvSpPr>
      <dsp:spPr>
        <a:xfrm>
          <a:off x="6914038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Ocurren a cualquier edad, pero más frecuente en niños</a:t>
          </a:r>
          <a:endParaRPr lang="en-US" sz="1400" kern="1200"/>
        </a:p>
      </dsp:txBody>
      <dsp:txXfrm>
        <a:off x="6914038" y="867141"/>
        <a:ext cx="1468798" cy="868357"/>
      </dsp:txXfrm>
    </dsp:sp>
    <dsp:sp modelId="{F7E87EBA-3AFD-4652-8049-02C143F2F968}">
      <dsp:nvSpPr>
        <dsp:cNvPr id="0" name=""/>
        <dsp:cNvSpPr/>
      </dsp:nvSpPr>
      <dsp:spPr>
        <a:xfrm>
          <a:off x="6914038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AD532-F534-411F-A2CF-11CCD80205BE}">
      <dsp:nvSpPr>
        <dsp:cNvPr id="0" name=""/>
        <dsp:cNvSpPr/>
      </dsp:nvSpPr>
      <dsp:spPr>
        <a:xfrm>
          <a:off x="9117236" y="238963"/>
          <a:ext cx="514079" cy="5140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EC1B1-BE3F-428E-B736-85B9B6B6A599}">
      <dsp:nvSpPr>
        <dsp:cNvPr id="0" name=""/>
        <dsp:cNvSpPr/>
      </dsp:nvSpPr>
      <dsp:spPr>
        <a:xfrm>
          <a:off x="8639876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Son más frecuentes que la epilepsia (10:1)</a:t>
          </a:r>
          <a:endParaRPr lang="en-US" sz="1400" kern="1200"/>
        </a:p>
      </dsp:txBody>
      <dsp:txXfrm>
        <a:off x="8639876" y="867141"/>
        <a:ext cx="1468798" cy="868357"/>
      </dsp:txXfrm>
    </dsp:sp>
    <dsp:sp modelId="{50E4585C-1C78-4AB2-AC1C-DBED48402B11}">
      <dsp:nvSpPr>
        <dsp:cNvPr id="0" name=""/>
        <dsp:cNvSpPr/>
      </dsp:nvSpPr>
      <dsp:spPr>
        <a:xfrm>
          <a:off x="8639876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C887F-2FEE-014E-A0A1-910A562CC8D3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600" kern="1200" dirty="0"/>
            <a:t>Mioclonía</a:t>
          </a:r>
        </a:p>
      </dsp:txBody>
      <dsp:txXfrm>
        <a:off x="1283" y="0"/>
        <a:ext cx="3337470" cy="1305401"/>
      </dsp:txXfrm>
    </dsp:sp>
    <dsp:sp modelId="{CE4EFC32-3EB1-AD48-9FCE-FF87D12EDD52}">
      <dsp:nvSpPr>
        <dsp:cNvPr id="0" name=""/>
        <dsp:cNvSpPr/>
      </dsp:nvSpPr>
      <dsp:spPr>
        <a:xfrm>
          <a:off x="335030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Sacudida muscular breve (&lt;400 ms)</a:t>
          </a:r>
        </a:p>
      </dsp:txBody>
      <dsp:txXfrm>
        <a:off x="373457" y="1345103"/>
        <a:ext cx="2593122" cy="1235133"/>
      </dsp:txXfrm>
    </dsp:sp>
    <dsp:sp modelId="{A7240E93-17BE-0D42-B963-A454ECA10EAC}">
      <dsp:nvSpPr>
        <dsp:cNvPr id="0" name=""/>
        <dsp:cNvSpPr/>
      </dsp:nvSpPr>
      <dsp:spPr>
        <a:xfrm>
          <a:off x="335030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Arrítmicas</a:t>
          </a:r>
        </a:p>
      </dsp:txBody>
      <dsp:txXfrm>
        <a:off x="373457" y="2858935"/>
        <a:ext cx="2593122" cy="1235133"/>
      </dsp:txXfrm>
    </dsp:sp>
    <dsp:sp modelId="{71C9A237-FF5D-534E-8083-D07435DC8FED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600" kern="1200" dirty="0"/>
            <a:t>Clonías</a:t>
          </a:r>
        </a:p>
      </dsp:txBody>
      <dsp:txXfrm>
        <a:off x="3589064" y="0"/>
        <a:ext cx="3337470" cy="1305401"/>
      </dsp:txXfrm>
    </dsp:sp>
    <dsp:sp modelId="{6C0D68D2-4351-5241-8006-6BED4869FE39}">
      <dsp:nvSpPr>
        <dsp:cNvPr id="0" name=""/>
        <dsp:cNvSpPr/>
      </dsp:nvSpPr>
      <dsp:spPr>
        <a:xfrm>
          <a:off x="3922811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Contracciones musculares cortas, repetidas (0,2-5 por seg)</a:t>
          </a:r>
        </a:p>
      </dsp:txBody>
      <dsp:txXfrm>
        <a:off x="3961238" y="1345103"/>
        <a:ext cx="2593122" cy="1235133"/>
      </dsp:txXfrm>
    </dsp:sp>
    <dsp:sp modelId="{0E4B488E-F896-8743-B048-CABE6B843FAE}">
      <dsp:nvSpPr>
        <dsp:cNvPr id="0" name=""/>
        <dsp:cNvSpPr/>
      </dsp:nvSpPr>
      <dsp:spPr>
        <a:xfrm>
          <a:off x="3922811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Rítmicas y sostenidas</a:t>
          </a:r>
        </a:p>
      </dsp:txBody>
      <dsp:txXfrm>
        <a:off x="3961238" y="2858935"/>
        <a:ext cx="2593122" cy="1235133"/>
      </dsp:txXfrm>
    </dsp:sp>
    <dsp:sp modelId="{B6D9FC9E-6E64-7C43-A940-B3035B315898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600" kern="1200" dirty="0"/>
            <a:t>Tónica</a:t>
          </a:r>
        </a:p>
      </dsp:txBody>
      <dsp:txXfrm>
        <a:off x="7176845" y="0"/>
        <a:ext cx="3337470" cy="1305401"/>
      </dsp:txXfrm>
    </dsp:sp>
    <dsp:sp modelId="{23BFC0F8-FAC7-D24A-90D7-B6EC2D386E9E}">
      <dsp:nvSpPr>
        <dsp:cNvPr id="0" name=""/>
        <dsp:cNvSpPr/>
      </dsp:nvSpPr>
      <dsp:spPr>
        <a:xfrm>
          <a:off x="7510592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Contracciones musculares sostenidas de 1 o más grupos musculares</a:t>
          </a:r>
        </a:p>
      </dsp:txBody>
      <dsp:txXfrm>
        <a:off x="7549019" y="1345103"/>
        <a:ext cx="2593122" cy="1235133"/>
      </dsp:txXfrm>
    </dsp:sp>
    <dsp:sp modelId="{640AD424-E832-CF4E-A402-0BB4D85842CB}">
      <dsp:nvSpPr>
        <dsp:cNvPr id="0" name=""/>
        <dsp:cNvSpPr/>
      </dsp:nvSpPr>
      <dsp:spPr>
        <a:xfrm>
          <a:off x="7510592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Duración &gt;2-3 seg</a:t>
          </a:r>
        </a:p>
      </dsp:txBody>
      <dsp:txXfrm>
        <a:off x="7549019" y="2858935"/>
        <a:ext cx="2593122" cy="1235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A3E79-0574-4D87-900D-B71237CCAEBE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4BE67-1FFD-4E74-A7E9-AB39D7827BC5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82035-9256-467F-8282-7D24F5E5A9B6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Tercer nivel de diagnóstico</a:t>
          </a:r>
          <a:endParaRPr lang="en-US" sz="2400" kern="1200"/>
        </a:p>
      </dsp:txBody>
      <dsp:txXfrm>
        <a:off x="1509882" y="708097"/>
        <a:ext cx="9005717" cy="1307257"/>
      </dsp:txXfrm>
    </dsp:sp>
    <dsp:sp modelId="{2273F2F6-26C6-4AB0-A4E3-99FD48CD8D18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EC72A-509A-4219-A580-FBEEADFE79C9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3507B-A1E6-4B9B-91B2-4ADEBDB23019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Set específico de tipos de crisis y manifestaciones en EEG e imágenes que tienden a tener manifestaciones, desencadenantes y pronóstico edad-dependientes</a:t>
          </a:r>
          <a:endParaRPr lang="en-US" sz="2400" kern="1200"/>
        </a:p>
      </dsp:txBody>
      <dsp:txXfrm>
        <a:off x="1509882" y="2342169"/>
        <a:ext cx="9005717" cy="1307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2A91B-D30E-C64B-B639-277646EC4501}">
      <dsp:nvSpPr>
        <dsp:cNvPr id="0" name=""/>
        <dsp:cNvSpPr/>
      </dsp:nvSpPr>
      <dsp:spPr>
        <a:xfrm>
          <a:off x="0" y="410994"/>
          <a:ext cx="1051560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Inicio neonatal/lactante (Ej Sd. De West)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Inicio en la infancia (Ej Epilepsia Ausencia de la Infancia)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Inicio en adolescencia/adultez (Ej Epilepsia mioclónica juvenil)</a:t>
          </a:r>
        </a:p>
      </dsp:txBody>
      <dsp:txXfrm>
        <a:off x="0" y="410994"/>
        <a:ext cx="10515600" cy="1738800"/>
      </dsp:txXfrm>
    </dsp:sp>
    <dsp:sp modelId="{2DB8AA49-ED6A-1F4E-989D-D425722FB8DF}">
      <dsp:nvSpPr>
        <dsp:cNvPr id="0" name=""/>
        <dsp:cNvSpPr/>
      </dsp:nvSpPr>
      <dsp:spPr>
        <a:xfrm>
          <a:off x="525780" y="71513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Por edad</a:t>
          </a:r>
        </a:p>
      </dsp:txBody>
      <dsp:txXfrm>
        <a:off x="558924" y="104657"/>
        <a:ext cx="7294632" cy="612672"/>
      </dsp:txXfrm>
    </dsp:sp>
    <dsp:sp modelId="{D9B8ABAD-79EC-2E44-A2F8-1B1AC3F61FA2}">
      <dsp:nvSpPr>
        <dsp:cNvPr id="0" name=""/>
        <dsp:cNvSpPr/>
      </dsp:nvSpPr>
      <dsp:spPr>
        <a:xfrm>
          <a:off x="0" y="2613473"/>
          <a:ext cx="10515600" cy="166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Autolimitadas (antes llamadas benignas) o Fármacorrespondedora (Ej Epilepsia Ausencia de la Infancia)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Fármacorresistente (ej Sd. West)</a:t>
          </a:r>
        </a:p>
      </dsp:txBody>
      <dsp:txXfrm>
        <a:off x="0" y="2613473"/>
        <a:ext cx="10515600" cy="1666350"/>
      </dsp:txXfrm>
    </dsp:sp>
    <dsp:sp modelId="{916DA559-5AF1-3D4F-B4E2-55B63440FB74}">
      <dsp:nvSpPr>
        <dsp:cNvPr id="0" name=""/>
        <dsp:cNvSpPr/>
      </dsp:nvSpPr>
      <dsp:spPr>
        <a:xfrm>
          <a:off x="525780" y="2273994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Según pronóstico</a:t>
          </a:r>
        </a:p>
      </dsp:txBody>
      <dsp:txXfrm>
        <a:off x="558924" y="2307138"/>
        <a:ext cx="7294632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05F1C-C5CC-D34D-B1DC-F10DF574B44A}">
      <dsp:nvSpPr>
        <dsp:cNvPr id="0" name=""/>
        <dsp:cNvSpPr/>
      </dsp:nvSpPr>
      <dsp:spPr>
        <a:xfrm>
          <a:off x="51" y="26728"/>
          <a:ext cx="4913783" cy="1133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Epilepsia Ausencia de la Infancia</a:t>
          </a:r>
          <a:endParaRPr lang="en-US" sz="2200" kern="1200"/>
        </a:p>
      </dsp:txBody>
      <dsp:txXfrm>
        <a:off x="51" y="26728"/>
        <a:ext cx="4913783" cy="1133067"/>
      </dsp:txXfrm>
    </dsp:sp>
    <dsp:sp modelId="{38AF4FAF-6D70-624F-BA86-6CF42791085E}">
      <dsp:nvSpPr>
        <dsp:cNvPr id="0" name=""/>
        <dsp:cNvSpPr/>
      </dsp:nvSpPr>
      <dsp:spPr>
        <a:xfrm>
          <a:off x="51" y="1159796"/>
          <a:ext cx="4913783" cy="3164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La segunda en frecuencia en pediatría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Síndrome epiléptico idiopático/genético generalizado que se caracteriza por crisis de ausencias típicas (5-10 seg, múltiples en el día, provocables por hiperventilación)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Edad inicio entre 4-10 años</a:t>
          </a:r>
          <a:endParaRPr lang="en-US" sz="2200" kern="1200"/>
        </a:p>
      </dsp:txBody>
      <dsp:txXfrm>
        <a:off x="51" y="1159796"/>
        <a:ext cx="4913783" cy="3164813"/>
      </dsp:txXfrm>
    </dsp:sp>
    <dsp:sp modelId="{9BF3BEE1-EF64-6647-92DE-2EC245DCB2E8}">
      <dsp:nvSpPr>
        <dsp:cNvPr id="0" name=""/>
        <dsp:cNvSpPr/>
      </dsp:nvSpPr>
      <dsp:spPr>
        <a:xfrm>
          <a:off x="5601764" y="26728"/>
          <a:ext cx="4913783" cy="1133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Epilepsia autolimitada con puntas centro temporales (Ex Epilepsia Rolándica)</a:t>
          </a:r>
          <a:endParaRPr lang="en-US" sz="2200" kern="1200"/>
        </a:p>
      </dsp:txBody>
      <dsp:txXfrm>
        <a:off x="5601764" y="26728"/>
        <a:ext cx="4913783" cy="1133067"/>
      </dsp:txXfrm>
    </dsp:sp>
    <dsp:sp modelId="{79263534-3121-9E42-A382-246CFC534092}">
      <dsp:nvSpPr>
        <dsp:cNvPr id="0" name=""/>
        <dsp:cNvSpPr/>
      </dsp:nvSpPr>
      <dsp:spPr>
        <a:xfrm>
          <a:off x="5601764" y="1159796"/>
          <a:ext cx="4913783" cy="3164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La más frecuente en edad pediátrica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Inicio en edad escolar (4-10 años)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Crisis focales con conciencia preservada nocturnas sensoriomotoras hemifaciales, con hipersalivación y arresto del habla. Puede evolucionar de focal a tónico-clónica bilateral (hasta 50% de los pacientes)</a:t>
          </a:r>
          <a:endParaRPr lang="en-US" sz="2200" kern="1200"/>
        </a:p>
      </dsp:txBody>
      <dsp:txXfrm>
        <a:off x="5601764" y="1159796"/>
        <a:ext cx="4913783" cy="31648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05F1C-C5CC-D34D-B1DC-F10DF574B44A}">
      <dsp:nvSpPr>
        <dsp:cNvPr id="0" name=""/>
        <dsp:cNvSpPr/>
      </dsp:nvSpPr>
      <dsp:spPr>
        <a:xfrm>
          <a:off x="0" y="202959"/>
          <a:ext cx="1051560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Epilepsia Mioclónica Juvenil</a:t>
          </a:r>
          <a:endParaRPr lang="en-US" sz="2300" kern="1200" dirty="0"/>
        </a:p>
      </dsp:txBody>
      <dsp:txXfrm>
        <a:off x="0" y="202959"/>
        <a:ext cx="10515600" cy="662400"/>
      </dsp:txXfrm>
    </dsp:sp>
    <dsp:sp modelId="{38AF4FAF-6D70-624F-BA86-6CF42791085E}">
      <dsp:nvSpPr>
        <dsp:cNvPr id="0" name=""/>
        <dsp:cNvSpPr/>
      </dsp:nvSpPr>
      <dsp:spPr>
        <a:xfrm>
          <a:off x="0" y="865359"/>
          <a:ext cx="10515600" cy="32830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Uno de los más frecuentes síndromes epilépticos idiopático/genético generalizados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Crisis mioclónicas y TCG al despertar (también ausencias)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Edad inicio: adolescencia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Desencadenantes</a:t>
          </a:r>
          <a:r>
            <a:rPr lang="en-US" sz="2300" kern="1200" dirty="0"/>
            <a:t>: </a:t>
          </a:r>
          <a:r>
            <a:rPr lang="en-US" sz="2300" kern="1200" dirty="0" err="1"/>
            <a:t>privación</a:t>
          </a:r>
          <a:r>
            <a:rPr lang="en-US" sz="2300" kern="1200" dirty="0"/>
            <a:t> de </a:t>
          </a:r>
          <a:r>
            <a:rPr lang="en-US" sz="2300" kern="1200" dirty="0" err="1"/>
            <a:t>sueño</a:t>
          </a:r>
          <a:r>
            <a:rPr lang="en-US" sz="2300" kern="1200" dirty="0"/>
            <a:t>, ingesta de alcohol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Neuroimagen normal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Patrón EEG característico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Farmacorrespondedora</a:t>
          </a:r>
        </a:p>
      </dsp:txBody>
      <dsp:txXfrm>
        <a:off x="0" y="865359"/>
        <a:ext cx="10515600" cy="32830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FDD9B-25AF-1C46-9F1E-81E314836430}">
      <dsp:nvSpPr>
        <dsp:cNvPr id="0" name=""/>
        <dsp:cNvSpPr/>
      </dsp:nvSpPr>
      <dsp:spPr>
        <a:xfrm>
          <a:off x="62883" y="1611"/>
          <a:ext cx="3030764" cy="121230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Espasmos epilépticos</a:t>
          </a:r>
        </a:p>
      </dsp:txBody>
      <dsp:txXfrm>
        <a:off x="669036" y="1611"/>
        <a:ext cx="1818459" cy="1212305"/>
      </dsp:txXfrm>
    </dsp:sp>
    <dsp:sp modelId="{541FBE9A-CA7E-4B42-96C8-39AEA0F2541F}">
      <dsp:nvSpPr>
        <dsp:cNvPr id="0" name=""/>
        <dsp:cNvSpPr/>
      </dsp:nvSpPr>
      <dsp:spPr>
        <a:xfrm>
          <a:off x="2699648" y="104657"/>
          <a:ext cx="2515534" cy="1006213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flexores, extensores o mixtos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en salvas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al despertar</a:t>
          </a:r>
        </a:p>
      </dsp:txBody>
      <dsp:txXfrm>
        <a:off x="3202755" y="104657"/>
        <a:ext cx="1509321" cy="1006213"/>
      </dsp:txXfrm>
    </dsp:sp>
    <dsp:sp modelId="{C72A7F0C-EEE1-AB41-90D5-AE56D4ABFA34}">
      <dsp:nvSpPr>
        <dsp:cNvPr id="0" name=""/>
        <dsp:cNvSpPr/>
      </dsp:nvSpPr>
      <dsp:spPr>
        <a:xfrm>
          <a:off x="62883" y="1383639"/>
          <a:ext cx="3030764" cy="121230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Hipsarritmia en EEG</a:t>
          </a:r>
        </a:p>
      </dsp:txBody>
      <dsp:txXfrm>
        <a:off x="669036" y="1383639"/>
        <a:ext cx="1818459" cy="1212305"/>
      </dsp:txXfrm>
    </dsp:sp>
    <dsp:sp modelId="{6EF13A41-274E-674E-B872-2565AC4FB01A}">
      <dsp:nvSpPr>
        <dsp:cNvPr id="0" name=""/>
        <dsp:cNvSpPr/>
      </dsp:nvSpPr>
      <dsp:spPr>
        <a:xfrm>
          <a:off x="2699648" y="1486685"/>
          <a:ext cx="2515534" cy="1006213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alto voltaje, desorganizado, puntas frecuentes multifocales</a:t>
          </a:r>
        </a:p>
      </dsp:txBody>
      <dsp:txXfrm>
        <a:off x="3202755" y="1486685"/>
        <a:ext cx="1509321" cy="1006213"/>
      </dsp:txXfrm>
    </dsp:sp>
    <dsp:sp modelId="{96CABF4A-976B-5849-AF27-2834B2FD1E46}">
      <dsp:nvSpPr>
        <dsp:cNvPr id="0" name=""/>
        <dsp:cNvSpPr/>
      </dsp:nvSpPr>
      <dsp:spPr>
        <a:xfrm>
          <a:off x="62883" y="2765668"/>
          <a:ext cx="3030764" cy="121230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Regresión del desarrollo psicomotor</a:t>
          </a:r>
        </a:p>
      </dsp:txBody>
      <dsp:txXfrm>
        <a:off x="669036" y="2765668"/>
        <a:ext cx="1818459" cy="1212305"/>
      </dsp:txXfrm>
    </dsp:sp>
    <dsp:sp modelId="{86CA0C5E-5764-8F46-A631-8B48D2D45B62}">
      <dsp:nvSpPr>
        <dsp:cNvPr id="0" name=""/>
        <dsp:cNvSpPr/>
      </dsp:nvSpPr>
      <dsp:spPr>
        <a:xfrm>
          <a:off x="2699648" y="2868714"/>
          <a:ext cx="2515534" cy="1006213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Urgencia neurológica, requiere estudio profundo y tratamiento precoz</a:t>
          </a:r>
        </a:p>
      </dsp:txBody>
      <dsp:txXfrm>
        <a:off x="3202755" y="2868714"/>
        <a:ext cx="1509321" cy="1006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AF81C-6A9E-A844-A74D-E68AFF5B6F85}" type="datetimeFigureOut">
              <a:rPr lang="es-CL" smtClean="0"/>
              <a:t>21-04-22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DA110-1FCA-5B4D-8B92-D4E5DBD1D6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78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00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3265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947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39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1605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0114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4254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813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591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9675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9857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841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38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135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4348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40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090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41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612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630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283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51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A110-1FCA-5B4D-8B92-D4E5DBD1D6A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965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B957-4BEB-4D06-91BA-758F24340F5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7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A110-1FCA-5B4D-8B92-D4E5DBD1D6A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233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282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B664F-EAC5-684F-83E8-8C2742171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8BF0F2-D1C2-2748-A7B8-C1B589C1F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2E178-1624-9040-B978-7431263E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EDD9-3EBE-B641-AD40-690BD5A9A019}" type="datetime1">
              <a:rPr lang="es-CL" smtClean="0"/>
              <a:t>21-04-22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B54C8F-E9E7-4E43-8A3A-1AE6B1C2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B6ECBC-E5F5-3444-8332-339A9C1E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854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28004-2AE2-CD42-B564-CB1F9FDE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CED849-D071-0647-8B1A-4D178C404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91B88-574F-4749-B317-009A706D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B68-5797-5A4B-9AF6-75EA7033ED9E}" type="datetime1">
              <a:rPr lang="es-CL" smtClean="0"/>
              <a:t>21-04-22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09EA4C-E8EE-C44E-97D7-AA1706DA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F05C2-AA13-B544-AB9E-2276D975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602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00521A-CE8F-5A45-A163-C2A6FC023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25295D-820C-CD4D-99EF-F8701F90A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1ED7F4-171E-A14C-97F3-5736653C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6AAD-1E52-9745-A052-025F36CA4693}" type="datetime1">
              <a:rPr lang="es-CL" smtClean="0"/>
              <a:t>21-04-22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323AF-93F8-D54C-8BA3-997B53A4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B5722-FAF7-3C40-A2B0-B913492B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231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ondary page art st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89227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F1A66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13214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9EF2B-358D-8F44-A432-7228C3BB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2376F4-C20E-C64A-975E-D807AE148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6D1862-74DE-FF4F-A1EF-36F3A542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F820-4538-2E46-A786-27DEDE70567F}" type="datetime1">
              <a:rPr lang="es-CL" smtClean="0"/>
              <a:t>21-04-22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0829-0042-8F43-9E3E-DA241F62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F9789-1ABC-6949-A0A1-C6F3862E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355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27B08-70C5-9C41-A9EF-77BB6EB5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D1836B-FC7F-6642-81AB-B1505F259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68C62B-9DCD-7440-ACD0-00431673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CD88-9762-A846-8CC9-42D0065DF419}" type="datetime1">
              <a:rPr lang="es-CL" smtClean="0"/>
              <a:t>21-04-22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D7B8A-FEBF-F34D-A600-32EF2911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8077D-BAFC-0449-ACA9-4B900031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340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288AF-1EE1-3A49-80EC-D71B15D6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2F0131-EE34-7944-BFE5-60D7C6652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E1129-9299-424F-89AB-B7797B757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5B1D65-1176-2042-A694-78062719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0829-DE7C-8E4A-ABD7-DC090DF321E8}" type="datetime1">
              <a:rPr lang="es-CL" smtClean="0"/>
              <a:t>21-04-22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640328-E411-E741-9FEE-172EB2CE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407443-1256-3840-9B86-7A2F2745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182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8DEBE-F2EE-A541-A5C0-7419FEEA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FF67F5-8F26-CA48-9073-97CC0B89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39B738-7D42-8342-A757-9071FFDE4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FF93BD-9B5B-0440-B898-6D58CEBAF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17BCEC-471B-3F42-87FB-E0248D8B6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621593-17B6-B44A-88CF-1B7C86EE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C5FE-5D7E-6245-87F9-2A6CA38967B2}" type="datetime1">
              <a:rPr lang="es-CL" smtClean="0"/>
              <a:t>21-04-22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B4680C-A5E1-7D44-9D2D-29788F45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A5DF50-65AC-C84E-8226-D05DE001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19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0F02E-B138-724F-9225-5D3C5805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C5CB87-5A1D-9545-A523-E5371D27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A43-4A3C-8647-9DFE-8E6DF07D4C8D}" type="datetime1">
              <a:rPr lang="es-CL" smtClean="0"/>
              <a:t>21-04-22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58CAA0-BCB7-CD47-942E-5FB54BAB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A187D9-CE95-F84A-954F-B11EBCEC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45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1C80C1-08A2-6843-B15E-A16D787C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75B9-7069-F548-A662-88C3342F110E}" type="datetime1">
              <a:rPr lang="es-CL" smtClean="0"/>
              <a:t>21-04-22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D65E02-9122-5340-8278-584BDE08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E18DC6-E690-1448-85B8-68A68D96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0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E3C68-0F18-A44A-811E-763704F1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C6F64-6820-AA4C-817A-04F7AEBB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DDE731-2371-9C42-B69C-669F7EF3A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A4CDE9-1389-2C4A-B21B-ACBD41A7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3327-D832-8F49-B69C-FB42A6CC0950}" type="datetime1">
              <a:rPr lang="es-CL" smtClean="0"/>
              <a:t>21-04-22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1B55A-7A99-9F47-8793-AC4C6291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9C7E6E-BAB3-4547-A185-96AC3E71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148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E8915-6686-6A43-8A89-430C285F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FBB3F6-E720-E145-BDC4-D16DFBA06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B00032-D5B2-3146-885A-C0BA31C4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138F22-E2DF-874B-8D5A-71B6D64F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25DB-BAAF-A341-AB21-0D9FB9C653EB}" type="datetime1">
              <a:rPr lang="es-CL" smtClean="0"/>
              <a:t>21-04-22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402E6F-5719-064D-B078-1399493A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96937D-7790-AC43-AA84-B4F05E25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31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8395BC-0CF9-FC46-8CEC-95A86900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E21E10-AAB0-9744-BDD4-57CAEAB78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6ACCE-7608-414C-9C0E-AD75CFAA7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85AA-9EB8-8946-A4B5-F1DF2CCB3079}" type="datetime1">
              <a:rPr lang="es-CL" smtClean="0"/>
              <a:t>21-04-22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C7CF1-B5CC-8C4E-AE84-BA7750085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C80C9-2847-E147-9277-DDD37FFCF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54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9.tiff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0.tiff"/><Relationship Id="rId9" Type="http://schemas.microsoft.com/office/2007/relationships/diagramDrawing" Target="../diagrams/drawing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8rGFsOWVy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hyperlink" Target="https://www.youtube.com/watch?v=JU2XK0-8Ap0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75.tiff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tif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27606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1C6514-EA83-2D46-939E-62DA691D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 lnSpcReduction="10000"/>
          </a:bodyPr>
          <a:lstStyle/>
          <a:p>
            <a:pPr algn="l">
              <a:spcAft>
                <a:spcPts val="600"/>
              </a:spcAft>
            </a:pPr>
            <a:r>
              <a:rPr lang="es-CL" sz="1800" b="1" dirty="0">
                <a:solidFill>
                  <a:srgbClr val="FFFFFF"/>
                </a:solidFill>
              </a:rPr>
              <a:t>ABRIL 2022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AF5D1E-497F-724D-B483-9E6A5B346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s-ES" sz="1400" dirty="0">
                <a:solidFill>
                  <a:srgbClr val="080808"/>
                </a:solidFill>
              </a:rPr>
              <a:t>Dra. Diane Vergara G.</a:t>
            </a:r>
          </a:p>
          <a:p>
            <a:r>
              <a:rPr lang="es-ES" sz="1400" dirty="0">
                <a:solidFill>
                  <a:srgbClr val="080808"/>
                </a:solidFill>
              </a:rPr>
              <a:t>Neuróloga Infantil</a:t>
            </a:r>
          </a:p>
          <a:p>
            <a:r>
              <a:rPr lang="es-CL" sz="1400" dirty="0">
                <a:solidFill>
                  <a:srgbClr val="080808"/>
                </a:solidFill>
              </a:rPr>
              <a:t>Facultad Medicina U Chile</a:t>
            </a:r>
          </a:p>
          <a:p>
            <a:r>
              <a:rPr lang="es-CL" sz="1400" dirty="0">
                <a:solidFill>
                  <a:srgbClr val="080808"/>
                </a:solidFill>
              </a:rPr>
              <a:t>Campus Centro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A796D4-8CE1-9B43-B774-A233E1FE8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s-CL" sz="3600" dirty="0">
                <a:solidFill>
                  <a:srgbClr val="080808"/>
                </a:solidFill>
              </a:rPr>
              <a:t>Trastornos paroxísticos epilépticos, no epilépticos y epilepsias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4 Imagen" descr="LOGO UCH.png">
            <a:extLst>
              <a:ext uri="{FF2B5EF4-FFF2-40B4-BE49-F238E27FC236}">
                <a16:creationId xmlns:a16="http://schemas.microsoft.com/office/drawing/2014/main" id="{372358AB-EBAA-964F-B559-6FD8420ED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231656"/>
            <a:ext cx="550523" cy="988555"/>
          </a:xfrm>
          <a:prstGeom prst="rect">
            <a:avLst/>
          </a:prstGeom>
        </p:spPr>
      </p:pic>
      <p:pic>
        <p:nvPicPr>
          <p:cNvPr id="20" name="Imagen 19" descr="logo servicio sin sombra">
            <a:extLst>
              <a:ext uri="{FF2B5EF4-FFF2-40B4-BE49-F238E27FC236}">
                <a16:creationId xmlns:a16="http://schemas.microsoft.com/office/drawing/2014/main" id="{54EE9B26-6E33-A043-AA03-813C76D38B0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0241084" y="0"/>
            <a:ext cx="1981689" cy="1691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27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FB15C5-A125-9B40-A85F-1E5C6CDE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Clave de signos y síntomas de las crisis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FBF55ED8-4AE3-544C-9E79-A81264CCC5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724578"/>
          <a:ext cx="6513604" cy="5629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7464">
                  <a:extLst>
                    <a:ext uri="{9D8B030D-6E8A-4147-A177-3AD203B41FA5}">
                      <a16:colId xmlns:a16="http://schemas.microsoft.com/office/drawing/2014/main" val="1408177051"/>
                    </a:ext>
                  </a:extLst>
                </a:gridCol>
                <a:gridCol w="2276140">
                  <a:extLst>
                    <a:ext uri="{9D8B030D-6E8A-4147-A177-3AD203B41FA5}">
                      <a16:colId xmlns:a16="http://schemas.microsoft.com/office/drawing/2014/main" val="3715889923"/>
                    </a:ext>
                  </a:extLst>
                </a:gridCol>
              </a:tblGrid>
              <a:tr h="384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23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Síntomas </a:t>
                      </a:r>
                      <a:endParaRPr lang="es-MX" sz="23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23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Termino médico </a:t>
                      </a:r>
                      <a:endParaRPr lang="es-MX" sz="23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3052550632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Comportamientos automáticos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Automatismo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61961919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Emociones o apariencia de emociones</a:t>
                      </a:r>
                      <a:r>
                        <a:rPr lang="es-MX" sz="1800" baseline="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Emociones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3177068182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Posturas de flexión o extensión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Tónico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181416836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Enrojecimiento / sudoración / piloerección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Autonómico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2064123280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Sacudidas arrítmicas  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Mioclonía</a:t>
                      </a:r>
                      <a:r>
                        <a:rPr lang="es-MX" sz="1800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es-MX" sz="18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371284291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Sacudidas rítmicas</a:t>
                      </a:r>
                      <a:r>
                        <a:rPr lang="es-MX" sz="1800" baseline="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Clonía</a:t>
                      </a:r>
                      <a:endParaRPr lang="es-MX" sz="18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4256369639"/>
                  </a:ext>
                </a:extLst>
              </a:tr>
              <a:tr h="6107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i="1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Deja </a:t>
                      </a:r>
                      <a:r>
                        <a:rPr lang="es-MX" sz="1800" i="1" noProof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vu</a:t>
                      </a: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, problemas de lenguaje o pensamiento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Cognitivo </a:t>
                      </a:r>
                      <a:endParaRPr lang="es-MX" sz="18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772793904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Sacudidas del párpado </a:t>
                      </a:r>
                      <a:endParaRPr lang="es-MX" sz="1800" noProof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Mioclonía del párpado </a:t>
                      </a:r>
                      <a:endParaRPr lang="es-MX" sz="18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4056222882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Caída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Atónico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1440138413"/>
                  </a:ext>
                </a:extLst>
              </a:tr>
              <a:tr h="6107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Entumecimiento / hormigueo, sonidos, olores, gustos visiones, vértigo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Sensaciones</a:t>
                      </a:r>
                      <a:r>
                        <a:rPr lang="es-MX" sz="1800" baseline="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897998374"/>
                  </a:ext>
                </a:extLst>
              </a:tr>
              <a:tr h="6107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Pausa, congelación, detención de actividad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Alteración del comportamiento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1860051565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Golpear / pedalear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Hipercinético</a:t>
                      </a:r>
                      <a:r>
                        <a:rPr lang="es-MX" sz="1800" baseline="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1399196795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Flexión del tronco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Espasmo  </a:t>
                      </a:r>
                      <a:endParaRPr lang="es-MX" sz="18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1123338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00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1905000" y="838201"/>
            <a:ext cx="8382000" cy="55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indent="342900" defTabSz="4492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4492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Crisis parciales (comienzan en un solo lugar)</a:t>
            </a:r>
          </a:p>
          <a:p>
            <a:pPr marL="1371600" marR="0" lvl="3" indent="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Simple (sin pérdida de la consciencia o memoria)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Sensorial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Motora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Sensorial -Motora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Psíquica  (pensamientos o percepciones)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Autonómica (fiebre, nauseas, enrojecimiento, etc.)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Compleja (pérdida de la consciencia o alteración de la memoria)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Con o sin aura (advertencia)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Con o sin automatismos 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Generalizadas secundariamente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Crisis Generalizadas (comienzo aparente sobre amplias áreas del cerebro)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Ausencia (pequeño mal)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Tónica-clónico (gran mal)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Atónica (drop attack)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Mioclónica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Otros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Crisis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inclasificables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629400" y="5257801"/>
            <a:ext cx="3810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Dreifuss et al. Proposal for revised clinical and electroencephalographic classification of epileptic seizures. From the Commission on Classification and Terminology of the International League Against Epilepsy. Epilepsia. 1981;22:489-501.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609601"/>
            <a:ext cx="9144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673" y="111360"/>
            <a:ext cx="6421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CLASIFICACION INTERNACIONAL DE CRISIS 1981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89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447883" y="2405924"/>
            <a:ext cx="2288909" cy="482600"/>
            <a:chOff x="6569532" y="3173412"/>
            <a:chExt cx="2155496" cy="381235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6726492" y="3197721"/>
              <a:ext cx="1998536" cy="28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Comienzo desconocido</a:t>
              </a:r>
              <a:endParaRPr kumimoji="0" lang="es-MX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569532" y="3173412"/>
              <a:ext cx="2128837" cy="3812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16EA2FF2-1675-844D-A86E-1EF24CB4A0B8}"/>
              </a:ext>
            </a:extLst>
          </p:cNvPr>
          <p:cNvGrpSpPr/>
          <p:nvPr/>
        </p:nvGrpSpPr>
        <p:grpSpPr>
          <a:xfrm>
            <a:off x="2162481" y="3657192"/>
            <a:ext cx="2316162" cy="786261"/>
            <a:chOff x="2162481" y="2895192"/>
            <a:chExt cx="2316162" cy="786261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2162481" y="2895192"/>
              <a:ext cx="2316162" cy="78626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2635236" y="2953438"/>
              <a:ext cx="1315406" cy="61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Motor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No Motor</a:t>
              </a:r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094938" y="4626722"/>
            <a:ext cx="2502609" cy="410702"/>
            <a:chOff x="5931675" y="3968750"/>
            <a:chExt cx="2689267" cy="60325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931675" y="4000500"/>
              <a:ext cx="2689267" cy="42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0" lang="en-US" alt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ocal</a:t>
              </a:r>
              <a:r>
                <a:rPr kumimoji="0" lang="en-US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a </a:t>
              </a:r>
              <a:r>
                <a:rPr kumimoji="0" lang="es-MX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tónico - clónico bilateral 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038850" y="3968750"/>
              <a:ext cx="2470150" cy="6032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4788484" y="2407511"/>
            <a:ext cx="2273300" cy="484188"/>
            <a:chOff x="6405068" y="1008185"/>
            <a:chExt cx="2130431" cy="380608"/>
          </a:xfrm>
        </p:grpSpPr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6405068" y="1031118"/>
              <a:ext cx="2130431" cy="29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Comienzo generalizado</a:t>
              </a:r>
              <a:endPara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05068" y="1008185"/>
              <a:ext cx="2130431" cy="380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2191501" y="2409099"/>
            <a:ext cx="2233613" cy="482600"/>
            <a:chOff x="800099" y="839788"/>
            <a:chExt cx="1933940" cy="482600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1087004" y="878865"/>
              <a:ext cx="1621858" cy="37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Comienzo Focal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800099" y="839788"/>
              <a:ext cx="1933940" cy="482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B734E4B-674F-A346-ADE1-71217AE7C4CA}"/>
              </a:ext>
            </a:extLst>
          </p:cNvPr>
          <p:cNvGrpSpPr/>
          <p:nvPr/>
        </p:nvGrpSpPr>
        <p:grpSpPr>
          <a:xfrm>
            <a:off x="4791660" y="3002141"/>
            <a:ext cx="2571173" cy="1170812"/>
            <a:chOff x="4791660" y="2240141"/>
            <a:chExt cx="2571173" cy="1170812"/>
          </a:xfrm>
        </p:grpSpPr>
        <p:sp>
          <p:nvSpPr>
            <p:cNvPr id="3" name="TextBox 5"/>
            <p:cNvSpPr txBox="1">
              <a:spLocks noChangeArrowheads="1"/>
            </p:cNvSpPr>
            <p:nvPr/>
          </p:nvSpPr>
          <p:spPr bwMode="auto">
            <a:xfrm>
              <a:off x="4837905" y="2240498"/>
              <a:ext cx="252492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Motor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 Tónico - clónico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 Otros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No Motor (ausencia)</a:t>
              </a: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</a:t>
              </a:r>
              <a:r>
                <a:rPr kumimoji="0" lang="es-MX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791660" y="2240141"/>
              <a:ext cx="2270124" cy="11708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ADF74011-510B-D247-9293-D3E9ABC067B5}"/>
              </a:ext>
            </a:extLst>
          </p:cNvPr>
          <p:cNvGrpSpPr/>
          <p:nvPr/>
        </p:nvGrpSpPr>
        <p:grpSpPr>
          <a:xfrm>
            <a:off x="7454232" y="3000554"/>
            <a:ext cx="2254250" cy="1172400"/>
            <a:chOff x="7454232" y="2238554"/>
            <a:chExt cx="2254250" cy="1172400"/>
          </a:xfrm>
        </p:grpSpPr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7961914" y="2272181"/>
              <a:ext cx="154644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Motor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</a:t>
              </a: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Tónico -clónico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 Otros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No Motor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454232" y="2238554"/>
              <a:ext cx="2254250" cy="117239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497A35B-6AD3-D947-9149-4DB2222CBDDC}"/>
              </a:ext>
            </a:extLst>
          </p:cNvPr>
          <p:cNvGrpSpPr/>
          <p:nvPr/>
        </p:nvGrpSpPr>
        <p:grpSpPr>
          <a:xfrm>
            <a:off x="7482541" y="4460968"/>
            <a:ext cx="2254250" cy="361394"/>
            <a:chOff x="7482541" y="3698968"/>
            <a:chExt cx="2254250" cy="361394"/>
          </a:xfrm>
        </p:grpSpPr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7836973" y="3701815"/>
              <a:ext cx="16367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Sin Clasificar </a:t>
              </a:r>
              <a:r>
                <a:rPr kumimoji="0" lang="en-US" alt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7482541" y="3698968"/>
              <a:ext cx="2254250" cy="361394"/>
            </a:xfrm>
            <a:prstGeom prst="roundRect">
              <a:avLst>
                <a:gd name="adj" fmla="val 950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22863" y="5508440"/>
            <a:ext cx="7575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s-MX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Definiciones , otros tipos de crisis y descripciones se enlistan en el documento adjunto y el glosario de términos.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s-MX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Debido a la información insuficiente o imposibilidad de colocarlas en otras categorías.</a:t>
            </a: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2174449" y="2991914"/>
            <a:ext cx="2316162" cy="584202"/>
            <a:chOff x="4746624" y="5406469"/>
            <a:chExt cx="2032451" cy="584359"/>
          </a:xfrm>
        </p:grpSpPr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4832937" y="5439453"/>
              <a:ext cx="815623" cy="46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Conciencia preservada </a:t>
              </a:r>
              <a:endParaRPr kumimoji="0" lang="es-MX" altLang="en-US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5688661" y="5436830"/>
              <a:ext cx="1039333" cy="53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Alteración de  conciencia </a:t>
              </a:r>
              <a:endParaRPr kumimoji="0" lang="es-MX" altLang="en-US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746624" y="5406469"/>
              <a:ext cx="2032451" cy="58435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H="1">
              <a:off x="5644872" y="5414013"/>
              <a:ext cx="3207" cy="5768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162050" y="6388599"/>
            <a:ext cx="1019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Fisher et al. Instruction manual for the ILAE 2017 operational classification of seizure types. Epilepsia doi: 10.1111/epi.13671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ítulo 30">
            <a:extLst>
              <a:ext uri="{FF2B5EF4-FFF2-40B4-BE49-F238E27FC236}">
                <a16:creationId xmlns:a16="http://schemas.microsoft.com/office/drawing/2014/main" id="{F18ECDD4-EBB5-724C-A4D6-2FD55D611958}"/>
              </a:ext>
            </a:extLst>
          </p:cNvPr>
          <p:cNvSpPr txBox="1">
            <a:spLocks/>
          </p:cNvSpPr>
          <p:nvPr/>
        </p:nvSpPr>
        <p:spPr>
          <a:xfrm>
            <a:off x="838200" y="800100"/>
            <a:ext cx="10515600" cy="846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ILAE 2017 Clasificación de Tipos de Crisis Versión Básica</a:t>
            </a:r>
            <a:r>
              <a:rPr kumimoji="0" lang="es-CL" sz="4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C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3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976924" y="1491493"/>
            <a:ext cx="23615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Motor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tónico – 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tónico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mioclónico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mioclónico- tónico -clónico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mioclónico- atónico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atónico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espasmos epilépticos</a:t>
            </a:r>
            <a:r>
              <a:rPr kumimoji="0" lang="es-MX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 Motor (ausencia)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típica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atípica</a:t>
            </a:r>
            <a:endParaRPr kumimoji="0" lang="es-MX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mioclónica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mioclonía del parpado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7488184" y="882572"/>
            <a:ext cx="2417817" cy="482600"/>
            <a:chOff x="6569532" y="3173412"/>
            <a:chExt cx="2276890" cy="381235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6726491" y="3197721"/>
              <a:ext cx="2119931" cy="29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Inicio desconocido</a:t>
              </a:r>
              <a:endPara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569532" y="3173412"/>
              <a:ext cx="2128837" cy="3812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8" name="Rounded Rectangle 7"/>
          <p:cNvSpPr/>
          <p:nvPr/>
        </p:nvSpPr>
        <p:spPr bwMode="auto">
          <a:xfrm>
            <a:off x="2218828" y="2156656"/>
            <a:ext cx="2316162" cy="34947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65339" y="2167768"/>
            <a:ext cx="199048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Inicio Motor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</a:t>
            </a:r>
            <a:r>
              <a:rPr lang="es-MX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tomatismo</a:t>
            </a:r>
            <a:endParaRPr kumimoji="0" lang="es-MX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Atónico </a:t>
            </a:r>
            <a:r>
              <a:rPr kumimoji="0" lang="es-MX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Espasmos epilépticos</a:t>
            </a:r>
            <a:endParaRPr kumimoji="0" lang="es-MX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Hipercinético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Tónico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Inicio No Motor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</a:t>
            </a:r>
            <a:r>
              <a:rPr lang="es-MX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utonómico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Arresto de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comportamiento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Cognitivo </a:t>
            </a:r>
            <a:endParaRPr kumimoji="0" lang="es-MX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Emocional</a:t>
            </a:r>
            <a:endParaRPr kumimoji="0" lang="es-MX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Sensorial 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216062" y="5726670"/>
            <a:ext cx="2327881" cy="392230"/>
            <a:chOff x="6025554" y="3968750"/>
            <a:chExt cx="2501507" cy="60325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025554" y="4000500"/>
              <a:ext cx="2501507" cy="42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ocal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a </a:t>
              </a:r>
              <a:r>
                <a:rPr kumimoji="0" lang="es-MX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tónico - clónico bilateral 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38850" y="3968750"/>
              <a:ext cx="2470150" cy="6032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4862347" y="884159"/>
            <a:ext cx="2273300" cy="484188"/>
            <a:chOff x="6405068" y="1008185"/>
            <a:chExt cx="2130431" cy="380608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6405068" y="1031118"/>
              <a:ext cx="2130431" cy="29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Inicio generalizado</a:t>
              </a:r>
              <a:endPara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405068" y="1008185"/>
              <a:ext cx="2130431" cy="380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2225259" y="885747"/>
            <a:ext cx="2233613" cy="482600"/>
            <a:chOff x="800099" y="839788"/>
            <a:chExt cx="1933940" cy="482600"/>
          </a:xfrm>
        </p:grpSpPr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1087004" y="878865"/>
              <a:ext cx="1360129" cy="36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Inicio Focal</a:t>
              </a:r>
              <a:endPara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800099" y="839788"/>
              <a:ext cx="1933940" cy="482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267827" y="1468606"/>
            <a:ext cx="2141053" cy="815183"/>
            <a:chOff x="4746624" y="5406469"/>
            <a:chExt cx="2106234" cy="815403"/>
          </a:xfrm>
        </p:grpSpPr>
        <p:sp>
          <p:nvSpPr>
            <p:cNvPr id="20" name="TextBox 1"/>
            <p:cNvSpPr txBox="1">
              <a:spLocks noChangeArrowheads="1"/>
            </p:cNvSpPr>
            <p:nvPr/>
          </p:nvSpPr>
          <p:spPr bwMode="auto">
            <a:xfrm>
              <a:off x="4832328" y="5487453"/>
              <a:ext cx="815623" cy="415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>
                <a:spcBef>
                  <a:spcPct val="0"/>
                </a:spcBef>
                <a:buNone/>
              </a:pPr>
              <a:r>
                <a:rPr lang="es-MX" altLang="en-US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Conciencia preservada</a:t>
              </a:r>
              <a:endPara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5724714" y="5436830"/>
              <a:ext cx="1128144" cy="78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R="0" indent="0" algn="ctr" fontAlgn="auto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lang="es-MX" altLang="en-US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Alteración de  conciencia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4746624" y="5406469"/>
              <a:ext cx="2032451" cy="58435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>
              <a:off x="5644872" y="5414013"/>
              <a:ext cx="3207" cy="5768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44029" y="1465641"/>
            <a:ext cx="16367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Motor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ónico –clónico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espasmos epilépticos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 Motor</a:t>
            </a: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arresto de     comportamiento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850374" y="1472746"/>
            <a:ext cx="2388627" cy="33677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494532" y="1473579"/>
            <a:ext cx="2254250" cy="16667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7944029" y="3367266"/>
            <a:ext cx="1636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Sin clasificar 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7488182" y="3367266"/>
            <a:ext cx="2254250" cy="3613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5315" y="5071983"/>
            <a:ext cx="54076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s-MX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Definiciones , otros tipos de crisis y descripciones se enlistan en el documento adjunto y el glosario de términos.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Estas pueden ser focales o generalizadas, con o sin alteración del estado de alerta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/>
            </a:pPr>
            <a:r>
              <a:rPr kumimoji="0" lang="es-MX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Debido a la información insuficiente o imposibilidad de colocarlas en otras categorías.</a:t>
            </a: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651BB58B-4BEB-DB48-BDE3-1902328E74C6}"/>
              </a:ext>
            </a:extLst>
          </p:cNvPr>
          <p:cNvSpPr txBox="1"/>
          <p:nvPr/>
        </p:nvSpPr>
        <p:spPr>
          <a:xfrm>
            <a:off x="1162050" y="6388599"/>
            <a:ext cx="1019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Fisher et al. Instruction manual for the ILAE 2017 operational classification of seizure types. Epilepsia doi: 10.1111/epi.13671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ítulo 30">
            <a:extLst>
              <a:ext uri="{FF2B5EF4-FFF2-40B4-BE49-F238E27FC236}">
                <a16:creationId xmlns:a16="http://schemas.microsoft.com/office/drawing/2014/main" id="{EBAAA136-2460-4E46-9A2A-3E02FACE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604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ILAE 2017 Clasificación de Tipos de Crisis Versión Expandida</a:t>
            </a:r>
            <a:r>
              <a:rPr lang="es-CL" baseline="30000" dirty="0">
                <a:solidFill>
                  <a:schemeClr val="tx1"/>
                </a:solidFill>
              </a:rPr>
              <a:t>1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425601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52A5E-E973-EF4F-9230-68BFA040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de Tipos de Crisis epilépticas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37E65D-83D4-BD45-A830-0F57E49D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7633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dirty="0"/>
              <a:t>AUSENCIAS TÍPICAS </a:t>
            </a:r>
          </a:p>
          <a:p>
            <a:r>
              <a:rPr lang="es-CL" sz="2000" dirty="0"/>
              <a:t>Inicio y término abrupto. </a:t>
            </a:r>
          </a:p>
          <a:p>
            <a:r>
              <a:rPr lang="es-CL" sz="2000" dirty="0"/>
              <a:t>Pérdida leve del tono.</a:t>
            </a:r>
          </a:p>
          <a:p>
            <a:r>
              <a:rPr lang="es-CL" sz="2000" dirty="0"/>
              <a:t>Duración breve, &lt;40”. </a:t>
            </a:r>
          </a:p>
          <a:p>
            <a:r>
              <a:rPr lang="es-CL" sz="2000" dirty="0"/>
              <a:t>Recuperación postictal inmediata. </a:t>
            </a:r>
          </a:p>
          <a:p>
            <a:r>
              <a:rPr lang="es-CL" sz="2000" dirty="0"/>
              <a:t>Examen neurológico normal.</a:t>
            </a:r>
          </a:p>
          <a:p>
            <a:r>
              <a:rPr lang="es-CL" sz="2000" dirty="0"/>
              <a:t>Buen pronóstico. </a:t>
            </a:r>
          </a:p>
          <a:p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66F884-3595-3347-A89F-12FC7FC1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820CE48-8E2E-0C47-9E38-F35352016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33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200" b="1" dirty="0"/>
              <a:t>AUSENCIAS </a:t>
            </a:r>
          </a:p>
          <a:p>
            <a:r>
              <a:rPr lang="es-CL" sz="2000" dirty="0"/>
              <a:t>Compromiso de conciencia con reactividad limitada o ausente a estímulos externos. </a:t>
            </a:r>
          </a:p>
          <a:p>
            <a:r>
              <a:rPr lang="es-CL" sz="2000" dirty="0"/>
              <a:t>Amnesia posterior. </a:t>
            </a:r>
          </a:p>
          <a:p>
            <a:r>
              <a:rPr lang="es-CL" sz="2000" dirty="0"/>
              <a:t>Pueden acompañarse de actividad motora mínima (automatismos). </a:t>
            </a:r>
          </a:p>
          <a:p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0F5DA2-DFE8-E040-9BBE-49B5556D0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88" y="3796023"/>
            <a:ext cx="3200400" cy="33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4AA05-6FED-004A-9555-068D0420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de Tipos de Crisis epilépticas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B6E021C-84AE-944B-86FB-5918233A2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1780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F491C-DA8F-164B-9AF9-1B235459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202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52A5E-E973-EF4F-9230-68BFA040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de Tipos de Crisis epilépticas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37E65D-83D4-BD45-A830-0F57E49DED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b="1" dirty="0"/>
              <a:t>ESPASMOS EPILÉPTICOS </a:t>
            </a:r>
          </a:p>
          <a:p>
            <a:r>
              <a:rPr lang="es-CL" dirty="0"/>
              <a:t>Contracciones musculares tónicas, súbitas, breves (0.2-2”), generalizadas o fragmentarias, en flexión, extensión o flexo- extensión, de predominio axial y proximal. </a:t>
            </a:r>
          </a:p>
          <a:p>
            <a:r>
              <a:rPr lang="es-CL" dirty="0"/>
              <a:t>Duración variable. </a:t>
            </a:r>
          </a:p>
          <a:p>
            <a:r>
              <a:rPr lang="es-CL" dirty="0"/>
              <a:t>Frecuentemente en series o clusters, al despertar. </a:t>
            </a:r>
          </a:p>
          <a:p>
            <a:r>
              <a:rPr lang="es-CL" dirty="0"/>
              <a:t>Edad específica (3-12 meses). </a:t>
            </a:r>
          </a:p>
          <a:p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66F884-3595-3347-A89F-12FC7FC1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3A00B6E-11A9-364D-B91C-7EEFA056AB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227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23EE9A-F6EE-B947-968F-8ED07E3A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Epilepsias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236201-0EA7-E643-96C1-95C3F8391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kern="120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B42DAD-A97B-0E48-B73A-68D3DC74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07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F4227D-1F57-AE46-9FF9-5EF4C1BA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B76D22-9EB5-8F41-A814-511BBB2E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9050"/>
            <a:ext cx="99314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7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120C597-9046-ED4D-88F5-FDCB3475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s-CL" dirty="0"/>
              <a:t>Síndrome epiléptico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B67E26A-8085-F541-A29A-C4CEC70A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Katyayan A, Diaz-Medina G. Neurol Clin. 2021 Aug;39(3):779-795. doi:10.1016/j.ncl.2021.04.002</a:t>
            </a:r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A2EFD300-2C8D-4430-BDA5-DBF58A035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39063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98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D97B6-ADCD-C942-B06F-9677ADDF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Hoja de Ruta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3B64DAC9-F34B-4286-93A4-611C9D9E7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6193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4BCCF5-1503-0149-84D2-42A0784D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065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96660-2D80-2143-953B-69CABA90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de los síndromes epilépticos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DD46363-94A6-E94A-81D6-F84CFE934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5082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93571D-C93C-A544-9D18-E56BB5B4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/>
              <a:t>Katyayan A, Diaz-Medina G. Neurol Clin. 2021 Aug;39(3):779-795. doi:10.1016/j.ncl.2021.04.002.</a:t>
            </a:r>
          </a:p>
        </p:txBody>
      </p:sp>
    </p:spTree>
    <p:extLst>
      <p:ext uri="{BB962C8B-B14F-4D97-AF65-F5344CB8AC3E}">
        <p14:creationId xmlns:p14="http://schemas.microsoft.com/office/powerpoint/2010/main" val="364294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DDE6-786A-9648-A623-9792A2A6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Síndromes epilépticos más frecuentes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8882A30E-006C-4CA5-970A-4C1E62274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157931"/>
              </p:ext>
            </p:extLst>
          </p:nvPr>
        </p:nvGraphicFramePr>
        <p:xfrm>
          <a:off x="838200" y="150838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589557-25A1-9D4A-BD84-63DE6E7E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11900"/>
            <a:ext cx="10515600" cy="368819"/>
          </a:xfrm>
        </p:spPr>
        <p:txBody>
          <a:bodyPr/>
          <a:lstStyle/>
          <a:p>
            <a:r>
              <a:rPr lang="es-CL" dirty="0"/>
              <a:t>Katyayan A, Diaz-Medina G. Neurol Clin. 2021 Aug;39(3):779-795. doi:10.1016/j.ncl.2021.04.002.</a:t>
            </a:r>
          </a:p>
          <a:p>
            <a:r>
              <a:rPr lang="es-CL" dirty="0"/>
              <a:t>ILAE Classification and Definition of Epilepsy Syndromes with Onset in Childhood: Position Paper by the ILAE Task Force on Nosology and Definitions. 2021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BAC862-D75C-3548-9216-3FAC7870A749}"/>
              </a:ext>
            </a:extLst>
          </p:cNvPr>
          <p:cNvSpPr txBox="1"/>
          <p:nvPr/>
        </p:nvSpPr>
        <p:spPr>
          <a:xfrm>
            <a:off x="1491343" y="5162483"/>
            <a:ext cx="5019869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Ambas en niños con DSM y neuroimagen normales. </a:t>
            </a:r>
          </a:p>
          <a:p>
            <a:r>
              <a:rPr lang="es-CL" dirty="0"/>
              <a:t>Patrón EEG característico. Farmacorrespondedoras-autolimitadas</a:t>
            </a:r>
          </a:p>
        </p:txBody>
      </p:sp>
    </p:spTree>
    <p:extLst>
      <p:ext uri="{BB962C8B-B14F-4D97-AF65-F5344CB8AC3E}">
        <p14:creationId xmlns:p14="http://schemas.microsoft.com/office/powerpoint/2010/main" val="6876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DDE6-786A-9648-A623-9792A2A6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Síndromes epilépticos más frecuentes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8882A30E-006C-4CA5-970A-4C1E62274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443354"/>
              </p:ext>
            </p:extLst>
          </p:nvPr>
        </p:nvGraphicFramePr>
        <p:xfrm>
          <a:off x="838200" y="150838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589557-25A1-9D4A-BD84-63DE6E7E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11900"/>
            <a:ext cx="10515600" cy="368819"/>
          </a:xfrm>
        </p:spPr>
        <p:txBody>
          <a:bodyPr/>
          <a:lstStyle/>
          <a:p>
            <a:r>
              <a:rPr lang="es-CL" dirty="0"/>
              <a:t>Katyayan A, Diaz-Medina G. Neurol Clin. 2021 Aug;39(3):779-795. doi:10.1016/j.ncl.2021.04.002.</a:t>
            </a:r>
          </a:p>
          <a:p>
            <a:r>
              <a:rPr lang="es-CL" dirty="0"/>
              <a:t>ILAE Classification and Definition of Epilepsy Syndromes with Onset in Childhood: Position Paper by the ILAE Task Force on Nosology and Definitions. 2021</a:t>
            </a:r>
          </a:p>
        </p:txBody>
      </p:sp>
    </p:spTree>
    <p:extLst>
      <p:ext uri="{BB962C8B-B14F-4D97-AF65-F5344CB8AC3E}">
        <p14:creationId xmlns:p14="http://schemas.microsoft.com/office/powerpoint/2010/main" val="204075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F71833-9A9A-F94B-9443-AF82F7B3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s-CL" sz="3700"/>
              <a:t>Síndrome epiléptico grave: Síndrome de West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90E0DF-FC8D-364F-BE74-521F91C6C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60" r="-1" b="20810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80EAB6-BB31-8D48-BADA-0B6A7598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s-CL" sz="900"/>
              <a:t>Katyayan A, Diaz-Medina G. Neurol Clin. 2021 Aug;39(3):779-795. doi:10.1016/j.ncl.2021.04.002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0B87D8-78EA-C642-9FF1-DD5A942FC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94" r="1" b="12662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C96E2D0-BA5F-E349-969D-FF2E3590C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998401"/>
              </p:ext>
            </p:extLst>
          </p:nvPr>
        </p:nvGraphicFramePr>
        <p:xfrm>
          <a:off x="590719" y="2330505"/>
          <a:ext cx="5278066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15EE583-4F39-F742-A264-13B6D2774055}"/>
              </a:ext>
            </a:extLst>
          </p:cNvPr>
          <p:cNvSpPr txBox="1"/>
          <p:nvPr/>
        </p:nvSpPr>
        <p:spPr>
          <a:xfrm>
            <a:off x="541867" y="2912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9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AF2F6AF9-B1FC-F749-8185-0DA29FA0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Trastornos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Paroxísiticos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Epilépticos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FE866D5-439B-494F-B85B-0B6A7092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TPNEs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9B377F-E0DC-2143-AA64-3DD7A550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00" kern="12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68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C8AC09D5-9870-F040-867F-0EA83B00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s-CL" sz="4000">
                <a:solidFill>
                  <a:srgbClr val="FFFFFF"/>
                </a:solidFill>
              </a:rPr>
              <a:t>TPNE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B177B0-FE46-994A-A703-25CD67209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 lnSpcReduction="10000"/>
          </a:bodyPr>
          <a:lstStyle/>
          <a:p>
            <a:r>
              <a:rPr lang="es-CL" sz="2000" i="1" dirty="0"/>
              <a:t>Parecen</a:t>
            </a:r>
            <a:r>
              <a:rPr lang="es-CL" sz="2000" dirty="0"/>
              <a:t> epilépticos, grupo amplio</a:t>
            </a:r>
          </a:p>
          <a:p>
            <a:r>
              <a:rPr lang="es-CL" sz="2000" dirty="0"/>
              <a:t>Importante diferenciarlo de los epilépticos para el manejo</a:t>
            </a:r>
          </a:p>
          <a:p>
            <a:r>
              <a:rPr lang="es-CL" sz="2000" dirty="0"/>
              <a:t>20-30% pacientes diagnosticados con epilepsia presentan TPNEs</a:t>
            </a:r>
          </a:p>
          <a:p>
            <a:pPr lvl="1"/>
            <a:r>
              <a:rPr lang="es-CL" sz="2000" dirty="0"/>
              <a:t>Generalmente reciben antiepilépticos (FAEs)</a:t>
            </a:r>
          </a:p>
          <a:p>
            <a:r>
              <a:rPr lang="es-CL" sz="2000" dirty="0"/>
              <a:t>Causas diversas (mayoría benignos)</a:t>
            </a:r>
          </a:p>
          <a:p>
            <a:r>
              <a:rPr lang="es-CL" sz="2000" dirty="0"/>
              <a:t>Incidencia es más alta en niños, particularmente durante el primer año de vida</a:t>
            </a:r>
          </a:p>
          <a:p>
            <a:r>
              <a:rPr lang="es-CL" sz="2000" dirty="0"/>
              <a:t>Diagnóstico diferencial depende de la edad (RN, lactante, niño menor, escolar, adolescente)</a:t>
            </a:r>
          </a:p>
          <a:p>
            <a:r>
              <a:rPr lang="es-CL" sz="2000" dirty="0"/>
              <a:t>Exámenes solo en caso de duda</a:t>
            </a:r>
          </a:p>
          <a:p>
            <a:r>
              <a:rPr lang="es-CL" sz="2000" dirty="0"/>
              <a:t>2 grupos</a:t>
            </a:r>
          </a:p>
          <a:p>
            <a:pPr lvl="1"/>
            <a:r>
              <a:rPr lang="es-CL" sz="2000" b="1" dirty="0"/>
              <a:t>TPNEs fisiológicos u orgánicos</a:t>
            </a:r>
          </a:p>
          <a:p>
            <a:pPr lvl="1"/>
            <a:r>
              <a:rPr lang="es-CL" sz="2000" dirty="0"/>
              <a:t>TPNEs psicogénicos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6C28D8-1625-D243-85CD-D86049CF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053328"/>
            <a:ext cx="10588752" cy="493776"/>
          </a:xfrm>
        </p:spPr>
        <p:txBody>
          <a:bodyPr>
            <a:normAutofit fontScale="92500" lnSpcReduction="10000"/>
          </a:bodyPr>
          <a:lstStyle/>
          <a:p>
            <a:pPr algn="r">
              <a:spcAft>
                <a:spcPts val="600"/>
              </a:spcAft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Panayiotoupulos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 Clinical Guide to Epileptic Syndromes and their Treatment, 2nd ed, 2010</a:t>
            </a:r>
          </a:p>
          <a:p>
            <a:pPr algn="r">
              <a:spcAft>
                <a:spcPts val="600"/>
              </a:spcAft>
            </a:pPr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Fenichel. Clinical pediatric neurology: A signns and symptoms approach. 6rh Ed (2009)</a:t>
            </a:r>
          </a:p>
        </p:txBody>
      </p:sp>
    </p:spTree>
    <p:extLst>
      <p:ext uri="{BB962C8B-B14F-4D97-AF65-F5344CB8AC3E}">
        <p14:creationId xmlns:p14="http://schemas.microsoft.com/office/powerpoint/2010/main" val="3890711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C60F0-838C-DB4A-AF1A-9F9D916F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TPNE según edad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2DE7D5-8CDB-6145-A332-A6AEB51E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48854"/>
            <a:ext cx="10696074" cy="3091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900" dirty="0"/>
              <a:t>Sankhyan N. Indian J Pediatr. 2014 Sep;81(9):898-902.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25564453-8D50-4B65-AC30-660619FCE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409225"/>
              </p:ext>
            </p:extLst>
          </p:nvPr>
        </p:nvGraphicFramePr>
        <p:xfrm>
          <a:off x="838200" y="70268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542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BEE7C-103F-774B-BA88-C1EBDF5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TPNEs Recién Nacido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B77F6F-7C30-5F4B-90D4-1067E9A6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err="1"/>
              <a:t>Tatlı</a:t>
            </a:r>
            <a:r>
              <a:rPr lang="en-US" sz="900"/>
              <a:t> and </a:t>
            </a:r>
            <a:r>
              <a:rPr lang="en-US" sz="900" err="1"/>
              <a:t>Güler</a:t>
            </a:r>
            <a:r>
              <a:rPr lang="en-US" sz="900"/>
              <a:t>. Non epileptic paroxysmal events.  Turk </a:t>
            </a:r>
            <a:r>
              <a:rPr lang="en-US" sz="900" err="1"/>
              <a:t>Pediatri</a:t>
            </a:r>
            <a:r>
              <a:rPr lang="en-US" sz="900"/>
              <a:t> Ars 2017; 52: 59-65 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979DC431-DA55-4DBD-954E-D0C79A5B3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708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9309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225429D-2806-1E4C-AEAA-ABD76604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TPNEs </a:t>
            </a:r>
            <a:r>
              <a:rPr lang="en-US" dirty="0" err="1">
                <a:solidFill>
                  <a:srgbClr val="FFFFFF"/>
                </a:solidFill>
              </a:rPr>
              <a:t>Lactante</a:t>
            </a:r>
            <a:r>
              <a:rPr lang="en-US" dirty="0">
                <a:solidFill>
                  <a:srgbClr val="FFFFFF"/>
                </a:solidFill>
              </a:rPr>
              <a:t> e </a:t>
            </a:r>
            <a:r>
              <a:rPr lang="en-US" dirty="0" err="1">
                <a:solidFill>
                  <a:srgbClr val="FFFFFF"/>
                </a:solidFill>
              </a:rPr>
              <a:t>infancia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41016C-6AEE-3B4E-81BF-E3BCF865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Marcador de texto 5">
            <a:extLst>
              <a:ext uri="{FF2B5EF4-FFF2-40B4-BE49-F238E27FC236}">
                <a16:creationId xmlns:a16="http://schemas.microsoft.com/office/drawing/2014/main" id="{03B48C19-9BBB-417C-9B08-9BF9584FD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93139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154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78986D-A136-7646-9717-BF6FF8B7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932237" cy="1600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/>
              <a:t>TPNEs Lactante e infancia relacionadas con hipoxia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40D32036-7363-9244-BB38-448B90A10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230860"/>
              </p:ext>
            </p:extLst>
          </p:nvPr>
        </p:nvGraphicFramePr>
        <p:xfrm>
          <a:off x="1966118" y="2052922"/>
          <a:ext cx="7419975" cy="413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22F50C1-FB4B-DA4C-BB6D-D040250AF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55358" y="279740"/>
            <a:ext cx="6122485" cy="1187645"/>
          </a:xfrm>
        </p:spPr>
        <p:txBody>
          <a:bodyPr>
            <a:normAutofit/>
          </a:bodyPr>
          <a:lstStyle/>
          <a:p>
            <a:r>
              <a:rPr lang="es-CL" sz="2800" dirty="0"/>
              <a:t>Apneas emotivas / Espasmos del sollozo</a:t>
            </a:r>
          </a:p>
          <a:p>
            <a:pPr algn="ctr"/>
            <a:r>
              <a:rPr lang="es-CL" sz="2400" dirty="0"/>
              <a:t>Edad: 6m-5 años </a:t>
            </a:r>
          </a:p>
        </p:txBody>
      </p:sp>
      <p:sp>
        <p:nvSpPr>
          <p:cNvPr id="17" name="Marcador de pie de página 3">
            <a:extLst>
              <a:ext uri="{FF2B5EF4-FFF2-40B4-BE49-F238E27FC236}">
                <a16:creationId xmlns:a16="http://schemas.microsoft.com/office/drawing/2014/main" id="{D4228946-E345-BF4E-81CD-B6A105FC651D}"/>
              </a:ext>
            </a:extLst>
          </p:cNvPr>
          <p:cNvSpPr txBox="1">
            <a:spLocks/>
          </p:cNvSpPr>
          <p:nvPr/>
        </p:nvSpPr>
        <p:spPr>
          <a:xfrm>
            <a:off x="838200" y="6320589"/>
            <a:ext cx="10119359" cy="59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Tatlı and Güler. Non epileptic paroxysmal events.  Turk Pediatri Ars 2017; 52: 59-65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Campistol J. Non-paroxysmal disorder in infant. Medicina (B Aires). 2018;78 Suppl 2:47-51.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3ECA365-A267-9343-BA25-24F4DF76F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192457"/>
              </p:ext>
            </p:extLst>
          </p:nvPr>
        </p:nvGraphicFramePr>
        <p:xfrm>
          <a:off x="9609214" y="1286461"/>
          <a:ext cx="24019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8138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A8BD8D9-4AD0-B346-87A8-20CAB043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Definiciones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F5117E6-1EDE-8B4F-88FE-BA2596B93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TP, crisis </a:t>
            </a:r>
            <a:r>
              <a:rPr lang="en-US" sz="32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epiléptica</a:t>
            </a:r>
            <a:r>
              <a:rPr lang="en-US" sz="3200" dirty="0">
                <a:solidFill>
                  <a:srgbClr val="FEFFFF"/>
                </a:solidFill>
              </a:rPr>
              <a:t>,</a:t>
            </a:r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epilepsia</a:t>
            </a:r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y TPNE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CDB0C2-43F7-DF42-9D0F-048B5A06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478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78986D-A136-7646-9717-BF6FF8B7462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/>
              <a:t>TPNEs Lactante e infancia relacionadas con hipoxia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40D32036-7363-9244-BB38-448B90A104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6012" y="2265948"/>
          <a:ext cx="7419975" cy="413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22F50C1-FB4B-DA4C-BB6D-D040250AF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4483" y="934453"/>
            <a:ext cx="6122485" cy="3811588"/>
          </a:xfrm>
        </p:spPr>
        <p:txBody>
          <a:bodyPr>
            <a:normAutofit/>
          </a:bodyPr>
          <a:lstStyle/>
          <a:p>
            <a:r>
              <a:rPr lang="es-CL" sz="2800" dirty="0"/>
              <a:t>Apneas emotivas / Espasmos del sollozo</a:t>
            </a:r>
          </a:p>
          <a:p>
            <a:pPr algn="ctr"/>
            <a:r>
              <a:rPr lang="es-CL" sz="2400" dirty="0"/>
              <a:t>Edad: 6m-5 años </a:t>
            </a:r>
          </a:p>
        </p:txBody>
      </p:sp>
      <p:sp>
        <p:nvSpPr>
          <p:cNvPr id="17" name="Marcador de pie de página 3">
            <a:extLst>
              <a:ext uri="{FF2B5EF4-FFF2-40B4-BE49-F238E27FC236}">
                <a16:creationId xmlns:a16="http://schemas.microsoft.com/office/drawing/2014/main" id="{D4228946-E345-BF4E-81CD-B6A105FC651D}"/>
              </a:ext>
            </a:extLst>
          </p:cNvPr>
          <p:cNvSpPr txBox="1">
            <a:spLocks/>
          </p:cNvSpPr>
          <p:nvPr/>
        </p:nvSpPr>
        <p:spPr>
          <a:xfrm>
            <a:off x="838200" y="6320589"/>
            <a:ext cx="10119359" cy="59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Tatlı and Güler. Non epileptic paroxysmal events.  Turk Pediatri Ars 2017; 52: 59-65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Campistol J. Non-paroxysmal disorder in infant. Medicina (B Aires). 2018;78 Suppl 2:47-51.</a:t>
            </a:r>
          </a:p>
        </p:txBody>
      </p:sp>
    </p:spTree>
    <p:extLst>
      <p:ext uri="{BB962C8B-B14F-4D97-AF65-F5344CB8AC3E}">
        <p14:creationId xmlns:p14="http://schemas.microsoft.com/office/powerpoint/2010/main" val="1356522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sto, exterior, persona, niño&#10;&#10;Descripción generada automáticamente">
            <a:extLst>
              <a:ext uri="{FF2B5EF4-FFF2-40B4-BE49-F238E27FC236}">
                <a16:creationId xmlns:a16="http://schemas.microsoft.com/office/drawing/2014/main" id="{5E23B82A-75A1-1941-83FF-CA45659FC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4660" r="2706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60" name="Picture 5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B78986D-A136-7646-9717-BF6FF8B7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rgbClr val="000000"/>
                </a:solidFill>
              </a:rPr>
              <a:t>TPNEs Lactante e infancia relacionadas con movimiento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6432AF-664D-944C-B4D6-1974BE9D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s-CL" sz="2000" dirty="0">
                <a:solidFill>
                  <a:srgbClr val="000000"/>
                </a:solidFill>
              </a:rPr>
              <a:t>Estereotipias</a:t>
            </a:r>
          </a:p>
          <a:p>
            <a:pPr lvl="1"/>
            <a:r>
              <a:rPr lang="es-CL" sz="2000" dirty="0">
                <a:solidFill>
                  <a:srgbClr val="000000"/>
                </a:solidFill>
              </a:rPr>
              <a:t>Movimientos apropositivos repetitivos, rítmicos y estereotipados</a:t>
            </a:r>
          </a:p>
          <a:p>
            <a:pPr lvl="1"/>
            <a:r>
              <a:rPr lang="es-CL" sz="2000" dirty="0">
                <a:solidFill>
                  <a:srgbClr val="000000"/>
                </a:solidFill>
              </a:rPr>
              <a:t>En niños con DSM normal, restraso o rasgos TEA</a:t>
            </a:r>
          </a:p>
          <a:p>
            <a:pPr lvl="1"/>
            <a:r>
              <a:rPr lang="es-CL" sz="2000" dirty="0">
                <a:solidFill>
                  <a:srgbClr val="000000"/>
                </a:solidFill>
              </a:rPr>
              <a:t>Aumentan con emoción, concentración o preocupación</a:t>
            </a:r>
          </a:p>
          <a:p>
            <a:pPr lvl="1"/>
            <a:r>
              <a:rPr lang="es-CL" sz="2000" dirty="0">
                <a:solidFill>
                  <a:srgbClr val="000000"/>
                </a:solidFill>
              </a:rPr>
              <a:t>Ceden con distracción</a:t>
            </a:r>
          </a:p>
          <a:p>
            <a:pPr lvl="1"/>
            <a:r>
              <a:rPr lang="es-CL" sz="2000" dirty="0">
                <a:solidFill>
                  <a:srgbClr val="000000"/>
                </a:solidFill>
              </a:rPr>
              <a:t>Inicio antes de los 3 años, duran años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6CF79A6-D607-0E41-85DA-9592E4D9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CL" sz="1100">
                <a:solidFill>
                  <a:srgbClr val="898989"/>
                </a:solidFill>
              </a:rPr>
              <a:t>Prasad M, et al.  Arch Dis Child Educ Pract Ed. 2015 Dec;100(6):295-300</a:t>
            </a:r>
          </a:p>
        </p:txBody>
      </p:sp>
    </p:spTree>
    <p:extLst>
      <p:ext uri="{BB962C8B-B14F-4D97-AF65-F5344CB8AC3E}">
        <p14:creationId xmlns:p14="http://schemas.microsoft.com/office/powerpoint/2010/main" val="2848708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B78986D-A136-7646-9717-BF6FF8B7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CL" sz="3800"/>
              <a:t>TPNEs Lactante e infancia relacionadas con movimiento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6432AF-664D-944C-B4D6-1974BE9D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s-CL" sz="2200" dirty="0"/>
              <a:t>Síndrome de Sandifer</a:t>
            </a:r>
          </a:p>
          <a:p>
            <a:pPr lvl="1"/>
            <a:r>
              <a:rPr lang="es-CL" sz="2200" dirty="0"/>
              <a:t>RGE+ espasmo de la cabeza, cuello, tronco y postura anormal</a:t>
            </a:r>
          </a:p>
          <a:p>
            <a:pPr lvl="1"/>
            <a:r>
              <a:rPr lang="es-CL" sz="2200" dirty="0"/>
              <a:t>18-36 meses, DSM normal</a:t>
            </a:r>
          </a:p>
          <a:p>
            <a:pPr lvl="1"/>
            <a:r>
              <a:rPr lang="es-CL" sz="2200" dirty="0"/>
              <a:t>Intermitente, post alimentación</a:t>
            </a:r>
          </a:p>
          <a:p>
            <a:pPr lvl="1"/>
            <a:r>
              <a:rPr lang="es-CL" sz="2000" dirty="0">
                <a:hlinkClick r:id="rId3"/>
              </a:rPr>
              <a:t>https://www.youtube.com/watch?v=v8rGFsOWVyk</a:t>
            </a:r>
            <a:endParaRPr lang="es-CL" sz="2000" dirty="0"/>
          </a:p>
          <a:p>
            <a:pPr lvl="1"/>
            <a:r>
              <a:rPr lang="es-CL" sz="2000" dirty="0">
                <a:hlinkClick r:id="rId4"/>
              </a:rPr>
              <a:t>https://www.youtube.com/watch?v=JU2XK0-8Ap0</a:t>
            </a:r>
            <a:endParaRPr lang="es-CL" sz="2000" dirty="0"/>
          </a:p>
          <a:p>
            <a:pPr lvl="1"/>
            <a:endParaRPr lang="es-CL" sz="2200" dirty="0"/>
          </a:p>
          <a:p>
            <a:pPr lvl="1"/>
            <a:endParaRPr lang="es-CL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E8A4CC-3F11-E042-A3A9-1BB165E20C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11" r="14959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53140196-1C63-C242-945D-266BABD4AE15}"/>
              </a:ext>
            </a:extLst>
          </p:cNvPr>
          <p:cNvSpPr txBox="1">
            <a:spLocks/>
          </p:cNvSpPr>
          <p:nvPr/>
        </p:nvSpPr>
        <p:spPr>
          <a:xfrm>
            <a:off x="838200" y="6130287"/>
            <a:ext cx="10119359" cy="78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Tatlı and Güler. Non epileptic paroxysmal events.  Turk Pediatri Ars 2017; 52: 59-65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Campistol J. Non-paroxysmal disorder in infant. Medicina (B Aires). 2018;78 Suppl 2:47-51.</a:t>
            </a:r>
          </a:p>
        </p:txBody>
      </p:sp>
    </p:spTree>
    <p:extLst>
      <p:ext uri="{BB962C8B-B14F-4D97-AF65-F5344CB8AC3E}">
        <p14:creationId xmlns:p14="http://schemas.microsoft.com/office/powerpoint/2010/main" val="2276201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70A81-5E25-764A-A6FF-1A9F20FB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s-CL" sz="4000"/>
              <a:t>Otros TPNEs Lactante e infancia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7BA3F7-3F63-6D49-88AB-ECC18570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s-CL" sz="2000"/>
              <a:t>Tortícolis paroxístico benigno</a:t>
            </a:r>
          </a:p>
          <a:p>
            <a:pPr lvl="1"/>
            <a:r>
              <a:rPr lang="es-CL" sz="2000"/>
              <a:t>Episodios tortícolis no doloroso, asociado a vómitos, palidez, irritabilidad</a:t>
            </a:r>
          </a:p>
          <a:p>
            <a:pPr lvl="1"/>
            <a:r>
              <a:rPr lang="es-CL" sz="2000"/>
              <a:t>Duración minutos, horas, días (disminuyen con edad)</a:t>
            </a:r>
          </a:p>
          <a:p>
            <a:pPr lvl="1"/>
            <a:r>
              <a:rPr lang="es-CL" sz="2000"/>
              <a:t>Inicio 2-8 m, cede espontáneo 3-5 a </a:t>
            </a:r>
          </a:p>
          <a:p>
            <a:pPr lvl="1"/>
            <a:r>
              <a:rPr lang="es-CL" sz="2000"/>
              <a:t>Asociación con vértigo paroxísitco benigno, sd vómitos cíclicos y migraña</a:t>
            </a:r>
          </a:p>
          <a:p>
            <a:r>
              <a:rPr lang="es-CL" sz="2000"/>
              <a:t>Movimientos de gratificación</a:t>
            </a:r>
          </a:p>
          <a:p>
            <a:pPr lvl="1"/>
            <a:r>
              <a:rPr lang="es-CL" sz="2000"/>
              <a:t>Inicio 3m -5 a</a:t>
            </a:r>
          </a:p>
          <a:p>
            <a:pPr lvl="1"/>
            <a:r>
              <a:rPr lang="es-CL" sz="2000"/>
              <a:t>Movimientos de autoestimulación zona genital</a:t>
            </a:r>
          </a:p>
          <a:p>
            <a:pPr lvl="1"/>
            <a:r>
              <a:rPr lang="es-CL" sz="2000"/>
              <a:t>Cuando está aburrido, cansado, conciliando el sueño</a:t>
            </a:r>
          </a:p>
          <a:p>
            <a:pPr lvl="1"/>
            <a:r>
              <a:rPr lang="es-CL" sz="2000"/>
              <a:t>Cede al distraer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1F997-26A8-474D-BEF8-5EDCE9EB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559842" cy="49250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Tatlı and Güler. Non epileptic paroxysmal events.  Turk Pediatri Ars 2017; 52: 59-65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Campistol J. Non-paroxysmal disorder in infant. Medicina (B Aires). 2018;78 Suppl 2:47-51</a:t>
            </a:r>
          </a:p>
        </p:txBody>
      </p:sp>
    </p:spTree>
    <p:extLst>
      <p:ext uri="{BB962C8B-B14F-4D97-AF65-F5344CB8AC3E}">
        <p14:creationId xmlns:p14="http://schemas.microsoft.com/office/powerpoint/2010/main" val="2319396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Imagen que contiene niño, persona, silla, niña&#10;&#10;Descripción generada automáticamente">
            <a:extLst>
              <a:ext uri="{FF2B5EF4-FFF2-40B4-BE49-F238E27FC236}">
                <a16:creationId xmlns:a16="http://schemas.microsoft.com/office/drawing/2014/main" id="{C4588C2C-CED5-164B-8D4E-518C1465D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198" r="1" b="829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E89180-EC25-E74D-B10E-EAB82E2D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CL" sz="3600"/>
              <a:t>TPNE relacionados con el sueño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F1F58C-16F2-C14C-A85B-50D98CDB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1000">
                <a:solidFill>
                  <a:srgbClr val="FFFFFF"/>
                </a:solidFill>
              </a:rPr>
              <a:t>Prasad M, et al.  Arch Dis Child Educ Pract Ed. 2015 Dec;100(6):295-300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A986D4A0-2953-B440-912E-4EC3B1D62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7563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29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79D06-3C4A-4B40-A3E8-A3D483826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12AB9D-85B0-9744-8EF9-2477A3CC3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42743-F006-6240-ADF5-57FB00912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4070A-E843-284E-89CF-FF231454F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FD44C-CAF6-BB40-8DEF-FD096B051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AE866F-A3A8-5846-9340-1F12AF13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C40691-539A-454B-A426-07860759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538AA1-2C65-F142-8B44-075009092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1CB40F-628B-4E49-A5DF-FD3B750C2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1A6681-9C19-174F-A114-B98A9C06C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9B6E8A-C79B-7840-8666-219CB4B2F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C03C2F-AA14-944B-A693-AADBEA832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DB1563-8DF9-0547-9F9E-09D1BB1A9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060FFA-5A2B-5542-970A-AA8BF71EB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237FD7-0C68-C04B-88CF-4237CD69F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5563F0-19B9-D04E-BF0D-D165AA6D5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0DAF8C-8AB0-C048-946B-8A88CEF0E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niño, edificio, exterior&#10;&#10;Descripción generada automáticamente">
            <a:extLst>
              <a:ext uri="{FF2B5EF4-FFF2-40B4-BE49-F238E27FC236}">
                <a16:creationId xmlns:a16="http://schemas.microsoft.com/office/drawing/2014/main" id="{45C09790-D28A-0E4F-B5E7-441106AF1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10645"/>
          <a:stretch/>
        </p:blipFill>
        <p:spPr>
          <a:xfrm>
            <a:off x="6963254" y="2792960"/>
            <a:ext cx="5485419" cy="4610469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agen 4" descr="Imagen que contiene niño, persona, silla, niña&#10;&#10;Descripción generada automáticamente">
            <a:extLst>
              <a:ext uri="{FF2B5EF4-FFF2-40B4-BE49-F238E27FC236}">
                <a16:creationId xmlns:a16="http://schemas.microsoft.com/office/drawing/2014/main" id="{C4588C2C-CED5-164B-8D4E-518C1465D5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23370" r="-1" b="-1"/>
          <a:stretch/>
        </p:blipFill>
        <p:spPr>
          <a:xfrm>
            <a:off x="6096000" y="-5780"/>
            <a:ext cx="4548867" cy="2614366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E89180-EC25-E74D-B10E-EAB82E2D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482115"/>
            <a:ext cx="5755560" cy="1454051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0000"/>
                </a:solidFill>
              </a:rPr>
              <a:t>TPNE relacionados con el sueño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27DB8-9083-F646-AB36-F04069C5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0" y="2069432"/>
            <a:ext cx="6561221" cy="4154269"/>
          </a:xfrm>
        </p:spPr>
        <p:txBody>
          <a:bodyPr anchor="ctr">
            <a:normAutofit fontScale="92500" lnSpcReduction="10000"/>
          </a:bodyPr>
          <a:lstStyle/>
          <a:p>
            <a:r>
              <a:rPr lang="es-CL" sz="1800" dirty="0">
                <a:solidFill>
                  <a:srgbClr val="000000"/>
                </a:solidFill>
              </a:rPr>
              <a:t>Terrores nocturnos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Usualmente en pre escolares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Primer tercio de la noche (1.5-2 hr después de dormirse)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Despertar brusco (parcial), se puede sentar o caminar, agitación extrema, gritos, aspecto asustado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Cede abruptamente. NO recuerda al día siguiente.</a:t>
            </a:r>
          </a:p>
          <a:p>
            <a:r>
              <a:rPr lang="es-CL" sz="1800" dirty="0">
                <a:solidFill>
                  <a:srgbClr val="000000"/>
                </a:solidFill>
              </a:rPr>
              <a:t>Head banging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Al conciliar el sueño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Cabeceo rítmico cada 1-2 seg repetidos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Cede al distraer o cuando se queda dormido</a:t>
            </a:r>
          </a:p>
          <a:p>
            <a:r>
              <a:rPr lang="es-CL" sz="1800" dirty="0">
                <a:solidFill>
                  <a:srgbClr val="000000"/>
                </a:solidFill>
              </a:rPr>
              <a:t>Despertar confusional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Menores de 5 años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Ocurre en 1ra mitad de la noche (sueño N-REM)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Niño confuso, desorientado, puede llorar o decir cosas sin sentido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Duración 5-15 minutos, se vuelve a dormir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F1F58C-16F2-C14C-A85B-50D98CDB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400164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CL" sz="1100">
                <a:solidFill>
                  <a:srgbClr val="898989"/>
                </a:solidFill>
              </a:rPr>
              <a:t>Prasad M, et al.  Arch Dis Child Educ Pract Ed. 2015 Dec;100(6):295-300</a:t>
            </a:r>
          </a:p>
        </p:txBody>
      </p:sp>
    </p:spTree>
    <p:extLst>
      <p:ext uri="{BB962C8B-B14F-4D97-AF65-F5344CB8AC3E}">
        <p14:creationId xmlns:p14="http://schemas.microsoft.com/office/powerpoint/2010/main" val="3873025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21208E-B347-A748-A1D8-1A29A386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s-CL" sz="3600">
                <a:solidFill>
                  <a:schemeClr val="bg1"/>
                </a:solidFill>
              </a:rPr>
              <a:t>Diagnóstico diferencial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F31672-D6EF-436D-9F37-B71C94DCA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Parasomnia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vs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Epilepsia</a:t>
            </a:r>
            <a:r>
              <a:rPr lang="en-US" sz="2000" dirty="0">
                <a:solidFill>
                  <a:schemeClr val="bg1"/>
                </a:solidFill>
              </a:rPr>
              <a:t> del </a:t>
            </a:r>
            <a:r>
              <a:rPr lang="en-US" sz="2000" dirty="0" err="1">
                <a:solidFill>
                  <a:schemeClr val="bg1"/>
                </a:solidFill>
              </a:rPr>
              <a:t>lóbulo</a:t>
            </a:r>
            <a:r>
              <a:rPr lang="en-US" sz="2000" dirty="0">
                <a:solidFill>
                  <a:schemeClr val="bg1"/>
                </a:solidFill>
              </a:rPr>
              <a:t> frontal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8625D9-82A2-0C4B-8B84-5424DF0B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6" y="1360796"/>
            <a:ext cx="6596652" cy="398095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DDEF6-F1BC-FA40-B80D-212936B3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L"/>
              <a:t>Babiker MOE, et al. Arch Dis Child Educ Pract Ed 2015;0:1–6 </a:t>
            </a:r>
          </a:p>
        </p:txBody>
      </p:sp>
    </p:spTree>
    <p:extLst>
      <p:ext uri="{BB962C8B-B14F-4D97-AF65-F5344CB8AC3E}">
        <p14:creationId xmlns:p14="http://schemas.microsoft.com/office/powerpoint/2010/main" val="2395774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225429D-2806-1E4C-AEAA-ABD76604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1261872"/>
            <a:ext cx="8238744" cy="31181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>
                <a:solidFill>
                  <a:schemeClr val="accent1"/>
                </a:solidFill>
              </a:rPr>
              <a:t>Escolar y </a:t>
            </a:r>
            <a:r>
              <a:rPr lang="en-US" sz="6800" dirty="0" err="1">
                <a:solidFill>
                  <a:schemeClr val="accent1"/>
                </a:solidFill>
              </a:rPr>
              <a:t>Adolescente</a:t>
            </a:r>
            <a:endParaRPr lang="en-US" sz="6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26F01A2-EB29-C745-A246-6EBC15D93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536" y="4562856"/>
            <a:ext cx="8238744" cy="12252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TPNEs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41016C-6AEE-3B4E-81BF-E3BCF865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536" y="6227064"/>
            <a:ext cx="8238744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030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0E2C37-4B28-8E4F-A614-21173BDD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Síncope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AFC2A5-A939-3A4E-BFC7-2CF1DF8D5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s-CL" sz="2000" dirty="0"/>
              <a:t>Compromiso de consciencia brusco, con pérdida del tono, caída y recuperación espontánea en breve</a:t>
            </a:r>
          </a:p>
          <a:p>
            <a:r>
              <a:rPr lang="es-CL" sz="2000" dirty="0"/>
              <a:t>Pródromo: mareo, “blackout”, palidez, nausea, sudoración fría, palpitaciones, visión borrosa</a:t>
            </a:r>
          </a:p>
          <a:p>
            <a:r>
              <a:rPr lang="es-CL" sz="2000" dirty="0"/>
              <a:t>Recuperación rápida, sin confusión postictal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C878E3-8869-A34F-B7A0-80671DEF7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lvl="0"/>
            <a:r>
              <a:rPr lang="es-ES" sz="1700"/>
              <a:t>Vasovagal</a:t>
            </a:r>
            <a:endParaRPr lang="es-ES" sz="1700" dirty="0"/>
          </a:p>
          <a:p>
            <a:pPr lvl="1"/>
            <a:r>
              <a:rPr lang="es-ES" sz="1700" dirty="0"/>
              <a:t>El más común</a:t>
            </a:r>
          </a:p>
          <a:p>
            <a:pPr lvl="1"/>
            <a:r>
              <a:rPr lang="es-ES" sz="1700" dirty="0"/>
              <a:t>Contexto: de pie por mucho tiempo, hambre, dolor, ver sangre, fatiga</a:t>
            </a:r>
          </a:p>
          <a:p>
            <a:pPr lvl="0"/>
            <a:r>
              <a:rPr lang="es-ES" sz="1700" dirty="0"/>
              <a:t>Cardiovascular</a:t>
            </a:r>
          </a:p>
          <a:p>
            <a:pPr lvl="1"/>
            <a:r>
              <a:rPr lang="es-ES" sz="1700" dirty="0"/>
              <a:t>En enfermedades cardiacas con obstrucción del tracto de salida, arritmias</a:t>
            </a:r>
          </a:p>
          <a:p>
            <a:pPr lvl="0"/>
            <a:r>
              <a:rPr lang="es-ES" sz="1700" dirty="0"/>
              <a:t>Hipotensión </a:t>
            </a:r>
            <a:r>
              <a:rPr lang="es-ES" sz="1700"/>
              <a:t>ortostática</a:t>
            </a:r>
            <a:endParaRPr lang="es-ES" sz="1700" dirty="0"/>
          </a:p>
          <a:p>
            <a:pPr lvl="1"/>
            <a:r>
              <a:rPr lang="es-ES" sz="1700" dirty="0"/>
              <a:t>Más frecuente en adolescentes</a:t>
            </a:r>
          </a:p>
          <a:p>
            <a:pPr lvl="1"/>
            <a:r>
              <a:rPr lang="es-ES" sz="1700" dirty="0"/>
              <a:t>Ocurre al cambiar bruscamente de posición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AEA2B-B2D2-2545-BAE3-697C2680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854" y="6356350"/>
            <a:ext cx="4059047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s-CL" sz="900" dirty="0"/>
              <a:t>Tatlı and Güler. Non epileptic paroxysmal events.  Turk Pediatri Ars 2017; 52: 59-65</a:t>
            </a:r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722999BA-BDA8-8F47-ACE8-0C87B03BC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74" y="2779194"/>
            <a:ext cx="3197701" cy="23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91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D10911-A248-F345-9BD2-05A19697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Tics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4BACA5-74B3-284A-B55A-DD7EA773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413500"/>
            <a:ext cx="4114800" cy="365125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s-CL" sz="3600" dirty="0">
                <a:solidFill>
                  <a:prstClr val="black">
                    <a:tint val="75000"/>
                  </a:prstClr>
                </a:solidFill>
              </a:rPr>
              <a:t>Babiker MOE, et al. Arch Dis Child Educ Pract Ed 2015;0:1–6.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s-CL" sz="3600" dirty="0">
                <a:solidFill>
                  <a:prstClr val="black">
                    <a:tint val="75000"/>
                  </a:prstClr>
                </a:solidFill>
              </a:rPr>
              <a:t>Tatlı and Güler. Non epileptic paroxysmal events.  Turk Pediatri Ars 2017; 52: 59-65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s-CL" sz="4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9BCAB731-AB43-45C8-B02C-60417D3BA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3994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41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EFFDA55-6269-4B44-AF8E-2FC0B615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TRASTORNO PAROXÍSTICO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ADAAE07-8A66-DD44-A684-2CD92B9CA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Disfunción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neurológica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inicio</a:t>
            </a:r>
            <a:r>
              <a:rPr lang="en-US" sz="2400" dirty="0">
                <a:solidFill>
                  <a:srgbClr val="000000"/>
                </a:solidFill>
              </a:rPr>
              <a:t> repentino</a:t>
            </a:r>
            <a:r>
              <a:rPr lang="en-US" sz="2400" baseline="30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episódica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endParaRPr lang="en-US" sz="2400" dirty="0">
              <a:solidFill>
                <a:srgbClr val="000000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</a:rPr>
              <a:t>Consciencia</a:t>
            </a:r>
            <a:endParaRPr lang="en-US" sz="2200" dirty="0">
              <a:solidFill>
                <a:srgbClr val="000000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</a:rPr>
              <a:t>Comportamiento</a:t>
            </a:r>
            <a:endParaRPr lang="en-US" sz="2200" dirty="0">
              <a:solidFill>
                <a:srgbClr val="000000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Motor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Sensorial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Motivo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frecuente</a:t>
            </a:r>
            <a:r>
              <a:rPr lang="en-US" sz="2400" dirty="0">
                <a:solidFill>
                  <a:srgbClr val="000000"/>
                </a:solidFill>
              </a:rPr>
              <a:t> de consulta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urgencia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pediátrica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Epiléptico</a:t>
            </a:r>
            <a:r>
              <a:rPr lang="en-US" sz="2400" dirty="0">
                <a:solidFill>
                  <a:srgbClr val="000000"/>
                </a:solidFill>
              </a:rPr>
              <a:t> vs no </a:t>
            </a:r>
            <a:r>
              <a:rPr lang="en-US" sz="2400" dirty="0" err="1">
                <a:solidFill>
                  <a:srgbClr val="000000"/>
                </a:solidFill>
              </a:rPr>
              <a:t>epiléptico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Suma </a:t>
            </a:r>
            <a:r>
              <a:rPr lang="en-US" sz="2400" dirty="0" err="1">
                <a:solidFill>
                  <a:srgbClr val="000000"/>
                </a:solidFill>
              </a:rPr>
              <a:t>importancia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buena</a:t>
            </a:r>
            <a:r>
              <a:rPr lang="en-US" sz="2400" dirty="0">
                <a:solidFill>
                  <a:srgbClr val="000000"/>
                </a:solidFill>
              </a:rPr>
              <a:t> anamnesis y/o video del </a:t>
            </a:r>
            <a:r>
              <a:rPr lang="en-US" sz="2400" dirty="0" err="1">
                <a:solidFill>
                  <a:srgbClr val="000000"/>
                </a:solidFill>
              </a:rPr>
              <a:t>episodio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11B028-B48D-7340-97CB-82939840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61066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r"/>
            <a:r>
              <a:rPr lang="en-US" sz="1000" dirty="0" err="1">
                <a:solidFill>
                  <a:srgbClr val="898989"/>
                </a:solidFill>
              </a:rPr>
              <a:t>Fenichel</a:t>
            </a:r>
            <a:r>
              <a:rPr lang="en-US" sz="1000" dirty="0">
                <a:solidFill>
                  <a:srgbClr val="898989"/>
                </a:solidFill>
              </a:rPr>
              <a:t>. Clinical pediatric neurology: A </a:t>
            </a:r>
            <a:r>
              <a:rPr lang="en-US" sz="1000" dirty="0" err="1">
                <a:solidFill>
                  <a:srgbClr val="898989"/>
                </a:solidFill>
              </a:rPr>
              <a:t>signns</a:t>
            </a:r>
            <a:r>
              <a:rPr lang="en-US" sz="1000" dirty="0">
                <a:solidFill>
                  <a:srgbClr val="898989"/>
                </a:solidFill>
              </a:rPr>
              <a:t> and symptoms approach. 6rh Ed (2009)</a:t>
            </a:r>
          </a:p>
          <a:p>
            <a:pPr algn="r"/>
            <a:r>
              <a:rPr lang="en-US" sz="1000" dirty="0" err="1">
                <a:solidFill>
                  <a:srgbClr val="898989"/>
                </a:solidFill>
              </a:rPr>
              <a:t>Panayiotoupulos</a:t>
            </a:r>
            <a:r>
              <a:rPr lang="en-US" sz="1000" dirty="0">
                <a:solidFill>
                  <a:srgbClr val="898989"/>
                </a:solidFill>
              </a:rPr>
              <a:t>, A Clinical Guide to Epileptic Syndromes and their Treatment, 2nd ed, 2010</a:t>
            </a:r>
          </a:p>
          <a:p>
            <a:pPr algn="r"/>
            <a:r>
              <a:rPr lang="en-US" sz="1000" dirty="0">
                <a:solidFill>
                  <a:srgbClr val="898989"/>
                </a:solidFill>
              </a:rPr>
              <a:t>Prasad M, et al.  Arch Dis Child Educ </a:t>
            </a:r>
            <a:r>
              <a:rPr lang="en-US" sz="1000" dirty="0" err="1">
                <a:solidFill>
                  <a:srgbClr val="898989"/>
                </a:solidFill>
              </a:rPr>
              <a:t>Pract</a:t>
            </a:r>
            <a:r>
              <a:rPr lang="en-US" sz="1000" dirty="0">
                <a:solidFill>
                  <a:srgbClr val="898989"/>
                </a:solidFill>
              </a:rPr>
              <a:t> Ed. 2015 Dec;100(6):295-300</a:t>
            </a:r>
          </a:p>
          <a:p>
            <a:pPr algn="r"/>
            <a:r>
              <a:rPr lang="en-US" sz="1000" dirty="0" err="1">
                <a:solidFill>
                  <a:srgbClr val="898989"/>
                </a:solidFill>
              </a:rPr>
              <a:t>Tatlı</a:t>
            </a:r>
            <a:r>
              <a:rPr lang="en-US" sz="1000" dirty="0">
                <a:solidFill>
                  <a:srgbClr val="898989"/>
                </a:solidFill>
              </a:rPr>
              <a:t> and </a:t>
            </a:r>
            <a:r>
              <a:rPr lang="en-US" sz="1000" dirty="0" err="1">
                <a:solidFill>
                  <a:srgbClr val="898989"/>
                </a:solidFill>
              </a:rPr>
              <a:t>Güler</a:t>
            </a:r>
            <a:r>
              <a:rPr lang="en-US" sz="1000" dirty="0">
                <a:solidFill>
                  <a:srgbClr val="898989"/>
                </a:solidFill>
              </a:rPr>
              <a:t>. Non epileptic paroxysmal events.  Turk </a:t>
            </a:r>
            <a:r>
              <a:rPr lang="en-US" sz="1000" dirty="0" err="1">
                <a:solidFill>
                  <a:srgbClr val="898989"/>
                </a:solidFill>
              </a:rPr>
              <a:t>Pediatri</a:t>
            </a:r>
            <a:r>
              <a:rPr lang="en-US" sz="1000" dirty="0">
                <a:solidFill>
                  <a:srgbClr val="898989"/>
                </a:solidFill>
              </a:rPr>
              <a:t> Ars 2017; 52: 59-65 </a:t>
            </a:r>
          </a:p>
        </p:txBody>
      </p:sp>
    </p:spTree>
    <p:extLst>
      <p:ext uri="{BB962C8B-B14F-4D97-AF65-F5344CB8AC3E}">
        <p14:creationId xmlns:p14="http://schemas.microsoft.com/office/powerpoint/2010/main" val="3235803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B15C5-A125-9B40-A85F-1E5C6CDE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Crisis psicógenas no epilépticas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120911-E271-B145-ADA9-5E538450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r>
              <a:rPr lang="es-CL" dirty="0"/>
              <a:t>Operto FF et al. Brain Behav. 2019 Sep 30:e01406.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38190236-4C01-4747-AD8E-E6CC869AA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1543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6261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FB15C5-A125-9B40-A85F-1E5C6CDE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es-CL" sz="5400" dirty="0"/>
              <a:t>Cuándo sospechar</a:t>
            </a:r>
            <a:br>
              <a:rPr lang="es-CL" sz="5400" dirty="0"/>
            </a:br>
            <a:r>
              <a:rPr lang="es-CL" sz="5400" dirty="0"/>
              <a:t>Crisis psicógenas no epilépticas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52160E-E2C9-7641-851B-42E3CFE4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 lnSpcReduction="10000"/>
          </a:bodyPr>
          <a:lstStyle/>
          <a:p>
            <a:r>
              <a:rPr lang="es-CL" sz="2200" dirty="0"/>
              <a:t>Crisis de caracterísitcas atípicas</a:t>
            </a:r>
          </a:p>
          <a:p>
            <a:r>
              <a:rPr lang="es-CL" sz="2200" dirty="0"/>
              <a:t>Desencadenados o exacerbados por estrés u otros estímulos externos</a:t>
            </a:r>
          </a:p>
          <a:p>
            <a:r>
              <a:rPr lang="es-CL" sz="2200" dirty="0"/>
              <a:t>EEG normales</a:t>
            </a:r>
          </a:p>
          <a:p>
            <a:r>
              <a:rPr lang="es-CL" sz="2200" dirty="0"/>
              <a:t>Frecuentes pese a manejo médico adecuado</a:t>
            </a:r>
          </a:p>
          <a:p>
            <a:endParaRPr lang="es-CL" sz="2200" dirty="0"/>
          </a:p>
          <a:p>
            <a:r>
              <a:rPr lang="es-CL" sz="2200" dirty="0"/>
              <a:t>Distintos tipos de crisis (no estereotipadas), ojos cerrados, sin lesiones asociadas, sin relajación de esfínter</a:t>
            </a:r>
          </a:p>
          <a:p>
            <a:pPr lvl="1"/>
            <a:endParaRPr lang="es-CL" sz="22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120911-E271-B145-ADA9-5E538450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Operto FF et al. Brain Behav. 2019 Sep 30:e01406.</a:t>
            </a:r>
          </a:p>
        </p:txBody>
      </p:sp>
    </p:spTree>
    <p:extLst>
      <p:ext uri="{BB962C8B-B14F-4D97-AF65-F5344CB8AC3E}">
        <p14:creationId xmlns:p14="http://schemas.microsoft.com/office/powerpoint/2010/main" val="1463795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upa y signo de interrogación">
            <a:extLst>
              <a:ext uri="{FF2B5EF4-FFF2-40B4-BE49-F238E27FC236}">
                <a16:creationId xmlns:a16="http://schemas.microsoft.com/office/drawing/2014/main" id="{E5B8F8B8-92F4-4268-AA5A-94843C47B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3D1301D-863B-5741-9CC8-C15212D7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FIN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20C467A-762F-A24F-86A3-D845657C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PREGUNTAS?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3E3BF7-20CA-4F45-90F7-579347FB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US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52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F2D1D1B-1301-7842-8136-F269BF41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Trastorno paroxístico epiléptico = Crisis epiléptica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A4D319D-57F2-EC48-9B13-6F37C36D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024" y="6356350"/>
            <a:ext cx="4505660" cy="381334"/>
          </a:xfrm>
        </p:spPr>
        <p:txBody>
          <a:bodyPr>
            <a:normAutofit fontScale="92500"/>
          </a:bodyPr>
          <a:lstStyle/>
          <a:p>
            <a:pPr algn="l"/>
            <a:r>
              <a:rPr lang="es-CL" dirty="0">
                <a:solidFill>
                  <a:schemeClr val="tx1"/>
                </a:solidFill>
              </a:rPr>
              <a:t>Fisher RS, et al. Epilepsia, 58(4):522–530, 2017 doi: 10.1111/epi.13670</a:t>
            </a:r>
          </a:p>
        </p:txBody>
      </p:sp>
      <p:graphicFrame>
        <p:nvGraphicFramePr>
          <p:cNvPr id="15" name="Marcador de contenido 5">
            <a:extLst>
              <a:ext uri="{FF2B5EF4-FFF2-40B4-BE49-F238E27FC236}">
                <a16:creationId xmlns:a16="http://schemas.microsoft.com/office/drawing/2014/main" id="{BF9CB42D-9235-4BF6-A0BB-9DC63ED64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74030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54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F27EC2-9990-C046-B39A-8432580A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sz="5400"/>
              <a:t>EPILEPSIA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74BD4-2785-404D-A6BE-AA0335D1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CL" sz="2200"/>
              <a:t>Trastorno cerebral que se caracteriza por una </a:t>
            </a:r>
            <a:r>
              <a:rPr lang="es-CL" sz="2200" b="1"/>
              <a:t>predisposición continuada</a:t>
            </a:r>
            <a:r>
              <a:rPr lang="es-CL" sz="2200"/>
              <a:t> a la aparición de </a:t>
            </a:r>
            <a:r>
              <a:rPr lang="es-CL" sz="2200" b="1"/>
              <a:t>crisis epilépticas </a:t>
            </a:r>
            <a:r>
              <a:rPr lang="es-CL" sz="2200"/>
              <a:t>y por las </a:t>
            </a:r>
            <a:r>
              <a:rPr lang="es-CL" sz="2200" b="1"/>
              <a:t>consecuencias</a:t>
            </a:r>
            <a:r>
              <a:rPr lang="es-CL" sz="2200"/>
              <a:t> neurobiológicas, cognitivas, psicológicas y sociales de esta enfermedad. </a:t>
            </a:r>
          </a:p>
          <a:p>
            <a:r>
              <a:rPr lang="es-CL" sz="2200"/>
              <a:t>Concepto EPILEPSIA ≠ CRISIS EPILÉPTICA </a:t>
            </a:r>
          </a:p>
          <a:p>
            <a:r>
              <a:rPr lang="es-CL" sz="2200"/>
              <a:t>Conceptualmente, existe </a:t>
            </a:r>
            <a:r>
              <a:rPr lang="es-CL" sz="2200" b="1" u="sng"/>
              <a:t>epilepsia</a:t>
            </a:r>
            <a:r>
              <a:rPr lang="es-CL" sz="2200"/>
              <a:t> cuando el paciente ha presentado </a:t>
            </a:r>
            <a:r>
              <a:rPr lang="es-CL" sz="2200" b="1"/>
              <a:t>al menos 1 crisis no provocada </a:t>
            </a:r>
            <a:r>
              <a:rPr lang="es-CL" sz="2200"/>
              <a:t>y existe un </a:t>
            </a:r>
            <a:r>
              <a:rPr lang="es-CL" sz="2200" b="1"/>
              <a:t>alto riesgo de que aparezca una nueva crisis,</a:t>
            </a:r>
            <a:r>
              <a:rPr lang="es-CL" sz="2200"/>
              <a:t> aunque la definición de cuál es el riesgo necesario es un aspecto sujeto a controversia. </a:t>
            </a:r>
          </a:p>
          <a:p>
            <a:pPr lvl="1"/>
            <a:r>
              <a:rPr lang="es-CL" sz="2200"/>
              <a:t>1 crisis no provocada→40–52% </a:t>
            </a:r>
          </a:p>
          <a:p>
            <a:pPr lvl="1"/>
            <a:r>
              <a:rPr lang="es-CL" sz="2200"/>
              <a:t>2 crisis no provocadas → 73% a 4 años, ~ 60–90%. </a:t>
            </a:r>
          </a:p>
        </p:txBody>
      </p:sp>
    </p:spTree>
    <p:extLst>
      <p:ext uri="{BB962C8B-B14F-4D97-AF65-F5344CB8AC3E}">
        <p14:creationId xmlns:p14="http://schemas.microsoft.com/office/powerpoint/2010/main" val="323151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F27EC2-9990-C046-B39A-8432580A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EPILEPSIA: DEFINICIÓN CLÍNICO-PRÁCTICA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74BD4-2785-404D-A6BE-AA0335D1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s-CL" sz="2400"/>
              <a:t>Enfermedad cerebral definida por cualquiera de las siguientes</a:t>
            </a:r>
          </a:p>
          <a:p>
            <a:pPr lvl="1"/>
            <a:r>
              <a:rPr lang="es-CL" dirty="0"/>
              <a:t>(1) Al menos </a:t>
            </a:r>
            <a:r>
              <a:rPr lang="es-CL" b="1" dirty="0"/>
              <a:t>2</a:t>
            </a:r>
            <a:r>
              <a:rPr lang="es-CL" dirty="0"/>
              <a:t> crisis </a:t>
            </a:r>
            <a:r>
              <a:rPr lang="es-CL" b="1" dirty="0"/>
              <a:t>no provocadas </a:t>
            </a:r>
            <a:r>
              <a:rPr lang="es-CL" dirty="0"/>
              <a:t>(o reflejas) que ocurren separadas por </a:t>
            </a:r>
            <a:r>
              <a:rPr lang="es-CL" b="1" dirty="0"/>
              <a:t>&gt;24 hrs</a:t>
            </a:r>
          </a:p>
          <a:p>
            <a:pPr lvl="1"/>
            <a:r>
              <a:rPr lang="es-CL" dirty="0"/>
              <a:t>(2) 1 crisis no provocada (o refleja) con una </a:t>
            </a:r>
            <a:r>
              <a:rPr lang="es-CL" b="1" dirty="0"/>
              <a:t>probabilidad</a:t>
            </a:r>
            <a:r>
              <a:rPr lang="es-CL" dirty="0"/>
              <a:t> de crisis posteriores similar al riesgo de recurrencia general después de 2 crisis no provocadas (al menos 60%), ocurriendo dentro de los próximos 10 años</a:t>
            </a:r>
          </a:p>
          <a:p>
            <a:pPr lvl="1"/>
            <a:r>
              <a:rPr lang="es-CL" dirty="0"/>
              <a:t>(3) diagnóstico de un síndrome epiléptico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9977ED-FFDB-1147-9B2D-B0A3FDAF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CL" sz="1000" u="sng">
                <a:hlinkClick r:id="rId3" tooltip="Epilepsia."/>
              </a:rPr>
              <a:t>Epilepsia.</a:t>
            </a:r>
            <a:r>
              <a:rPr lang="es-CL" sz="1000"/>
              <a:t> 2017 Apr;58(4):531-542. doi: 10.1111/epi.13671.</a:t>
            </a:r>
          </a:p>
        </p:txBody>
      </p:sp>
    </p:spTree>
    <p:extLst>
      <p:ext uri="{BB962C8B-B14F-4D97-AF65-F5344CB8AC3E}">
        <p14:creationId xmlns:p14="http://schemas.microsoft.com/office/powerpoint/2010/main" val="239416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5C60D0-8C91-554E-A37B-5730CCBA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dirty="0">
                <a:solidFill>
                  <a:srgbClr val="FFFFFF"/>
                </a:solidFill>
              </a:rPr>
              <a:t>Tastorno Paroxístico No Epiléptico (TPNE)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5CD745-2823-F347-B623-E716F8A0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960" y="6077682"/>
            <a:ext cx="10119359" cy="780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Tatlı and Güler. Non epileptic paroxysmal events.  Turk Pediatri Ars 2017; 52: 59-65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Prasad M, et al.  Arch Dis Child Educ Pract Ed. 2015 Dec;100(6):295-300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Campistol J. Non-paroxysmal disorder in infant. Medicina (B Aires). 2018;78 Suppl 2:47-51.</a:t>
            </a:r>
          </a:p>
        </p:txBody>
      </p: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19B244C8-6002-4CDF-9918-B24D986F7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68798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889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AF2F6AF9-B1FC-F749-8185-0DA29FA0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Trastornos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Paroxísiticos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Epilépticos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FE866D5-439B-494F-B85B-0B6A7092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Crisis </a:t>
            </a:r>
            <a:r>
              <a:rPr lang="en-US" sz="4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epilépticas</a:t>
            </a:r>
            <a:endParaRPr lang="en-US" sz="44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9B377F-E0DC-2143-AA64-3DD7A550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127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3210</Words>
  <Application>Microsoft Macintosh PowerPoint</Application>
  <PresentationFormat>Panorámica</PresentationFormat>
  <Paragraphs>479</Paragraphs>
  <Slides>42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Tema de Office</vt:lpstr>
      <vt:lpstr>Trastornos paroxísticos epilépticos, no epilépticos y epilepsias</vt:lpstr>
      <vt:lpstr>Hoja de Ruta</vt:lpstr>
      <vt:lpstr>Definiciones</vt:lpstr>
      <vt:lpstr>TRASTORNO PAROXÍSTICO</vt:lpstr>
      <vt:lpstr>Trastorno paroxístico epiléptico = Crisis epiléptica</vt:lpstr>
      <vt:lpstr>EPILEPSIA</vt:lpstr>
      <vt:lpstr>EPILEPSIA: DEFINICIÓN CLÍNICO-PRÁCTICA</vt:lpstr>
      <vt:lpstr>Tastorno Paroxístico No Epiléptico (TPNE)</vt:lpstr>
      <vt:lpstr>1. Trastornos Paroxísiticos Epilépticos</vt:lpstr>
      <vt:lpstr>Clave de signos y síntomas de las crisis</vt:lpstr>
      <vt:lpstr>Presentación de PowerPoint</vt:lpstr>
      <vt:lpstr>Presentación de PowerPoint</vt:lpstr>
      <vt:lpstr>ILAE 2017 Clasificación de Tipos de Crisis Versión Expandida1</vt:lpstr>
      <vt:lpstr>Clasificación de Tipos de Crisis epilépticas</vt:lpstr>
      <vt:lpstr>Clasificación de Tipos de Crisis epilépticas</vt:lpstr>
      <vt:lpstr>Clasificación de Tipos de Crisis epilépticas</vt:lpstr>
      <vt:lpstr>2. Epilepsias</vt:lpstr>
      <vt:lpstr>Presentación de PowerPoint</vt:lpstr>
      <vt:lpstr>Síndrome epiléptico</vt:lpstr>
      <vt:lpstr>Clasificación de los síndromes epilépticos</vt:lpstr>
      <vt:lpstr>Síndromes epilépticos más frecuentes</vt:lpstr>
      <vt:lpstr>Síndromes epilépticos más frecuentes</vt:lpstr>
      <vt:lpstr>Síndrome epiléptico grave: Síndrome de West</vt:lpstr>
      <vt:lpstr>3. Trastornos Paroxísiticos No Epilépticos</vt:lpstr>
      <vt:lpstr>TPNE</vt:lpstr>
      <vt:lpstr>TPNE según edad</vt:lpstr>
      <vt:lpstr>TPNEs Recién Nacido</vt:lpstr>
      <vt:lpstr>TPNEs Lactante e infancia</vt:lpstr>
      <vt:lpstr>TPNEs Lactante e infancia relacionadas con hipoxia</vt:lpstr>
      <vt:lpstr>TPNEs Lactante e infancia relacionadas con hipoxia</vt:lpstr>
      <vt:lpstr>TPNEs Lactante e infancia relacionadas con movimiento</vt:lpstr>
      <vt:lpstr>TPNEs Lactante e infancia relacionadas con movimiento</vt:lpstr>
      <vt:lpstr>Otros TPNEs Lactante e infancia</vt:lpstr>
      <vt:lpstr>TPNE relacionados con el sueño</vt:lpstr>
      <vt:lpstr>TPNE relacionados con el sueño</vt:lpstr>
      <vt:lpstr>Diagnóstico diferencial </vt:lpstr>
      <vt:lpstr>Escolar y Adolescente</vt:lpstr>
      <vt:lpstr>Síncope</vt:lpstr>
      <vt:lpstr>Tics</vt:lpstr>
      <vt:lpstr>Crisis psicógenas no epilépticas</vt:lpstr>
      <vt:lpstr>Cuándo sospechar Crisis psicógenas no epilépticas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paroxísticos epilépticos, no epilépticos y epilepsias</dc:title>
  <dc:creator>Diane Nicole Vergara Gonzalez (dianevergara)</dc:creator>
  <cp:lastModifiedBy>Diane Nicole Vergara Gonzalez (dianevergara)</cp:lastModifiedBy>
  <cp:revision>7</cp:revision>
  <dcterms:created xsi:type="dcterms:W3CDTF">2022-04-20T03:03:11Z</dcterms:created>
  <dcterms:modified xsi:type="dcterms:W3CDTF">2022-04-22T00:07:29Z</dcterms:modified>
</cp:coreProperties>
</file>