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70" r:id="rId4"/>
    <p:sldId id="271" r:id="rId5"/>
    <p:sldId id="258" r:id="rId6"/>
    <p:sldId id="273" r:id="rId7"/>
    <p:sldId id="272" r:id="rId8"/>
    <p:sldId id="261" r:id="rId9"/>
    <p:sldId id="262" r:id="rId10"/>
    <p:sldId id="274" r:id="rId11"/>
    <p:sldId id="260" r:id="rId12"/>
    <p:sldId id="278" r:id="rId13"/>
    <p:sldId id="279" r:id="rId14"/>
    <p:sldId id="280" r:id="rId15"/>
    <p:sldId id="281" r:id="rId16"/>
    <p:sldId id="263" r:id="rId17"/>
    <p:sldId id="284" r:id="rId18"/>
    <p:sldId id="292" r:id="rId19"/>
    <p:sldId id="293" r:id="rId20"/>
    <p:sldId id="285" r:id="rId21"/>
    <p:sldId id="294" r:id="rId22"/>
    <p:sldId id="286" r:id="rId23"/>
    <p:sldId id="275" r:id="rId24"/>
    <p:sldId id="264" r:id="rId25"/>
    <p:sldId id="277" r:id="rId26"/>
    <p:sldId id="265" r:id="rId27"/>
    <p:sldId id="287" r:id="rId28"/>
    <p:sldId id="288" r:id="rId29"/>
    <p:sldId id="266" r:id="rId30"/>
    <p:sldId id="276" r:id="rId31"/>
    <p:sldId id="291" r:id="rId32"/>
    <p:sldId id="289" r:id="rId33"/>
    <p:sldId id="269" r:id="rId34"/>
    <p:sldId id="290" r:id="rId35"/>
    <p:sldId id="282" r:id="rId3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84520" autoAdjust="0"/>
  </p:normalViewPr>
  <p:slideViewPr>
    <p:cSldViewPr>
      <p:cViewPr varScale="1">
        <p:scale>
          <a:sx n="61" d="100"/>
          <a:sy n="61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4BE77-23CF-47F1-949D-7C37DA002DD8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72402B7-C220-428A-BF3B-767F783AC16C}">
      <dgm:prSet phldrT="[Texto]" custT="1"/>
      <dgm:spPr/>
      <dgm:t>
        <a:bodyPr/>
        <a:lstStyle/>
        <a:p>
          <a:r>
            <a:rPr lang="es-CL" sz="1600" dirty="0"/>
            <a:t>Vómitos RN / Lactante </a:t>
          </a:r>
        </a:p>
      </dgm:t>
    </dgm:pt>
    <dgm:pt modelId="{74A631B6-40F1-4143-9F2F-789ADEA22481}" type="parTrans" cxnId="{95EA0D72-48B0-46A5-97F2-C15735280561}">
      <dgm:prSet/>
      <dgm:spPr/>
      <dgm:t>
        <a:bodyPr/>
        <a:lstStyle/>
        <a:p>
          <a:endParaRPr lang="es-CL" sz="1600"/>
        </a:p>
      </dgm:t>
    </dgm:pt>
    <dgm:pt modelId="{ECFEF4EE-8704-4A98-93BF-4C88C9C968B2}" type="sibTrans" cxnId="{95EA0D72-48B0-46A5-97F2-C15735280561}">
      <dgm:prSet/>
      <dgm:spPr/>
      <dgm:t>
        <a:bodyPr/>
        <a:lstStyle/>
        <a:p>
          <a:endParaRPr lang="es-CL" sz="1600"/>
        </a:p>
      </dgm:t>
    </dgm:pt>
    <dgm:pt modelId="{015D585D-3E22-4C92-8287-B0DA1C983EC0}" type="asst">
      <dgm:prSet phldrT="[Texto]" custT="1"/>
      <dgm:spPr/>
      <dgm:t>
        <a:bodyPr/>
        <a:lstStyle/>
        <a:p>
          <a:r>
            <a:rPr lang="es-CL" sz="1600" dirty="0"/>
            <a:t>Quirúrgico </a:t>
          </a:r>
        </a:p>
      </dgm:t>
    </dgm:pt>
    <dgm:pt modelId="{DE10A31C-F840-4856-8CCF-BBC8FF1AF859}" type="parTrans" cxnId="{566AE1F9-37B6-4EA4-ABD2-2AC1CAD5E9B4}">
      <dgm:prSet/>
      <dgm:spPr/>
      <dgm:t>
        <a:bodyPr/>
        <a:lstStyle/>
        <a:p>
          <a:endParaRPr lang="es-CL" sz="1600"/>
        </a:p>
      </dgm:t>
    </dgm:pt>
    <dgm:pt modelId="{720AB8B5-ACAB-49E5-AFD5-F2379C3F474A}" type="sibTrans" cxnId="{566AE1F9-37B6-4EA4-ABD2-2AC1CAD5E9B4}">
      <dgm:prSet/>
      <dgm:spPr/>
      <dgm:t>
        <a:bodyPr/>
        <a:lstStyle/>
        <a:p>
          <a:endParaRPr lang="es-CL" sz="1600"/>
        </a:p>
      </dgm:t>
    </dgm:pt>
    <dgm:pt modelId="{FA96E8FE-1577-4AF9-B232-BF9B51DACEEB}">
      <dgm:prSet phldrT="[Texto]" custT="1"/>
      <dgm:spPr/>
      <dgm:t>
        <a:bodyPr/>
        <a:lstStyle/>
        <a:p>
          <a:r>
            <a:rPr lang="es-CL" sz="1600" dirty="0"/>
            <a:t>Bilioso </a:t>
          </a:r>
        </a:p>
      </dgm:t>
    </dgm:pt>
    <dgm:pt modelId="{FFE949DA-A09C-4A41-9070-9B600A32A75C}" type="parTrans" cxnId="{C68BAB04-D0E7-4919-AF41-8FC7EA78B06F}">
      <dgm:prSet/>
      <dgm:spPr/>
      <dgm:t>
        <a:bodyPr/>
        <a:lstStyle/>
        <a:p>
          <a:endParaRPr lang="es-CL" sz="1600"/>
        </a:p>
      </dgm:t>
    </dgm:pt>
    <dgm:pt modelId="{A0A26CCD-EBF8-4634-9C24-6B72A2786E32}" type="sibTrans" cxnId="{C68BAB04-D0E7-4919-AF41-8FC7EA78B06F}">
      <dgm:prSet/>
      <dgm:spPr/>
      <dgm:t>
        <a:bodyPr/>
        <a:lstStyle/>
        <a:p>
          <a:endParaRPr lang="es-CL" sz="1600"/>
        </a:p>
      </dgm:t>
    </dgm:pt>
    <dgm:pt modelId="{8FB97825-9123-44B6-BB3B-16E4F7C644E0}">
      <dgm:prSet phldrT="[Texto]" custT="1"/>
      <dgm:spPr/>
      <dgm:t>
        <a:bodyPr/>
        <a:lstStyle/>
        <a:p>
          <a:r>
            <a:rPr lang="es-CL" sz="1600" dirty="0"/>
            <a:t>No bilioso</a:t>
          </a:r>
        </a:p>
      </dgm:t>
    </dgm:pt>
    <dgm:pt modelId="{7702B23D-E842-4705-A11E-0D028CB13F3C}" type="parTrans" cxnId="{CF168C33-062A-4E3C-AEBF-61B2AE95634D}">
      <dgm:prSet/>
      <dgm:spPr/>
      <dgm:t>
        <a:bodyPr/>
        <a:lstStyle/>
        <a:p>
          <a:endParaRPr lang="es-CL" sz="1600"/>
        </a:p>
      </dgm:t>
    </dgm:pt>
    <dgm:pt modelId="{4841E474-2CC7-46DF-B4BA-ED89F2BF955A}" type="sibTrans" cxnId="{CF168C33-062A-4E3C-AEBF-61B2AE95634D}">
      <dgm:prSet/>
      <dgm:spPr/>
      <dgm:t>
        <a:bodyPr/>
        <a:lstStyle/>
        <a:p>
          <a:endParaRPr lang="es-CL" sz="1600"/>
        </a:p>
      </dgm:t>
    </dgm:pt>
    <dgm:pt modelId="{DC4BBF8E-A929-4F47-912E-C5AB5CA48DBE}">
      <dgm:prSet custT="1"/>
      <dgm:spPr/>
      <dgm:t>
        <a:bodyPr/>
        <a:lstStyle/>
        <a:p>
          <a:r>
            <a:rPr lang="es-CL" sz="1600" dirty="0"/>
            <a:t>Médico  </a:t>
          </a:r>
        </a:p>
      </dgm:t>
    </dgm:pt>
    <dgm:pt modelId="{9E573B80-6D66-4E68-91A2-ADB871475145}" type="parTrans" cxnId="{07A2CE07-8ED7-42A1-826F-A2E25E5CFE8D}">
      <dgm:prSet/>
      <dgm:spPr/>
      <dgm:t>
        <a:bodyPr/>
        <a:lstStyle/>
        <a:p>
          <a:endParaRPr lang="es-CL" sz="1600"/>
        </a:p>
      </dgm:t>
    </dgm:pt>
    <dgm:pt modelId="{F3A72D01-CDF7-4D80-876C-3816B135EF18}" type="sibTrans" cxnId="{07A2CE07-8ED7-42A1-826F-A2E25E5CFE8D}">
      <dgm:prSet/>
      <dgm:spPr/>
      <dgm:t>
        <a:bodyPr/>
        <a:lstStyle/>
        <a:p>
          <a:endParaRPr lang="es-CL" sz="1600"/>
        </a:p>
      </dgm:t>
    </dgm:pt>
    <dgm:pt modelId="{F6D6FBAC-02D8-4404-9169-96933A4816FF}">
      <dgm:prSet custT="1"/>
      <dgm:spPr/>
      <dgm:t>
        <a:bodyPr/>
        <a:lstStyle/>
        <a:p>
          <a:r>
            <a:rPr lang="es-CL" sz="1600" dirty="0"/>
            <a:t>GECA</a:t>
          </a:r>
        </a:p>
      </dgm:t>
    </dgm:pt>
    <dgm:pt modelId="{40B8325A-8569-4CEB-A454-9D9325A614C0}" type="parTrans" cxnId="{11305DF1-B843-4D8B-A58D-BC68FB71E9C0}">
      <dgm:prSet/>
      <dgm:spPr/>
      <dgm:t>
        <a:bodyPr/>
        <a:lstStyle/>
        <a:p>
          <a:endParaRPr lang="es-CL" sz="1600"/>
        </a:p>
      </dgm:t>
    </dgm:pt>
    <dgm:pt modelId="{8BA43348-1921-4884-A5F5-A15A9E75C0D7}" type="sibTrans" cxnId="{11305DF1-B843-4D8B-A58D-BC68FB71E9C0}">
      <dgm:prSet/>
      <dgm:spPr/>
      <dgm:t>
        <a:bodyPr/>
        <a:lstStyle/>
        <a:p>
          <a:endParaRPr lang="es-CL" sz="1600"/>
        </a:p>
      </dgm:t>
    </dgm:pt>
    <dgm:pt modelId="{5924258F-02B7-4889-9C2C-E6985521320E}">
      <dgm:prSet custT="1"/>
      <dgm:spPr/>
      <dgm:t>
        <a:bodyPr/>
        <a:lstStyle/>
        <a:p>
          <a:r>
            <a:rPr lang="es-CL" sz="1600" dirty="0"/>
            <a:t>Atresia duodenal</a:t>
          </a:r>
        </a:p>
      </dgm:t>
    </dgm:pt>
    <dgm:pt modelId="{301C5CC6-97C8-4DBD-A9F6-95E8FC00E0DC}" type="parTrans" cxnId="{29B0A6AD-F85C-4970-B7A9-BAE545F8D771}">
      <dgm:prSet/>
      <dgm:spPr/>
      <dgm:t>
        <a:bodyPr/>
        <a:lstStyle/>
        <a:p>
          <a:endParaRPr lang="es-CL" sz="1600"/>
        </a:p>
      </dgm:t>
    </dgm:pt>
    <dgm:pt modelId="{A150B06B-A8FF-41EC-A05F-2E2D8842CDF4}" type="sibTrans" cxnId="{29B0A6AD-F85C-4970-B7A9-BAE545F8D771}">
      <dgm:prSet/>
      <dgm:spPr/>
      <dgm:t>
        <a:bodyPr/>
        <a:lstStyle/>
        <a:p>
          <a:endParaRPr lang="es-CL" sz="1600"/>
        </a:p>
      </dgm:t>
    </dgm:pt>
    <dgm:pt modelId="{AFA59C0D-1A2F-4735-AECC-7B9B74F54B0A}">
      <dgm:prSet custT="1"/>
      <dgm:spPr/>
      <dgm:t>
        <a:bodyPr/>
        <a:lstStyle/>
        <a:p>
          <a:r>
            <a:rPr lang="es-CL" sz="1600" dirty="0"/>
            <a:t>Atresia intestinal</a:t>
          </a:r>
        </a:p>
      </dgm:t>
    </dgm:pt>
    <dgm:pt modelId="{750A1949-7D96-4BC7-B631-121B8D547362}" type="parTrans" cxnId="{B0293E4B-9DE9-4C55-BD03-F67082FBC511}">
      <dgm:prSet/>
      <dgm:spPr/>
      <dgm:t>
        <a:bodyPr/>
        <a:lstStyle/>
        <a:p>
          <a:endParaRPr lang="es-CL" sz="1600"/>
        </a:p>
      </dgm:t>
    </dgm:pt>
    <dgm:pt modelId="{0CDA76CC-C38B-4B68-AA38-379288190C0C}" type="sibTrans" cxnId="{B0293E4B-9DE9-4C55-BD03-F67082FBC511}">
      <dgm:prSet/>
      <dgm:spPr/>
      <dgm:t>
        <a:bodyPr/>
        <a:lstStyle/>
        <a:p>
          <a:endParaRPr lang="es-CL" sz="1600"/>
        </a:p>
      </dgm:t>
    </dgm:pt>
    <dgm:pt modelId="{7C7BAEE2-4818-4F90-9759-97EF37B22E6A}">
      <dgm:prSet custT="1"/>
      <dgm:spPr/>
      <dgm:t>
        <a:bodyPr/>
        <a:lstStyle/>
        <a:p>
          <a:r>
            <a:rPr lang="es-CL" sz="1600" dirty="0"/>
            <a:t>Malrotacion con Vólvulo</a:t>
          </a:r>
        </a:p>
      </dgm:t>
    </dgm:pt>
    <dgm:pt modelId="{08B242DF-4BFF-4631-AA9C-ED647AC68732}" type="parTrans" cxnId="{028BE33F-053D-4C24-AA19-AC01BECEFEDB}">
      <dgm:prSet/>
      <dgm:spPr/>
      <dgm:t>
        <a:bodyPr/>
        <a:lstStyle/>
        <a:p>
          <a:endParaRPr lang="es-CL" sz="1600"/>
        </a:p>
      </dgm:t>
    </dgm:pt>
    <dgm:pt modelId="{561E00A7-A675-4727-93CF-0EEA7D844CB2}" type="sibTrans" cxnId="{028BE33F-053D-4C24-AA19-AC01BECEFEDB}">
      <dgm:prSet/>
      <dgm:spPr/>
      <dgm:t>
        <a:bodyPr/>
        <a:lstStyle/>
        <a:p>
          <a:endParaRPr lang="es-CL" sz="1600"/>
        </a:p>
      </dgm:t>
    </dgm:pt>
    <dgm:pt modelId="{B263B31C-4130-4D74-A3C6-23E0915C5192}">
      <dgm:prSet custT="1"/>
      <dgm:spPr/>
      <dgm:t>
        <a:bodyPr/>
        <a:lstStyle/>
        <a:p>
          <a:r>
            <a:rPr lang="es-CL" sz="1600" dirty="0"/>
            <a:t>EHP</a:t>
          </a:r>
        </a:p>
      </dgm:t>
    </dgm:pt>
    <dgm:pt modelId="{80C35911-C7BC-4398-A10A-6B6A59059FC5}" type="parTrans" cxnId="{07F4B48A-3F90-40E6-9304-1807A66C4BE7}">
      <dgm:prSet/>
      <dgm:spPr/>
      <dgm:t>
        <a:bodyPr/>
        <a:lstStyle/>
        <a:p>
          <a:endParaRPr lang="es-CL" sz="1600"/>
        </a:p>
      </dgm:t>
    </dgm:pt>
    <dgm:pt modelId="{3CFD3ECC-6D51-4387-B17D-16CFAACE6705}" type="sibTrans" cxnId="{07F4B48A-3F90-40E6-9304-1807A66C4BE7}">
      <dgm:prSet/>
      <dgm:spPr/>
      <dgm:t>
        <a:bodyPr/>
        <a:lstStyle/>
        <a:p>
          <a:endParaRPr lang="es-CL" sz="1600"/>
        </a:p>
      </dgm:t>
    </dgm:pt>
    <dgm:pt modelId="{03CC66EF-F224-409B-A61E-B376928975EA}">
      <dgm:prSet custT="1"/>
      <dgm:spPr/>
      <dgm:t>
        <a:bodyPr/>
        <a:lstStyle/>
        <a:p>
          <a:r>
            <a:rPr lang="es-CL" sz="1600" dirty="0"/>
            <a:t>ERGE*</a:t>
          </a:r>
        </a:p>
      </dgm:t>
    </dgm:pt>
    <dgm:pt modelId="{D74DC357-2AAC-4787-880E-61CC8E602B5A}" type="parTrans" cxnId="{BD3EA2D1-D90B-4A41-A0D9-F5B9C6F174C6}">
      <dgm:prSet/>
      <dgm:spPr/>
      <dgm:t>
        <a:bodyPr/>
        <a:lstStyle/>
        <a:p>
          <a:endParaRPr lang="es-CL" sz="1600"/>
        </a:p>
      </dgm:t>
    </dgm:pt>
    <dgm:pt modelId="{F2B44884-CBF4-4849-9116-C34CD8D483E6}" type="sibTrans" cxnId="{BD3EA2D1-D90B-4A41-A0D9-F5B9C6F174C6}">
      <dgm:prSet/>
      <dgm:spPr/>
      <dgm:t>
        <a:bodyPr/>
        <a:lstStyle/>
        <a:p>
          <a:endParaRPr lang="es-CL" sz="1600"/>
        </a:p>
      </dgm:t>
    </dgm:pt>
    <dgm:pt modelId="{B2165138-B6EB-4040-B406-56A7FF6CACA5}">
      <dgm:prSet custT="1"/>
      <dgm:spPr/>
      <dgm:t>
        <a:bodyPr/>
        <a:lstStyle/>
        <a:p>
          <a:r>
            <a:rPr lang="es-CL" sz="1600" dirty="0"/>
            <a:t>HSC</a:t>
          </a:r>
        </a:p>
      </dgm:t>
    </dgm:pt>
    <dgm:pt modelId="{06721DD0-2CE6-4470-99C4-4091451AD7CC}" type="parTrans" cxnId="{F9A8EA56-60F3-440C-A709-2EC292CB64AC}">
      <dgm:prSet/>
      <dgm:spPr/>
      <dgm:t>
        <a:bodyPr/>
        <a:lstStyle/>
        <a:p>
          <a:endParaRPr lang="es-CL" sz="1600"/>
        </a:p>
      </dgm:t>
    </dgm:pt>
    <dgm:pt modelId="{A5BB4533-DBE9-41E1-B1AA-FA82DDC4578C}" type="sibTrans" cxnId="{F9A8EA56-60F3-440C-A709-2EC292CB64AC}">
      <dgm:prSet/>
      <dgm:spPr/>
      <dgm:t>
        <a:bodyPr/>
        <a:lstStyle/>
        <a:p>
          <a:endParaRPr lang="es-CL" sz="1600"/>
        </a:p>
      </dgm:t>
    </dgm:pt>
    <dgm:pt modelId="{7218F3C3-0907-4E85-A96F-A6895A4A6E1C}">
      <dgm:prSet custT="1"/>
      <dgm:spPr/>
      <dgm:t>
        <a:bodyPr/>
        <a:lstStyle/>
        <a:p>
          <a:r>
            <a:rPr lang="es-CL" sz="1600" dirty="0"/>
            <a:t>HT</a:t>
          </a:r>
          <a:r>
            <a:rPr lang="es-CL" sz="1600" baseline="0" dirty="0"/>
            <a:t> endocraneana</a:t>
          </a:r>
          <a:endParaRPr lang="es-CL" sz="1600" dirty="0"/>
        </a:p>
      </dgm:t>
    </dgm:pt>
    <dgm:pt modelId="{1704B1B8-6B96-46C8-8ADD-DECA9C3218CC}" type="parTrans" cxnId="{56895BEC-83A7-4711-B69B-38EFFCFAB8D6}">
      <dgm:prSet/>
      <dgm:spPr/>
      <dgm:t>
        <a:bodyPr/>
        <a:lstStyle/>
        <a:p>
          <a:endParaRPr lang="es-CL" sz="1600"/>
        </a:p>
      </dgm:t>
    </dgm:pt>
    <dgm:pt modelId="{CD17AD1B-9240-4D03-BDD8-2E5B28F333F1}" type="sibTrans" cxnId="{56895BEC-83A7-4711-B69B-38EFFCFAB8D6}">
      <dgm:prSet/>
      <dgm:spPr/>
      <dgm:t>
        <a:bodyPr/>
        <a:lstStyle/>
        <a:p>
          <a:endParaRPr lang="es-CL" sz="1600"/>
        </a:p>
      </dgm:t>
    </dgm:pt>
    <dgm:pt modelId="{2FFBC78F-D336-4EDC-AFD4-CDA1D4147637}">
      <dgm:prSet/>
      <dgm:spPr/>
      <dgm:t>
        <a:bodyPr/>
        <a:lstStyle/>
        <a:p>
          <a:r>
            <a:rPr lang="es-CL" dirty="0"/>
            <a:t>Infecciones </a:t>
          </a:r>
        </a:p>
      </dgm:t>
    </dgm:pt>
    <dgm:pt modelId="{7536BDEC-EB1A-42D2-B618-DB17C3CA3A20}" type="parTrans" cxnId="{6DAE5CA4-7ED9-42D7-A7F3-0B77F903661B}">
      <dgm:prSet/>
      <dgm:spPr/>
      <dgm:t>
        <a:bodyPr/>
        <a:lstStyle/>
        <a:p>
          <a:endParaRPr lang="es-CL"/>
        </a:p>
      </dgm:t>
    </dgm:pt>
    <dgm:pt modelId="{4EF37BAB-90B0-4752-AE19-F62F8C75B0AD}" type="sibTrans" cxnId="{6DAE5CA4-7ED9-42D7-A7F3-0B77F903661B}">
      <dgm:prSet/>
      <dgm:spPr/>
      <dgm:t>
        <a:bodyPr/>
        <a:lstStyle/>
        <a:p>
          <a:endParaRPr lang="es-CL"/>
        </a:p>
      </dgm:t>
    </dgm:pt>
    <dgm:pt modelId="{9D9A2EF5-12AC-4F47-AF8B-27C0318822E1}" type="pres">
      <dgm:prSet presAssocID="{38C4BE77-23CF-47F1-949D-7C37DA002D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C3F7E6-40C6-4ACF-AA01-1DC7513C303C}" type="pres">
      <dgm:prSet presAssocID="{B72402B7-C220-428A-BF3B-767F783AC16C}" presName="hierRoot1" presStyleCnt="0">
        <dgm:presLayoutVars>
          <dgm:hierBranch val="init"/>
        </dgm:presLayoutVars>
      </dgm:prSet>
      <dgm:spPr/>
    </dgm:pt>
    <dgm:pt modelId="{05B3CFCB-49B0-46AA-9B1E-AF17D0B96A2F}" type="pres">
      <dgm:prSet presAssocID="{B72402B7-C220-428A-BF3B-767F783AC16C}" presName="rootComposite1" presStyleCnt="0"/>
      <dgm:spPr/>
    </dgm:pt>
    <dgm:pt modelId="{D92C98F2-2DD1-48AB-97A6-28A23C820892}" type="pres">
      <dgm:prSet presAssocID="{B72402B7-C220-428A-BF3B-767F783AC16C}" presName="rootText1" presStyleLbl="node0" presStyleIdx="0" presStyleCnt="1" custScaleX="150321" custScaleY="189311" custLinFactNeighborX="1669" custLinFactNeighborY="57903">
        <dgm:presLayoutVars>
          <dgm:chPref val="3"/>
        </dgm:presLayoutVars>
      </dgm:prSet>
      <dgm:spPr/>
    </dgm:pt>
    <dgm:pt modelId="{F474B57F-6C50-41D5-9A53-9675C5ABAA9B}" type="pres">
      <dgm:prSet presAssocID="{B72402B7-C220-428A-BF3B-767F783AC16C}" presName="rootConnector1" presStyleLbl="node1" presStyleIdx="0" presStyleCnt="0"/>
      <dgm:spPr/>
    </dgm:pt>
    <dgm:pt modelId="{795C8B56-616F-453E-A924-9F6C94E85776}" type="pres">
      <dgm:prSet presAssocID="{B72402B7-C220-428A-BF3B-767F783AC16C}" presName="hierChild2" presStyleCnt="0"/>
      <dgm:spPr/>
    </dgm:pt>
    <dgm:pt modelId="{75843F61-D034-465D-8A2B-B7021620C41F}" type="pres">
      <dgm:prSet presAssocID="{FFE949DA-A09C-4A41-9070-9B600A32A75C}" presName="Name37" presStyleLbl="parChTrans1D2" presStyleIdx="0" presStyleCnt="4"/>
      <dgm:spPr/>
    </dgm:pt>
    <dgm:pt modelId="{8381967C-5D0D-4F2D-9938-F89E2426864F}" type="pres">
      <dgm:prSet presAssocID="{FA96E8FE-1577-4AF9-B232-BF9B51DACEEB}" presName="hierRoot2" presStyleCnt="0">
        <dgm:presLayoutVars>
          <dgm:hierBranch val="init"/>
        </dgm:presLayoutVars>
      </dgm:prSet>
      <dgm:spPr/>
    </dgm:pt>
    <dgm:pt modelId="{A7F0CF0E-A3D5-40A6-A7BA-4E8558444CD2}" type="pres">
      <dgm:prSet presAssocID="{FA96E8FE-1577-4AF9-B232-BF9B51DACEEB}" presName="rootComposite" presStyleCnt="0"/>
      <dgm:spPr/>
    </dgm:pt>
    <dgm:pt modelId="{FD2DE809-68A2-49D2-84FB-2D38C9B8CF90}" type="pres">
      <dgm:prSet presAssocID="{FA96E8FE-1577-4AF9-B232-BF9B51DACEEB}" presName="rootText" presStyleLbl="node2" presStyleIdx="0" presStyleCnt="3" custLinFactY="2897" custLinFactNeighborX="-57343" custLinFactNeighborY="100000">
        <dgm:presLayoutVars>
          <dgm:chPref val="3"/>
        </dgm:presLayoutVars>
      </dgm:prSet>
      <dgm:spPr/>
    </dgm:pt>
    <dgm:pt modelId="{4C3CBEE5-E6FE-46B9-98A1-D6CA7B5E686E}" type="pres">
      <dgm:prSet presAssocID="{FA96E8FE-1577-4AF9-B232-BF9B51DACEEB}" presName="rootConnector" presStyleLbl="node2" presStyleIdx="0" presStyleCnt="3"/>
      <dgm:spPr/>
    </dgm:pt>
    <dgm:pt modelId="{40F6E6F5-3845-4FB2-AE92-DBF4B7B123AA}" type="pres">
      <dgm:prSet presAssocID="{FA96E8FE-1577-4AF9-B232-BF9B51DACEEB}" presName="hierChild4" presStyleCnt="0"/>
      <dgm:spPr/>
    </dgm:pt>
    <dgm:pt modelId="{3393BE3A-AF06-469B-8923-98FEC3E6D6D2}" type="pres">
      <dgm:prSet presAssocID="{301C5CC6-97C8-4DBD-A9F6-95E8FC00E0DC}" presName="Name37" presStyleLbl="parChTrans1D3" presStyleIdx="0" presStyleCnt="9"/>
      <dgm:spPr/>
    </dgm:pt>
    <dgm:pt modelId="{7E496DC3-2D73-4C3F-A468-7E58A8D7A86C}" type="pres">
      <dgm:prSet presAssocID="{5924258F-02B7-4889-9C2C-E6985521320E}" presName="hierRoot2" presStyleCnt="0">
        <dgm:presLayoutVars>
          <dgm:hierBranch val="init"/>
        </dgm:presLayoutVars>
      </dgm:prSet>
      <dgm:spPr/>
    </dgm:pt>
    <dgm:pt modelId="{04D5E424-AEB9-4FA4-90F5-813CC57B3898}" type="pres">
      <dgm:prSet presAssocID="{5924258F-02B7-4889-9C2C-E6985521320E}" presName="rootComposite" presStyleCnt="0"/>
      <dgm:spPr/>
    </dgm:pt>
    <dgm:pt modelId="{84322780-5C56-42E9-BD46-9500A0AC25DA}" type="pres">
      <dgm:prSet presAssocID="{5924258F-02B7-4889-9C2C-E6985521320E}" presName="rootText" presStyleLbl="node3" presStyleIdx="0" presStyleCnt="9" custScaleX="128726" custScaleY="137318" custLinFactNeighborX="-82343" custLinFactNeighborY="89683">
        <dgm:presLayoutVars>
          <dgm:chPref val="3"/>
        </dgm:presLayoutVars>
      </dgm:prSet>
      <dgm:spPr/>
    </dgm:pt>
    <dgm:pt modelId="{1C4F6C3C-9008-4039-8066-3C2F15FE2F97}" type="pres">
      <dgm:prSet presAssocID="{5924258F-02B7-4889-9C2C-E6985521320E}" presName="rootConnector" presStyleLbl="node3" presStyleIdx="0" presStyleCnt="9"/>
      <dgm:spPr/>
    </dgm:pt>
    <dgm:pt modelId="{9C398C44-BF8F-400B-A1B6-87836F614B97}" type="pres">
      <dgm:prSet presAssocID="{5924258F-02B7-4889-9C2C-E6985521320E}" presName="hierChild4" presStyleCnt="0"/>
      <dgm:spPr/>
    </dgm:pt>
    <dgm:pt modelId="{4CE741BC-FC51-494D-A9F9-0FACE6593337}" type="pres">
      <dgm:prSet presAssocID="{5924258F-02B7-4889-9C2C-E6985521320E}" presName="hierChild5" presStyleCnt="0"/>
      <dgm:spPr/>
    </dgm:pt>
    <dgm:pt modelId="{70C16CE1-DF93-495E-A630-08FABD48DE4A}" type="pres">
      <dgm:prSet presAssocID="{750A1949-7D96-4BC7-B631-121B8D547362}" presName="Name37" presStyleLbl="parChTrans1D3" presStyleIdx="1" presStyleCnt="9"/>
      <dgm:spPr/>
    </dgm:pt>
    <dgm:pt modelId="{EA75A776-829C-425E-8641-886F71D9DD57}" type="pres">
      <dgm:prSet presAssocID="{AFA59C0D-1A2F-4735-AECC-7B9B74F54B0A}" presName="hierRoot2" presStyleCnt="0">
        <dgm:presLayoutVars>
          <dgm:hierBranch val="init"/>
        </dgm:presLayoutVars>
      </dgm:prSet>
      <dgm:spPr/>
    </dgm:pt>
    <dgm:pt modelId="{ADD25661-B64E-444C-BE95-35A6C5A8C280}" type="pres">
      <dgm:prSet presAssocID="{AFA59C0D-1A2F-4735-AECC-7B9B74F54B0A}" presName="rootComposite" presStyleCnt="0"/>
      <dgm:spPr/>
    </dgm:pt>
    <dgm:pt modelId="{68DA441A-0CAA-42D9-B70C-ED4288C6D7DD}" type="pres">
      <dgm:prSet presAssocID="{AFA59C0D-1A2F-4735-AECC-7B9B74F54B0A}" presName="rootText" presStyleLbl="node3" presStyleIdx="1" presStyleCnt="9" custLinFactNeighborX="-82343" custLinFactNeighborY="64908">
        <dgm:presLayoutVars>
          <dgm:chPref val="3"/>
        </dgm:presLayoutVars>
      </dgm:prSet>
      <dgm:spPr/>
    </dgm:pt>
    <dgm:pt modelId="{B2184847-E92A-4CC5-B4FA-D7A009769642}" type="pres">
      <dgm:prSet presAssocID="{AFA59C0D-1A2F-4735-AECC-7B9B74F54B0A}" presName="rootConnector" presStyleLbl="node3" presStyleIdx="1" presStyleCnt="9"/>
      <dgm:spPr/>
    </dgm:pt>
    <dgm:pt modelId="{40A5742E-80EE-469C-B4DE-8F7A6CC99B7C}" type="pres">
      <dgm:prSet presAssocID="{AFA59C0D-1A2F-4735-AECC-7B9B74F54B0A}" presName="hierChild4" presStyleCnt="0"/>
      <dgm:spPr/>
    </dgm:pt>
    <dgm:pt modelId="{949F1C9E-17E1-4BBC-8633-1EBAD0961FB8}" type="pres">
      <dgm:prSet presAssocID="{AFA59C0D-1A2F-4735-AECC-7B9B74F54B0A}" presName="hierChild5" presStyleCnt="0"/>
      <dgm:spPr/>
    </dgm:pt>
    <dgm:pt modelId="{4B654379-6946-4627-8FA3-97A7B9407E42}" type="pres">
      <dgm:prSet presAssocID="{08B242DF-4BFF-4631-AA9C-ED647AC68732}" presName="Name37" presStyleLbl="parChTrans1D3" presStyleIdx="2" presStyleCnt="9"/>
      <dgm:spPr/>
    </dgm:pt>
    <dgm:pt modelId="{F9B20AE9-9269-44A4-90C2-99008F77DA87}" type="pres">
      <dgm:prSet presAssocID="{7C7BAEE2-4818-4F90-9759-97EF37B22E6A}" presName="hierRoot2" presStyleCnt="0">
        <dgm:presLayoutVars>
          <dgm:hierBranch val="init"/>
        </dgm:presLayoutVars>
      </dgm:prSet>
      <dgm:spPr/>
    </dgm:pt>
    <dgm:pt modelId="{88BDF3A4-9FAD-453A-9EBD-2218F5C41FBA}" type="pres">
      <dgm:prSet presAssocID="{7C7BAEE2-4818-4F90-9759-97EF37B22E6A}" presName="rootComposite" presStyleCnt="0"/>
      <dgm:spPr/>
    </dgm:pt>
    <dgm:pt modelId="{4314934E-EE60-4825-B8C1-78C25B66EDBD}" type="pres">
      <dgm:prSet presAssocID="{7C7BAEE2-4818-4F90-9759-97EF37B22E6A}" presName="rootText" presStyleLbl="node3" presStyleIdx="2" presStyleCnt="9" custScaleX="150642" custScaleY="137450" custLinFactNeighborX="-88783" custLinFactNeighborY="38816">
        <dgm:presLayoutVars>
          <dgm:chPref val="3"/>
        </dgm:presLayoutVars>
      </dgm:prSet>
      <dgm:spPr/>
    </dgm:pt>
    <dgm:pt modelId="{76258513-193C-4EFD-ADF4-11224E4D6F8E}" type="pres">
      <dgm:prSet presAssocID="{7C7BAEE2-4818-4F90-9759-97EF37B22E6A}" presName="rootConnector" presStyleLbl="node3" presStyleIdx="2" presStyleCnt="9"/>
      <dgm:spPr/>
    </dgm:pt>
    <dgm:pt modelId="{0F28B358-9598-4EC8-B881-714A9E57A071}" type="pres">
      <dgm:prSet presAssocID="{7C7BAEE2-4818-4F90-9759-97EF37B22E6A}" presName="hierChild4" presStyleCnt="0"/>
      <dgm:spPr/>
    </dgm:pt>
    <dgm:pt modelId="{73572C64-7565-4633-81AA-7BEA58E55EA5}" type="pres">
      <dgm:prSet presAssocID="{7C7BAEE2-4818-4F90-9759-97EF37B22E6A}" presName="hierChild5" presStyleCnt="0"/>
      <dgm:spPr/>
    </dgm:pt>
    <dgm:pt modelId="{72948B18-C060-43D3-9C0A-71E28A10F58C}" type="pres">
      <dgm:prSet presAssocID="{FA96E8FE-1577-4AF9-B232-BF9B51DACEEB}" presName="hierChild5" presStyleCnt="0"/>
      <dgm:spPr/>
    </dgm:pt>
    <dgm:pt modelId="{64D2B8FE-C2C9-4D57-B7EE-F762641F6183}" type="pres">
      <dgm:prSet presAssocID="{7702B23D-E842-4705-A11E-0D028CB13F3C}" presName="Name37" presStyleLbl="parChTrans1D2" presStyleIdx="1" presStyleCnt="4"/>
      <dgm:spPr/>
    </dgm:pt>
    <dgm:pt modelId="{A1BDA879-1B74-4632-B840-8627ADEFF02B}" type="pres">
      <dgm:prSet presAssocID="{8FB97825-9123-44B6-BB3B-16E4F7C644E0}" presName="hierRoot2" presStyleCnt="0">
        <dgm:presLayoutVars>
          <dgm:hierBranch val="init"/>
        </dgm:presLayoutVars>
      </dgm:prSet>
      <dgm:spPr/>
    </dgm:pt>
    <dgm:pt modelId="{8542D5E2-2AE8-49AE-AF60-57B2A4D0F9A8}" type="pres">
      <dgm:prSet presAssocID="{8FB97825-9123-44B6-BB3B-16E4F7C644E0}" presName="rootComposite" presStyleCnt="0"/>
      <dgm:spPr/>
    </dgm:pt>
    <dgm:pt modelId="{B8E90937-37A8-466A-9A9B-AFF0B9ACBC1D}" type="pres">
      <dgm:prSet presAssocID="{8FB97825-9123-44B6-BB3B-16E4F7C644E0}" presName="rootText" presStyleLbl="node2" presStyleIdx="1" presStyleCnt="3" custLinFactNeighborX="18306" custLinFactNeighborY="90018">
        <dgm:presLayoutVars>
          <dgm:chPref val="3"/>
        </dgm:presLayoutVars>
      </dgm:prSet>
      <dgm:spPr/>
    </dgm:pt>
    <dgm:pt modelId="{A298E2DA-CF75-4814-BC93-083BA36DC2EC}" type="pres">
      <dgm:prSet presAssocID="{8FB97825-9123-44B6-BB3B-16E4F7C644E0}" presName="rootConnector" presStyleLbl="node2" presStyleIdx="1" presStyleCnt="3"/>
      <dgm:spPr/>
    </dgm:pt>
    <dgm:pt modelId="{04DD9A60-79B1-4521-9FBD-654BC44305B6}" type="pres">
      <dgm:prSet presAssocID="{8FB97825-9123-44B6-BB3B-16E4F7C644E0}" presName="hierChild4" presStyleCnt="0"/>
      <dgm:spPr/>
    </dgm:pt>
    <dgm:pt modelId="{AA6C1AC4-4953-42D5-82BE-83B7242B89E5}" type="pres">
      <dgm:prSet presAssocID="{80C35911-C7BC-4398-A10A-6B6A59059FC5}" presName="Name37" presStyleLbl="parChTrans1D3" presStyleIdx="3" presStyleCnt="9"/>
      <dgm:spPr/>
    </dgm:pt>
    <dgm:pt modelId="{C6A5A575-8147-4174-B566-4CD1CC609F60}" type="pres">
      <dgm:prSet presAssocID="{B263B31C-4130-4D74-A3C6-23E0915C5192}" presName="hierRoot2" presStyleCnt="0">
        <dgm:presLayoutVars>
          <dgm:hierBranch val="init"/>
        </dgm:presLayoutVars>
      </dgm:prSet>
      <dgm:spPr/>
    </dgm:pt>
    <dgm:pt modelId="{E943FFAD-BD4A-41B7-BB70-CA4ED8238656}" type="pres">
      <dgm:prSet presAssocID="{B263B31C-4130-4D74-A3C6-23E0915C5192}" presName="rootComposite" presStyleCnt="0"/>
      <dgm:spPr/>
    </dgm:pt>
    <dgm:pt modelId="{3E4109C8-FD15-4190-89AA-255B62579739}" type="pres">
      <dgm:prSet presAssocID="{B263B31C-4130-4D74-A3C6-23E0915C5192}" presName="rootText" presStyleLbl="node3" presStyleIdx="3" presStyleCnt="9" custLinFactNeighborX="-255" custLinFactNeighborY="89683">
        <dgm:presLayoutVars>
          <dgm:chPref val="3"/>
        </dgm:presLayoutVars>
      </dgm:prSet>
      <dgm:spPr/>
    </dgm:pt>
    <dgm:pt modelId="{90FCE59D-E97E-4C13-AA0A-3A4323A70721}" type="pres">
      <dgm:prSet presAssocID="{B263B31C-4130-4D74-A3C6-23E0915C5192}" presName="rootConnector" presStyleLbl="node3" presStyleIdx="3" presStyleCnt="9"/>
      <dgm:spPr/>
    </dgm:pt>
    <dgm:pt modelId="{A3554552-32C3-4632-BC78-7183E00FF9C2}" type="pres">
      <dgm:prSet presAssocID="{B263B31C-4130-4D74-A3C6-23E0915C5192}" presName="hierChild4" presStyleCnt="0"/>
      <dgm:spPr/>
    </dgm:pt>
    <dgm:pt modelId="{27AE0DA5-7D95-4A9F-9DAB-2ED5B9231EEC}" type="pres">
      <dgm:prSet presAssocID="{B263B31C-4130-4D74-A3C6-23E0915C5192}" presName="hierChild5" presStyleCnt="0"/>
      <dgm:spPr/>
    </dgm:pt>
    <dgm:pt modelId="{CEE17BA7-73AE-4141-9FB3-B4CDD6D76DA4}" type="pres">
      <dgm:prSet presAssocID="{1704B1B8-6B96-46C8-8ADD-DECA9C3218CC}" presName="Name37" presStyleLbl="parChTrans1D3" presStyleIdx="4" presStyleCnt="9"/>
      <dgm:spPr/>
    </dgm:pt>
    <dgm:pt modelId="{36E7E60B-8658-4FAD-9EEE-A47F4C844810}" type="pres">
      <dgm:prSet presAssocID="{7218F3C3-0907-4E85-A96F-A6895A4A6E1C}" presName="hierRoot2" presStyleCnt="0">
        <dgm:presLayoutVars>
          <dgm:hierBranch val="init"/>
        </dgm:presLayoutVars>
      </dgm:prSet>
      <dgm:spPr/>
    </dgm:pt>
    <dgm:pt modelId="{4496E48A-7900-47E8-94FC-96D3B6CB1070}" type="pres">
      <dgm:prSet presAssocID="{7218F3C3-0907-4E85-A96F-A6895A4A6E1C}" presName="rootComposite" presStyleCnt="0"/>
      <dgm:spPr/>
    </dgm:pt>
    <dgm:pt modelId="{6F45C3C7-0EFF-4C1D-9D34-C8C2E6CFDFD2}" type="pres">
      <dgm:prSet presAssocID="{7218F3C3-0907-4E85-A96F-A6895A4A6E1C}" presName="rootText" presStyleLbl="node3" presStyleIdx="4" presStyleCnt="9" custScaleX="162685" custScaleY="133498" custLinFactY="2226" custLinFactNeighborX="-13133" custLinFactNeighborY="100000">
        <dgm:presLayoutVars>
          <dgm:chPref val="3"/>
        </dgm:presLayoutVars>
      </dgm:prSet>
      <dgm:spPr/>
    </dgm:pt>
    <dgm:pt modelId="{FD029DF8-CDF4-464B-8B6C-0C9E4EB0756C}" type="pres">
      <dgm:prSet presAssocID="{7218F3C3-0907-4E85-A96F-A6895A4A6E1C}" presName="rootConnector" presStyleLbl="node3" presStyleIdx="4" presStyleCnt="9"/>
      <dgm:spPr/>
    </dgm:pt>
    <dgm:pt modelId="{7A07E616-96CC-4E81-A242-83662B63F2B0}" type="pres">
      <dgm:prSet presAssocID="{7218F3C3-0907-4E85-A96F-A6895A4A6E1C}" presName="hierChild4" presStyleCnt="0"/>
      <dgm:spPr/>
    </dgm:pt>
    <dgm:pt modelId="{EF81A189-07CD-44A2-A36C-74EC902DA928}" type="pres">
      <dgm:prSet presAssocID="{7218F3C3-0907-4E85-A96F-A6895A4A6E1C}" presName="hierChild5" presStyleCnt="0"/>
      <dgm:spPr/>
    </dgm:pt>
    <dgm:pt modelId="{FCF601B2-CA0D-40FA-896B-D184FF18C51E}" type="pres">
      <dgm:prSet presAssocID="{8FB97825-9123-44B6-BB3B-16E4F7C644E0}" presName="hierChild5" presStyleCnt="0"/>
      <dgm:spPr/>
    </dgm:pt>
    <dgm:pt modelId="{22412A4C-72F7-47DE-9848-FB11629A1BC6}" type="pres">
      <dgm:prSet presAssocID="{9E573B80-6D66-4E68-91A2-ADB871475145}" presName="Name37" presStyleLbl="parChTrans1D2" presStyleIdx="2" presStyleCnt="4"/>
      <dgm:spPr/>
    </dgm:pt>
    <dgm:pt modelId="{D0053E43-D04E-4326-99B2-45A9E0930B37}" type="pres">
      <dgm:prSet presAssocID="{DC4BBF8E-A929-4F47-912E-C5AB5CA48DBE}" presName="hierRoot2" presStyleCnt="0">
        <dgm:presLayoutVars>
          <dgm:hierBranch val="init"/>
        </dgm:presLayoutVars>
      </dgm:prSet>
      <dgm:spPr/>
    </dgm:pt>
    <dgm:pt modelId="{5E011534-BB14-4B02-B328-6E229A0AC396}" type="pres">
      <dgm:prSet presAssocID="{DC4BBF8E-A929-4F47-912E-C5AB5CA48DBE}" presName="rootComposite" presStyleCnt="0"/>
      <dgm:spPr/>
    </dgm:pt>
    <dgm:pt modelId="{DFC1FB16-94CE-4B7E-9CF6-5F614BA0A411}" type="pres">
      <dgm:prSet presAssocID="{DC4BBF8E-A929-4F47-912E-C5AB5CA48DBE}" presName="rootText" presStyleLbl="node2" presStyleIdx="2" presStyleCnt="3" custScaleX="125000" custScaleY="127012" custLinFactNeighborX="44920" custLinFactNeighborY="-59819">
        <dgm:presLayoutVars>
          <dgm:chPref val="3"/>
        </dgm:presLayoutVars>
      </dgm:prSet>
      <dgm:spPr/>
    </dgm:pt>
    <dgm:pt modelId="{C90242EA-CE9B-48C3-91BE-274836C8CF8D}" type="pres">
      <dgm:prSet presAssocID="{DC4BBF8E-A929-4F47-912E-C5AB5CA48DBE}" presName="rootConnector" presStyleLbl="node2" presStyleIdx="2" presStyleCnt="3"/>
      <dgm:spPr/>
    </dgm:pt>
    <dgm:pt modelId="{37AC0E12-D144-49FC-B56B-0999DD109D22}" type="pres">
      <dgm:prSet presAssocID="{DC4BBF8E-A929-4F47-912E-C5AB5CA48DBE}" presName="hierChild4" presStyleCnt="0"/>
      <dgm:spPr/>
    </dgm:pt>
    <dgm:pt modelId="{730FDFE7-8397-48B7-B5C8-CE3E50B1AD3F}" type="pres">
      <dgm:prSet presAssocID="{40B8325A-8569-4CEB-A454-9D9325A614C0}" presName="Name37" presStyleLbl="parChTrans1D3" presStyleIdx="5" presStyleCnt="9"/>
      <dgm:spPr/>
    </dgm:pt>
    <dgm:pt modelId="{8913FD3D-64EA-45CE-87BB-287DCA90D3FC}" type="pres">
      <dgm:prSet presAssocID="{F6D6FBAC-02D8-4404-9169-96933A4816FF}" presName="hierRoot2" presStyleCnt="0">
        <dgm:presLayoutVars>
          <dgm:hierBranch val="init"/>
        </dgm:presLayoutVars>
      </dgm:prSet>
      <dgm:spPr/>
    </dgm:pt>
    <dgm:pt modelId="{0A4BB39E-7657-4AED-B76E-CB4B82B795EC}" type="pres">
      <dgm:prSet presAssocID="{F6D6FBAC-02D8-4404-9169-96933A4816FF}" presName="rootComposite" presStyleCnt="0"/>
      <dgm:spPr/>
    </dgm:pt>
    <dgm:pt modelId="{5AD82FAA-77CE-4C4D-B011-9D37FE8DE147}" type="pres">
      <dgm:prSet presAssocID="{F6D6FBAC-02D8-4404-9169-96933A4816FF}" presName="rootText" presStyleLbl="node3" presStyleIdx="5" presStyleCnt="9" custLinFactX="5829" custLinFactNeighborX="100000" custLinFactNeighborY="-40358">
        <dgm:presLayoutVars>
          <dgm:chPref val="3"/>
        </dgm:presLayoutVars>
      </dgm:prSet>
      <dgm:spPr/>
    </dgm:pt>
    <dgm:pt modelId="{1CFC83F2-4D3C-4A4F-81B0-F91141635A20}" type="pres">
      <dgm:prSet presAssocID="{F6D6FBAC-02D8-4404-9169-96933A4816FF}" presName="rootConnector" presStyleLbl="node3" presStyleIdx="5" presStyleCnt="9"/>
      <dgm:spPr/>
    </dgm:pt>
    <dgm:pt modelId="{7914DD4C-20A0-46FB-BDD4-8E72CF78F373}" type="pres">
      <dgm:prSet presAssocID="{F6D6FBAC-02D8-4404-9169-96933A4816FF}" presName="hierChild4" presStyleCnt="0"/>
      <dgm:spPr/>
    </dgm:pt>
    <dgm:pt modelId="{D8821CFB-FBD0-4D60-9EEA-F55C9F11A9B3}" type="pres">
      <dgm:prSet presAssocID="{F6D6FBAC-02D8-4404-9169-96933A4816FF}" presName="hierChild5" presStyleCnt="0"/>
      <dgm:spPr/>
    </dgm:pt>
    <dgm:pt modelId="{822CCACA-7B8C-44F6-B51F-D048BD3322C6}" type="pres">
      <dgm:prSet presAssocID="{D74DC357-2AAC-4787-880E-61CC8E602B5A}" presName="Name37" presStyleLbl="parChTrans1D3" presStyleIdx="6" presStyleCnt="9"/>
      <dgm:spPr/>
    </dgm:pt>
    <dgm:pt modelId="{3CC957A7-3CB3-4EB1-BFD2-07717E5E7D4B}" type="pres">
      <dgm:prSet presAssocID="{03CC66EF-F224-409B-A61E-B376928975EA}" presName="hierRoot2" presStyleCnt="0">
        <dgm:presLayoutVars>
          <dgm:hierBranch val="init"/>
        </dgm:presLayoutVars>
      </dgm:prSet>
      <dgm:spPr/>
    </dgm:pt>
    <dgm:pt modelId="{FCA57614-F683-4D68-8D16-8FF47CB24DBD}" type="pres">
      <dgm:prSet presAssocID="{03CC66EF-F224-409B-A61E-B376928975EA}" presName="rootComposite" presStyleCnt="0"/>
      <dgm:spPr/>
    </dgm:pt>
    <dgm:pt modelId="{7809294A-F1DA-4F14-A90E-4ED877522C97}" type="pres">
      <dgm:prSet presAssocID="{03CC66EF-F224-409B-A61E-B376928975EA}" presName="rootText" presStyleLbl="node3" presStyleIdx="6" presStyleCnt="9" custLinFactX="6740" custLinFactNeighborX="100000" custLinFactNeighborY="74071">
        <dgm:presLayoutVars>
          <dgm:chPref val="3"/>
        </dgm:presLayoutVars>
      </dgm:prSet>
      <dgm:spPr/>
    </dgm:pt>
    <dgm:pt modelId="{5145AC40-B752-4F81-AA9F-8C500AEB23F3}" type="pres">
      <dgm:prSet presAssocID="{03CC66EF-F224-409B-A61E-B376928975EA}" presName="rootConnector" presStyleLbl="node3" presStyleIdx="6" presStyleCnt="9"/>
      <dgm:spPr/>
    </dgm:pt>
    <dgm:pt modelId="{66AC779E-DF49-4896-BF38-DD39BEBC9D28}" type="pres">
      <dgm:prSet presAssocID="{03CC66EF-F224-409B-A61E-B376928975EA}" presName="hierChild4" presStyleCnt="0"/>
      <dgm:spPr/>
    </dgm:pt>
    <dgm:pt modelId="{3AE1B068-2CAC-4596-932B-7A10624DBD86}" type="pres">
      <dgm:prSet presAssocID="{03CC66EF-F224-409B-A61E-B376928975EA}" presName="hierChild5" presStyleCnt="0"/>
      <dgm:spPr/>
    </dgm:pt>
    <dgm:pt modelId="{4E8E08D2-8C83-4494-8A3F-D547D44B1154}" type="pres">
      <dgm:prSet presAssocID="{06721DD0-2CE6-4470-99C4-4091451AD7CC}" presName="Name37" presStyleLbl="parChTrans1D3" presStyleIdx="7" presStyleCnt="9"/>
      <dgm:spPr/>
    </dgm:pt>
    <dgm:pt modelId="{D8575C27-7944-4798-9A74-75EEB87A95EC}" type="pres">
      <dgm:prSet presAssocID="{B2165138-B6EB-4040-B406-56A7FF6CACA5}" presName="hierRoot2" presStyleCnt="0">
        <dgm:presLayoutVars>
          <dgm:hierBranch val="init"/>
        </dgm:presLayoutVars>
      </dgm:prSet>
      <dgm:spPr/>
    </dgm:pt>
    <dgm:pt modelId="{EF7079E6-6025-4514-B524-B72161AD9458}" type="pres">
      <dgm:prSet presAssocID="{B2165138-B6EB-4040-B406-56A7FF6CACA5}" presName="rootComposite" presStyleCnt="0"/>
      <dgm:spPr/>
    </dgm:pt>
    <dgm:pt modelId="{BD32151B-E304-4DA9-AEDA-33538AA4AEED}" type="pres">
      <dgm:prSet presAssocID="{B2165138-B6EB-4040-B406-56A7FF6CACA5}" presName="rootText" presStyleLbl="node3" presStyleIdx="7" presStyleCnt="9" custLinFactX="12268" custLinFactNeighborX="100000" custLinFactNeighborY="62000">
        <dgm:presLayoutVars>
          <dgm:chPref val="3"/>
        </dgm:presLayoutVars>
      </dgm:prSet>
      <dgm:spPr/>
    </dgm:pt>
    <dgm:pt modelId="{8DA5FF91-8F52-4FCD-9462-46B1DD688BF4}" type="pres">
      <dgm:prSet presAssocID="{B2165138-B6EB-4040-B406-56A7FF6CACA5}" presName="rootConnector" presStyleLbl="node3" presStyleIdx="7" presStyleCnt="9"/>
      <dgm:spPr/>
    </dgm:pt>
    <dgm:pt modelId="{A01A56B6-4B2C-4B90-8504-3B849A482BD1}" type="pres">
      <dgm:prSet presAssocID="{B2165138-B6EB-4040-B406-56A7FF6CACA5}" presName="hierChild4" presStyleCnt="0"/>
      <dgm:spPr/>
    </dgm:pt>
    <dgm:pt modelId="{393EDAC9-1A91-4126-975E-51349481C812}" type="pres">
      <dgm:prSet presAssocID="{B2165138-B6EB-4040-B406-56A7FF6CACA5}" presName="hierChild5" presStyleCnt="0"/>
      <dgm:spPr/>
    </dgm:pt>
    <dgm:pt modelId="{4DF8875F-4BB3-4822-A75C-C883F77A2EAA}" type="pres">
      <dgm:prSet presAssocID="{7536BDEC-EB1A-42D2-B618-DB17C3CA3A20}" presName="Name37" presStyleLbl="parChTrans1D3" presStyleIdx="8" presStyleCnt="9"/>
      <dgm:spPr/>
    </dgm:pt>
    <dgm:pt modelId="{25FEC917-B0BF-4681-B15E-270CA3478DAE}" type="pres">
      <dgm:prSet presAssocID="{2FFBC78F-D336-4EDC-AFD4-CDA1D4147637}" presName="hierRoot2" presStyleCnt="0">
        <dgm:presLayoutVars>
          <dgm:hierBranch val="init"/>
        </dgm:presLayoutVars>
      </dgm:prSet>
      <dgm:spPr/>
    </dgm:pt>
    <dgm:pt modelId="{8CCE03BC-B2A0-42FB-928A-2834F0F0B783}" type="pres">
      <dgm:prSet presAssocID="{2FFBC78F-D336-4EDC-AFD4-CDA1D4147637}" presName="rootComposite" presStyleCnt="0"/>
      <dgm:spPr/>
    </dgm:pt>
    <dgm:pt modelId="{DDF6D5EB-72C8-4892-99E0-F72A7FF3860C}" type="pres">
      <dgm:prSet presAssocID="{2FFBC78F-D336-4EDC-AFD4-CDA1D4147637}" presName="rootText" presStyleLbl="node3" presStyleIdx="8" presStyleCnt="9" custLinFactX="5829" custLinFactY="-137572" custLinFactNeighborX="100000" custLinFactNeighborY="-200000">
        <dgm:presLayoutVars>
          <dgm:chPref val="3"/>
        </dgm:presLayoutVars>
      </dgm:prSet>
      <dgm:spPr/>
    </dgm:pt>
    <dgm:pt modelId="{38EDB35A-A44B-41CE-8090-87633AF1A7CB}" type="pres">
      <dgm:prSet presAssocID="{2FFBC78F-D336-4EDC-AFD4-CDA1D4147637}" presName="rootConnector" presStyleLbl="node3" presStyleIdx="8" presStyleCnt="9"/>
      <dgm:spPr/>
    </dgm:pt>
    <dgm:pt modelId="{01BBAF9D-FA2F-4745-B629-B4C7828683E3}" type="pres">
      <dgm:prSet presAssocID="{2FFBC78F-D336-4EDC-AFD4-CDA1D4147637}" presName="hierChild4" presStyleCnt="0"/>
      <dgm:spPr/>
    </dgm:pt>
    <dgm:pt modelId="{82AB0E24-5071-4E2A-B772-AA1B131CBA85}" type="pres">
      <dgm:prSet presAssocID="{2FFBC78F-D336-4EDC-AFD4-CDA1D4147637}" presName="hierChild5" presStyleCnt="0"/>
      <dgm:spPr/>
    </dgm:pt>
    <dgm:pt modelId="{8933C7D7-3EAB-4947-8984-32C76E72324C}" type="pres">
      <dgm:prSet presAssocID="{DC4BBF8E-A929-4F47-912E-C5AB5CA48DBE}" presName="hierChild5" presStyleCnt="0"/>
      <dgm:spPr/>
    </dgm:pt>
    <dgm:pt modelId="{64365F76-3FFE-4C08-A66E-9258DF485B09}" type="pres">
      <dgm:prSet presAssocID="{B72402B7-C220-428A-BF3B-767F783AC16C}" presName="hierChild3" presStyleCnt="0"/>
      <dgm:spPr/>
    </dgm:pt>
    <dgm:pt modelId="{2A04AFB0-CF67-4041-A09A-6073264A79D1}" type="pres">
      <dgm:prSet presAssocID="{DE10A31C-F840-4856-8CCF-BBC8FF1AF859}" presName="Name111" presStyleLbl="parChTrans1D2" presStyleIdx="3" presStyleCnt="4"/>
      <dgm:spPr/>
    </dgm:pt>
    <dgm:pt modelId="{C24B07FD-C354-4A7B-8E0D-72C9CFED4DCD}" type="pres">
      <dgm:prSet presAssocID="{015D585D-3E22-4C92-8287-B0DA1C983EC0}" presName="hierRoot3" presStyleCnt="0">
        <dgm:presLayoutVars>
          <dgm:hierBranch val="init"/>
        </dgm:presLayoutVars>
      </dgm:prSet>
      <dgm:spPr/>
    </dgm:pt>
    <dgm:pt modelId="{D8F7C089-3C4D-424E-8300-E3F442084B9A}" type="pres">
      <dgm:prSet presAssocID="{015D585D-3E22-4C92-8287-B0DA1C983EC0}" presName="rootComposite3" presStyleCnt="0"/>
      <dgm:spPr/>
    </dgm:pt>
    <dgm:pt modelId="{2C5D2F6C-0A61-43DF-B126-C6A21C3C0AA4}" type="pres">
      <dgm:prSet presAssocID="{015D585D-3E22-4C92-8287-B0DA1C983EC0}" presName="rootText3" presStyleLbl="asst1" presStyleIdx="0" presStyleCnt="1" custScaleX="150418" custLinFactNeighborX="-91364" custLinFactNeighborY="81805">
        <dgm:presLayoutVars>
          <dgm:chPref val="3"/>
        </dgm:presLayoutVars>
      </dgm:prSet>
      <dgm:spPr/>
    </dgm:pt>
    <dgm:pt modelId="{E2A4DF0D-4179-4F1C-8578-AEC110731C07}" type="pres">
      <dgm:prSet presAssocID="{015D585D-3E22-4C92-8287-B0DA1C983EC0}" presName="rootConnector3" presStyleLbl="asst1" presStyleIdx="0" presStyleCnt="1"/>
      <dgm:spPr/>
    </dgm:pt>
    <dgm:pt modelId="{71C7D274-2664-4C4B-8985-4B1B29FFB218}" type="pres">
      <dgm:prSet presAssocID="{015D585D-3E22-4C92-8287-B0DA1C983EC0}" presName="hierChild6" presStyleCnt="0"/>
      <dgm:spPr/>
    </dgm:pt>
    <dgm:pt modelId="{9D3B84E9-43A5-46F3-972C-50A596678A28}" type="pres">
      <dgm:prSet presAssocID="{015D585D-3E22-4C92-8287-B0DA1C983EC0}" presName="hierChild7" presStyleCnt="0"/>
      <dgm:spPr/>
    </dgm:pt>
  </dgm:ptLst>
  <dgm:cxnLst>
    <dgm:cxn modelId="{9AA6A702-4D9C-4884-BE7C-F5B4DB2EDDC7}" type="presOf" srcId="{B2165138-B6EB-4040-B406-56A7FF6CACA5}" destId="{BD32151B-E304-4DA9-AEDA-33538AA4AEED}" srcOrd="0" destOrd="0" presId="urn:microsoft.com/office/officeart/2005/8/layout/orgChart1"/>
    <dgm:cxn modelId="{C68BAB04-D0E7-4919-AF41-8FC7EA78B06F}" srcId="{B72402B7-C220-428A-BF3B-767F783AC16C}" destId="{FA96E8FE-1577-4AF9-B232-BF9B51DACEEB}" srcOrd="1" destOrd="0" parTransId="{FFE949DA-A09C-4A41-9070-9B600A32A75C}" sibTransId="{A0A26CCD-EBF8-4634-9C24-6B72A2786E32}"/>
    <dgm:cxn modelId="{07A2CE07-8ED7-42A1-826F-A2E25E5CFE8D}" srcId="{B72402B7-C220-428A-BF3B-767F783AC16C}" destId="{DC4BBF8E-A929-4F47-912E-C5AB5CA48DBE}" srcOrd="3" destOrd="0" parTransId="{9E573B80-6D66-4E68-91A2-ADB871475145}" sibTransId="{F3A72D01-CDF7-4D80-876C-3816B135EF18}"/>
    <dgm:cxn modelId="{44E53E0C-687D-4C84-BF8A-A10C691F7C9D}" type="presOf" srcId="{B72402B7-C220-428A-BF3B-767F783AC16C}" destId="{D92C98F2-2DD1-48AB-97A6-28A23C820892}" srcOrd="0" destOrd="0" presId="urn:microsoft.com/office/officeart/2005/8/layout/orgChart1"/>
    <dgm:cxn modelId="{6B9EC219-D915-4F52-A17D-83FEAB4E616D}" type="presOf" srcId="{015D585D-3E22-4C92-8287-B0DA1C983EC0}" destId="{2C5D2F6C-0A61-43DF-B126-C6A21C3C0AA4}" srcOrd="0" destOrd="0" presId="urn:microsoft.com/office/officeart/2005/8/layout/orgChart1"/>
    <dgm:cxn modelId="{B914951D-B847-49A9-94DD-70622DC2C665}" type="presOf" srcId="{750A1949-7D96-4BC7-B631-121B8D547362}" destId="{70C16CE1-DF93-495E-A630-08FABD48DE4A}" srcOrd="0" destOrd="0" presId="urn:microsoft.com/office/officeart/2005/8/layout/orgChart1"/>
    <dgm:cxn modelId="{686D0920-44A2-46D3-8963-C4938C77E6B9}" type="presOf" srcId="{F6D6FBAC-02D8-4404-9169-96933A4816FF}" destId="{5AD82FAA-77CE-4C4D-B011-9D37FE8DE147}" srcOrd="0" destOrd="0" presId="urn:microsoft.com/office/officeart/2005/8/layout/orgChart1"/>
    <dgm:cxn modelId="{EDE12F24-1A3A-4D41-942E-B05CA3B2539A}" type="presOf" srcId="{D74DC357-2AAC-4787-880E-61CC8E602B5A}" destId="{822CCACA-7B8C-44F6-B51F-D048BD3322C6}" srcOrd="0" destOrd="0" presId="urn:microsoft.com/office/officeart/2005/8/layout/orgChart1"/>
    <dgm:cxn modelId="{47528026-45A2-486C-87CA-3799B9D54D19}" type="presOf" srcId="{80C35911-C7BC-4398-A10A-6B6A59059FC5}" destId="{AA6C1AC4-4953-42D5-82BE-83B7242B89E5}" srcOrd="0" destOrd="0" presId="urn:microsoft.com/office/officeart/2005/8/layout/orgChart1"/>
    <dgm:cxn modelId="{820D5B27-4FF9-48AF-B605-588CE919D8E0}" type="presOf" srcId="{DC4BBF8E-A929-4F47-912E-C5AB5CA48DBE}" destId="{C90242EA-CE9B-48C3-91BE-274836C8CF8D}" srcOrd="1" destOrd="0" presId="urn:microsoft.com/office/officeart/2005/8/layout/orgChart1"/>
    <dgm:cxn modelId="{60C5442B-D69D-4D25-9101-C7E587956430}" type="presOf" srcId="{2FFBC78F-D336-4EDC-AFD4-CDA1D4147637}" destId="{DDF6D5EB-72C8-4892-99E0-F72A7FF3860C}" srcOrd="0" destOrd="0" presId="urn:microsoft.com/office/officeart/2005/8/layout/orgChart1"/>
    <dgm:cxn modelId="{CF168C33-062A-4E3C-AEBF-61B2AE95634D}" srcId="{B72402B7-C220-428A-BF3B-767F783AC16C}" destId="{8FB97825-9123-44B6-BB3B-16E4F7C644E0}" srcOrd="2" destOrd="0" parTransId="{7702B23D-E842-4705-A11E-0D028CB13F3C}" sibTransId="{4841E474-2CC7-46DF-B4BA-ED89F2BF955A}"/>
    <dgm:cxn modelId="{2E7FC033-A582-4366-B0FF-CC1EC8BA2012}" type="presOf" srcId="{301C5CC6-97C8-4DBD-A9F6-95E8FC00E0DC}" destId="{3393BE3A-AF06-469B-8923-98FEC3E6D6D2}" srcOrd="0" destOrd="0" presId="urn:microsoft.com/office/officeart/2005/8/layout/orgChart1"/>
    <dgm:cxn modelId="{6BC9CA36-0F2A-4994-8746-138613EE9811}" type="presOf" srcId="{AFA59C0D-1A2F-4735-AECC-7B9B74F54B0A}" destId="{68DA441A-0CAA-42D9-B70C-ED4288C6D7DD}" srcOrd="0" destOrd="0" presId="urn:microsoft.com/office/officeart/2005/8/layout/orgChart1"/>
    <dgm:cxn modelId="{028BE33F-053D-4C24-AA19-AC01BECEFEDB}" srcId="{FA96E8FE-1577-4AF9-B232-BF9B51DACEEB}" destId="{7C7BAEE2-4818-4F90-9759-97EF37B22E6A}" srcOrd="2" destOrd="0" parTransId="{08B242DF-4BFF-4631-AA9C-ED647AC68732}" sibTransId="{561E00A7-A675-4727-93CF-0EEA7D844CB2}"/>
    <dgm:cxn modelId="{CAB0235E-1CC2-4FD0-850D-96BC7CBD31F6}" type="presOf" srcId="{7C7BAEE2-4818-4F90-9759-97EF37B22E6A}" destId="{76258513-193C-4EFD-ADF4-11224E4D6F8E}" srcOrd="1" destOrd="0" presId="urn:microsoft.com/office/officeart/2005/8/layout/orgChart1"/>
    <dgm:cxn modelId="{435AF443-66F6-4AFD-B14A-50AE84A98C2B}" type="presOf" srcId="{7218F3C3-0907-4E85-A96F-A6895A4A6E1C}" destId="{6F45C3C7-0EFF-4C1D-9D34-C8C2E6CFDFD2}" srcOrd="0" destOrd="0" presId="urn:microsoft.com/office/officeart/2005/8/layout/orgChart1"/>
    <dgm:cxn modelId="{7BEEB965-C667-4817-91C0-DC23874BCE09}" type="presOf" srcId="{38C4BE77-23CF-47F1-949D-7C37DA002DD8}" destId="{9D9A2EF5-12AC-4F47-AF8B-27C0318822E1}" srcOrd="0" destOrd="0" presId="urn:microsoft.com/office/officeart/2005/8/layout/orgChart1"/>
    <dgm:cxn modelId="{5F51476A-3DEA-4E3E-9A0B-13647944151F}" type="presOf" srcId="{8FB97825-9123-44B6-BB3B-16E4F7C644E0}" destId="{B8E90937-37A8-466A-9A9B-AFF0B9ACBC1D}" srcOrd="0" destOrd="0" presId="urn:microsoft.com/office/officeart/2005/8/layout/orgChart1"/>
    <dgm:cxn modelId="{5555A66A-CDAC-4184-86E4-4B0E62AF7D68}" type="presOf" srcId="{5924258F-02B7-4889-9C2C-E6985521320E}" destId="{84322780-5C56-42E9-BD46-9500A0AC25DA}" srcOrd="0" destOrd="0" presId="urn:microsoft.com/office/officeart/2005/8/layout/orgChart1"/>
    <dgm:cxn modelId="{D874D74A-BC75-472C-ABF1-E2C6E1C6B987}" type="presOf" srcId="{7702B23D-E842-4705-A11E-0D028CB13F3C}" destId="{64D2B8FE-C2C9-4D57-B7EE-F762641F6183}" srcOrd="0" destOrd="0" presId="urn:microsoft.com/office/officeart/2005/8/layout/orgChart1"/>
    <dgm:cxn modelId="{B0293E4B-9DE9-4C55-BD03-F67082FBC511}" srcId="{FA96E8FE-1577-4AF9-B232-BF9B51DACEEB}" destId="{AFA59C0D-1A2F-4735-AECC-7B9B74F54B0A}" srcOrd="1" destOrd="0" parTransId="{750A1949-7D96-4BC7-B631-121B8D547362}" sibTransId="{0CDA76CC-C38B-4B68-AA38-379288190C0C}"/>
    <dgm:cxn modelId="{95EA0D72-48B0-46A5-97F2-C15735280561}" srcId="{38C4BE77-23CF-47F1-949D-7C37DA002DD8}" destId="{B72402B7-C220-428A-BF3B-767F783AC16C}" srcOrd="0" destOrd="0" parTransId="{74A631B6-40F1-4143-9F2F-789ADEA22481}" sibTransId="{ECFEF4EE-8704-4A98-93BF-4C88C9C968B2}"/>
    <dgm:cxn modelId="{31D31D72-C488-497F-8E94-449168027FFD}" type="presOf" srcId="{FA96E8FE-1577-4AF9-B232-BF9B51DACEEB}" destId="{FD2DE809-68A2-49D2-84FB-2D38C9B8CF90}" srcOrd="0" destOrd="0" presId="urn:microsoft.com/office/officeart/2005/8/layout/orgChart1"/>
    <dgm:cxn modelId="{A2847576-31FD-4893-9886-740AEE0443FD}" type="presOf" srcId="{03CC66EF-F224-409B-A61E-B376928975EA}" destId="{5145AC40-B752-4F81-AA9F-8C500AEB23F3}" srcOrd="1" destOrd="0" presId="urn:microsoft.com/office/officeart/2005/8/layout/orgChart1"/>
    <dgm:cxn modelId="{F9A8EA56-60F3-440C-A709-2EC292CB64AC}" srcId="{DC4BBF8E-A929-4F47-912E-C5AB5CA48DBE}" destId="{B2165138-B6EB-4040-B406-56A7FF6CACA5}" srcOrd="2" destOrd="0" parTransId="{06721DD0-2CE6-4470-99C4-4091451AD7CC}" sibTransId="{A5BB4533-DBE9-41E1-B1AA-FA82DDC4578C}"/>
    <dgm:cxn modelId="{D92C9A81-BDAD-4634-8611-91B020855EEA}" type="presOf" srcId="{B72402B7-C220-428A-BF3B-767F783AC16C}" destId="{F474B57F-6C50-41D5-9A53-9675C5ABAA9B}" srcOrd="1" destOrd="0" presId="urn:microsoft.com/office/officeart/2005/8/layout/orgChart1"/>
    <dgm:cxn modelId="{9F5EE185-5B1D-4A37-91A4-78663C26274E}" type="presOf" srcId="{2FFBC78F-D336-4EDC-AFD4-CDA1D4147637}" destId="{38EDB35A-A44B-41CE-8090-87633AF1A7CB}" srcOrd="1" destOrd="0" presId="urn:microsoft.com/office/officeart/2005/8/layout/orgChart1"/>
    <dgm:cxn modelId="{4F0FE685-5060-4A32-83A0-0EDFA1FD490B}" type="presOf" srcId="{DE10A31C-F840-4856-8CCF-BBC8FF1AF859}" destId="{2A04AFB0-CF67-4041-A09A-6073264A79D1}" srcOrd="0" destOrd="0" presId="urn:microsoft.com/office/officeart/2005/8/layout/orgChart1"/>
    <dgm:cxn modelId="{6BBD5789-AC08-4555-97A3-E81CABC2369D}" type="presOf" srcId="{8FB97825-9123-44B6-BB3B-16E4F7C644E0}" destId="{A298E2DA-CF75-4814-BC93-083BA36DC2EC}" srcOrd="1" destOrd="0" presId="urn:microsoft.com/office/officeart/2005/8/layout/orgChart1"/>
    <dgm:cxn modelId="{07F4B48A-3F90-40E6-9304-1807A66C4BE7}" srcId="{8FB97825-9123-44B6-BB3B-16E4F7C644E0}" destId="{B263B31C-4130-4D74-A3C6-23E0915C5192}" srcOrd="0" destOrd="0" parTransId="{80C35911-C7BC-4398-A10A-6B6A59059FC5}" sibTransId="{3CFD3ECC-6D51-4387-B17D-16CFAACE6705}"/>
    <dgm:cxn modelId="{74B42B8C-1C92-41A3-9038-AFD865C54A20}" type="presOf" srcId="{B263B31C-4130-4D74-A3C6-23E0915C5192}" destId="{3E4109C8-FD15-4190-89AA-255B62579739}" srcOrd="0" destOrd="0" presId="urn:microsoft.com/office/officeart/2005/8/layout/orgChart1"/>
    <dgm:cxn modelId="{8A68AD8C-6BC0-45A9-95B9-40FEB0F3481D}" type="presOf" srcId="{AFA59C0D-1A2F-4735-AECC-7B9B74F54B0A}" destId="{B2184847-E92A-4CC5-B4FA-D7A009769642}" srcOrd="1" destOrd="0" presId="urn:microsoft.com/office/officeart/2005/8/layout/orgChart1"/>
    <dgm:cxn modelId="{EF00F897-416E-4877-837C-FD63692015C5}" type="presOf" srcId="{5924258F-02B7-4889-9C2C-E6985521320E}" destId="{1C4F6C3C-9008-4039-8066-3C2F15FE2F97}" srcOrd="1" destOrd="0" presId="urn:microsoft.com/office/officeart/2005/8/layout/orgChart1"/>
    <dgm:cxn modelId="{881A40A0-5F74-4DBE-9521-C77797942103}" type="presOf" srcId="{B263B31C-4130-4D74-A3C6-23E0915C5192}" destId="{90FCE59D-E97E-4C13-AA0A-3A4323A70721}" srcOrd="1" destOrd="0" presId="urn:microsoft.com/office/officeart/2005/8/layout/orgChart1"/>
    <dgm:cxn modelId="{6DAE5CA4-7ED9-42D7-A7F3-0B77F903661B}" srcId="{DC4BBF8E-A929-4F47-912E-C5AB5CA48DBE}" destId="{2FFBC78F-D336-4EDC-AFD4-CDA1D4147637}" srcOrd="3" destOrd="0" parTransId="{7536BDEC-EB1A-42D2-B618-DB17C3CA3A20}" sibTransId="{4EF37BAB-90B0-4752-AE19-F62F8C75B0AD}"/>
    <dgm:cxn modelId="{814A52AA-7DCA-417E-A8A4-825F1674FE47}" type="presOf" srcId="{7536BDEC-EB1A-42D2-B618-DB17C3CA3A20}" destId="{4DF8875F-4BB3-4822-A75C-C883F77A2EAA}" srcOrd="0" destOrd="0" presId="urn:microsoft.com/office/officeart/2005/8/layout/orgChart1"/>
    <dgm:cxn modelId="{E7A058AC-9468-4C31-982B-0F4AB320D578}" type="presOf" srcId="{F6D6FBAC-02D8-4404-9169-96933A4816FF}" destId="{1CFC83F2-4D3C-4A4F-81B0-F91141635A20}" srcOrd="1" destOrd="0" presId="urn:microsoft.com/office/officeart/2005/8/layout/orgChart1"/>
    <dgm:cxn modelId="{29B0A6AD-F85C-4970-B7A9-BAE545F8D771}" srcId="{FA96E8FE-1577-4AF9-B232-BF9B51DACEEB}" destId="{5924258F-02B7-4889-9C2C-E6985521320E}" srcOrd="0" destOrd="0" parTransId="{301C5CC6-97C8-4DBD-A9F6-95E8FC00E0DC}" sibTransId="{A150B06B-A8FF-41EC-A05F-2E2D8842CDF4}"/>
    <dgm:cxn modelId="{54ABD1B0-447E-4554-A93E-488CEAEA17E0}" type="presOf" srcId="{7218F3C3-0907-4E85-A96F-A6895A4A6E1C}" destId="{FD029DF8-CDF4-464B-8B6C-0C9E4EB0756C}" srcOrd="1" destOrd="0" presId="urn:microsoft.com/office/officeart/2005/8/layout/orgChart1"/>
    <dgm:cxn modelId="{19FBB2B9-83CA-40B6-9DE0-E54350862AD9}" type="presOf" srcId="{FFE949DA-A09C-4A41-9070-9B600A32A75C}" destId="{75843F61-D034-465D-8A2B-B7021620C41F}" srcOrd="0" destOrd="0" presId="urn:microsoft.com/office/officeart/2005/8/layout/orgChart1"/>
    <dgm:cxn modelId="{5CA955C0-57A3-431F-A967-1F3D8AE8F117}" type="presOf" srcId="{1704B1B8-6B96-46C8-8ADD-DECA9C3218CC}" destId="{CEE17BA7-73AE-4141-9FB3-B4CDD6D76DA4}" srcOrd="0" destOrd="0" presId="urn:microsoft.com/office/officeart/2005/8/layout/orgChart1"/>
    <dgm:cxn modelId="{5A326CD0-195C-4F06-8850-015CBC6CE219}" type="presOf" srcId="{7C7BAEE2-4818-4F90-9759-97EF37B22E6A}" destId="{4314934E-EE60-4825-B8C1-78C25B66EDBD}" srcOrd="0" destOrd="0" presId="urn:microsoft.com/office/officeart/2005/8/layout/orgChart1"/>
    <dgm:cxn modelId="{BD3EA2D1-D90B-4A41-A0D9-F5B9C6F174C6}" srcId="{DC4BBF8E-A929-4F47-912E-C5AB5CA48DBE}" destId="{03CC66EF-F224-409B-A61E-B376928975EA}" srcOrd="1" destOrd="0" parTransId="{D74DC357-2AAC-4787-880E-61CC8E602B5A}" sibTransId="{F2B44884-CBF4-4849-9116-C34CD8D483E6}"/>
    <dgm:cxn modelId="{6C66D2D1-BB5C-4808-9B70-E900B69B9E67}" type="presOf" srcId="{015D585D-3E22-4C92-8287-B0DA1C983EC0}" destId="{E2A4DF0D-4179-4F1C-8578-AEC110731C07}" srcOrd="1" destOrd="0" presId="urn:microsoft.com/office/officeart/2005/8/layout/orgChart1"/>
    <dgm:cxn modelId="{A75DD5DD-99A0-4346-BC81-E7F25A8B35DA}" type="presOf" srcId="{9E573B80-6D66-4E68-91A2-ADB871475145}" destId="{22412A4C-72F7-47DE-9848-FB11629A1BC6}" srcOrd="0" destOrd="0" presId="urn:microsoft.com/office/officeart/2005/8/layout/orgChart1"/>
    <dgm:cxn modelId="{1C2DEBDD-5329-4FBC-B5F9-6C83B9280DB5}" type="presOf" srcId="{40B8325A-8569-4CEB-A454-9D9325A614C0}" destId="{730FDFE7-8397-48B7-B5C8-CE3E50B1AD3F}" srcOrd="0" destOrd="0" presId="urn:microsoft.com/office/officeart/2005/8/layout/orgChart1"/>
    <dgm:cxn modelId="{487498E7-1A5D-47D0-BF11-654A7827C161}" type="presOf" srcId="{FA96E8FE-1577-4AF9-B232-BF9B51DACEEB}" destId="{4C3CBEE5-E6FE-46B9-98A1-D6CA7B5E686E}" srcOrd="1" destOrd="0" presId="urn:microsoft.com/office/officeart/2005/8/layout/orgChart1"/>
    <dgm:cxn modelId="{56895BEC-83A7-4711-B69B-38EFFCFAB8D6}" srcId="{8FB97825-9123-44B6-BB3B-16E4F7C644E0}" destId="{7218F3C3-0907-4E85-A96F-A6895A4A6E1C}" srcOrd="1" destOrd="0" parTransId="{1704B1B8-6B96-46C8-8ADD-DECA9C3218CC}" sibTransId="{CD17AD1B-9240-4D03-BDD8-2E5B28F333F1}"/>
    <dgm:cxn modelId="{11305DF1-B843-4D8B-A58D-BC68FB71E9C0}" srcId="{DC4BBF8E-A929-4F47-912E-C5AB5CA48DBE}" destId="{F6D6FBAC-02D8-4404-9169-96933A4816FF}" srcOrd="0" destOrd="0" parTransId="{40B8325A-8569-4CEB-A454-9D9325A614C0}" sibTransId="{8BA43348-1921-4884-A5F5-A15A9E75C0D7}"/>
    <dgm:cxn modelId="{02E488F1-B1A3-42FD-BA50-CC4D54AD3B2A}" type="presOf" srcId="{B2165138-B6EB-4040-B406-56A7FF6CACA5}" destId="{8DA5FF91-8F52-4FCD-9462-46B1DD688BF4}" srcOrd="1" destOrd="0" presId="urn:microsoft.com/office/officeart/2005/8/layout/orgChart1"/>
    <dgm:cxn modelId="{DEFE50F3-FC37-47A1-A9D6-4E2FDC9E1F75}" type="presOf" srcId="{08B242DF-4BFF-4631-AA9C-ED647AC68732}" destId="{4B654379-6946-4627-8FA3-97A7B9407E42}" srcOrd="0" destOrd="0" presId="urn:microsoft.com/office/officeart/2005/8/layout/orgChart1"/>
    <dgm:cxn modelId="{3681CBF3-AC77-41C4-9400-7E02AAAA6E31}" type="presOf" srcId="{03CC66EF-F224-409B-A61E-B376928975EA}" destId="{7809294A-F1DA-4F14-A90E-4ED877522C97}" srcOrd="0" destOrd="0" presId="urn:microsoft.com/office/officeart/2005/8/layout/orgChart1"/>
    <dgm:cxn modelId="{DBD313F6-794B-4F21-AC93-94711337A2CC}" type="presOf" srcId="{DC4BBF8E-A929-4F47-912E-C5AB5CA48DBE}" destId="{DFC1FB16-94CE-4B7E-9CF6-5F614BA0A411}" srcOrd="0" destOrd="0" presId="urn:microsoft.com/office/officeart/2005/8/layout/orgChart1"/>
    <dgm:cxn modelId="{566AE1F9-37B6-4EA4-ABD2-2AC1CAD5E9B4}" srcId="{B72402B7-C220-428A-BF3B-767F783AC16C}" destId="{015D585D-3E22-4C92-8287-B0DA1C983EC0}" srcOrd="0" destOrd="0" parTransId="{DE10A31C-F840-4856-8CCF-BBC8FF1AF859}" sibTransId="{720AB8B5-ACAB-49E5-AFD5-F2379C3F474A}"/>
    <dgm:cxn modelId="{0229CCFA-78A5-4329-BFF4-0E55C9C5739E}" type="presOf" srcId="{06721DD0-2CE6-4470-99C4-4091451AD7CC}" destId="{4E8E08D2-8C83-4494-8A3F-D547D44B1154}" srcOrd="0" destOrd="0" presId="urn:microsoft.com/office/officeart/2005/8/layout/orgChart1"/>
    <dgm:cxn modelId="{BE8ECCA2-E9A1-4A8A-9421-D22F0952E169}" type="presParOf" srcId="{9D9A2EF5-12AC-4F47-AF8B-27C0318822E1}" destId="{FCC3F7E6-40C6-4ACF-AA01-1DC7513C303C}" srcOrd="0" destOrd="0" presId="urn:microsoft.com/office/officeart/2005/8/layout/orgChart1"/>
    <dgm:cxn modelId="{2187FCC7-36FE-4597-ADE1-C2F4DAA6E3D1}" type="presParOf" srcId="{FCC3F7E6-40C6-4ACF-AA01-1DC7513C303C}" destId="{05B3CFCB-49B0-46AA-9B1E-AF17D0B96A2F}" srcOrd="0" destOrd="0" presId="urn:microsoft.com/office/officeart/2005/8/layout/orgChart1"/>
    <dgm:cxn modelId="{3CD67D92-A934-440C-A3BE-8889B0FEFBCE}" type="presParOf" srcId="{05B3CFCB-49B0-46AA-9B1E-AF17D0B96A2F}" destId="{D92C98F2-2DD1-48AB-97A6-28A23C820892}" srcOrd="0" destOrd="0" presId="urn:microsoft.com/office/officeart/2005/8/layout/orgChart1"/>
    <dgm:cxn modelId="{37F99D08-A3B7-4DA2-BC5F-01CAB80543C7}" type="presParOf" srcId="{05B3CFCB-49B0-46AA-9B1E-AF17D0B96A2F}" destId="{F474B57F-6C50-41D5-9A53-9675C5ABAA9B}" srcOrd="1" destOrd="0" presId="urn:microsoft.com/office/officeart/2005/8/layout/orgChart1"/>
    <dgm:cxn modelId="{15E935AD-8FD2-4AB0-B07E-789C06213D61}" type="presParOf" srcId="{FCC3F7E6-40C6-4ACF-AA01-1DC7513C303C}" destId="{795C8B56-616F-453E-A924-9F6C94E85776}" srcOrd="1" destOrd="0" presId="urn:microsoft.com/office/officeart/2005/8/layout/orgChart1"/>
    <dgm:cxn modelId="{3DA2CD5B-9FC1-42DF-A975-155BCABF15A1}" type="presParOf" srcId="{795C8B56-616F-453E-A924-9F6C94E85776}" destId="{75843F61-D034-465D-8A2B-B7021620C41F}" srcOrd="0" destOrd="0" presId="urn:microsoft.com/office/officeart/2005/8/layout/orgChart1"/>
    <dgm:cxn modelId="{74264FE9-E527-412B-9B4C-173ACC58C31E}" type="presParOf" srcId="{795C8B56-616F-453E-A924-9F6C94E85776}" destId="{8381967C-5D0D-4F2D-9938-F89E2426864F}" srcOrd="1" destOrd="0" presId="urn:microsoft.com/office/officeart/2005/8/layout/orgChart1"/>
    <dgm:cxn modelId="{EA4BF262-B3FF-4672-AC92-F790995BB5A1}" type="presParOf" srcId="{8381967C-5D0D-4F2D-9938-F89E2426864F}" destId="{A7F0CF0E-A3D5-40A6-A7BA-4E8558444CD2}" srcOrd="0" destOrd="0" presId="urn:microsoft.com/office/officeart/2005/8/layout/orgChart1"/>
    <dgm:cxn modelId="{90A43651-4B26-4740-A33F-6400791510C1}" type="presParOf" srcId="{A7F0CF0E-A3D5-40A6-A7BA-4E8558444CD2}" destId="{FD2DE809-68A2-49D2-84FB-2D38C9B8CF90}" srcOrd="0" destOrd="0" presId="urn:microsoft.com/office/officeart/2005/8/layout/orgChart1"/>
    <dgm:cxn modelId="{D1D762A1-12EE-4B8F-9C35-D0F5D16EE894}" type="presParOf" srcId="{A7F0CF0E-A3D5-40A6-A7BA-4E8558444CD2}" destId="{4C3CBEE5-E6FE-46B9-98A1-D6CA7B5E686E}" srcOrd="1" destOrd="0" presId="urn:microsoft.com/office/officeart/2005/8/layout/orgChart1"/>
    <dgm:cxn modelId="{574F60FA-A5E9-41BC-AB32-77364DE234D7}" type="presParOf" srcId="{8381967C-5D0D-4F2D-9938-F89E2426864F}" destId="{40F6E6F5-3845-4FB2-AE92-DBF4B7B123AA}" srcOrd="1" destOrd="0" presId="urn:microsoft.com/office/officeart/2005/8/layout/orgChart1"/>
    <dgm:cxn modelId="{BE1D2D30-5D71-49C6-9A87-A62206CFA07E}" type="presParOf" srcId="{40F6E6F5-3845-4FB2-AE92-DBF4B7B123AA}" destId="{3393BE3A-AF06-469B-8923-98FEC3E6D6D2}" srcOrd="0" destOrd="0" presId="urn:microsoft.com/office/officeart/2005/8/layout/orgChart1"/>
    <dgm:cxn modelId="{428E93C9-54F7-482E-8CB0-07BD456C3C51}" type="presParOf" srcId="{40F6E6F5-3845-4FB2-AE92-DBF4B7B123AA}" destId="{7E496DC3-2D73-4C3F-A468-7E58A8D7A86C}" srcOrd="1" destOrd="0" presId="urn:microsoft.com/office/officeart/2005/8/layout/orgChart1"/>
    <dgm:cxn modelId="{A7D62ECE-1FA8-4BB7-851F-2CA774057A62}" type="presParOf" srcId="{7E496DC3-2D73-4C3F-A468-7E58A8D7A86C}" destId="{04D5E424-AEB9-4FA4-90F5-813CC57B3898}" srcOrd="0" destOrd="0" presId="urn:microsoft.com/office/officeart/2005/8/layout/orgChart1"/>
    <dgm:cxn modelId="{C23006A4-195C-4F0C-829A-685D1F46156C}" type="presParOf" srcId="{04D5E424-AEB9-4FA4-90F5-813CC57B3898}" destId="{84322780-5C56-42E9-BD46-9500A0AC25DA}" srcOrd="0" destOrd="0" presId="urn:microsoft.com/office/officeart/2005/8/layout/orgChart1"/>
    <dgm:cxn modelId="{6C6D97AF-B88D-44D4-937B-BF5D9E8E2F42}" type="presParOf" srcId="{04D5E424-AEB9-4FA4-90F5-813CC57B3898}" destId="{1C4F6C3C-9008-4039-8066-3C2F15FE2F97}" srcOrd="1" destOrd="0" presId="urn:microsoft.com/office/officeart/2005/8/layout/orgChart1"/>
    <dgm:cxn modelId="{993370DC-B6DC-4126-A7F7-AF1497701EE6}" type="presParOf" srcId="{7E496DC3-2D73-4C3F-A468-7E58A8D7A86C}" destId="{9C398C44-BF8F-400B-A1B6-87836F614B97}" srcOrd="1" destOrd="0" presId="urn:microsoft.com/office/officeart/2005/8/layout/orgChart1"/>
    <dgm:cxn modelId="{A47A3DE7-572B-401C-8DE3-FDC1776F2B10}" type="presParOf" srcId="{7E496DC3-2D73-4C3F-A468-7E58A8D7A86C}" destId="{4CE741BC-FC51-494D-A9F9-0FACE6593337}" srcOrd="2" destOrd="0" presId="urn:microsoft.com/office/officeart/2005/8/layout/orgChart1"/>
    <dgm:cxn modelId="{E32DA162-CC5D-4C5A-B2AB-54D9699BE86F}" type="presParOf" srcId="{40F6E6F5-3845-4FB2-AE92-DBF4B7B123AA}" destId="{70C16CE1-DF93-495E-A630-08FABD48DE4A}" srcOrd="2" destOrd="0" presId="urn:microsoft.com/office/officeart/2005/8/layout/orgChart1"/>
    <dgm:cxn modelId="{4F7D26E5-5E03-48BB-B1A6-B069BD477326}" type="presParOf" srcId="{40F6E6F5-3845-4FB2-AE92-DBF4B7B123AA}" destId="{EA75A776-829C-425E-8641-886F71D9DD57}" srcOrd="3" destOrd="0" presId="urn:microsoft.com/office/officeart/2005/8/layout/orgChart1"/>
    <dgm:cxn modelId="{92AAA17A-60CE-4473-8218-F2425F5902C0}" type="presParOf" srcId="{EA75A776-829C-425E-8641-886F71D9DD57}" destId="{ADD25661-B64E-444C-BE95-35A6C5A8C280}" srcOrd="0" destOrd="0" presId="urn:microsoft.com/office/officeart/2005/8/layout/orgChart1"/>
    <dgm:cxn modelId="{4A54FFBE-285D-4CC8-8366-5AD35A64EF7F}" type="presParOf" srcId="{ADD25661-B64E-444C-BE95-35A6C5A8C280}" destId="{68DA441A-0CAA-42D9-B70C-ED4288C6D7DD}" srcOrd="0" destOrd="0" presId="urn:microsoft.com/office/officeart/2005/8/layout/orgChart1"/>
    <dgm:cxn modelId="{0CD3CCA9-2588-4DDA-BAE4-DD21140B0351}" type="presParOf" srcId="{ADD25661-B64E-444C-BE95-35A6C5A8C280}" destId="{B2184847-E92A-4CC5-B4FA-D7A009769642}" srcOrd="1" destOrd="0" presId="urn:microsoft.com/office/officeart/2005/8/layout/orgChart1"/>
    <dgm:cxn modelId="{9FC4A7A8-2E19-492C-8778-DB7F4F06AB6E}" type="presParOf" srcId="{EA75A776-829C-425E-8641-886F71D9DD57}" destId="{40A5742E-80EE-469C-B4DE-8F7A6CC99B7C}" srcOrd="1" destOrd="0" presId="urn:microsoft.com/office/officeart/2005/8/layout/orgChart1"/>
    <dgm:cxn modelId="{04EA305A-B61C-4CCA-8A66-C450C3D42C0D}" type="presParOf" srcId="{EA75A776-829C-425E-8641-886F71D9DD57}" destId="{949F1C9E-17E1-4BBC-8633-1EBAD0961FB8}" srcOrd="2" destOrd="0" presId="urn:microsoft.com/office/officeart/2005/8/layout/orgChart1"/>
    <dgm:cxn modelId="{7730C0EA-3C4C-4694-9F63-2A01437F6F64}" type="presParOf" srcId="{40F6E6F5-3845-4FB2-AE92-DBF4B7B123AA}" destId="{4B654379-6946-4627-8FA3-97A7B9407E42}" srcOrd="4" destOrd="0" presId="urn:microsoft.com/office/officeart/2005/8/layout/orgChart1"/>
    <dgm:cxn modelId="{A4AC8C38-6E95-4883-8DC3-FA727D941F06}" type="presParOf" srcId="{40F6E6F5-3845-4FB2-AE92-DBF4B7B123AA}" destId="{F9B20AE9-9269-44A4-90C2-99008F77DA87}" srcOrd="5" destOrd="0" presId="urn:microsoft.com/office/officeart/2005/8/layout/orgChart1"/>
    <dgm:cxn modelId="{AE860CB3-C2C8-447E-A2FE-4FCD2A9E65DF}" type="presParOf" srcId="{F9B20AE9-9269-44A4-90C2-99008F77DA87}" destId="{88BDF3A4-9FAD-453A-9EBD-2218F5C41FBA}" srcOrd="0" destOrd="0" presId="urn:microsoft.com/office/officeart/2005/8/layout/orgChart1"/>
    <dgm:cxn modelId="{884B7990-008D-4CA7-BEE5-751E60FAFFE9}" type="presParOf" srcId="{88BDF3A4-9FAD-453A-9EBD-2218F5C41FBA}" destId="{4314934E-EE60-4825-B8C1-78C25B66EDBD}" srcOrd="0" destOrd="0" presId="urn:microsoft.com/office/officeart/2005/8/layout/orgChart1"/>
    <dgm:cxn modelId="{2DAA09CE-4AB0-4417-BD84-14C316E6115E}" type="presParOf" srcId="{88BDF3A4-9FAD-453A-9EBD-2218F5C41FBA}" destId="{76258513-193C-4EFD-ADF4-11224E4D6F8E}" srcOrd="1" destOrd="0" presId="urn:microsoft.com/office/officeart/2005/8/layout/orgChart1"/>
    <dgm:cxn modelId="{4C9C8FB3-EBC8-4246-87DA-B7D10762ED2E}" type="presParOf" srcId="{F9B20AE9-9269-44A4-90C2-99008F77DA87}" destId="{0F28B358-9598-4EC8-B881-714A9E57A071}" srcOrd="1" destOrd="0" presId="urn:microsoft.com/office/officeart/2005/8/layout/orgChart1"/>
    <dgm:cxn modelId="{E86B33D4-16A3-41AB-8EBF-F037A89FE4D9}" type="presParOf" srcId="{F9B20AE9-9269-44A4-90C2-99008F77DA87}" destId="{73572C64-7565-4633-81AA-7BEA58E55EA5}" srcOrd="2" destOrd="0" presId="urn:microsoft.com/office/officeart/2005/8/layout/orgChart1"/>
    <dgm:cxn modelId="{C5BCB5C6-7B90-4B74-A095-D23F7362FFE4}" type="presParOf" srcId="{8381967C-5D0D-4F2D-9938-F89E2426864F}" destId="{72948B18-C060-43D3-9C0A-71E28A10F58C}" srcOrd="2" destOrd="0" presId="urn:microsoft.com/office/officeart/2005/8/layout/orgChart1"/>
    <dgm:cxn modelId="{D5EF9B9F-D111-426A-87B0-E713C8B33815}" type="presParOf" srcId="{795C8B56-616F-453E-A924-9F6C94E85776}" destId="{64D2B8FE-C2C9-4D57-B7EE-F762641F6183}" srcOrd="2" destOrd="0" presId="urn:microsoft.com/office/officeart/2005/8/layout/orgChart1"/>
    <dgm:cxn modelId="{DE3E4B9A-9F2E-401E-8A28-3F149FA2A83D}" type="presParOf" srcId="{795C8B56-616F-453E-A924-9F6C94E85776}" destId="{A1BDA879-1B74-4632-B840-8627ADEFF02B}" srcOrd="3" destOrd="0" presId="urn:microsoft.com/office/officeart/2005/8/layout/orgChart1"/>
    <dgm:cxn modelId="{6EA88383-7F33-487E-8D33-3CAADF36C8AE}" type="presParOf" srcId="{A1BDA879-1B74-4632-B840-8627ADEFF02B}" destId="{8542D5E2-2AE8-49AE-AF60-57B2A4D0F9A8}" srcOrd="0" destOrd="0" presId="urn:microsoft.com/office/officeart/2005/8/layout/orgChart1"/>
    <dgm:cxn modelId="{33B53EB0-044E-4611-B43F-467CADB9FAFA}" type="presParOf" srcId="{8542D5E2-2AE8-49AE-AF60-57B2A4D0F9A8}" destId="{B8E90937-37A8-466A-9A9B-AFF0B9ACBC1D}" srcOrd="0" destOrd="0" presId="urn:microsoft.com/office/officeart/2005/8/layout/orgChart1"/>
    <dgm:cxn modelId="{0827F1B5-8229-4CF2-87C6-CAD978B800D8}" type="presParOf" srcId="{8542D5E2-2AE8-49AE-AF60-57B2A4D0F9A8}" destId="{A298E2DA-CF75-4814-BC93-083BA36DC2EC}" srcOrd="1" destOrd="0" presId="urn:microsoft.com/office/officeart/2005/8/layout/orgChart1"/>
    <dgm:cxn modelId="{1AED9F3F-B4F1-4671-B520-D8244E7FC698}" type="presParOf" srcId="{A1BDA879-1B74-4632-B840-8627ADEFF02B}" destId="{04DD9A60-79B1-4521-9FBD-654BC44305B6}" srcOrd="1" destOrd="0" presId="urn:microsoft.com/office/officeart/2005/8/layout/orgChart1"/>
    <dgm:cxn modelId="{661DFD2F-C609-4DCE-B534-EC1C21D1B517}" type="presParOf" srcId="{04DD9A60-79B1-4521-9FBD-654BC44305B6}" destId="{AA6C1AC4-4953-42D5-82BE-83B7242B89E5}" srcOrd="0" destOrd="0" presId="urn:microsoft.com/office/officeart/2005/8/layout/orgChart1"/>
    <dgm:cxn modelId="{53D2DB74-B1A7-49A8-B3DA-93AE4A72B399}" type="presParOf" srcId="{04DD9A60-79B1-4521-9FBD-654BC44305B6}" destId="{C6A5A575-8147-4174-B566-4CD1CC609F60}" srcOrd="1" destOrd="0" presId="urn:microsoft.com/office/officeart/2005/8/layout/orgChart1"/>
    <dgm:cxn modelId="{BB037E73-9FAD-46FB-AE57-DF6BDD8E314B}" type="presParOf" srcId="{C6A5A575-8147-4174-B566-4CD1CC609F60}" destId="{E943FFAD-BD4A-41B7-BB70-CA4ED8238656}" srcOrd="0" destOrd="0" presId="urn:microsoft.com/office/officeart/2005/8/layout/orgChart1"/>
    <dgm:cxn modelId="{146F4F44-324F-42CD-BA4B-EEA43CD3369F}" type="presParOf" srcId="{E943FFAD-BD4A-41B7-BB70-CA4ED8238656}" destId="{3E4109C8-FD15-4190-89AA-255B62579739}" srcOrd="0" destOrd="0" presId="urn:microsoft.com/office/officeart/2005/8/layout/orgChart1"/>
    <dgm:cxn modelId="{3DFA6D69-B2EA-4C78-8F35-B9A887A87231}" type="presParOf" srcId="{E943FFAD-BD4A-41B7-BB70-CA4ED8238656}" destId="{90FCE59D-E97E-4C13-AA0A-3A4323A70721}" srcOrd="1" destOrd="0" presId="urn:microsoft.com/office/officeart/2005/8/layout/orgChart1"/>
    <dgm:cxn modelId="{337DC491-F818-4076-A606-E7895DD65543}" type="presParOf" srcId="{C6A5A575-8147-4174-B566-4CD1CC609F60}" destId="{A3554552-32C3-4632-BC78-7183E00FF9C2}" srcOrd="1" destOrd="0" presId="urn:microsoft.com/office/officeart/2005/8/layout/orgChart1"/>
    <dgm:cxn modelId="{4D7F90D4-2A00-4FF8-A7FD-B97F6D00ABC1}" type="presParOf" srcId="{C6A5A575-8147-4174-B566-4CD1CC609F60}" destId="{27AE0DA5-7D95-4A9F-9DAB-2ED5B9231EEC}" srcOrd="2" destOrd="0" presId="urn:microsoft.com/office/officeart/2005/8/layout/orgChart1"/>
    <dgm:cxn modelId="{DFDE6177-F356-44CA-AEBB-AA01F54D79EB}" type="presParOf" srcId="{04DD9A60-79B1-4521-9FBD-654BC44305B6}" destId="{CEE17BA7-73AE-4141-9FB3-B4CDD6D76DA4}" srcOrd="2" destOrd="0" presId="urn:microsoft.com/office/officeart/2005/8/layout/orgChart1"/>
    <dgm:cxn modelId="{1267EC6A-43AD-4C8E-8E1C-642849608584}" type="presParOf" srcId="{04DD9A60-79B1-4521-9FBD-654BC44305B6}" destId="{36E7E60B-8658-4FAD-9EEE-A47F4C844810}" srcOrd="3" destOrd="0" presId="urn:microsoft.com/office/officeart/2005/8/layout/orgChart1"/>
    <dgm:cxn modelId="{14AD901B-47B2-4281-8CBA-B38592775CDE}" type="presParOf" srcId="{36E7E60B-8658-4FAD-9EEE-A47F4C844810}" destId="{4496E48A-7900-47E8-94FC-96D3B6CB1070}" srcOrd="0" destOrd="0" presId="urn:microsoft.com/office/officeart/2005/8/layout/orgChart1"/>
    <dgm:cxn modelId="{5B97970A-793B-41CA-B122-D8A5F6127B91}" type="presParOf" srcId="{4496E48A-7900-47E8-94FC-96D3B6CB1070}" destId="{6F45C3C7-0EFF-4C1D-9D34-C8C2E6CFDFD2}" srcOrd="0" destOrd="0" presId="urn:microsoft.com/office/officeart/2005/8/layout/orgChart1"/>
    <dgm:cxn modelId="{3C43C74B-0765-489B-BCAC-EBD6A38B9D6F}" type="presParOf" srcId="{4496E48A-7900-47E8-94FC-96D3B6CB1070}" destId="{FD029DF8-CDF4-464B-8B6C-0C9E4EB0756C}" srcOrd="1" destOrd="0" presId="urn:microsoft.com/office/officeart/2005/8/layout/orgChart1"/>
    <dgm:cxn modelId="{3E7A77C1-A5CD-43F5-8B29-285FE952B6CD}" type="presParOf" srcId="{36E7E60B-8658-4FAD-9EEE-A47F4C844810}" destId="{7A07E616-96CC-4E81-A242-83662B63F2B0}" srcOrd="1" destOrd="0" presId="urn:microsoft.com/office/officeart/2005/8/layout/orgChart1"/>
    <dgm:cxn modelId="{E50419C0-9450-48CB-8DC3-39BE347DB804}" type="presParOf" srcId="{36E7E60B-8658-4FAD-9EEE-A47F4C844810}" destId="{EF81A189-07CD-44A2-A36C-74EC902DA928}" srcOrd="2" destOrd="0" presId="urn:microsoft.com/office/officeart/2005/8/layout/orgChart1"/>
    <dgm:cxn modelId="{9917CA8E-9B65-436B-AC99-836D0010128A}" type="presParOf" srcId="{A1BDA879-1B74-4632-B840-8627ADEFF02B}" destId="{FCF601B2-CA0D-40FA-896B-D184FF18C51E}" srcOrd="2" destOrd="0" presId="urn:microsoft.com/office/officeart/2005/8/layout/orgChart1"/>
    <dgm:cxn modelId="{59BA35E2-0F99-4897-8C57-356AF191C71D}" type="presParOf" srcId="{795C8B56-616F-453E-A924-9F6C94E85776}" destId="{22412A4C-72F7-47DE-9848-FB11629A1BC6}" srcOrd="4" destOrd="0" presId="urn:microsoft.com/office/officeart/2005/8/layout/orgChart1"/>
    <dgm:cxn modelId="{FDEBBB4E-A6CC-46BE-B7DB-9819EDA8BA8F}" type="presParOf" srcId="{795C8B56-616F-453E-A924-9F6C94E85776}" destId="{D0053E43-D04E-4326-99B2-45A9E0930B37}" srcOrd="5" destOrd="0" presId="urn:microsoft.com/office/officeart/2005/8/layout/orgChart1"/>
    <dgm:cxn modelId="{AD3D21A0-04D0-467D-A7ED-9D34996901E0}" type="presParOf" srcId="{D0053E43-D04E-4326-99B2-45A9E0930B37}" destId="{5E011534-BB14-4B02-B328-6E229A0AC396}" srcOrd="0" destOrd="0" presId="urn:microsoft.com/office/officeart/2005/8/layout/orgChart1"/>
    <dgm:cxn modelId="{ECB6BFED-8941-4309-9408-E76876B91E78}" type="presParOf" srcId="{5E011534-BB14-4B02-B328-6E229A0AC396}" destId="{DFC1FB16-94CE-4B7E-9CF6-5F614BA0A411}" srcOrd="0" destOrd="0" presId="urn:microsoft.com/office/officeart/2005/8/layout/orgChart1"/>
    <dgm:cxn modelId="{8F9D8925-1028-4EEB-86BB-B2C626445B8F}" type="presParOf" srcId="{5E011534-BB14-4B02-B328-6E229A0AC396}" destId="{C90242EA-CE9B-48C3-91BE-274836C8CF8D}" srcOrd="1" destOrd="0" presId="urn:microsoft.com/office/officeart/2005/8/layout/orgChart1"/>
    <dgm:cxn modelId="{1C370C19-7626-4135-B6AB-AC9374A8CEB8}" type="presParOf" srcId="{D0053E43-D04E-4326-99B2-45A9E0930B37}" destId="{37AC0E12-D144-49FC-B56B-0999DD109D22}" srcOrd="1" destOrd="0" presId="urn:microsoft.com/office/officeart/2005/8/layout/orgChart1"/>
    <dgm:cxn modelId="{5CCC76BB-4CB7-45EB-A9F8-2D1B76F6E4B2}" type="presParOf" srcId="{37AC0E12-D144-49FC-B56B-0999DD109D22}" destId="{730FDFE7-8397-48B7-B5C8-CE3E50B1AD3F}" srcOrd="0" destOrd="0" presId="urn:microsoft.com/office/officeart/2005/8/layout/orgChart1"/>
    <dgm:cxn modelId="{151FF998-55EC-44B1-A690-C7F26155AD58}" type="presParOf" srcId="{37AC0E12-D144-49FC-B56B-0999DD109D22}" destId="{8913FD3D-64EA-45CE-87BB-287DCA90D3FC}" srcOrd="1" destOrd="0" presId="urn:microsoft.com/office/officeart/2005/8/layout/orgChart1"/>
    <dgm:cxn modelId="{DA5DB999-0EAE-4A79-A96B-5178AB3218AA}" type="presParOf" srcId="{8913FD3D-64EA-45CE-87BB-287DCA90D3FC}" destId="{0A4BB39E-7657-4AED-B76E-CB4B82B795EC}" srcOrd="0" destOrd="0" presId="urn:microsoft.com/office/officeart/2005/8/layout/orgChart1"/>
    <dgm:cxn modelId="{4C562E24-5277-406B-B310-F6B284B544FD}" type="presParOf" srcId="{0A4BB39E-7657-4AED-B76E-CB4B82B795EC}" destId="{5AD82FAA-77CE-4C4D-B011-9D37FE8DE147}" srcOrd="0" destOrd="0" presId="urn:microsoft.com/office/officeart/2005/8/layout/orgChart1"/>
    <dgm:cxn modelId="{D5E0FA77-9423-4998-BE1A-F3CAF716046A}" type="presParOf" srcId="{0A4BB39E-7657-4AED-B76E-CB4B82B795EC}" destId="{1CFC83F2-4D3C-4A4F-81B0-F91141635A20}" srcOrd="1" destOrd="0" presId="urn:microsoft.com/office/officeart/2005/8/layout/orgChart1"/>
    <dgm:cxn modelId="{49D926B3-3956-4186-9451-EB539588D936}" type="presParOf" srcId="{8913FD3D-64EA-45CE-87BB-287DCA90D3FC}" destId="{7914DD4C-20A0-46FB-BDD4-8E72CF78F373}" srcOrd="1" destOrd="0" presId="urn:microsoft.com/office/officeart/2005/8/layout/orgChart1"/>
    <dgm:cxn modelId="{36255225-B873-4B06-B29F-940C259E0EFB}" type="presParOf" srcId="{8913FD3D-64EA-45CE-87BB-287DCA90D3FC}" destId="{D8821CFB-FBD0-4D60-9EEA-F55C9F11A9B3}" srcOrd="2" destOrd="0" presId="urn:microsoft.com/office/officeart/2005/8/layout/orgChart1"/>
    <dgm:cxn modelId="{1C5EC5C7-28C2-4222-85D8-345975E0FB3A}" type="presParOf" srcId="{37AC0E12-D144-49FC-B56B-0999DD109D22}" destId="{822CCACA-7B8C-44F6-B51F-D048BD3322C6}" srcOrd="2" destOrd="0" presId="urn:microsoft.com/office/officeart/2005/8/layout/orgChart1"/>
    <dgm:cxn modelId="{4BD96CB5-B62C-4E67-9D9F-1E9704CCF505}" type="presParOf" srcId="{37AC0E12-D144-49FC-B56B-0999DD109D22}" destId="{3CC957A7-3CB3-4EB1-BFD2-07717E5E7D4B}" srcOrd="3" destOrd="0" presId="urn:microsoft.com/office/officeart/2005/8/layout/orgChart1"/>
    <dgm:cxn modelId="{3C561DB4-A4B4-4B93-99A1-513CD9C23B5C}" type="presParOf" srcId="{3CC957A7-3CB3-4EB1-BFD2-07717E5E7D4B}" destId="{FCA57614-F683-4D68-8D16-8FF47CB24DBD}" srcOrd="0" destOrd="0" presId="urn:microsoft.com/office/officeart/2005/8/layout/orgChart1"/>
    <dgm:cxn modelId="{ED6C4C07-2462-403C-ACCC-E0F5516A2270}" type="presParOf" srcId="{FCA57614-F683-4D68-8D16-8FF47CB24DBD}" destId="{7809294A-F1DA-4F14-A90E-4ED877522C97}" srcOrd="0" destOrd="0" presId="urn:microsoft.com/office/officeart/2005/8/layout/orgChart1"/>
    <dgm:cxn modelId="{860E2597-6D6C-4FFC-B43C-A9777B42DB78}" type="presParOf" srcId="{FCA57614-F683-4D68-8D16-8FF47CB24DBD}" destId="{5145AC40-B752-4F81-AA9F-8C500AEB23F3}" srcOrd="1" destOrd="0" presId="urn:microsoft.com/office/officeart/2005/8/layout/orgChart1"/>
    <dgm:cxn modelId="{BC4B8BA1-D6A0-4DEC-A74E-860B3CD45937}" type="presParOf" srcId="{3CC957A7-3CB3-4EB1-BFD2-07717E5E7D4B}" destId="{66AC779E-DF49-4896-BF38-DD39BEBC9D28}" srcOrd="1" destOrd="0" presId="urn:microsoft.com/office/officeart/2005/8/layout/orgChart1"/>
    <dgm:cxn modelId="{C4674946-42CA-49CD-B68C-FBAE03EB1B37}" type="presParOf" srcId="{3CC957A7-3CB3-4EB1-BFD2-07717E5E7D4B}" destId="{3AE1B068-2CAC-4596-932B-7A10624DBD86}" srcOrd="2" destOrd="0" presId="urn:microsoft.com/office/officeart/2005/8/layout/orgChart1"/>
    <dgm:cxn modelId="{80850373-BF70-4922-B9FC-6BB67FB6D747}" type="presParOf" srcId="{37AC0E12-D144-49FC-B56B-0999DD109D22}" destId="{4E8E08D2-8C83-4494-8A3F-D547D44B1154}" srcOrd="4" destOrd="0" presId="urn:microsoft.com/office/officeart/2005/8/layout/orgChart1"/>
    <dgm:cxn modelId="{E236724B-A881-4087-9AB9-6877B98E5572}" type="presParOf" srcId="{37AC0E12-D144-49FC-B56B-0999DD109D22}" destId="{D8575C27-7944-4798-9A74-75EEB87A95EC}" srcOrd="5" destOrd="0" presId="urn:microsoft.com/office/officeart/2005/8/layout/orgChart1"/>
    <dgm:cxn modelId="{C200E289-8E2B-46BB-B9E0-E724F9CC0713}" type="presParOf" srcId="{D8575C27-7944-4798-9A74-75EEB87A95EC}" destId="{EF7079E6-6025-4514-B524-B72161AD9458}" srcOrd="0" destOrd="0" presId="urn:microsoft.com/office/officeart/2005/8/layout/orgChart1"/>
    <dgm:cxn modelId="{3E8C6F55-4089-4BDF-93A9-8AA21622F2E9}" type="presParOf" srcId="{EF7079E6-6025-4514-B524-B72161AD9458}" destId="{BD32151B-E304-4DA9-AEDA-33538AA4AEED}" srcOrd="0" destOrd="0" presId="urn:microsoft.com/office/officeart/2005/8/layout/orgChart1"/>
    <dgm:cxn modelId="{93B00A03-3366-4AAF-AAD8-CAD1C427C21F}" type="presParOf" srcId="{EF7079E6-6025-4514-B524-B72161AD9458}" destId="{8DA5FF91-8F52-4FCD-9462-46B1DD688BF4}" srcOrd="1" destOrd="0" presId="urn:microsoft.com/office/officeart/2005/8/layout/orgChart1"/>
    <dgm:cxn modelId="{BC1A9E20-CF0F-45F7-B755-98326BE3FC81}" type="presParOf" srcId="{D8575C27-7944-4798-9A74-75EEB87A95EC}" destId="{A01A56B6-4B2C-4B90-8504-3B849A482BD1}" srcOrd="1" destOrd="0" presId="urn:microsoft.com/office/officeart/2005/8/layout/orgChart1"/>
    <dgm:cxn modelId="{C238D00E-29C1-4F8D-9135-A4173F3FEC80}" type="presParOf" srcId="{D8575C27-7944-4798-9A74-75EEB87A95EC}" destId="{393EDAC9-1A91-4126-975E-51349481C812}" srcOrd="2" destOrd="0" presId="urn:microsoft.com/office/officeart/2005/8/layout/orgChart1"/>
    <dgm:cxn modelId="{E4E989F7-4673-447F-96C5-BD63A232D163}" type="presParOf" srcId="{37AC0E12-D144-49FC-B56B-0999DD109D22}" destId="{4DF8875F-4BB3-4822-A75C-C883F77A2EAA}" srcOrd="6" destOrd="0" presId="urn:microsoft.com/office/officeart/2005/8/layout/orgChart1"/>
    <dgm:cxn modelId="{9B291560-5D5B-4209-A5DD-CC0652D87A41}" type="presParOf" srcId="{37AC0E12-D144-49FC-B56B-0999DD109D22}" destId="{25FEC917-B0BF-4681-B15E-270CA3478DAE}" srcOrd="7" destOrd="0" presId="urn:microsoft.com/office/officeart/2005/8/layout/orgChart1"/>
    <dgm:cxn modelId="{591B200C-DE44-4DD2-A300-43CC5ED63A9E}" type="presParOf" srcId="{25FEC917-B0BF-4681-B15E-270CA3478DAE}" destId="{8CCE03BC-B2A0-42FB-928A-2834F0F0B783}" srcOrd="0" destOrd="0" presId="urn:microsoft.com/office/officeart/2005/8/layout/orgChart1"/>
    <dgm:cxn modelId="{6CBABF61-C501-44D3-A131-A9BB88981387}" type="presParOf" srcId="{8CCE03BC-B2A0-42FB-928A-2834F0F0B783}" destId="{DDF6D5EB-72C8-4892-99E0-F72A7FF3860C}" srcOrd="0" destOrd="0" presId="urn:microsoft.com/office/officeart/2005/8/layout/orgChart1"/>
    <dgm:cxn modelId="{BB9EA9B7-639F-4FBE-B08C-078DEF546630}" type="presParOf" srcId="{8CCE03BC-B2A0-42FB-928A-2834F0F0B783}" destId="{38EDB35A-A44B-41CE-8090-87633AF1A7CB}" srcOrd="1" destOrd="0" presId="urn:microsoft.com/office/officeart/2005/8/layout/orgChart1"/>
    <dgm:cxn modelId="{5AE832A0-1021-4E34-933B-87E868F3292C}" type="presParOf" srcId="{25FEC917-B0BF-4681-B15E-270CA3478DAE}" destId="{01BBAF9D-FA2F-4745-B629-B4C7828683E3}" srcOrd="1" destOrd="0" presId="urn:microsoft.com/office/officeart/2005/8/layout/orgChart1"/>
    <dgm:cxn modelId="{D9399360-DDA1-42A2-8844-F334162A5219}" type="presParOf" srcId="{25FEC917-B0BF-4681-B15E-270CA3478DAE}" destId="{82AB0E24-5071-4E2A-B772-AA1B131CBA85}" srcOrd="2" destOrd="0" presId="urn:microsoft.com/office/officeart/2005/8/layout/orgChart1"/>
    <dgm:cxn modelId="{749914F7-8059-45D0-A247-086AC7A291B4}" type="presParOf" srcId="{D0053E43-D04E-4326-99B2-45A9E0930B37}" destId="{8933C7D7-3EAB-4947-8984-32C76E72324C}" srcOrd="2" destOrd="0" presId="urn:microsoft.com/office/officeart/2005/8/layout/orgChart1"/>
    <dgm:cxn modelId="{9AC3EB47-B3F8-487E-8E3D-B02B8E625CFA}" type="presParOf" srcId="{FCC3F7E6-40C6-4ACF-AA01-1DC7513C303C}" destId="{64365F76-3FFE-4C08-A66E-9258DF485B09}" srcOrd="2" destOrd="0" presId="urn:microsoft.com/office/officeart/2005/8/layout/orgChart1"/>
    <dgm:cxn modelId="{2E737C41-8020-4D5A-94C9-699E6FABB25C}" type="presParOf" srcId="{64365F76-3FFE-4C08-A66E-9258DF485B09}" destId="{2A04AFB0-CF67-4041-A09A-6073264A79D1}" srcOrd="0" destOrd="0" presId="urn:microsoft.com/office/officeart/2005/8/layout/orgChart1"/>
    <dgm:cxn modelId="{97584F0A-CCFE-4081-8EBD-F71584036DE9}" type="presParOf" srcId="{64365F76-3FFE-4C08-A66E-9258DF485B09}" destId="{C24B07FD-C354-4A7B-8E0D-72C9CFED4DCD}" srcOrd="1" destOrd="0" presId="urn:microsoft.com/office/officeart/2005/8/layout/orgChart1"/>
    <dgm:cxn modelId="{D2C605BD-D4A7-4CC9-87BB-B8A53757E79C}" type="presParOf" srcId="{C24B07FD-C354-4A7B-8E0D-72C9CFED4DCD}" destId="{D8F7C089-3C4D-424E-8300-E3F442084B9A}" srcOrd="0" destOrd="0" presId="urn:microsoft.com/office/officeart/2005/8/layout/orgChart1"/>
    <dgm:cxn modelId="{3F1E4DC4-FF3F-4640-AD54-864F53399BFA}" type="presParOf" srcId="{D8F7C089-3C4D-424E-8300-E3F442084B9A}" destId="{2C5D2F6C-0A61-43DF-B126-C6A21C3C0AA4}" srcOrd="0" destOrd="0" presId="urn:microsoft.com/office/officeart/2005/8/layout/orgChart1"/>
    <dgm:cxn modelId="{A8186FD2-F546-4D01-857B-E71A177AAC5B}" type="presParOf" srcId="{D8F7C089-3C4D-424E-8300-E3F442084B9A}" destId="{E2A4DF0D-4179-4F1C-8578-AEC110731C07}" srcOrd="1" destOrd="0" presId="urn:microsoft.com/office/officeart/2005/8/layout/orgChart1"/>
    <dgm:cxn modelId="{44F90F74-3FDF-484B-868D-B0958BB38A37}" type="presParOf" srcId="{C24B07FD-C354-4A7B-8E0D-72C9CFED4DCD}" destId="{71C7D274-2664-4C4B-8985-4B1B29FFB218}" srcOrd="1" destOrd="0" presId="urn:microsoft.com/office/officeart/2005/8/layout/orgChart1"/>
    <dgm:cxn modelId="{9EA6260A-FF47-48A4-ACA5-5B91D031F91F}" type="presParOf" srcId="{C24B07FD-C354-4A7B-8E0D-72C9CFED4DCD}" destId="{9D3B84E9-43A5-46F3-972C-50A596678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38411-7BAE-4805-B199-681FCF61704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388A0210-AB41-4B4C-A0A3-F059400F740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8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b="1" dirty="0"/>
            <a:t>1. Forma clásica (1/15.000)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dirty="0"/>
            <a:t>+ </a:t>
          </a:r>
          <a:r>
            <a:rPr lang="es-CL" sz="1800" b="1" dirty="0"/>
            <a:t>Forma con pérdida de sal (75%). </a:t>
          </a:r>
          <a:r>
            <a:rPr lang="es-ES" dirty="0"/>
            <a:t>La forma perdedora de sal al séptimo día de vida con síntomas </a:t>
          </a:r>
        </a:p>
        <a:p>
          <a:r>
            <a:rPr lang="es-CL" sz="1800" dirty="0"/>
            <a:t>+ </a:t>
          </a:r>
          <a:r>
            <a:rPr lang="es-CL" sz="1800" b="1" dirty="0"/>
            <a:t>Forma virilizante simple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F3C877AC-6A0F-4530-9493-4F8B026FB9A2}" type="parTrans" cxnId="{44DD8D0B-259F-478A-B76E-414CCC75EF9A}">
      <dgm:prSet/>
      <dgm:spPr/>
      <dgm:t>
        <a:bodyPr/>
        <a:lstStyle/>
        <a:p>
          <a:endParaRPr lang="es-CL"/>
        </a:p>
      </dgm:t>
    </dgm:pt>
    <dgm:pt modelId="{BB4805BA-2107-4324-9446-72A74D08F78E}" type="sibTrans" cxnId="{44DD8D0B-259F-478A-B76E-414CCC75EF9A}">
      <dgm:prSet/>
      <dgm:spPr/>
      <dgm:t>
        <a:bodyPr/>
        <a:lstStyle/>
        <a:p>
          <a:endParaRPr lang="es-CL"/>
        </a:p>
      </dgm:t>
    </dgm:pt>
    <dgm:pt modelId="{07E96A73-ED2E-4055-91A6-3A6E936755AF}">
      <dgm:prSet phldrT="[Texto]" phldr="1"/>
      <dgm:spPr/>
      <dgm:t>
        <a:bodyPr/>
        <a:lstStyle/>
        <a:p>
          <a:endParaRPr lang="es-CL"/>
        </a:p>
      </dgm:t>
    </dgm:pt>
    <dgm:pt modelId="{7BF731D1-3B9D-4930-A7DC-3A1E066ED0F4}" type="parTrans" cxnId="{C5257D57-A24A-4D4D-A147-4508DF3517B6}">
      <dgm:prSet/>
      <dgm:spPr/>
      <dgm:t>
        <a:bodyPr/>
        <a:lstStyle/>
        <a:p>
          <a:endParaRPr lang="es-CL"/>
        </a:p>
      </dgm:t>
    </dgm:pt>
    <dgm:pt modelId="{24A6A8AE-EE6F-4669-95E0-D499114D659D}" type="sibTrans" cxnId="{C5257D57-A24A-4D4D-A147-4508DF3517B6}">
      <dgm:prSet/>
      <dgm:spPr/>
      <dgm:t>
        <a:bodyPr/>
        <a:lstStyle/>
        <a:p>
          <a:endParaRPr lang="es-CL"/>
        </a:p>
      </dgm:t>
    </dgm:pt>
    <dgm:pt modelId="{3AD6E9DC-4831-46E4-8D83-BBCD60B3D174}">
      <dgm:prSet phldrT="[Texto]" custT="1"/>
      <dgm:spPr/>
      <dgm:t>
        <a:bodyPr/>
        <a:lstStyle/>
        <a:p>
          <a:pPr marL="68580" indent="0">
            <a:buNone/>
          </a:pPr>
          <a:endParaRPr lang="es-CL" sz="1800" b="1" dirty="0"/>
        </a:p>
        <a:p>
          <a:pPr marL="68580" indent="0">
            <a:buNone/>
          </a:pPr>
          <a:r>
            <a:rPr lang="es-CL" sz="1800" b="1" dirty="0"/>
            <a:t>2. Forma no clásica o de presentación tardía (1/1000)</a:t>
          </a:r>
        </a:p>
        <a:p>
          <a:pPr marL="68580" indent="0">
            <a:buNone/>
          </a:pPr>
          <a:endParaRPr lang="es-ES" sz="1800" dirty="0"/>
        </a:p>
        <a:p>
          <a:endParaRPr lang="es-CL" dirty="0"/>
        </a:p>
      </dgm:t>
    </dgm:pt>
    <dgm:pt modelId="{D9DA09BC-BB23-4213-A96A-DEE10DFEB486}" type="parTrans" cxnId="{7B33AE21-E02E-44E5-B75E-0060F707D098}">
      <dgm:prSet/>
      <dgm:spPr/>
      <dgm:t>
        <a:bodyPr/>
        <a:lstStyle/>
        <a:p>
          <a:endParaRPr lang="es-CL"/>
        </a:p>
      </dgm:t>
    </dgm:pt>
    <dgm:pt modelId="{C1A0EB21-5AF7-4F39-B41D-3955F1B2BB63}" type="sibTrans" cxnId="{7B33AE21-E02E-44E5-B75E-0060F707D098}">
      <dgm:prSet/>
      <dgm:spPr/>
      <dgm:t>
        <a:bodyPr/>
        <a:lstStyle/>
        <a:p>
          <a:endParaRPr lang="es-CL"/>
        </a:p>
      </dgm:t>
    </dgm:pt>
    <dgm:pt modelId="{10CEE6DC-C449-4874-A49A-3C3C7EF21BD2}">
      <dgm:prSet phldrT="[Texto]" phldr="1"/>
      <dgm:spPr/>
      <dgm:t>
        <a:bodyPr/>
        <a:lstStyle/>
        <a:p>
          <a:endParaRPr lang="es-CL"/>
        </a:p>
      </dgm:t>
    </dgm:pt>
    <dgm:pt modelId="{85AEBFE4-2B3E-4D22-8796-4E8E9316FDBA}" type="parTrans" cxnId="{87F8408C-2F02-46C0-B00B-A2A043FEB5F8}">
      <dgm:prSet/>
      <dgm:spPr/>
      <dgm:t>
        <a:bodyPr/>
        <a:lstStyle/>
        <a:p>
          <a:endParaRPr lang="es-CL"/>
        </a:p>
      </dgm:t>
    </dgm:pt>
    <dgm:pt modelId="{1766F3D9-1AA0-4049-AB3E-2EAEAC077578}" type="sibTrans" cxnId="{87F8408C-2F02-46C0-B00B-A2A043FEB5F8}">
      <dgm:prSet/>
      <dgm:spPr/>
      <dgm:t>
        <a:bodyPr/>
        <a:lstStyle/>
        <a:p>
          <a:endParaRPr lang="es-CL"/>
        </a:p>
      </dgm:t>
    </dgm:pt>
    <dgm:pt modelId="{5AEF9852-9A02-47FE-A48B-C4DA6EB777E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/>
            <a:t>Síntomas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/>
            <a:t>+ Anorexia- Decaimiento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/>
            <a:t>+ Hiperkalemia- Vómitos- Deshidratación</a:t>
          </a:r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dirty="0"/>
            <a:t>+ Hipoglicemia - Falta de ganancia ponderal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2AEB664A-4004-4F6B-BB7F-F51AB20805AC}" type="parTrans" cxnId="{F42FE2C7-38B5-4435-85A2-0E3F72A1F320}">
      <dgm:prSet/>
      <dgm:spPr/>
      <dgm:t>
        <a:bodyPr/>
        <a:lstStyle/>
        <a:p>
          <a:endParaRPr lang="es-CL"/>
        </a:p>
      </dgm:t>
    </dgm:pt>
    <dgm:pt modelId="{D73F9AEB-A0C9-4212-90E9-33B61726F1CF}" type="sibTrans" cxnId="{F42FE2C7-38B5-4435-85A2-0E3F72A1F320}">
      <dgm:prSet/>
      <dgm:spPr/>
      <dgm:t>
        <a:bodyPr/>
        <a:lstStyle/>
        <a:p>
          <a:endParaRPr lang="es-CL"/>
        </a:p>
      </dgm:t>
    </dgm:pt>
    <dgm:pt modelId="{DC2E8D42-8DA3-4AAF-A780-DCE90DAD0395}" type="pres">
      <dgm:prSet presAssocID="{CFD38411-7BAE-4805-B199-681FCF617041}" presName="linear" presStyleCnt="0">
        <dgm:presLayoutVars>
          <dgm:animLvl val="lvl"/>
          <dgm:resizeHandles val="exact"/>
        </dgm:presLayoutVars>
      </dgm:prSet>
      <dgm:spPr/>
    </dgm:pt>
    <dgm:pt modelId="{2F5C3A40-EE85-4D91-BD36-E034D9F59D91}" type="pres">
      <dgm:prSet presAssocID="{388A0210-AB41-4B4C-A0A3-F059400F74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C25C5C-42B7-4EFA-BD83-9B1BB258C287}" type="pres">
      <dgm:prSet presAssocID="{388A0210-AB41-4B4C-A0A3-F059400F7404}" presName="childText" presStyleLbl="revTx" presStyleIdx="0" presStyleCnt="2">
        <dgm:presLayoutVars>
          <dgm:bulletEnabled val="1"/>
        </dgm:presLayoutVars>
      </dgm:prSet>
      <dgm:spPr/>
    </dgm:pt>
    <dgm:pt modelId="{9C290D3C-B313-4022-B8B3-DCEF794A5284}" type="pres">
      <dgm:prSet presAssocID="{5AEF9852-9A02-47FE-A48B-C4DA6EB777E1}" presName="parentText" presStyleLbl="node1" presStyleIdx="1" presStyleCnt="3" custLinFactY="63357" custLinFactNeighborY="100000">
        <dgm:presLayoutVars>
          <dgm:chMax val="0"/>
          <dgm:bulletEnabled val="1"/>
        </dgm:presLayoutVars>
      </dgm:prSet>
      <dgm:spPr/>
    </dgm:pt>
    <dgm:pt modelId="{10E818A1-3D83-4956-BB16-32BF877500F0}" type="pres">
      <dgm:prSet presAssocID="{D73F9AEB-A0C9-4212-90E9-33B61726F1CF}" presName="spacer" presStyleCnt="0"/>
      <dgm:spPr/>
    </dgm:pt>
    <dgm:pt modelId="{3B514414-6308-4C7E-A7FF-E33A970B0427}" type="pres">
      <dgm:prSet presAssocID="{3AD6E9DC-4831-46E4-8D83-BBCD60B3D174}" presName="parentText" presStyleLbl="node1" presStyleIdx="2" presStyleCnt="3" custScaleX="100485" custScaleY="52036" custLinFactY="-100000" custLinFactNeighborX="-546" custLinFactNeighborY="-109026">
        <dgm:presLayoutVars>
          <dgm:chMax val="0"/>
          <dgm:bulletEnabled val="1"/>
        </dgm:presLayoutVars>
      </dgm:prSet>
      <dgm:spPr/>
    </dgm:pt>
    <dgm:pt modelId="{0255B21F-E8B2-4F9E-864A-8E68CFC8B4EC}" type="pres">
      <dgm:prSet presAssocID="{3AD6E9DC-4831-46E4-8D83-BBCD60B3D1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DD8D0B-259F-478A-B76E-414CCC75EF9A}" srcId="{CFD38411-7BAE-4805-B199-681FCF617041}" destId="{388A0210-AB41-4B4C-A0A3-F059400F7404}" srcOrd="0" destOrd="0" parTransId="{F3C877AC-6A0F-4530-9493-4F8B026FB9A2}" sibTransId="{BB4805BA-2107-4324-9446-72A74D08F78E}"/>
    <dgm:cxn modelId="{DAB0640D-01E4-4054-AD61-540FCB867503}" type="presOf" srcId="{388A0210-AB41-4B4C-A0A3-F059400F7404}" destId="{2F5C3A40-EE85-4D91-BD36-E034D9F59D91}" srcOrd="0" destOrd="0" presId="urn:microsoft.com/office/officeart/2005/8/layout/vList2"/>
    <dgm:cxn modelId="{0E91411C-DDDF-4E43-A4C8-F3B0C0FFE25C}" type="presOf" srcId="{CFD38411-7BAE-4805-B199-681FCF617041}" destId="{DC2E8D42-8DA3-4AAF-A780-DCE90DAD0395}" srcOrd="0" destOrd="0" presId="urn:microsoft.com/office/officeart/2005/8/layout/vList2"/>
    <dgm:cxn modelId="{7B33AE21-E02E-44E5-B75E-0060F707D098}" srcId="{CFD38411-7BAE-4805-B199-681FCF617041}" destId="{3AD6E9DC-4831-46E4-8D83-BBCD60B3D174}" srcOrd="2" destOrd="0" parTransId="{D9DA09BC-BB23-4213-A96A-DEE10DFEB486}" sibTransId="{C1A0EB21-5AF7-4F39-B41D-3955F1B2BB63}"/>
    <dgm:cxn modelId="{F08E7223-462E-4ACA-8888-89640C87B86D}" type="presOf" srcId="{5AEF9852-9A02-47FE-A48B-C4DA6EB777E1}" destId="{9C290D3C-B313-4022-B8B3-DCEF794A5284}" srcOrd="0" destOrd="0" presId="urn:microsoft.com/office/officeart/2005/8/layout/vList2"/>
    <dgm:cxn modelId="{15CAA031-BF95-4A6F-B330-1B7D0CBE7F49}" type="presOf" srcId="{10CEE6DC-C449-4874-A49A-3C3C7EF21BD2}" destId="{0255B21F-E8B2-4F9E-864A-8E68CFC8B4EC}" srcOrd="0" destOrd="0" presId="urn:microsoft.com/office/officeart/2005/8/layout/vList2"/>
    <dgm:cxn modelId="{26E37E5F-9051-4FB5-A30C-DC112537A95B}" type="presOf" srcId="{07E96A73-ED2E-4055-91A6-3A6E936755AF}" destId="{C7C25C5C-42B7-4EFA-BD83-9B1BB258C287}" srcOrd="0" destOrd="0" presId="urn:microsoft.com/office/officeart/2005/8/layout/vList2"/>
    <dgm:cxn modelId="{C5257D57-A24A-4D4D-A147-4508DF3517B6}" srcId="{388A0210-AB41-4B4C-A0A3-F059400F7404}" destId="{07E96A73-ED2E-4055-91A6-3A6E936755AF}" srcOrd="0" destOrd="0" parTransId="{7BF731D1-3B9D-4930-A7DC-3A1E066ED0F4}" sibTransId="{24A6A8AE-EE6F-4669-95E0-D499114D659D}"/>
    <dgm:cxn modelId="{87F8408C-2F02-46C0-B00B-A2A043FEB5F8}" srcId="{3AD6E9DC-4831-46E4-8D83-BBCD60B3D174}" destId="{10CEE6DC-C449-4874-A49A-3C3C7EF21BD2}" srcOrd="0" destOrd="0" parTransId="{85AEBFE4-2B3E-4D22-8796-4E8E9316FDBA}" sibTransId="{1766F3D9-1AA0-4049-AB3E-2EAEAC077578}"/>
    <dgm:cxn modelId="{05324AC6-4C6D-4E89-B451-E87E2081F3C7}" type="presOf" srcId="{3AD6E9DC-4831-46E4-8D83-BBCD60B3D174}" destId="{3B514414-6308-4C7E-A7FF-E33A970B0427}" srcOrd="0" destOrd="0" presId="urn:microsoft.com/office/officeart/2005/8/layout/vList2"/>
    <dgm:cxn modelId="{F42FE2C7-38B5-4435-85A2-0E3F72A1F320}" srcId="{CFD38411-7BAE-4805-B199-681FCF617041}" destId="{5AEF9852-9A02-47FE-A48B-C4DA6EB777E1}" srcOrd="1" destOrd="0" parTransId="{2AEB664A-4004-4F6B-BB7F-F51AB20805AC}" sibTransId="{D73F9AEB-A0C9-4212-90E9-33B61726F1CF}"/>
    <dgm:cxn modelId="{6D054703-CEAA-4C73-B45A-3F317B14EB01}" type="presParOf" srcId="{DC2E8D42-8DA3-4AAF-A780-DCE90DAD0395}" destId="{2F5C3A40-EE85-4D91-BD36-E034D9F59D91}" srcOrd="0" destOrd="0" presId="urn:microsoft.com/office/officeart/2005/8/layout/vList2"/>
    <dgm:cxn modelId="{65AC89EE-F19C-4362-AD37-CE9BDEF5364F}" type="presParOf" srcId="{DC2E8D42-8DA3-4AAF-A780-DCE90DAD0395}" destId="{C7C25C5C-42B7-4EFA-BD83-9B1BB258C287}" srcOrd="1" destOrd="0" presId="urn:microsoft.com/office/officeart/2005/8/layout/vList2"/>
    <dgm:cxn modelId="{B6FC88FD-3651-435E-A9F7-E4815AAB4958}" type="presParOf" srcId="{DC2E8D42-8DA3-4AAF-A780-DCE90DAD0395}" destId="{9C290D3C-B313-4022-B8B3-DCEF794A5284}" srcOrd="2" destOrd="0" presId="urn:microsoft.com/office/officeart/2005/8/layout/vList2"/>
    <dgm:cxn modelId="{4DC172D0-1C0D-44FD-B094-530B4CF40158}" type="presParOf" srcId="{DC2E8D42-8DA3-4AAF-A780-DCE90DAD0395}" destId="{10E818A1-3D83-4956-BB16-32BF877500F0}" srcOrd="3" destOrd="0" presId="urn:microsoft.com/office/officeart/2005/8/layout/vList2"/>
    <dgm:cxn modelId="{6A0BF6CD-7CB7-4B2F-B369-D9523A3B5CBE}" type="presParOf" srcId="{DC2E8D42-8DA3-4AAF-A780-DCE90DAD0395}" destId="{3B514414-6308-4C7E-A7FF-E33A970B0427}" srcOrd="4" destOrd="0" presId="urn:microsoft.com/office/officeart/2005/8/layout/vList2"/>
    <dgm:cxn modelId="{07AA7A08-85F4-4855-9F4B-F1C7C8D5A861}" type="presParOf" srcId="{DC2E8D42-8DA3-4AAF-A780-DCE90DAD0395}" destId="{0255B21F-E8B2-4F9E-864A-8E68CFC8B4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AFB0-CF67-4041-A09A-6073264A79D1}">
      <dsp:nvSpPr>
        <dsp:cNvPr id="0" name=""/>
        <dsp:cNvSpPr/>
      </dsp:nvSpPr>
      <dsp:spPr>
        <a:xfrm>
          <a:off x="2966412" y="1383925"/>
          <a:ext cx="1157765" cy="648041"/>
        </a:xfrm>
        <a:custGeom>
          <a:avLst/>
          <a:gdLst/>
          <a:ahLst/>
          <a:cxnLst/>
          <a:rect l="0" t="0" r="0" b="0"/>
          <a:pathLst>
            <a:path>
              <a:moveTo>
                <a:pt x="1157765" y="0"/>
              </a:moveTo>
              <a:lnTo>
                <a:pt x="1157765" y="648041"/>
              </a:lnTo>
              <a:lnTo>
                <a:pt x="0" y="64804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8875F-4BB3-4822-A75C-C883F77A2EAA}">
      <dsp:nvSpPr>
        <dsp:cNvPr id="0" name=""/>
        <dsp:cNvSpPr/>
      </dsp:nvSpPr>
      <dsp:spPr>
        <a:xfrm>
          <a:off x="5877958" y="2464665"/>
          <a:ext cx="890792" cy="134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290"/>
              </a:lnTo>
              <a:lnTo>
                <a:pt x="890792" y="134329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E08D2-8C83-4494-8A3F-D547D44B1154}">
      <dsp:nvSpPr>
        <dsp:cNvPr id="0" name=""/>
        <dsp:cNvSpPr/>
      </dsp:nvSpPr>
      <dsp:spPr>
        <a:xfrm>
          <a:off x="5877958" y="2464665"/>
          <a:ext cx="962797" cy="2783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449"/>
              </a:lnTo>
              <a:lnTo>
                <a:pt x="962797" y="278344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CCACA-7B8C-44F6-B51F-D048BD3322C6}">
      <dsp:nvSpPr>
        <dsp:cNvPr id="0" name=""/>
        <dsp:cNvSpPr/>
      </dsp:nvSpPr>
      <dsp:spPr>
        <a:xfrm>
          <a:off x="5877958" y="2464665"/>
          <a:ext cx="900980" cy="205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979"/>
              </a:lnTo>
              <a:lnTo>
                <a:pt x="900980" y="205697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FDFE7-8397-48B7-B5C8-CE3E50B1AD3F}">
      <dsp:nvSpPr>
        <dsp:cNvPr id="0" name=""/>
        <dsp:cNvSpPr/>
      </dsp:nvSpPr>
      <dsp:spPr>
        <a:xfrm>
          <a:off x="5877958" y="2464665"/>
          <a:ext cx="890792" cy="62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210"/>
              </a:lnTo>
              <a:lnTo>
                <a:pt x="890792" y="6232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12A4C-72F7-47DE-9848-FB11629A1BC6}">
      <dsp:nvSpPr>
        <dsp:cNvPr id="0" name=""/>
        <dsp:cNvSpPr/>
      </dsp:nvSpPr>
      <dsp:spPr>
        <a:xfrm>
          <a:off x="4124178" y="1383925"/>
          <a:ext cx="2312909" cy="370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62"/>
              </a:lnTo>
              <a:lnTo>
                <a:pt x="2312909" y="253162"/>
              </a:lnTo>
              <a:lnTo>
                <a:pt x="2312909" y="37057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17BA7-73AE-4141-9FB3-B4CDD6D76DA4}">
      <dsp:nvSpPr>
        <dsp:cNvPr id="0" name=""/>
        <dsp:cNvSpPr/>
      </dsp:nvSpPr>
      <dsp:spPr>
        <a:xfrm>
          <a:off x="3384377" y="3151415"/>
          <a:ext cx="183830" cy="1470268"/>
        </a:xfrm>
        <a:custGeom>
          <a:avLst/>
          <a:gdLst/>
          <a:ahLst/>
          <a:cxnLst/>
          <a:rect l="0" t="0" r="0" b="0"/>
          <a:pathLst>
            <a:path>
              <a:moveTo>
                <a:pt x="183830" y="0"/>
              </a:moveTo>
              <a:lnTo>
                <a:pt x="0" y="147026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C1AC4-4953-42D5-82BE-83B7242B89E5}">
      <dsp:nvSpPr>
        <dsp:cNvPr id="0" name=""/>
        <dsp:cNvSpPr/>
      </dsp:nvSpPr>
      <dsp:spPr>
        <a:xfrm>
          <a:off x="3482667" y="3151415"/>
          <a:ext cx="91440" cy="512525"/>
        </a:xfrm>
        <a:custGeom>
          <a:avLst/>
          <a:gdLst/>
          <a:ahLst/>
          <a:cxnLst/>
          <a:rect l="0" t="0" r="0" b="0"/>
          <a:pathLst>
            <a:path>
              <a:moveTo>
                <a:pt x="85541" y="0"/>
              </a:moveTo>
              <a:lnTo>
                <a:pt x="45720" y="51252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2B8FE-C2C9-4D57-B7EE-F762641F6183}">
      <dsp:nvSpPr>
        <dsp:cNvPr id="0" name=""/>
        <dsp:cNvSpPr/>
      </dsp:nvSpPr>
      <dsp:spPr>
        <a:xfrm>
          <a:off x="4015511" y="1383925"/>
          <a:ext cx="108666" cy="1208361"/>
        </a:xfrm>
        <a:custGeom>
          <a:avLst/>
          <a:gdLst/>
          <a:ahLst/>
          <a:cxnLst/>
          <a:rect l="0" t="0" r="0" b="0"/>
          <a:pathLst>
            <a:path>
              <a:moveTo>
                <a:pt x="108666" y="0"/>
              </a:moveTo>
              <a:lnTo>
                <a:pt x="108666" y="1090944"/>
              </a:lnTo>
              <a:lnTo>
                <a:pt x="0" y="1090944"/>
              </a:lnTo>
              <a:lnTo>
                <a:pt x="0" y="120836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54379-6946-4627-8FA3-97A7B9407E42}">
      <dsp:nvSpPr>
        <dsp:cNvPr id="0" name=""/>
        <dsp:cNvSpPr/>
      </dsp:nvSpPr>
      <dsp:spPr>
        <a:xfrm>
          <a:off x="864093" y="3223426"/>
          <a:ext cx="183841" cy="2057381"/>
        </a:xfrm>
        <a:custGeom>
          <a:avLst/>
          <a:gdLst/>
          <a:ahLst/>
          <a:cxnLst/>
          <a:rect l="0" t="0" r="0" b="0"/>
          <a:pathLst>
            <a:path>
              <a:moveTo>
                <a:pt x="183841" y="0"/>
              </a:moveTo>
              <a:lnTo>
                <a:pt x="0" y="205738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16CE1-DF93-495E-A630-08FABD48DE4A}">
      <dsp:nvSpPr>
        <dsp:cNvPr id="0" name=""/>
        <dsp:cNvSpPr/>
      </dsp:nvSpPr>
      <dsp:spPr>
        <a:xfrm>
          <a:off x="936109" y="3223426"/>
          <a:ext cx="111825" cy="1304609"/>
        </a:xfrm>
        <a:custGeom>
          <a:avLst/>
          <a:gdLst/>
          <a:ahLst/>
          <a:cxnLst/>
          <a:rect l="0" t="0" r="0" b="0"/>
          <a:pathLst>
            <a:path>
              <a:moveTo>
                <a:pt x="111825" y="0"/>
              </a:moveTo>
              <a:lnTo>
                <a:pt x="0" y="130460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3BE3A-AF06-469B-8923-98FEC3E6D6D2}">
      <dsp:nvSpPr>
        <dsp:cNvPr id="0" name=""/>
        <dsp:cNvSpPr/>
      </dsp:nvSpPr>
      <dsp:spPr>
        <a:xfrm>
          <a:off x="936109" y="3223426"/>
          <a:ext cx="111825" cy="544843"/>
        </a:xfrm>
        <a:custGeom>
          <a:avLst/>
          <a:gdLst/>
          <a:ahLst/>
          <a:cxnLst/>
          <a:rect l="0" t="0" r="0" b="0"/>
          <a:pathLst>
            <a:path>
              <a:moveTo>
                <a:pt x="111825" y="0"/>
              </a:moveTo>
              <a:lnTo>
                <a:pt x="0" y="54484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43F61-D034-465D-8A2B-B7021620C41F}">
      <dsp:nvSpPr>
        <dsp:cNvPr id="0" name=""/>
        <dsp:cNvSpPr/>
      </dsp:nvSpPr>
      <dsp:spPr>
        <a:xfrm>
          <a:off x="1495237" y="1383925"/>
          <a:ext cx="2628940" cy="1280371"/>
        </a:xfrm>
        <a:custGeom>
          <a:avLst/>
          <a:gdLst/>
          <a:ahLst/>
          <a:cxnLst/>
          <a:rect l="0" t="0" r="0" b="0"/>
          <a:pathLst>
            <a:path>
              <a:moveTo>
                <a:pt x="2628940" y="0"/>
              </a:moveTo>
              <a:lnTo>
                <a:pt x="2628940" y="1162954"/>
              </a:lnTo>
              <a:lnTo>
                <a:pt x="0" y="1162954"/>
              </a:lnTo>
              <a:lnTo>
                <a:pt x="0" y="12803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C98F2-2DD1-48AB-97A6-28A23C820892}">
      <dsp:nvSpPr>
        <dsp:cNvPr id="0" name=""/>
        <dsp:cNvSpPr/>
      </dsp:nvSpPr>
      <dsp:spPr>
        <a:xfrm>
          <a:off x="3283690" y="325433"/>
          <a:ext cx="1680976" cy="1058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Vómitos RN / Lactante </a:t>
          </a:r>
        </a:p>
      </dsp:txBody>
      <dsp:txXfrm>
        <a:off x="3283690" y="325433"/>
        <a:ext cx="1680976" cy="1058492"/>
      </dsp:txXfrm>
    </dsp:sp>
    <dsp:sp modelId="{FD2DE809-68A2-49D2-84FB-2D38C9B8CF90}">
      <dsp:nvSpPr>
        <dsp:cNvPr id="0" name=""/>
        <dsp:cNvSpPr/>
      </dsp:nvSpPr>
      <dsp:spPr>
        <a:xfrm>
          <a:off x="936109" y="2664297"/>
          <a:ext cx="1118257" cy="559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Bilioso </a:t>
          </a:r>
        </a:p>
      </dsp:txBody>
      <dsp:txXfrm>
        <a:off x="936109" y="2664297"/>
        <a:ext cx="1118257" cy="559128"/>
      </dsp:txXfrm>
    </dsp:sp>
    <dsp:sp modelId="{84322780-5C56-42E9-BD46-9500A0AC25DA}">
      <dsp:nvSpPr>
        <dsp:cNvPr id="0" name=""/>
        <dsp:cNvSpPr/>
      </dsp:nvSpPr>
      <dsp:spPr>
        <a:xfrm>
          <a:off x="936109" y="3384376"/>
          <a:ext cx="1439488" cy="7677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Atresia duodenal</a:t>
          </a:r>
        </a:p>
      </dsp:txBody>
      <dsp:txXfrm>
        <a:off x="936109" y="3384376"/>
        <a:ext cx="1439488" cy="767784"/>
      </dsp:txXfrm>
    </dsp:sp>
    <dsp:sp modelId="{68DA441A-0CAA-42D9-B70C-ED4288C6D7DD}">
      <dsp:nvSpPr>
        <dsp:cNvPr id="0" name=""/>
        <dsp:cNvSpPr/>
      </dsp:nvSpPr>
      <dsp:spPr>
        <a:xfrm>
          <a:off x="936109" y="4248471"/>
          <a:ext cx="1118257" cy="559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Atresia intestinal</a:t>
          </a:r>
        </a:p>
      </dsp:txBody>
      <dsp:txXfrm>
        <a:off x="936109" y="4248471"/>
        <a:ext cx="1118257" cy="559128"/>
      </dsp:txXfrm>
    </dsp:sp>
    <dsp:sp modelId="{4314934E-EE60-4825-B8C1-78C25B66EDBD}">
      <dsp:nvSpPr>
        <dsp:cNvPr id="0" name=""/>
        <dsp:cNvSpPr/>
      </dsp:nvSpPr>
      <dsp:spPr>
        <a:xfrm>
          <a:off x="864093" y="4896546"/>
          <a:ext cx="1684565" cy="7685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Malrotacion con Vólvulo</a:t>
          </a:r>
        </a:p>
      </dsp:txBody>
      <dsp:txXfrm>
        <a:off x="864093" y="4896546"/>
        <a:ext cx="1684565" cy="768522"/>
      </dsp:txXfrm>
    </dsp:sp>
    <dsp:sp modelId="{B8E90937-37A8-466A-9A9B-AFF0B9ACBC1D}">
      <dsp:nvSpPr>
        <dsp:cNvPr id="0" name=""/>
        <dsp:cNvSpPr/>
      </dsp:nvSpPr>
      <dsp:spPr>
        <a:xfrm>
          <a:off x="3456382" y="2592287"/>
          <a:ext cx="1118257" cy="559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No bilioso</a:t>
          </a:r>
        </a:p>
      </dsp:txBody>
      <dsp:txXfrm>
        <a:off x="3456382" y="2592287"/>
        <a:ext cx="1118257" cy="559128"/>
      </dsp:txXfrm>
    </dsp:sp>
    <dsp:sp modelId="{3E4109C8-FD15-4190-89AA-255B62579739}">
      <dsp:nvSpPr>
        <dsp:cNvPr id="0" name=""/>
        <dsp:cNvSpPr/>
      </dsp:nvSpPr>
      <dsp:spPr>
        <a:xfrm>
          <a:off x="3528387" y="3384376"/>
          <a:ext cx="1118257" cy="559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EHP</a:t>
          </a:r>
        </a:p>
      </dsp:txBody>
      <dsp:txXfrm>
        <a:off x="3528387" y="3384376"/>
        <a:ext cx="1118257" cy="559128"/>
      </dsp:txXfrm>
    </dsp:sp>
    <dsp:sp modelId="{6F45C3C7-0EFF-4C1D-9D34-C8C2E6CFDFD2}">
      <dsp:nvSpPr>
        <dsp:cNvPr id="0" name=""/>
        <dsp:cNvSpPr/>
      </dsp:nvSpPr>
      <dsp:spPr>
        <a:xfrm>
          <a:off x="3384377" y="4248471"/>
          <a:ext cx="1819237" cy="746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HT</a:t>
          </a:r>
          <a:r>
            <a:rPr lang="es-CL" sz="1600" kern="1200" baseline="0" dirty="0"/>
            <a:t> endocraneana</a:t>
          </a:r>
          <a:endParaRPr lang="es-CL" sz="1600" kern="1200" dirty="0"/>
        </a:p>
      </dsp:txBody>
      <dsp:txXfrm>
        <a:off x="3384377" y="4248471"/>
        <a:ext cx="1819237" cy="746425"/>
      </dsp:txXfrm>
    </dsp:sp>
    <dsp:sp modelId="{DFC1FB16-94CE-4B7E-9CF6-5F614BA0A411}">
      <dsp:nvSpPr>
        <dsp:cNvPr id="0" name=""/>
        <dsp:cNvSpPr/>
      </dsp:nvSpPr>
      <dsp:spPr>
        <a:xfrm>
          <a:off x="5738176" y="1754505"/>
          <a:ext cx="1397822" cy="710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Médico  </a:t>
          </a:r>
        </a:p>
      </dsp:txBody>
      <dsp:txXfrm>
        <a:off x="5738176" y="1754505"/>
        <a:ext cx="1397822" cy="710160"/>
      </dsp:txXfrm>
    </dsp:sp>
    <dsp:sp modelId="{5AD82FAA-77CE-4C4D-B011-9D37FE8DE147}">
      <dsp:nvSpPr>
        <dsp:cNvPr id="0" name=""/>
        <dsp:cNvSpPr/>
      </dsp:nvSpPr>
      <dsp:spPr>
        <a:xfrm>
          <a:off x="6768751" y="2808312"/>
          <a:ext cx="1118257" cy="559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GECA</a:t>
          </a:r>
        </a:p>
      </dsp:txBody>
      <dsp:txXfrm>
        <a:off x="6768751" y="2808312"/>
        <a:ext cx="1118257" cy="559128"/>
      </dsp:txXfrm>
    </dsp:sp>
    <dsp:sp modelId="{7809294A-F1DA-4F14-A90E-4ED877522C97}">
      <dsp:nvSpPr>
        <dsp:cNvPr id="0" name=""/>
        <dsp:cNvSpPr/>
      </dsp:nvSpPr>
      <dsp:spPr>
        <a:xfrm>
          <a:off x="6778938" y="4242080"/>
          <a:ext cx="1118257" cy="559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ERGE*</a:t>
          </a:r>
        </a:p>
      </dsp:txBody>
      <dsp:txXfrm>
        <a:off x="6778938" y="4242080"/>
        <a:ext cx="1118257" cy="559128"/>
      </dsp:txXfrm>
    </dsp:sp>
    <dsp:sp modelId="{BD32151B-E304-4DA9-AEDA-33538AA4AEED}">
      <dsp:nvSpPr>
        <dsp:cNvPr id="0" name=""/>
        <dsp:cNvSpPr/>
      </dsp:nvSpPr>
      <dsp:spPr>
        <a:xfrm>
          <a:off x="6840756" y="4968551"/>
          <a:ext cx="1118257" cy="559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HSC</a:t>
          </a:r>
        </a:p>
      </dsp:txBody>
      <dsp:txXfrm>
        <a:off x="6840756" y="4968551"/>
        <a:ext cx="1118257" cy="559128"/>
      </dsp:txXfrm>
    </dsp:sp>
    <dsp:sp modelId="{DDF6D5EB-72C8-4892-99E0-F72A7FF3860C}">
      <dsp:nvSpPr>
        <dsp:cNvPr id="0" name=""/>
        <dsp:cNvSpPr/>
      </dsp:nvSpPr>
      <dsp:spPr>
        <a:xfrm>
          <a:off x="6768751" y="3528391"/>
          <a:ext cx="1118257" cy="559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Infecciones </a:t>
          </a:r>
        </a:p>
      </dsp:txBody>
      <dsp:txXfrm>
        <a:off x="6768751" y="3528391"/>
        <a:ext cx="1118257" cy="559128"/>
      </dsp:txXfrm>
    </dsp:sp>
    <dsp:sp modelId="{2C5D2F6C-0A61-43DF-B126-C6A21C3C0AA4}">
      <dsp:nvSpPr>
        <dsp:cNvPr id="0" name=""/>
        <dsp:cNvSpPr/>
      </dsp:nvSpPr>
      <dsp:spPr>
        <a:xfrm>
          <a:off x="1284351" y="1752402"/>
          <a:ext cx="1682060" cy="559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Quirúrgico </a:t>
          </a:r>
        </a:p>
      </dsp:txBody>
      <dsp:txXfrm>
        <a:off x="1284351" y="1752402"/>
        <a:ext cx="1682060" cy="559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C3A40-EE85-4D91-BD36-E034D9F59D91}">
      <dsp:nvSpPr>
        <dsp:cNvPr id="0" name=""/>
        <dsp:cNvSpPr/>
      </dsp:nvSpPr>
      <dsp:spPr>
        <a:xfrm>
          <a:off x="0" y="1073"/>
          <a:ext cx="7176120" cy="18690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8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b="1" kern="1200" dirty="0"/>
            <a:t>1. Forma clásica (1/15.000)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 dirty="0"/>
            <a:t>+ </a:t>
          </a:r>
          <a:r>
            <a:rPr lang="es-CL" sz="1800" b="1" kern="1200" dirty="0"/>
            <a:t>Forma con pérdida de sal (75%). </a:t>
          </a:r>
          <a:r>
            <a:rPr lang="es-ES" kern="1200" dirty="0"/>
            <a:t>La forma perdedora de sal al séptimo día de vida con síntomas </a:t>
          </a:r>
        </a:p>
        <a:p>
          <a:pPr lvl="0" algn="l">
            <a:spcBef>
              <a:spcPct val="0"/>
            </a:spcBef>
            <a:buNone/>
          </a:pPr>
          <a:r>
            <a:rPr lang="es-CL" sz="1800" kern="1200" dirty="0"/>
            <a:t>+ </a:t>
          </a:r>
          <a:r>
            <a:rPr lang="es-CL" sz="1800" b="1" kern="1200" dirty="0"/>
            <a:t>Forma virilizante simple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kern="1200" dirty="0"/>
        </a:p>
      </dsp:txBody>
      <dsp:txXfrm>
        <a:off x="91237" y="92310"/>
        <a:ext cx="6993646" cy="1686527"/>
      </dsp:txXfrm>
    </dsp:sp>
    <dsp:sp modelId="{C7C25C5C-42B7-4EFA-BD83-9B1BB258C287}">
      <dsp:nvSpPr>
        <dsp:cNvPr id="0" name=""/>
        <dsp:cNvSpPr/>
      </dsp:nvSpPr>
      <dsp:spPr>
        <a:xfrm>
          <a:off x="0" y="1870074"/>
          <a:ext cx="7176120" cy="3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4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400" kern="1200"/>
        </a:p>
      </dsp:txBody>
      <dsp:txXfrm>
        <a:off x="0" y="1870074"/>
        <a:ext cx="7176120" cy="32833"/>
      </dsp:txXfrm>
    </dsp:sp>
    <dsp:sp modelId="{9C290D3C-B313-4022-B8B3-DCEF794A5284}">
      <dsp:nvSpPr>
        <dsp:cNvPr id="0" name=""/>
        <dsp:cNvSpPr/>
      </dsp:nvSpPr>
      <dsp:spPr>
        <a:xfrm>
          <a:off x="0" y="2915078"/>
          <a:ext cx="7176120" cy="1869001"/>
        </a:xfrm>
        <a:prstGeom prst="roundRect">
          <a:avLst/>
        </a:prstGeom>
        <a:solidFill>
          <a:schemeClr val="accent4">
            <a:hueOff val="-8442469"/>
            <a:satOff val="21577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/>
            <a:t>Síntomas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/>
            <a:t>+ Anorexia- Decaimiento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/>
            <a:t>+ Hiperkalemia- Vómitos- Deshidratación</a:t>
          </a: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kern="1200" dirty="0"/>
            <a:t>+ Hipoglicemia - Falta de ganancia ponderal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kern="1200" dirty="0"/>
        </a:p>
      </dsp:txBody>
      <dsp:txXfrm>
        <a:off x="91237" y="3006315"/>
        <a:ext cx="6993646" cy="1686527"/>
      </dsp:txXfrm>
    </dsp:sp>
    <dsp:sp modelId="{3B514414-6308-4C7E-A7FF-E33A970B0427}">
      <dsp:nvSpPr>
        <dsp:cNvPr id="0" name=""/>
        <dsp:cNvSpPr/>
      </dsp:nvSpPr>
      <dsp:spPr>
        <a:xfrm>
          <a:off x="0" y="1872821"/>
          <a:ext cx="7176120" cy="972553"/>
        </a:xfrm>
        <a:prstGeom prst="roundRect">
          <a:avLst/>
        </a:prstGeom>
        <a:solidFill>
          <a:schemeClr val="accent4">
            <a:hueOff val="-16884939"/>
            <a:satOff val="43154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6858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800" b="1" kern="1200" dirty="0"/>
        </a:p>
        <a:p>
          <a:pPr marL="6858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2. Forma no clásica o de presentación tardía (1/1000)</a:t>
          </a:r>
        </a:p>
        <a:p>
          <a:pPr marL="6858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kern="1200" dirty="0"/>
        </a:p>
      </dsp:txBody>
      <dsp:txXfrm>
        <a:off x="47476" y="1920297"/>
        <a:ext cx="7081168" cy="877601"/>
      </dsp:txXfrm>
    </dsp:sp>
    <dsp:sp modelId="{0255B21F-E8B2-4F9E-864A-8E68CFC8B4EC}">
      <dsp:nvSpPr>
        <dsp:cNvPr id="0" name=""/>
        <dsp:cNvSpPr/>
      </dsp:nvSpPr>
      <dsp:spPr>
        <a:xfrm>
          <a:off x="0" y="4750173"/>
          <a:ext cx="7176120" cy="3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4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400" kern="1200"/>
        </a:p>
      </dsp:txBody>
      <dsp:txXfrm>
        <a:off x="0" y="4750173"/>
        <a:ext cx="7176120" cy="32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D45E-9B1B-4F18-9485-52FA730F0D2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0CFA3-04B8-451B-97E2-B9DAF0F2B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76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FPIES: </a:t>
            </a:r>
            <a:r>
              <a:rPr lang="es-CL" dirty="0" err="1"/>
              <a:t>Food</a:t>
            </a:r>
            <a:r>
              <a:rPr lang="es-CL" baseline="0" dirty="0"/>
              <a:t> </a:t>
            </a:r>
            <a:r>
              <a:rPr lang="es-CL" baseline="0" dirty="0" err="1"/>
              <a:t>protein</a:t>
            </a:r>
            <a:r>
              <a:rPr lang="es-CL" baseline="0" dirty="0"/>
              <a:t> </a:t>
            </a:r>
            <a:r>
              <a:rPr lang="es-CL" baseline="0" dirty="0" err="1"/>
              <a:t>induced</a:t>
            </a:r>
            <a:r>
              <a:rPr lang="es-CL" baseline="0" dirty="0"/>
              <a:t> enterocolitis </a:t>
            </a:r>
            <a:r>
              <a:rPr lang="es-CL" baseline="0" dirty="0" err="1"/>
              <a:t>syndrome</a:t>
            </a:r>
            <a:r>
              <a:rPr lang="es-CL" baseline="0" dirty="0"/>
              <a:t>. Forma de alergia alimentaria grave. Frente a un tipo de alimento, no </a:t>
            </a:r>
            <a:r>
              <a:rPr lang="es-CL" baseline="0" dirty="0" err="1"/>
              <a:t>Ige</a:t>
            </a:r>
            <a:r>
              <a:rPr lang="es-CL" baseline="0" dirty="0"/>
              <a:t> mediado. </a:t>
            </a:r>
          </a:p>
          <a:p>
            <a:r>
              <a:rPr lang="es-CL" baseline="0" dirty="0"/>
              <a:t>2-6 horas post ingesta: vómitos repentinos y repetidos, letargia e hipotonía. Recuperación es completa en 6-8 horas. </a:t>
            </a:r>
          </a:p>
          <a:p>
            <a:r>
              <a:rPr lang="es-CL" baseline="0" dirty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CFA3-04B8-451B-97E2-B9DAF0F2BDB7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22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/>
              <a:t>Signos de </a:t>
            </a:r>
            <a:r>
              <a:rPr lang="es-CL" sz="1200" b="1" dirty="0"/>
              <a:t>deshidratación: </a:t>
            </a:r>
            <a:r>
              <a:rPr lang="es-CL" sz="1200" dirty="0"/>
              <a:t>Fontanelas deprimidas, piel sin </a:t>
            </a:r>
            <a:r>
              <a:rPr lang="es-CL" sz="1200" dirty="0" err="1"/>
              <a:t>turgor</a:t>
            </a:r>
            <a:r>
              <a:rPr lang="es-CL" sz="1200" dirty="0"/>
              <a:t>, llanto sin lágrimas, mucosas secas. 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CFA3-04B8-451B-97E2-B9DAF0F2BDB7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968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CFA3-04B8-451B-97E2-B9DAF0F2BDB7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724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CFA3-04B8-451B-97E2-B9DAF0F2BDB7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789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elevando la secreción de Hormona Liberadora de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Corticotropina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(CRH) y Hormona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Adrenocorticotropa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(ACTH), lo que induce, finalmente a la hiperplasia de la corteza suprarrenal.</a:t>
            </a:r>
            <a:r>
              <a:rPr lang="es-E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CFA3-04B8-451B-97E2-B9DAF0F2BDB7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1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777B00-7651-42AB-A1B8-E72CB695ED5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6174CB-7E6C-45FB-B6AB-38DE85CB142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751" y="1767866"/>
            <a:ext cx="4464496" cy="2592288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chemeClr val="tx1"/>
                </a:solidFill>
              </a:rPr>
              <a:t>Vómitos en el RN y el lactante,      ¿ Qué debo sospechar?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5582305" cy="12606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Martina Poblete Fierro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Cirujana pediátrica 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HCSBA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9" y="2132856"/>
            <a:ext cx="3528392" cy="22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3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Etiologías frecuentes no graves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636912"/>
            <a:ext cx="3960555" cy="3508977"/>
          </a:xfrm>
        </p:spPr>
        <p:txBody>
          <a:bodyPr/>
          <a:lstStyle/>
          <a:p>
            <a:r>
              <a:rPr lang="es-CL" dirty="0"/>
              <a:t> </a:t>
            </a:r>
            <a:r>
              <a:rPr lang="es-CL" b="1" dirty="0"/>
              <a:t>Mala técnica alimentaria : </a:t>
            </a:r>
            <a:r>
              <a:rPr lang="es-CL" dirty="0"/>
              <a:t>Sobrealimentación, errores de preparación, aerofagia</a:t>
            </a:r>
          </a:p>
          <a:p>
            <a:r>
              <a:rPr lang="es-CL" dirty="0"/>
              <a:t> </a:t>
            </a:r>
            <a:r>
              <a:rPr lang="es-CL" b="1" dirty="0"/>
              <a:t>RGE fisiológico</a:t>
            </a:r>
          </a:p>
          <a:p>
            <a:r>
              <a:rPr lang="es-CL" b="1" dirty="0"/>
              <a:t> Alergia alimentaria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7047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3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8176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004F8A"/>
                </a:solidFill>
              </a:rPr>
              <a:t>Etiologías de mayor gravedad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38287" r="29722" b="8530"/>
          <a:stretch/>
        </p:blipFill>
        <p:spPr bwMode="auto">
          <a:xfrm>
            <a:off x="1024128" y="1916464"/>
            <a:ext cx="7128792" cy="420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24128" y="6161920"/>
            <a:ext cx="85429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Surgery (Oxford), Volume 34, Issue 12, December 2016, Pages 603-608</a:t>
            </a:r>
            <a:endParaRPr lang="en-US" sz="1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87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677567"/>
              </p:ext>
            </p:extLst>
          </p:nvPr>
        </p:nvGraphicFramePr>
        <p:xfrm>
          <a:off x="395536" y="404664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2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s-CL" b="1" dirty="0">
                <a:solidFill>
                  <a:srgbClr val="0070C0"/>
                </a:solidFill>
              </a:rPr>
              <a:t>RGE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6664" y="2204864"/>
            <a:ext cx="4341400" cy="3599929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 El </a:t>
            </a:r>
            <a:r>
              <a:rPr lang="es-CL" b="1" dirty="0"/>
              <a:t>RGE es un proceso fisiológico</a:t>
            </a:r>
            <a:r>
              <a:rPr lang="es-CL" dirty="0"/>
              <a:t>. Paso de contenido gástrico hacia el estómago, asociado a </a:t>
            </a:r>
            <a:r>
              <a:rPr lang="es-CL" b="1" dirty="0"/>
              <a:t>regurgitación y/o vómitos. </a:t>
            </a:r>
          </a:p>
          <a:p>
            <a:r>
              <a:rPr lang="es-CL" dirty="0"/>
              <a:t>Relajación transitoria de EEI. </a:t>
            </a:r>
          </a:p>
          <a:p>
            <a:r>
              <a:rPr lang="es-CL" dirty="0"/>
              <a:t> Comienza  </a:t>
            </a:r>
            <a:r>
              <a:rPr lang="es-CL" b="1" dirty="0"/>
              <a:t>en 3° </a:t>
            </a:r>
            <a:r>
              <a:rPr lang="es-CL" b="1" dirty="0" err="1"/>
              <a:t>sem</a:t>
            </a:r>
            <a:r>
              <a:rPr lang="es-CL" b="1" dirty="0"/>
              <a:t> de vida, </a:t>
            </a:r>
            <a:r>
              <a:rPr lang="es-CL" b="1" dirty="0" err="1"/>
              <a:t>peak</a:t>
            </a:r>
            <a:r>
              <a:rPr lang="es-CL" b="1" dirty="0"/>
              <a:t> 3°-4° mes.</a:t>
            </a:r>
          </a:p>
          <a:p>
            <a:r>
              <a:rPr lang="es-CL" dirty="0"/>
              <a:t> Incidencia 70% 4 meses, 15% al año.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95717" cy="46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62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ERGE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3188" y="2133248"/>
            <a:ext cx="5500540" cy="4747708"/>
          </a:xfrm>
        </p:spPr>
        <p:txBody>
          <a:bodyPr>
            <a:normAutofit/>
          </a:bodyPr>
          <a:lstStyle/>
          <a:p>
            <a:r>
              <a:rPr lang="es-CL" dirty="0"/>
              <a:t> Aquel </a:t>
            </a:r>
            <a:r>
              <a:rPr lang="es-CL" b="1" dirty="0"/>
              <a:t>reflujo que provoca síntomas o signos de daño o complicaciones  esofágicas y/o de otros órganos. </a:t>
            </a:r>
          </a:p>
          <a:p>
            <a:r>
              <a:rPr lang="es-CL" dirty="0"/>
              <a:t> Vómitos recurrentes, </a:t>
            </a:r>
            <a:r>
              <a:rPr lang="es-CL" b="1" dirty="0"/>
              <a:t>baja de peso o mal incremento ponderal, </a:t>
            </a:r>
            <a:r>
              <a:rPr lang="es-CL" dirty="0"/>
              <a:t>irritabilidad, rechazo alimentario, respiratorios ( laringitis, tos persistente, SBOR). </a:t>
            </a:r>
            <a:endParaRPr lang="es-CL" u="sng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0420"/>
            <a:ext cx="26670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60" y="4437112"/>
            <a:ext cx="2755376" cy="169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1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4320480" cy="792088"/>
          </a:xfrm>
        </p:spPr>
        <p:txBody>
          <a:bodyPr>
            <a:normAutofit fontScale="90000"/>
          </a:bodyPr>
          <a:lstStyle/>
          <a:p>
            <a:pPr algn="ctr"/>
            <a:br>
              <a:rPr lang="es-CL" b="1" u="sng" dirty="0"/>
            </a:br>
            <a:br>
              <a:rPr lang="es-CL" b="1" u="sng" dirty="0"/>
            </a:br>
            <a:br>
              <a:rPr lang="es-CL" b="1" u="sng" dirty="0"/>
            </a:br>
            <a:br>
              <a:rPr lang="es-CL" b="1" u="sng" dirty="0"/>
            </a:br>
            <a:r>
              <a:rPr lang="es-CL" b="1" u="sng" dirty="0"/>
              <a:t>Estudios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4752528" cy="420169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s-CL" b="1" dirty="0" err="1">
                <a:sym typeface="Wingdings" pitchFamily="2" charset="2"/>
              </a:rPr>
              <a:t>Rx</a:t>
            </a:r>
            <a:r>
              <a:rPr lang="es-CL" b="1" dirty="0">
                <a:sym typeface="Wingdings" pitchFamily="2" charset="2"/>
              </a:rPr>
              <a:t>. EED </a:t>
            </a:r>
            <a:r>
              <a:rPr lang="es-CL" dirty="0">
                <a:sym typeface="Wingdings" pitchFamily="2" charset="2"/>
              </a:rPr>
              <a:t> Alteraciones anatómicas</a:t>
            </a:r>
          </a:p>
          <a:p>
            <a:r>
              <a:rPr lang="es-CL" dirty="0">
                <a:sym typeface="Wingdings" pitchFamily="2" charset="2"/>
              </a:rPr>
              <a:t> </a:t>
            </a:r>
            <a:r>
              <a:rPr lang="es-CL" b="1" dirty="0" err="1">
                <a:sym typeface="Wingdings" pitchFamily="2" charset="2"/>
              </a:rPr>
              <a:t>ph</a:t>
            </a:r>
            <a:r>
              <a:rPr lang="es-CL" b="1" dirty="0">
                <a:sym typeface="Wingdings" pitchFamily="2" charset="2"/>
              </a:rPr>
              <a:t> </a:t>
            </a:r>
            <a:r>
              <a:rPr lang="es-CL" b="1" dirty="0" err="1">
                <a:sym typeface="Wingdings" pitchFamily="2" charset="2"/>
              </a:rPr>
              <a:t>metría</a:t>
            </a:r>
            <a:r>
              <a:rPr lang="es-CL" b="1" dirty="0">
                <a:sym typeface="Wingdings" pitchFamily="2" charset="2"/>
              </a:rPr>
              <a:t> 24 horas </a:t>
            </a:r>
            <a:r>
              <a:rPr lang="es-CL" dirty="0">
                <a:sym typeface="Wingdings" pitchFamily="2" charset="2"/>
              </a:rPr>
              <a:t> Cuantificar reflujo ácido, % de </a:t>
            </a:r>
            <a:r>
              <a:rPr lang="es-CL" dirty="0" err="1">
                <a:sym typeface="Wingdings" pitchFamily="2" charset="2"/>
              </a:rPr>
              <a:t>ph</a:t>
            </a:r>
            <a:r>
              <a:rPr lang="es-CL" dirty="0">
                <a:sym typeface="Wingdings" pitchFamily="2" charset="2"/>
              </a:rPr>
              <a:t> &lt; 4 en 24 horas. Correlación con síntomas y episodios de RGE. </a:t>
            </a:r>
          </a:p>
          <a:p>
            <a:r>
              <a:rPr lang="es-CL" dirty="0"/>
              <a:t> </a:t>
            </a:r>
            <a:r>
              <a:rPr lang="es-CL" b="1" dirty="0" err="1"/>
              <a:t>Ph</a:t>
            </a:r>
            <a:r>
              <a:rPr lang="es-CL" b="1" dirty="0"/>
              <a:t> </a:t>
            </a:r>
            <a:r>
              <a:rPr lang="es-CL" b="1" dirty="0" err="1"/>
              <a:t>metría</a:t>
            </a:r>
            <a:r>
              <a:rPr lang="es-CL" b="1" dirty="0"/>
              <a:t> 24 horas + </a:t>
            </a:r>
            <a:r>
              <a:rPr lang="es-CL" b="1" dirty="0" err="1"/>
              <a:t>Impedianciometría</a:t>
            </a:r>
            <a:r>
              <a:rPr lang="es-CL" b="1" dirty="0"/>
              <a:t> </a:t>
            </a:r>
            <a:r>
              <a:rPr lang="es-CL" dirty="0">
                <a:sym typeface="Wingdings" pitchFamily="2" charset="2"/>
              </a:rPr>
              <a:t> Mide </a:t>
            </a:r>
            <a:r>
              <a:rPr lang="es-CL" dirty="0" err="1">
                <a:sym typeface="Wingdings" pitchFamily="2" charset="2"/>
              </a:rPr>
              <a:t>ph</a:t>
            </a:r>
            <a:r>
              <a:rPr lang="es-CL" dirty="0">
                <a:sym typeface="Wingdings" pitchFamily="2" charset="2"/>
              </a:rPr>
              <a:t> ácido y no ácido, </a:t>
            </a:r>
            <a:r>
              <a:rPr lang="es-CL" b="1" dirty="0">
                <a:sym typeface="Wingdings" pitchFamily="2" charset="2"/>
              </a:rPr>
              <a:t>y asociado a síntomas </a:t>
            </a:r>
            <a:r>
              <a:rPr lang="es-CL" b="1" dirty="0" err="1">
                <a:sym typeface="Wingdings" pitchFamily="2" charset="2"/>
              </a:rPr>
              <a:t>extraesofágicos</a:t>
            </a:r>
            <a:r>
              <a:rPr lang="es-CL" b="1" dirty="0">
                <a:sym typeface="Wingdings" pitchFamily="2" charset="2"/>
              </a:rPr>
              <a:t> </a:t>
            </a:r>
            <a:r>
              <a:rPr lang="es-CL" dirty="0">
                <a:sym typeface="Wingdings" pitchFamily="2" charset="2"/>
              </a:rPr>
              <a:t>como apnea, tos, bradicardia, hipoxia.</a:t>
            </a:r>
          </a:p>
          <a:p>
            <a:r>
              <a:rPr lang="es-CL" dirty="0">
                <a:sym typeface="Wingdings" pitchFamily="2" charset="2"/>
              </a:rPr>
              <a:t> </a:t>
            </a:r>
            <a:r>
              <a:rPr lang="es-CL" b="1" dirty="0">
                <a:sym typeface="Wingdings" pitchFamily="2" charset="2"/>
              </a:rPr>
              <a:t>EDA:</a:t>
            </a:r>
            <a:r>
              <a:rPr lang="es-CL" dirty="0">
                <a:sym typeface="Wingdings" pitchFamily="2" charset="2"/>
              </a:rPr>
              <a:t> Sintomatología persistente pese a </a:t>
            </a:r>
            <a:r>
              <a:rPr lang="es-CL" dirty="0" err="1">
                <a:sym typeface="Wingdings" pitchFamily="2" charset="2"/>
              </a:rPr>
              <a:t>tto</a:t>
            </a:r>
            <a:r>
              <a:rPr lang="es-CL" dirty="0">
                <a:sym typeface="Wingdings" pitchFamily="2" charset="2"/>
              </a:rPr>
              <a:t> médico, si ha existido una HDA, para descartar esofagitis. </a:t>
            </a:r>
            <a:endParaRPr lang="es-C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20" y="3212976"/>
            <a:ext cx="3383657" cy="17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Estenosis hipertrófica del píloro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708920"/>
            <a:ext cx="3888432" cy="3508977"/>
          </a:xfrm>
        </p:spPr>
        <p:txBody>
          <a:bodyPr>
            <a:noAutofit/>
          </a:bodyPr>
          <a:lstStyle/>
          <a:p>
            <a:pPr algn="just"/>
            <a:r>
              <a:rPr lang="es-CL" sz="1800" dirty="0"/>
              <a:t> Hipertrofia del músculo circular del píloro causando un canal pilórico alargado y estrecho.</a:t>
            </a:r>
          </a:p>
          <a:p>
            <a:pPr algn="just"/>
            <a:r>
              <a:rPr lang="es-CL" sz="1800" b="1" dirty="0"/>
              <a:t>Incidencia:</a:t>
            </a:r>
            <a:r>
              <a:rPr lang="es-CL" sz="1800" dirty="0"/>
              <a:t> </a:t>
            </a:r>
            <a:r>
              <a:rPr lang="es-CL" sz="1800" b="1" dirty="0"/>
              <a:t>0,5-2/ 1000 RNV o 0,2% </a:t>
            </a:r>
            <a:r>
              <a:rPr lang="es-CL" sz="1800" dirty="0"/>
              <a:t>. H:M 4-6:1. Prematuros y primogénitos. 3 semanas- 12 semanas ( 2° mes).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3851" r="23436" b="2438"/>
          <a:stretch/>
        </p:blipFill>
        <p:spPr bwMode="auto">
          <a:xfrm>
            <a:off x="4788024" y="2780928"/>
            <a:ext cx="3821041" cy="26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7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024744" cy="1143000"/>
          </a:xfrm>
        </p:spPr>
        <p:txBody>
          <a:bodyPr/>
          <a:lstStyle/>
          <a:p>
            <a:pPr algn="ctr"/>
            <a:r>
              <a:rPr lang="es-CL" b="1" dirty="0"/>
              <a:t>Etiopatogenia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6753919" cy="3508977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/>
              <a:t>Etiología desconocida</a:t>
            </a:r>
            <a:r>
              <a:rPr lang="es-CL" dirty="0"/>
              <a:t>, se asocian factores:  Tabaquismo materno, pesticidas, prematurez, lactancia artificial, uso de macrólidos. </a:t>
            </a:r>
          </a:p>
          <a:p>
            <a:r>
              <a:rPr lang="es-CL" b="1" dirty="0"/>
              <a:t> Factores genéticos: </a:t>
            </a:r>
            <a:r>
              <a:rPr lang="es-CL" dirty="0"/>
              <a:t>Múltiples genes, si madre ha tenido EHP, aumenta 25% probabilidad de padecerla. </a:t>
            </a:r>
          </a:p>
          <a:p>
            <a:r>
              <a:rPr lang="es-CL" dirty="0"/>
              <a:t> </a:t>
            </a:r>
            <a:r>
              <a:rPr lang="es-CL" i="1" dirty="0"/>
              <a:t>Alteraciones plexo mientérico, con células ganglionares degenerativas.</a:t>
            </a:r>
          </a:p>
          <a:p>
            <a:r>
              <a:rPr lang="es-CL" i="1" dirty="0"/>
              <a:t> Menor expresión de NOS , con menor NO que favorece relajación pilórica. </a:t>
            </a:r>
          </a:p>
          <a:p>
            <a:r>
              <a:rPr lang="es-CL" i="1" dirty="0"/>
              <a:t> Proteínas de MEC aumentadas </a:t>
            </a:r>
          </a:p>
          <a:p>
            <a:endParaRPr lang="es-C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79" y="477540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4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57888"/>
          </a:xfrm>
        </p:spPr>
        <p:txBody>
          <a:bodyPr/>
          <a:lstStyle/>
          <a:p>
            <a:pPr algn="ctr"/>
            <a:r>
              <a:rPr lang="es-CL" b="1" dirty="0"/>
              <a:t>Clínica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3744532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s-ES_tradnl" dirty="0"/>
              <a:t>Clásicamente 2-3 semanas post parto, aparecen vómitos en forma progresiva</a:t>
            </a:r>
          </a:p>
          <a:p>
            <a:pPr algn="just"/>
            <a:r>
              <a:rPr lang="es-ES_tradnl" dirty="0"/>
              <a:t>Vómitos no biliosos en proyectil</a:t>
            </a:r>
          </a:p>
          <a:p>
            <a:pPr algn="just"/>
            <a:r>
              <a:rPr lang="es-ES_tradnl" dirty="0"/>
              <a:t>El paciente permanece hambriento después del vomito</a:t>
            </a:r>
          </a:p>
          <a:p>
            <a:pPr algn="just"/>
            <a:r>
              <a:rPr lang="es-ES_tradnl" dirty="0"/>
              <a:t>Notoria repercusión sobre el incremento ponderal</a:t>
            </a:r>
          </a:p>
          <a:p>
            <a:pPr algn="just"/>
            <a:r>
              <a:rPr lang="es-ES_tradnl" dirty="0"/>
              <a:t>Pueden sufrir rápidamente deshidratación</a:t>
            </a:r>
          </a:p>
          <a:p>
            <a:pPr algn="just"/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499992" y="2060848"/>
            <a:ext cx="4011056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/>
              <a:t>Ex físico: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000" dirty="0" err="1"/>
              <a:t>Afebril</a:t>
            </a:r>
            <a:endParaRPr lang="es-MX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000" dirty="0"/>
              <a:t>Enflaquecido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000" dirty="0"/>
              <a:t>Deshidratación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000" dirty="0"/>
              <a:t>Shock si ha habido retraso de diagnóstico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000" dirty="0"/>
              <a:t>Movimientos peristálticos visibles a nivel gástrico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000" dirty="0"/>
              <a:t>Palpación de Oliva Pilórica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CL" sz="2000" b="1" dirty="0">
                <a:solidFill>
                  <a:srgbClr val="3E3D2D"/>
                </a:solidFill>
              </a:rPr>
              <a:t>Tríada: </a:t>
            </a:r>
            <a:r>
              <a:rPr lang="es-CL" sz="2000" dirty="0">
                <a:solidFill>
                  <a:srgbClr val="3E3D2D"/>
                </a:solidFill>
              </a:rPr>
              <a:t>Vómitos no biliosos + peristaltismo visible + Oliva palpable.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356"/>
            <a:ext cx="2592288" cy="195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6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268760"/>
            <a:ext cx="7024744" cy="9019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/>
              <a:t>Desequilibrio hidroelectrolítico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71600" y="2924944"/>
            <a:ext cx="67773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algn="just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CL" sz="2000" dirty="0">
                <a:solidFill>
                  <a:srgbClr val="3E3D2D"/>
                </a:solidFill>
              </a:rPr>
              <a:t>Pérdida de HCL, generando alcalosis metabólica. A nivel renal para compensar la perdida de protones, se reabsorben H+ y se elimina K+.</a:t>
            </a:r>
          </a:p>
          <a:p>
            <a:pPr marL="342900" lvl="0" indent="-274320" algn="just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CL" sz="2000" b="1" dirty="0">
                <a:solidFill>
                  <a:srgbClr val="3E3D2D"/>
                </a:solidFill>
              </a:rPr>
              <a:t>Alcalosis metabólica hipoclorémica </a:t>
            </a:r>
            <a:r>
              <a:rPr lang="es-CL" sz="2000" b="1" dirty="0" err="1">
                <a:solidFill>
                  <a:srgbClr val="3E3D2D"/>
                </a:solidFill>
              </a:rPr>
              <a:t>hipokalémica</a:t>
            </a:r>
            <a:r>
              <a:rPr lang="es-CL" sz="2000" b="1" dirty="0">
                <a:solidFill>
                  <a:srgbClr val="3E3D2D"/>
                </a:solidFill>
              </a:rPr>
              <a:t>. </a:t>
            </a:r>
            <a:endParaRPr lang="es-CL" sz="2000" dirty="0">
              <a:solidFill>
                <a:srgbClr val="3E3D2D"/>
              </a:solidFill>
            </a:endParaRPr>
          </a:p>
          <a:p>
            <a:pPr marL="342900" lvl="0" indent="-274320" algn="just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CL" sz="2000" dirty="0">
                <a:solidFill>
                  <a:srgbClr val="3E3D2D"/>
                </a:solidFill>
              </a:rPr>
              <a:t> Aumento de </a:t>
            </a:r>
            <a:r>
              <a:rPr lang="es-CL" sz="2000" dirty="0" err="1">
                <a:solidFill>
                  <a:srgbClr val="3E3D2D"/>
                </a:solidFill>
              </a:rPr>
              <a:t>Bili</a:t>
            </a:r>
            <a:r>
              <a:rPr lang="es-CL" sz="2000" dirty="0">
                <a:solidFill>
                  <a:srgbClr val="3E3D2D"/>
                </a:solidFill>
              </a:rPr>
              <a:t> indirecta por aumento de circulación enterohepatica. </a:t>
            </a:r>
          </a:p>
        </p:txBody>
      </p:sp>
    </p:spTree>
    <p:extLst>
      <p:ext uri="{BB962C8B-B14F-4D97-AF65-F5344CB8AC3E}">
        <p14:creationId xmlns:p14="http://schemas.microsoft.com/office/powerpoint/2010/main" val="102564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Definiciones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79642" y="2636912"/>
            <a:ext cx="5544732" cy="35089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/>
              <a:t> </a:t>
            </a:r>
            <a:r>
              <a:rPr lang="es-CL" b="1" dirty="0"/>
              <a:t>Vómito: Expulsión forzada del contenido gástrico </a:t>
            </a:r>
            <a:r>
              <a:rPr lang="es-CL" dirty="0"/>
              <a:t>a través de la boca, asociado a contracciones de la pared abdominal y el diafragma. </a:t>
            </a:r>
          </a:p>
          <a:p>
            <a:pPr algn="just"/>
            <a:r>
              <a:rPr lang="es-CL" b="1" dirty="0"/>
              <a:t>Regurgitación: </a:t>
            </a:r>
            <a:r>
              <a:rPr lang="es-CL" dirty="0"/>
              <a:t>Ascenso sin esfuerzo del contenido gástrico hacia la boca. </a:t>
            </a:r>
          </a:p>
          <a:p>
            <a:pPr algn="just"/>
            <a:r>
              <a:rPr lang="es-CL" dirty="0"/>
              <a:t> </a:t>
            </a:r>
            <a:r>
              <a:rPr lang="es-CL" b="1" dirty="0" err="1"/>
              <a:t>Rumiación</a:t>
            </a:r>
            <a:r>
              <a:rPr lang="es-CL" b="1" dirty="0"/>
              <a:t>: </a:t>
            </a:r>
            <a:r>
              <a:rPr lang="es-CL" dirty="0"/>
              <a:t>Trastorno afectivo en que se saborea el contenido alimentario devuelto voluntariamente.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712098" cy="188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9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76872"/>
            <a:ext cx="3888432" cy="4680520"/>
          </a:xfrm>
        </p:spPr>
        <p:txBody>
          <a:bodyPr>
            <a:noAutofit/>
          </a:bodyPr>
          <a:lstStyle/>
          <a:p>
            <a:r>
              <a:rPr lang="es-MX" sz="2000" dirty="0"/>
              <a:t>Ecografía abdominal: No invasivo, Sin irradiación</a:t>
            </a:r>
          </a:p>
          <a:p>
            <a:r>
              <a:rPr lang="es-MX" sz="2000" dirty="0"/>
              <a:t>Gold Standard hoy </a:t>
            </a:r>
          </a:p>
          <a:p>
            <a:r>
              <a:rPr lang="es-CL" sz="2000" b="1" dirty="0"/>
              <a:t>( S: 90-99%- E: 97-100%)</a:t>
            </a:r>
          </a:p>
          <a:p>
            <a:r>
              <a:rPr lang="es-ES_tradnl" sz="2000" dirty="0"/>
              <a:t>Medidas</a:t>
            </a:r>
          </a:p>
          <a:p>
            <a:pPr lvl="1"/>
            <a:r>
              <a:rPr lang="es-ES_tradnl" sz="2000" dirty="0"/>
              <a:t>Longitud &gt; 14 -15 mm.</a:t>
            </a:r>
          </a:p>
          <a:p>
            <a:pPr lvl="1"/>
            <a:r>
              <a:rPr lang="es-ES_tradnl" sz="2000" dirty="0"/>
              <a:t>Engrosamiento de pared de + de 4 </a:t>
            </a:r>
            <a:r>
              <a:rPr lang="es-ES_tradnl" sz="2000" dirty="0" err="1"/>
              <a:t>mm.</a:t>
            </a:r>
            <a:endParaRPr lang="es-ES_tradnl" sz="2000" dirty="0"/>
          </a:p>
          <a:p>
            <a:pPr lvl="1"/>
            <a:r>
              <a:rPr lang="es-ES_tradnl" sz="2000" dirty="0"/>
              <a:t>Diámetro &gt; 14 mm</a:t>
            </a:r>
            <a:endParaRPr lang="es-CL" sz="2000" dirty="0"/>
          </a:p>
          <a:p>
            <a:endParaRPr lang="es-CL" sz="2000" dirty="0"/>
          </a:p>
          <a:p>
            <a:endParaRPr lang="es-CL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392488" cy="255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331640" y="944724"/>
            <a:ext cx="648072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/>
              <a:t>Imágenes </a:t>
            </a:r>
          </a:p>
        </p:txBody>
      </p:sp>
    </p:spTree>
    <p:extLst>
      <p:ext uri="{BB962C8B-B14F-4D97-AF65-F5344CB8AC3E}">
        <p14:creationId xmlns:p14="http://schemas.microsoft.com/office/powerpoint/2010/main" val="279031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8298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/>
              <a:t>Tratamiento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9" y="2492896"/>
            <a:ext cx="4968552" cy="3508977"/>
          </a:xfrm>
        </p:spPr>
        <p:txBody>
          <a:bodyPr>
            <a:normAutofit lnSpcReduction="10000"/>
          </a:bodyPr>
          <a:lstStyle/>
          <a:p>
            <a:r>
              <a:rPr lang="es-CL" dirty="0"/>
              <a:t> </a:t>
            </a:r>
            <a:r>
              <a:rPr lang="es-MX" dirty="0"/>
              <a:t>Hospitalizar</a:t>
            </a:r>
          </a:p>
          <a:p>
            <a:r>
              <a:rPr lang="es-MX" dirty="0"/>
              <a:t> </a:t>
            </a:r>
            <a:r>
              <a:rPr lang="es-MX" dirty="0" err="1"/>
              <a:t>Regimen</a:t>
            </a:r>
            <a:r>
              <a:rPr lang="es-MX" dirty="0"/>
              <a:t> cero</a:t>
            </a:r>
          </a:p>
          <a:p>
            <a:r>
              <a:rPr lang="es-MX" dirty="0"/>
              <a:t>SNG a caída libre</a:t>
            </a:r>
          </a:p>
          <a:p>
            <a:r>
              <a:rPr lang="es-MX" dirty="0"/>
              <a:t>Compensación de deshidratación y equilibrio hidroelectrolítico</a:t>
            </a:r>
          </a:p>
          <a:p>
            <a:pPr marL="68580" indent="0">
              <a:buNone/>
            </a:pPr>
            <a:endParaRPr lang="es-MX" dirty="0"/>
          </a:p>
          <a:p>
            <a:pPr marL="68580" indent="0">
              <a:buNone/>
            </a:pPr>
            <a:r>
              <a:rPr lang="es-CL" b="1" dirty="0"/>
              <a:t>Cirugía: </a:t>
            </a:r>
            <a:r>
              <a:rPr lang="es-CL" dirty="0"/>
              <a:t>Piloromiotomía de </a:t>
            </a:r>
            <a:r>
              <a:rPr lang="es-CL" dirty="0" err="1"/>
              <a:t>Fredet</a:t>
            </a:r>
            <a:r>
              <a:rPr lang="es-CL" dirty="0"/>
              <a:t> </a:t>
            </a:r>
            <a:r>
              <a:rPr lang="es-CL" dirty="0" err="1"/>
              <a:t>Ramstedt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91584"/>
            <a:ext cx="33591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32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936104"/>
          </a:xfrm>
        </p:spPr>
        <p:txBody>
          <a:bodyPr/>
          <a:lstStyle/>
          <a:p>
            <a:pPr algn="ctr"/>
            <a:r>
              <a:rPr lang="es-CL" b="1" dirty="0"/>
              <a:t>Piloromiotomía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4032448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/>
              <a:t> Una vez compensando paciente </a:t>
            </a:r>
            <a:r>
              <a:rPr lang="es-CL" dirty="0">
                <a:sym typeface="Wingdings" pitchFamily="2" charset="2"/>
              </a:rPr>
              <a:t> </a:t>
            </a:r>
            <a:r>
              <a:rPr lang="es-CL" b="1" dirty="0">
                <a:sym typeface="Wingdings" pitchFamily="2" charset="2"/>
              </a:rPr>
              <a:t>Piloromiotomia de </a:t>
            </a:r>
            <a:r>
              <a:rPr lang="es-CL" b="1" dirty="0" err="1">
                <a:sym typeface="Wingdings" pitchFamily="2" charset="2"/>
              </a:rPr>
              <a:t>Fredet</a:t>
            </a:r>
            <a:r>
              <a:rPr lang="es-CL" b="1" dirty="0">
                <a:sym typeface="Wingdings" pitchFamily="2" charset="2"/>
              </a:rPr>
              <a:t> </a:t>
            </a:r>
            <a:r>
              <a:rPr lang="es-CL" b="1" dirty="0" err="1">
                <a:sym typeface="Wingdings" pitchFamily="2" charset="2"/>
              </a:rPr>
              <a:t>Ramstedt</a:t>
            </a:r>
            <a:r>
              <a:rPr lang="es-CL" b="1" dirty="0">
                <a:sym typeface="Wingdings" pitchFamily="2" charset="2"/>
              </a:rPr>
              <a:t>. </a:t>
            </a:r>
          </a:p>
          <a:p>
            <a:pPr algn="just"/>
            <a:r>
              <a:rPr lang="es-CL" dirty="0">
                <a:sym typeface="Wingdings" pitchFamily="2" charset="2"/>
              </a:rPr>
              <a:t> Sección de capa </a:t>
            </a:r>
            <a:r>
              <a:rPr lang="es-CL" dirty="0" err="1">
                <a:sym typeface="Wingdings" pitchFamily="2" charset="2"/>
              </a:rPr>
              <a:t>seromuscular</a:t>
            </a:r>
            <a:r>
              <a:rPr lang="es-CL" dirty="0">
                <a:sym typeface="Wingdings" pitchFamily="2" charset="2"/>
              </a:rPr>
              <a:t> para que protruya la mucosa en sentido longitudinal. 2 mm proximal a vena pilórica hacia antro gástrico. Separación con pinza </a:t>
            </a:r>
            <a:r>
              <a:rPr lang="es-CL" dirty="0" err="1">
                <a:sym typeface="Wingdings" pitchFamily="2" charset="2"/>
              </a:rPr>
              <a:t>Halsted</a:t>
            </a:r>
            <a:r>
              <a:rPr lang="es-CL" dirty="0">
                <a:sym typeface="Wingdings" pitchFamily="2" charset="2"/>
              </a:rPr>
              <a:t>. </a:t>
            </a:r>
          </a:p>
          <a:p>
            <a:pPr algn="just"/>
            <a:r>
              <a:rPr lang="es-CL" dirty="0">
                <a:sym typeface="Wingdings" pitchFamily="2" charset="2"/>
              </a:rPr>
              <a:t> Incisión umbilical o transversa en cuadrante superior derecho. 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9576"/>
            <a:ext cx="3835601" cy="25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</p:spPr>
        <p:txBody>
          <a:bodyPr/>
          <a:lstStyle/>
          <a:p>
            <a:pPr algn="ctr"/>
            <a:r>
              <a:rPr lang="es-CL" b="1" dirty="0"/>
              <a:t>Vómitos biliosos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420888"/>
            <a:ext cx="6624852" cy="3508977"/>
          </a:xfrm>
        </p:spPr>
        <p:txBody>
          <a:bodyPr/>
          <a:lstStyle/>
          <a:p>
            <a:pPr marL="68580" indent="0">
              <a:buNone/>
            </a:pPr>
            <a:r>
              <a:rPr lang="es-CL" b="1" dirty="0"/>
              <a:t>1.   SNG: </a:t>
            </a:r>
            <a:r>
              <a:rPr lang="es-CL" dirty="0"/>
              <a:t>para descomprimir el abdomen y evitar aspiración.</a:t>
            </a:r>
          </a:p>
          <a:p>
            <a:pPr marL="525780" indent="-457200">
              <a:buFont typeface="+mj-lt"/>
              <a:buAutoNum type="arabicPeriod"/>
            </a:pPr>
            <a:r>
              <a:rPr lang="es-CL" b="1" dirty="0"/>
              <a:t>Asegurar adecuada hidratación</a:t>
            </a:r>
          </a:p>
          <a:p>
            <a:pPr marL="525780" indent="-457200">
              <a:buFont typeface="+mj-lt"/>
              <a:buAutoNum type="arabicPeriod"/>
            </a:pPr>
            <a:r>
              <a:rPr lang="es-CL" b="1" dirty="0"/>
              <a:t>Solicitar estudio radiológico inicial: </a:t>
            </a:r>
            <a:r>
              <a:rPr lang="es-CL" dirty="0"/>
              <a:t>asas dilatadas, niveles hidroaéreos, doble burbuja, sin aire a distal. </a:t>
            </a:r>
          </a:p>
          <a:p>
            <a:pPr marL="525780" indent="-457200">
              <a:buFont typeface="+mj-lt"/>
              <a:buAutoNum type="arabicPeriod"/>
            </a:pPr>
            <a:r>
              <a:rPr lang="es-CL" b="1" dirty="0"/>
              <a:t>No administrar antieméticos </a:t>
            </a:r>
          </a:p>
        </p:txBody>
      </p:sp>
    </p:spTree>
    <p:extLst>
      <p:ext uri="{BB962C8B-B14F-4D97-AF65-F5344CB8AC3E}">
        <p14:creationId xmlns:p14="http://schemas.microsoft.com/office/powerpoint/2010/main" val="56401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Atresia duodenal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4608512" cy="4347236"/>
          </a:xfrm>
        </p:spPr>
        <p:txBody>
          <a:bodyPr>
            <a:no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b="1" dirty="0">
                <a:solidFill>
                  <a:schemeClr val="tx1"/>
                </a:solidFill>
              </a:rPr>
              <a:t>Incidencia</a:t>
            </a:r>
            <a:r>
              <a:rPr lang="es-CL" sz="2000" dirty="0">
                <a:solidFill>
                  <a:schemeClr val="tx1"/>
                </a:solidFill>
              </a:rPr>
              <a:t> 1/10.000 RNV .  60% de todas las atresias intestinales. 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95%, </a:t>
            </a:r>
            <a:r>
              <a:rPr lang="en-US" sz="2000" dirty="0">
                <a:solidFill>
                  <a:schemeClr val="tx1"/>
                </a:solidFill>
              </a:rPr>
              <a:t>2° </a:t>
            </a:r>
            <a:r>
              <a:rPr lang="en-US" sz="2000" dirty="0" err="1">
                <a:solidFill>
                  <a:schemeClr val="tx1"/>
                </a:solidFill>
              </a:rPr>
              <a:t>porción</a:t>
            </a:r>
            <a:r>
              <a:rPr lang="en-US" sz="2000" dirty="0">
                <a:solidFill>
                  <a:schemeClr val="tx1"/>
                </a:solidFill>
              </a:rPr>
              <a:t> duodenal, </a:t>
            </a:r>
            <a:r>
              <a:rPr lang="en-US" sz="2000" dirty="0" err="1">
                <a:solidFill>
                  <a:schemeClr val="tx1"/>
                </a:solidFill>
              </a:rPr>
              <a:t>bajo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ampolla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Vater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 Más frecuente en hombre, asociado a </a:t>
            </a:r>
            <a:r>
              <a:rPr lang="es-CL" sz="2000" dirty="0" err="1">
                <a:solidFill>
                  <a:schemeClr val="tx1"/>
                </a:solidFill>
              </a:rPr>
              <a:t>Sd</a:t>
            </a:r>
            <a:r>
              <a:rPr lang="es-CL" sz="2000" dirty="0">
                <a:solidFill>
                  <a:schemeClr val="tx1"/>
                </a:solidFill>
              </a:rPr>
              <a:t>.  Down ( 30%), cardiopatías (25%), Malrotación (10%) y VACTERL.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Falla</a:t>
            </a:r>
            <a:r>
              <a:rPr lang="en-US" sz="2000" b="1" dirty="0">
                <a:solidFill>
                  <a:schemeClr val="tx1"/>
                </a:solidFill>
              </a:rPr>
              <a:t> de la </a:t>
            </a:r>
            <a:r>
              <a:rPr lang="en-US" sz="2000" b="1" dirty="0" err="1">
                <a:solidFill>
                  <a:schemeClr val="tx1"/>
                </a:solidFill>
              </a:rPr>
              <a:t>recanalización</a:t>
            </a:r>
            <a:r>
              <a:rPr lang="en-US" sz="2000" b="1" dirty="0">
                <a:solidFill>
                  <a:schemeClr val="tx1"/>
                </a:solidFill>
              </a:rPr>
              <a:t> 8° </a:t>
            </a:r>
            <a:r>
              <a:rPr lang="en-US" sz="2000" b="1" dirty="0" err="1">
                <a:solidFill>
                  <a:schemeClr val="tx1"/>
                </a:solidFill>
              </a:rPr>
              <a:t>sem</a:t>
            </a:r>
            <a:r>
              <a:rPr lang="en-US" sz="2000" b="1" dirty="0">
                <a:solidFill>
                  <a:schemeClr val="tx1"/>
                </a:solidFill>
              </a:rPr>
              <a:t> EG (</a:t>
            </a:r>
            <a:r>
              <a:rPr lang="en-US" sz="2000" b="1" dirty="0" err="1">
                <a:solidFill>
                  <a:schemeClr val="tx1"/>
                </a:solidFill>
              </a:rPr>
              <a:t>Hipertrofia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microvellosidades</a:t>
            </a:r>
            <a:r>
              <a:rPr lang="en-US" sz="2000" b="1" dirty="0">
                <a:solidFill>
                  <a:schemeClr val="tx1"/>
                </a:solidFill>
              </a:rPr>
              <a:t>).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2301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0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Atresia duodenal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3960440" cy="4104456"/>
          </a:xfrm>
        </p:spPr>
        <p:txBody>
          <a:bodyPr>
            <a:normAutofit fontScale="47500" lnSpcReduction="20000"/>
          </a:bodyPr>
          <a:lstStyle/>
          <a:p>
            <a:pPr marL="68580" indent="0" algn="just">
              <a:buNone/>
            </a:pPr>
            <a:r>
              <a:rPr lang="en-US" sz="3400" b="1" dirty="0"/>
              <a:t> </a:t>
            </a:r>
            <a:r>
              <a:rPr lang="en-US" sz="4200" b="1" dirty="0" err="1"/>
              <a:t>Tipos</a:t>
            </a:r>
            <a:r>
              <a:rPr lang="en-US" sz="4200" b="1" dirty="0"/>
              <a:t>: </a:t>
            </a:r>
          </a:p>
          <a:p>
            <a:pPr marL="68580" indent="0" algn="just">
              <a:buNone/>
            </a:pPr>
            <a:r>
              <a:rPr lang="en-US" sz="3400" dirty="0"/>
              <a:t>1. </a:t>
            </a:r>
            <a:r>
              <a:rPr lang="en-US" sz="3400" b="1" dirty="0" err="1"/>
              <a:t>Membana</a:t>
            </a:r>
            <a:r>
              <a:rPr lang="en-US" sz="3400" b="1" dirty="0"/>
              <a:t> duodenal </a:t>
            </a:r>
            <a:r>
              <a:rPr lang="en-US" sz="3400" dirty="0">
                <a:sym typeface="Wingdings" pitchFamily="2" charset="2"/>
              </a:rPr>
              <a:t> Con aspecto </a:t>
            </a:r>
            <a:r>
              <a:rPr lang="en-US" sz="3400" dirty="0" err="1">
                <a:sym typeface="Wingdings" pitchFamily="2" charset="2"/>
              </a:rPr>
              <a:t>externo</a:t>
            </a:r>
            <a:r>
              <a:rPr lang="en-US" sz="3400" dirty="0">
                <a:sym typeface="Wingdings" pitchFamily="2" charset="2"/>
              </a:rPr>
              <a:t> normal, </a:t>
            </a:r>
            <a:r>
              <a:rPr lang="en-US" sz="3400" dirty="0" err="1">
                <a:sym typeface="Wingdings" pitchFamily="2" charset="2"/>
              </a:rPr>
              <a:t>excepto</a:t>
            </a:r>
            <a:r>
              <a:rPr lang="en-US" sz="3400" dirty="0">
                <a:sym typeface="Wingdings" pitchFamily="2" charset="2"/>
              </a:rPr>
              <a:t> </a:t>
            </a:r>
            <a:r>
              <a:rPr lang="en-US" sz="3400" dirty="0" err="1">
                <a:sym typeface="Wingdings" pitchFamily="2" charset="2"/>
              </a:rPr>
              <a:t>por</a:t>
            </a:r>
            <a:r>
              <a:rPr lang="en-US" sz="3400" dirty="0">
                <a:sym typeface="Wingdings" pitchFamily="2" charset="2"/>
              </a:rPr>
              <a:t> </a:t>
            </a:r>
            <a:r>
              <a:rPr lang="en-US" sz="3400" dirty="0" err="1">
                <a:sym typeface="Wingdings" pitchFamily="2" charset="2"/>
              </a:rPr>
              <a:t>dilatación</a:t>
            </a:r>
            <a:r>
              <a:rPr lang="en-US" sz="3400" dirty="0">
                <a:sym typeface="Wingdings" pitchFamily="2" charset="2"/>
              </a:rPr>
              <a:t>. </a:t>
            </a:r>
            <a:endParaRPr lang="en-US" sz="3400" dirty="0"/>
          </a:p>
          <a:p>
            <a:pPr marL="68580" indent="0" algn="just">
              <a:buNone/>
            </a:pPr>
            <a:r>
              <a:rPr lang="en-US" sz="3400" dirty="0"/>
              <a:t>2</a:t>
            </a:r>
            <a:r>
              <a:rPr lang="en-US" sz="3400" b="1" dirty="0"/>
              <a:t>. </a:t>
            </a:r>
            <a:r>
              <a:rPr lang="en-US" sz="3400" b="1" dirty="0" err="1"/>
              <a:t>Cordón</a:t>
            </a:r>
            <a:r>
              <a:rPr lang="en-US" sz="3400" b="1" dirty="0"/>
              <a:t> </a:t>
            </a:r>
            <a:r>
              <a:rPr lang="en-US" sz="3400" b="1" dirty="0" err="1"/>
              <a:t>fibroso</a:t>
            </a:r>
            <a:r>
              <a:rPr lang="en-US" sz="3400" b="1" dirty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conecta</a:t>
            </a:r>
            <a:r>
              <a:rPr lang="en-US" sz="3400" dirty="0"/>
              <a:t> </a:t>
            </a:r>
            <a:r>
              <a:rPr lang="en-US" sz="3400" dirty="0" err="1"/>
              <a:t>segmento</a:t>
            </a:r>
            <a:r>
              <a:rPr lang="en-US" sz="3400" dirty="0"/>
              <a:t> </a:t>
            </a:r>
            <a:r>
              <a:rPr lang="en-US" sz="3400" dirty="0" err="1"/>
              <a:t>proximall</a:t>
            </a:r>
            <a:r>
              <a:rPr lang="en-US" sz="3400" dirty="0"/>
              <a:t> con  distal.</a:t>
            </a:r>
          </a:p>
          <a:p>
            <a:pPr marL="525780" indent="-457200" algn="just">
              <a:buAutoNum type="arabicPeriod" startAt="3"/>
            </a:pPr>
            <a:r>
              <a:rPr lang="en-US" sz="3400" b="1" dirty="0" err="1"/>
              <a:t>Separación</a:t>
            </a:r>
            <a:r>
              <a:rPr lang="en-US" sz="3400" b="1" dirty="0"/>
              <a:t> del </a:t>
            </a:r>
            <a:r>
              <a:rPr lang="en-US" sz="3400" b="1" dirty="0" err="1"/>
              <a:t>segmento</a:t>
            </a:r>
            <a:r>
              <a:rPr lang="en-US" sz="3400" b="1" dirty="0"/>
              <a:t> proximal al distal</a:t>
            </a:r>
            <a:r>
              <a:rPr lang="en-US" sz="3400" dirty="0"/>
              <a:t>, con </a:t>
            </a:r>
            <a:r>
              <a:rPr lang="en-US" sz="3400" dirty="0" err="1"/>
              <a:t>defecto</a:t>
            </a:r>
            <a:r>
              <a:rPr lang="en-US" sz="3400" dirty="0"/>
              <a:t> </a:t>
            </a:r>
            <a:r>
              <a:rPr lang="en-US" sz="3400" dirty="0" err="1"/>
              <a:t>mesentérico</a:t>
            </a:r>
            <a:r>
              <a:rPr lang="en-US" sz="3400" dirty="0"/>
              <a:t> en V</a:t>
            </a:r>
            <a:endParaRPr lang="en-US" sz="3400" b="1" dirty="0"/>
          </a:p>
          <a:p>
            <a:pPr algn="just">
              <a:buFont typeface="Wingdings" pitchFamily="2" charset="2"/>
              <a:buChar char="Ø"/>
            </a:pPr>
            <a:r>
              <a:rPr lang="en-US" sz="3400" b="1" dirty="0"/>
              <a:t>50% dg antenatal</a:t>
            </a:r>
            <a:r>
              <a:rPr lang="en-US" sz="3400" dirty="0"/>
              <a:t>  </a:t>
            </a:r>
            <a:r>
              <a:rPr lang="en-US" sz="3400" dirty="0">
                <a:sym typeface="Wingdings" pitchFamily="2" charset="2"/>
              </a:rPr>
              <a:t> </a:t>
            </a:r>
            <a:r>
              <a:rPr lang="en-US" sz="3400" dirty="0" err="1">
                <a:sym typeface="Wingdings" pitchFamily="2" charset="2"/>
              </a:rPr>
              <a:t>Polihidroamnios</a:t>
            </a:r>
            <a:r>
              <a:rPr lang="en-US" sz="3400" dirty="0">
                <a:sym typeface="Wingdings" pitchFamily="2" charset="2"/>
              </a:rPr>
              <a:t> y </a:t>
            </a:r>
            <a:r>
              <a:rPr lang="en-US" sz="3400" dirty="0" err="1">
                <a:sym typeface="Wingdings" pitchFamily="2" charset="2"/>
              </a:rPr>
              <a:t>doble</a:t>
            </a:r>
            <a:r>
              <a:rPr lang="en-US" sz="3400" dirty="0">
                <a:sym typeface="Wingdings" pitchFamily="2" charset="2"/>
              </a:rPr>
              <a:t> </a:t>
            </a:r>
            <a:r>
              <a:rPr lang="en-US" sz="3400" dirty="0" err="1">
                <a:sym typeface="Wingdings" pitchFamily="2" charset="2"/>
              </a:rPr>
              <a:t>burbuja</a:t>
            </a:r>
            <a:r>
              <a:rPr lang="en-US" sz="3400" dirty="0">
                <a:sym typeface="Wingdings" pitchFamily="2" charset="2"/>
              </a:rPr>
              <a:t> en </a:t>
            </a:r>
            <a:r>
              <a:rPr lang="en-US" sz="3400" dirty="0" err="1">
                <a:sym typeface="Wingdings" pitchFamily="2" charset="2"/>
              </a:rPr>
              <a:t>ecografía</a:t>
            </a:r>
            <a:r>
              <a:rPr lang="en-US" sz="3400" dirty="0">
                <a:sym typeface="Wingdings" pitchFamily="2" charset="2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en-US" sz="34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400" b="1" dirty="0">
                <a:sym typeface="Wingdings" pitchFamily="2" charset="2"/>
              </a:rPr>
              <a:t>Rx de abdomen </a:t>
            </a:r>
            <a:r>
              <a:rPr lang="en-US" sz="3400" dirty="0">
                <a:sym typeface="Wingdings" pitchFamily="2" charset="2"/>
              </a:rPr>
              <a:t> </a:t>
            </a:r>
            <a:r>
              <a:rPr lang="en-US" sz="3400" dirty="0" err="1">
                <a:sym typeface="Wingdings" pitchFamily="2" charset="2"/>
              </a:rPr>
              <a:t>Doble</a:t>
            </a:r>
            <a:r>
              <a:rPr lang="en-US" sz="3400" dirty="0">
                <a:sym typeface="Wingdings" pitchFamily="2" charset="2"/>
              </a:rPr>
              <a:t> </a:t>
            </a:r>
            <a:r>
              <a:rPr lang="en-US" sz="3400" dirty="0" err="1">
                <a:sym typeface="Wingdings" pitchFamily="2" charset="2"/>
              </a:rPr>
              <a:t>burbuja</a:t>
            </a:r>
            <a:r>
              <a:rPr lang="en-US" sz="3400" dirty="0">
                <a:sym typeface="Wingdings" pitchFamily="2" charset="2"/>
              </a:rPr>
              <a:t> con </a:t>
            </a:r>
            <a:r>
              <a:rPr lang="en-US" sz="3400" dirty="0" err="1">
                <a:sym typeface="Wingdings" pitchFamily="2" charset="2"/>
              </a:rPr>
              <a:t>ausencia</a:t>
            </a:r>
            <a:r>
              <a:rPr lang="en-US" sz="3400" dirty="0">
                <a:sym typeface="Wingdings" pitchFamily="2" charset="2"/>
              </a:rPr>
              <a:t> </a:t>
            </a:r>
            <a:r>
              <a:rPr lang="en-US" sz="3400" dirty="0" err="1">
                <a:sym typeface="Wingdings" pitchFamily="2" charset="2"/>
              </a:rPr>
              <a:t>aire</a:t>
            </a:r>
            <a:r>
              <a:rPr lang="en-US" sz="3400" dirty="0">
                <a:sym typeface="Wingdings" pitchFamily="2" charset="2"/>
              </a:rPr>
              <a:t> distal.</a:t>
            </a:r>
          </a:p>
          <a:p>
            <a:pPr marL="68580" indent="0" algn="just">
              <a:buNone/>
            </a:pPr>
            <a:endParaRPr lang="en-US" sz="3400" dirty="0">
              <a:sym typeface="Wingdings" pitchFamily="2" charset="2"/>
            </a:endParaRPr>
          </a:p>
          <a:p>
            <a:pPr marL="68580" indent="0" algn="just">
              <a:buNone/>
            </a:pPr>
            <a:r>
              <a:rPr lang="en-US" sz="3400" b="1" dirty="0" err="1">
                <a:sym typeface="Wingdings" pitchFamily="2" charset="2"/>
              </a:rPr>
              <a:t>Cx</a:t>
            </a:r>
            <a:r>
              <a:rPr lang="en-US" sz="3400" b="1" dirty="0">
                <a:sym typeface="Wingdings" pitchFamily="2" charset="2"/>
              </a:rPr>
              <a:t>. </a:t>
            </a:r>
            <a:r>
              <a:rPr lang="en-US" sz="3400" dirty="0" err="1">
                <a:sym typeface="Wingdings" pitchFamily="2" charset="2"/>
              </a:rPr>
              <a:t>Duodenoduodenostomia</a:t>
            </a:r>
            <a:r>
              <a:rPr lang="en-US" sz="3400" dirty="0">
                <a:sym typeface="Wingdings" pitchFamily="2" charset="2"/>
              </a:rPr>
              <a:t> </a:t>
            </a:r>
            <a:r>
              <a:rPr lang="en-US" sz="3400" dirty="0" err="1">
                <a:sym typeface="Wingdings" pitchFamily="2" charset="2"/>
              </a:rPr>
              <a:t>tipo</a:t>
            </a:r>
            <a:r>
              <a:rPr lang="en-US" sz="3400" dirty="0">
                <a:sym typeface="Wingdings" pitchFamily="2" charset="2"/>
              </a:rPr>
              <a:t> diamante ( Kimura)</a:t>
            </a:r>
          </a:p>
          <a:p>
            <a:pPr marL="68580" indent="0" algn="just">
              <a:buNone/>
            </a:pPr>
            <a:endParaRPr lang="en-US" dirty="0">
              <a:sym typeface="Wingdings" pitchFamily="2" charset="2"/>
            </a:endParaRPr>
          </a:p>
          <a:p>
            <a:pPr marL="68580" indent="0" algn="just">
              <a:buNone/>
            </a:pPr>
            <a:endParaRPr lang="en-US" dirty="0">
              <a:sym typeface="Wingdings" pitchFamily="2" charset="2"/>
            </a:endParaRPr>
          </a:p>
          <a:p>
            <a:pPr marL="68580" indent="0" algn="just">
              <a:buNone/>
            </a:pPr>
            <a:endParaRPr lang="en-US" dirty="0">
              <a:sym typeface="Wingdings" pitchFamily="2" charset="2"/>
            </a:endParaRPr>
          </a:p>
          <a:p>
            <a:pPr marL="68580" indent="0" algn="just">
              <a:buNone/>
            </a:pPr>
            <a:endParaRPr lang="en-US" dirty="0"/>
          </a:p>
          <a:p>
            <a:pPr marL="68580" indent="0" algn="just">
              <a:buNone/>
            </a:pPr>
            <a:endParaRPr lang="es-CL" dirty="0"/>
          </a:p>
          <a:p>
            <a:pPr algn="just"/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61" y="2276872"/>
            <a:ext cx="39839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1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Atresia intestinal </a:t>
            </a:r>
            <a:br>
              <a:rPr lang="es-CL" dirty="0"/>
            </a:br>
            <a:r>
              <a:rPr lang="es-CL" dirty="0"/>
              <a:t>( yeyuno-</a:t>
            </a:r>
            <a:r>
              <a:rPr lang="es-CL" dirty="0" err="1"/>
              <a:t>ileal</a:t>
            </a:r>
            <a:r>
              <a:rPr lang="es-CL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4824651" cy="3769644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 </a:t>
            </a:r>
            <a:r>
              <a:rPr lang="es-CL" b="1" dirty="0"/>
              <a:t>Incidencia: </a:t>
            </a:r>
            <a:r>
              <a:rPr lang="es-CL" dirty="0"/>
              <a:t>1/5000 RNV, 1/3 prematuros </a:t>
            </a:r>
          </a:p>
          <a:p>
            <a:r>
              <a:rPr lang="es-CL" b="1" dirty="0"/>
              <a:t>  15% </a:t>
            </a:r>
            <a:r>
              <a:rPr lang="es-CL" dirty="0"/>
              <a:t>asociado a </a:t>
            </a:r>
            <a:r>
              <a:rPr lang="es-CL" dirty="0" err="1"/>
              <a:t>gastrosquisis</a:t>
            </a:r>
            <a:r>
              <a:rPr lang="es-CL" dirty="0"/>
              <a:t>, </a:t>
            </a:r>
            <a:r>
              <a:rPr lang="es-CL" b="1" dirty="0"/>
              <a:t>20% </a:t>
            </a:r>
            <a:r>
              <a:rPr lang="es-CL" dirty="0"/>
              <a:t>asociado a </a:t>
            </a:r>
            <a:r>
              <a:rPr lang="es-CL" dirty="0" err="1"/>
              <a:t>malrotación</a:t>
            </a:r>
            <a:r>
              <a:rPr lang="es-CL" dirty="0"/>
              <a:t>, </a:t>
            </a:r>
            <a:r>
              <a:rPr lang="es-CL" b="1" dirty="0"/>
              <a:t>6% </a:t>
            </a:r>
            <a:r>
              <a:rPr lang="es-CL" dirty="0"/>
              <a:t>asociado atresia duodenal u atresia </a:t>
            </a:r>
            <a:r>
              <a:rPr lang="es-CL" dirty="0" err="1"/>
              <a:t>colónica</a:t>
            </a:r>
            <a:r>
              <a:rPr lang="es-CL" dirty="0"/>
              <a:t>. </a:t>
            </a:r>
          </a:p>
          <a:p>
            <a:r>
              <a:rPr lang="es-CL" dirty="0"/>
              <a:t> </a:t>
            </a:r>
            <a:r>
              <a:rPr lang="es-CL" dirty="0" err="1"/>
              <a:t>Louw</a:t>
            </a:r>
            <a:r>
              <a:rPr lang="es-CL" dirty="0"/>
              <a:t> – Bernard en 1950 </a:t>
            </a:r>
            <a:r>
              <a:rPr lang="es-CL" dirty="0">
                <a:sym typeface="Wingdings" pitchFamily="2" charset="2"/>
              </a:rPr>
              <a:t> etiología vascular. </a:t>
            </a:r>
          </a:p>
          <a:p>
            <a:r>
              <a:rPr lang="es-CL" dirty="0">
                <a:sym typeface="Wingdings" pitchFamily="2" charset="2"/>
              </a:rPr>
              <a:t> Clínica: Distensión abdominal, vómitos biliosos y ausencia de meconio.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981586" cy="300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8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76721"/>
            <a:ext cx="4752528" cy="502915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s-CL" b="1" dirty="0"/>
              <a:t>Clasificación Bernard </a:t>
            </a:r>
            <a:r>
              <a:rPr lang="es-CL" b="1" dirty="0" err="1"/>
              <a:t>Louw</a:t>
            </a:r>
            <a:endParaRPr lang="es-CL" b="1" dirty="0"/>
          </a:p>
          <a:p>
            <a:endParaRPr lang="es-CL" dirty="0"/>
          </a:p>
          <a:p>
            <a:r>
              <a:rPr lang="es-CL" dirty="0"/>
              <a:t> </a:t>
            </a:r>
            <a:r>
              <a:rPr lang="es-CL" b="1" dirty="0"/>
              <a:t>Tipo I:  </a:t>
            </a:r>
            <a:r>
              <a:rPr lang="es-CL" dirty="0"/>
              <a:t>Estenosis o membrana intestinal</a:t>
            </a:r>
          </a:p>
          <a:p>
            <a:r>
              <a:rPr lang="es-CL" b="1" dirty="0"/>
              <a:t> Tipo II: </a:t>
            </a:r>
            <a:r>
              <a:rPr lang="es-CL" dirty="0"/>
              <a:t>Atresia intestinal con cordón fibroso</a:t>
            </a:r>
          </a:p>
          <a:p>
            <a:r>
              <a:rPr lang="es-CL" b="1" dirty="0"/>
              <a:t> Tipo III a: </a:t>
            </a:r>
            <a:r>
              <a:rPr lang="es-CL" dirty="0"/>
              <a:t>Atresia intestinal con defecto mesentérico.</a:t>
            </a:r>
          </a:p>
          <a:p>
            <a:r>
              <a:rPr lang="es-CL" dirty="0"/>
              <a:t> </a:t>
            </a:r>
            <a:r>
              <a:rPr lang="es-CL" b="1" dirty="0"/>
              <a:t>Tipo III b: </a:t>
            </a:r>
            <a:r>
              <a:rPr lang="es-CL" dirty="0"/>
              <a:t>Apple </a:t>
            </a:r>
            <a:r>
              <a:rPr lang="es-CL" dirty="0" err="1"/>
              <a:t>peel</a:t>
            </a:r>
            <a:r>
              <a:rPr lang="es-CL" dirty="0"/>
              <a:t> o cascara de manzana, con atresia intestinal que rodea una arteria ileocolica o mesentérica superior atresica. </a:t>
            </a:r>
          </a:p>
          <a:p>
            <a:r>
              <a:rPr lang="es-CL" dirty="0"/>
              <a:t> </a:t>
            </a:r>
            <a:r>
              <a:rPr lang="es-CL" b="1" dirty="0"/>
              <a:t>Tipo IV : </a:t>
            </a:r>
            <a:r>
              <a:rPr lang="es-CL" dirty="0"/>
              <a:t>Múltiples atresias intestinales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017" r="38599" b="3527"/>
          <a:stretch/>
        </p:blipFill>
        <p:spPr bwMode="auto">
          <a:xfrm>
            <a:off x="5580112" y="116632"/>
            <a:ext cx="3077862" cy="654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64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4896544" cy="4085041"/>
          </a:xfrm>
        </p:spPr>
        <p:txBody>
          <a:bodyPr>
            <a:noAutofit/>
          </a:bodyPr>
          <a:lstStyle/>
          <a:p>
            <a:pPr algn="just"/>
            <a:endParaRPr lang="es-CL" sz="1800" dirty="0">
              <a:solidFill>
                <a:schemeClr val="tx1"/>
              </a:solidFill>
              <a:sym typeface="Wingdings" pitchFamily="2" charset="2"/>
            </a:endParaRPr>
          </a:p>
          <a:p>
            <a:pPr algn="just"/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L" sz="1800" b="1" dirty="0">
                <a:solidFill>
                  <a:schemeClr val="tx1"/>
                </a:solidFill>
                <a:sym typeface="Wingdings" pitchFamily="2" charset="2"/>
              </a:rPr>
              <a:t>1/3 dg antenatal </a:t>
            </a:r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con imagen de asas intestinales dilatadas y </a:t>
            </a:r>
            <a:r>
              <a:rPr lang="es-CL" sz="1800" dirty="0" err="1">
                <a:solidFill>
                  <a:schemeClr val="tx1"/>
                </a:solidFill>
                <a:sym typeface="Wingdings" pitchFamily="2" charset="2"/>
              </a:rPr>
              <a:t>polihhidroamnios</a:t>
            </a:r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. 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L" sz="1800" b="1" dirty="0" err="1">
                <a:solidFill>
                  <a:schemeClr val="tx1"/>
                </a:solidFill>
                <a:sym typeface="Wingdings" pitchFamily="2" charset="2"/>
              </a:rPr>
              <a:t>Rx</a:t>
            </a:r>
            <a:r>
              <a:rPr lang="es-CL" sz="1800" b="1" dirty="0">
                <a:solidFill>
                  <a:schemeClr val="tx1"/>
                </a:solidFill>
                <a:sym typeface="Wingdings" pitchFamily="2" charset="2"/>
              </a:rPr>
              <a:t> de abdomen: </a:t>
            </a:r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Con asas intestinales dilatadas y ausencia de aire a distal. </a:t>
            </a:r>
          </a:p>
          <a:p>
            <a:pPr algn="just"/>
            <a:r>
              <a:rPr lang="es-CL" sz="1800" b="1" dirty="0">
                <a:solidFill>
                  <a:schemeClr val="tx1"/>
                </a:solidFill>
                <a:sym typeface="Wingdings" pitchFamily="2" charset="2"/>
              </a:rPr>
              <a:t>Calcificaciones, </a:t>
            </a:r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perforación en segmento proximal con peritonitis meconial.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L" sz="1800" b="1" dirty="0">
                <a:solidFill>
                  <a:schemeClr val="tx1"/>
                </a:solidFill>
                <a:sym typeface="Wingdings" pitchFamily="2" charset="2"/>
              </a:rPr>
              <a:t>Cirugía: Laparotomía, con resección de segmentos atresicos y anastomosis primaria. Buscar más atresias </a:t>
            </a:r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. 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 Si existen múltiples atresias , máximo 3 anastomosis y </a:t>
            </a:r>
            <a:r>
              <a:rPr lang="es-CL" sz="1800" dirty="0" err="1">
                <a:solidFill>
                  <a:schemeClr val="tx1"/>
                </a:solidFill>
                <a:sym typeface="Wingdings" pitchFamily="2" charset="2"/>
              </a:rPr>
              <a:t>ostomia</a:t>
            </a:r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. </a:t>
            </a:r>
          </a:p>
          <a:p>
            <a:pPr algn="just"/>
            <a:r>
              <a:rPr lang="es-CL" sz="1800" b="1" dirty="0">
                <a:solidFill>
                  <a:schemeClr val="tx1"/>
                </a:solidFill>
                <a:sym typeface="Wingdings" pitchFamily="2" charset="2"/>
              </a:rPr>
              <a:t>Pronóstico lo dará </a:t>
            </a:r>
            <a:r>
              <a:rPr lang="es-CL" sz="1800" b="1" dirty="0" err="1">
                <a:solidFill>
                  <a:schemeClr val="tx1"/>
                </a:solidFill>
                <a:sym typeface="Wingdings" pitchFamily="2" charset="2"/>
              </a:rPr>
              <a:t>Sd</a:t>
            </a:r>
            <a:r>
              <a:rPr lang="es-CL" sz="1800" b="1" dirty="0">
                <a:solidFill>
                  <a:schemeClr val="tx1"/>
                </a:solidFill>
                <a:sym typeface="Wingdings" pitchFamily="2" charset="2"/>
              </a:rPr>
              <a:t>. Intestino corto</a:t>
            </a:r>
            <a:r>
              <a:rPr lang="es-CL" sz="1800" dirty="0">
                <a:solidFill>
                  <a:schemeClr val="tx1"/>
                </a:solidFill>
                <a:sym typeface="Wingdings" pitchFamily="2" charset="2"/>
              </a:rPr>
              <a:t>, según longitud de intestino residual.  </a:t>
            </a:r>
            <a:endParaRPr lang="es-CL" sz="1800" dirty="0">
              <a:solidFill>
                <a:schemeClr val="tx1"/>
              </a:solidFill>
            </a:endParaRPr>
          </a:p>
          <a:p>
            <a:pPr algn="just"/>
            <a:endParaRPr lang="es-CL" sz="1800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948290" cy="324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09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Malrotación intestinal con VM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048668"/>
            <a:ext cx="4536504" cy="3985668"/>
          </a:xfrm>
        </p:spPr>
        <p:txBody>
          <a:bodyPr>
            <a:no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</a:rPr>
              <a:t> Incidencia de 1/500 RN , solo 1/ 5000 será sintomático. 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 Asociado a </a:t>
            </a:r>
            <a:r>
              <a:rPr lang="es-CL" sz="2000" b="1" dirty="0" err="1">
                <a:solidFill>
                  <a:schemeClr val="tx1"/>
                </a:solidFill>
              </a:rPr>
              <a:t>Sd</a:t>
            </a:r>
            <a:r>
              <a:rPr lang="es-CL" sz="2000" b="1" dirty="0">
                <a:solidFill>
                  <a:schemeClr val="tx1"/>
                </a:solidFill>
              </a:rPr>
              <a:t>. de Down, </a:t>
            </a:r>
            <a:r>
              <a:rPr lang="es-CL" sz="2000" b="1" dirty="0" err="1">
                <a:solidFill>
                  <a:schemeClr val="tx1"/>
                </a:solidFill>
              </a:rPr>
              <a:t>heterotaxia</a:t>
            </a:r>
            <a:r>
              <a:rPr lang="es-CL" sz="2000" b="1" dirty="0">
                <a:solidFill>
                  <a:schemeClr val="tx1"/>
                </a:solidFill>
              </a:rPr>
              <a:t>, cardiopatías y malformaciones </a:t>
            </a:r>
            <a:r>
              <a:rPr lang="es-CL" sz="2000" b="1" dirty="0" err="1">
                <a:solidFill>
                  <a:schemeClr val="tx1"/>
                </a:solidFill>
              </a:rPr>
              <a:t>anorrectales</a:t>
            </a:r>
            <a:r>
              <a:rPr lang="es-CL" sz="20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 Durante el proceso fisiológico de retorno de asas intestinales  (10° </a:t>
            </a:r>
            <a:r>
              <a:rPr lang="es-CL" sz="2000" dirty="0" err="1">
                <a:solidFill>
                  <a:schemeClr val="tx1"/>
                </a:solidFill>
              </a:rPr>
              <a:t>sem</a:t>
            </a:r>
            <a:r>
              <a:rPr lang="es-CL" sz="2000" dirty="0">
                <a:solidFill>
                  <a:schemeClr val="tx1"/>
                </a:solidFill>
              </a:rPr>
              <a:t>) existe una </a:t>
            </a:r>
            <a:r>
              <a:rPr lang="es-CL" sz="2000" dirty="0" err="1">
                <a:solidFill>
                  <a:schemeClr val="tx1"/>
                </a:solidFill>
              </a:rPr>
              <a:t>malrotación</a:t>
            </a:r>
            <a:r>
              <a:rPr lang="es-CL" sz="2000" dirty="0">
                <a:solidFill>
                  <a:schemeClr val="tx1"/>
                </a:solidFill>
              </a:rPr>
              <a:t>, con rotación incompleta en sentido </a:t>
            </a:r>
            <a:r>
              <a:rPr lang="es-CL" sz="2000" dirty="0" err="1">
                <a:solidFill>
                  <a:schemeClr val="tx1"/>
                </a:solidFill>
              </a:rPr>
              <a:t>antihorario</a:t>
            </a:r>
            <a:r>
              <a:rPr lang="es-CL" sz="2000" dirty="0">
                <a:solidFill>
                  <a:schemeClr val="tx1"/>
                </a:solidFill>
              </a:rPr>
              <a:t> de 270°.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Meso estrecho que genera propensión a vólvulo de IM. </a:t>
            </a: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25177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44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Vómitos en recién nacidos y lactantes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2276872"/>
            <a:ext cx="3744532" cy="35089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/>
              <a:t>Los vómitos son especialmente frecuentes </a:t>
            </a:r>
            <a:r>
              <a:rPr lang="es-CL" b="1" dirty="0"/>
              <a:t>en este grupo </a:t>
            </a:r>
            <a:r>
              <a:rPr lang="es-CL" b="1" dirty="0" err="1"/>
              <a:t>etáreo</a:t>
            </a:r>
            <a:r>
              <a:rPr lang="es-CL" b="1" dirty="0"/>
              <a:t> por inmadurez del sistema </a:t>
            </a:r>
            <a:r>
              <a:rPr lang="es-CL" dirty="0"/>
              <a:t>(SNC, digestivo), infecciones, </a:t>
            </a:r>
            <a:r>
              <a:rPr lang="es-ES" dirty="0"/>
              <a:t>frecuentes errores dietéticos, malformaciones, alimentación líquida, postura horizontal y aerofagia fisiológica.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6805"/>
            <a:ext cx="3943813" cy="267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8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476672"/>
            <a:ext cx="7024744" cy="1143000"/>
          </a:xfrm>
        </p:spPr>
        <p:txBody>
          <a:bodyPr/>
          <a:lstStyle/>
          <a:p>
            <a:pPr algn="ctr"/>
            <a:r>
              <a:rPr lang="es-CL" b="1" dirty="0"/>
              <a:t>Vólvulo IM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32866"/>
            <a:ext cx="4680636" cy="3508977"/>
          </a:xfrm>
        </p:spPr>
        <p:txBody>
          <a:bodyPr>
            <a:noAutofit/>
          </a:bodyPr>
          <a:lstStyle/>
          <a:p>
            <a:r>
              <a:rPr lang="es-CL" sz="2000" dirty="0">
                <a:solidFill>
                  <a:schemeClr val="tx1"/>
                </a:solidFill>
              </a:rPr>
              <a:t> Si es completo </a:t>
            </a:r>
            <a:r>
              <a:rPr lang="es-CL" sz="20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s-CL" sz="2000" b="1" dirty="0" err="1">
                <a:solidFill>
                  <a:schemeClr val="tx1"/>
                </a:solidFill>
                <a:sym typeface="Wingdings" pitchFamily="2" charset="2"/>
              </a:rPr>
              <a:t>Rx</a:t>
            </a:r>
            <a:r>
              <a:rPr lang="es-CL" sz="2000" b="1" dirty="0">
                <a:solidFill>
                  <a:schemeClr val="tx1"/>
                </a:solidFill>
                <a:sym typeface="Wingdings" pitchFamily="2" charset="2"/>
              </a:rPr>
              <a:t>.  de abdomen doble burbuja o sin aire a distal.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L" sz="2000" b="1" dirty="0">
                <a:solidFill>
                  <a:schemeClr val="tx1"/>
                </a:solidFill>
                <a:sym typeface="Wingdings" pitchFamily="2" charset="2"/>
              </a:rPr>
              <a:t>Eco abdominal : </a:t>
            </a:r>
            <a:r>
              <a:rPr lang="es-CL" sz="2000" b="1" dirty="0">
                <a:solidFill>
                  <a:schemeClr val="tx1"/>
                </a:solidFill>
              </a:rPr>
              <a:t> </a:t>
            </a:r>
            <a:r>
              <a:rPr lang="es-CL" sz="2000" dirty="0">
                <a:solidFill>
                  <a:schemeClr val="tx1"/>
                </a:solidFill>
              </a:rPr>
              <a:t>Relación normal: AMS izquierda y VMS derecha. ( S: 67% Y E: 80%) en inversión de vasos.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chemeClr val="tx1"/>
                </a:solidFill>
                <a:sym typeface="Wingdings" panose="05000000000000000000" pitchFamily="2" charset="2"/>
              </a:rPr>
              <a:t>Signo de Whirlpool: </a:t>
            </a:r>
            <a:r>
              <a:rPr lang="es-CL" sz="2000" dirty="0">
                <a:solidFill>
                  <a:schemeClr val="tx1"/>
                </a:solidFill>
                <a:sym typeface="Wingdings" panose="05000000000000000000" pitchFamily="2" charset="2"/>
              </a:rPr>
              <a:t>Vasos arremolinados entrando a masa centro abdominal  ( S 92% E 100%).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s-CL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Rx</a:t>
            </a:r>
            <a:r>
              <a:rPr lang="es-CL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EED : </a:t>
            </a:r>
            <a:r>
              <a:rPr lang="es-CL" sz="2000" dirty="0">
                <a:solidFill>
                  <a:schemeClr val="tx1"/>
                </a:solidFill>
                <a:sym typeface="Wingdings" panose="05000000000000000000" pitchFamily="2" charset="2"/>
              </a:rPr>
              <a:t>Gold </a:t>
            </a:r>
            <a:r>
              <a:rPr lang="es-C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standard</a:t>
            </a:r>
            <a:r>
              <a:rPr lang="es-CL" sz="2000" dirty="0">
                <a:solidFill>
                  <a:schemeClr val="tx1"/>
                </a:solidFill>
                <a:sym typeface="Wingdings" panose="05000000000000000000" pitchFamily="2" charset="2"/>
              </a:rPr>
              <a:t> . Posición de ángulo de </a:t>
            </a:r>
            <a:r>
              <a:rPr lang="es-C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Treitz</a:t>
            </a:r>
            <a:r>
              <a:rPr lang="es-CL" sz="2000" dirty="0">
                <a:solidFill>
                  <a:schemeClr val="tx1"/>
                </a:solidFill>
                <a:sym typeface="Wingdings" panose="05000000000000000000" pitchFamily="2" charset="2"/>
              </a:rPr>
              <a:t>  derecha y más bajo y en vólvulo, </a:t>
            </a:r>
            <a:r>
              <a:rPr lang="es-C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sacacorcho</a:t>
            </a:r>
            <a:r>
              <a:rPr lang="es-CL" sz="20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</a:p>
          <a:p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232248" cy="279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76" y="3645024"/>
            <a:ext cx="2682432" cy="298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72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 Cirugía de </a:t>
            </a:r>
            <a:r>
              <a:rPr lang="es-CL" b="1" dirty="0" err="1"/>
              <a:t>Ladd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452" y="2511914"/>
            <a:ext cx="4968668" cy="350897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Laparotomía transversal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err="1">
                <a:solidFill>
                  <a:schemeClr val="tx1"/>
                </a:solidFill>
              </a:rPr>
              <a:t>Desrotar</a:t>
            </a:r>
            <a:r>
              <a:rPr lang="es-CL" dirty="0">
                <a:solidFill>
                  <a:schemeClr val="tx1"/>
                </a:solidFill>
              </a:rPr>
              <a:t> el intestino en el sentido contrario a las agujas del reloj, evaluar viabilidad de asas 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Disección de bandas de </a:t>
            </a:r>
            <a:r>
              <a:rPr lang="es-CL" dirty="0" err="1">
                <a:solidFill>
                  <a:schemeClr val="tx1"/>
                </a:solidFill>
              </a:rPr>
              <a:t>Ladd</a:t>
            </a:r>
            <a:r>
              <a:rPr lang="es-CL" dirty="0">
                <a:solidFill>
                  <a:schemeClr val="tx1"/>
                </a:solidFill>
              </a:rPr>
              <a:t> desde unión </a:t>
            </a:r>
            <a:r>
              <a:rPr lang="es-CL" dirty="0" err="1">
                <a:solidFill>
                  <a:schemeClr val="tx1"/>
                </a:solidFill>
              </a:rPr>
              <a:t>duodenoyeyunal</a:t>
            </a:r>
            <a:r>
              <a:rPr lang="es-CL" dirty="0">
                <a:solidFill>
                  <a:schemeClr val="tx1"/>
                </a:solidFill>
              </a:rPr>
              <a:t> al ciego.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Expandir la raíz del mesenterio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err="1">
                <a:solidFill>
                  <a:schemeClr val="tx1"/>
                </a:solidFill>
              </a:rPr>
              <a:t>Apendicectomía</a:t>
            </a:r>
            <a:endParaRPr lang="es-CL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Reposicionar el colon en </a:t>
            </a:r>
            <a:r>
              <a:rPr lang="es-CL" dirty="0" err="1">
                <a:solidFill>
                  <a:schemeClr val="tx1"/>
                </a:solidFill>
              </a:rPr>
              <a:t>hemiabdomen</a:t>
            </a:r>
            <a:r>
              <a:rPr lang="es-CL" dirty="0">
                <a:solidFill>
                  <a:schemeClr val="tx1"/>
                </a:solidFill>
              </a:rPr>
              <a:t> izquierdo e ID en </a:t>
            </a:r>
            <a:r>
              <a:rPr lang="es-CL" dirty="0" err="1">
                <a:solidFill>
                  <a:schemeClr val="tx1"/>
                </a:solidFill>
              </a:rPr>
              <a:t>hemiabdomen</a:t>
            </a:r>
            <a:r>
              <a:rPr lang="es-CL" dirty="0">
                <a:solidFill>
                  <a:schemeClr val="tx1"/>
                </a:solidFill>
              </a:rPr>
              <a:t> derecho</a:t>
            </a:r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8463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34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Obstrucción distal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3068960"/>
            <a:ext cx="6777317" cy="3508977"/>
          </a:xfrm>
        </p:spPr>
        <p:txBody>
          <a:bodyPr/>
          <a:lstStyle/>
          <a:p>
            <a:r>
              <a:rPr lang="es-CL" dirty="0"/>
              <a:t> Enfermedad de Hirschsprung</a:t>
            </a:r>
          </a:p>
          <a:p>
            <a:r>
              <a:rPr lang="es-CL" dirty="0"/>
              <a:t> Ileo meconial</a:t>
            </a:r>
          </a:p>
          <a:p>
            <a:r>
              <a:rPr lang="es-CL" dirty="0"/>
              <a:t> Atresia colonica</a:t>
            </a:r>
          </a:p>
          <a:p>
            <a:pPr marL="6858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5564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Hiperplasia suprarrenal congénita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464" y="2060848"/>
            <a:ext cx="5112568" cy="3888432"/>
          </a:xfrm>
        </p:spPr>
        <p:txBody>
          <a:bodyPr>
            <a:noAutofit/>
          </a:bodyPr>
          <a:lstStyle/>
          <a:p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La</a:t>
            </a:r>
            <a:r>
              <a:rPr lang="es-ES" sz="2000" b="1" dirty="0">
                <a:solidFill>
                  <a:schemeClr val="tx1"/>
                </a:solidFill>
              </a:rPr>
              <a:t> HSRC </a:t>
            </a:r>
            <a:r>
              <a:rPr lang="es-ES" sz="2000" dirty="0">
                <a:solidFill>
                  <a:schemeClr val="tx1"/>
                </a:solidFill>
              </a:rPr>
              <a:t>: Espectro de defectos enzimáticos que </a:t>
            </a:r>
            <a:r>
              <a:rPr lang="es-ES" sz="2000" b="1" dirty="0">
                <a:solidFill>
                  <a:schemeClr val="tx1"/>
                </a:solidFill>
              </a:rPr>
              <a:t>impiden la síntesis de cortisol. </a:t>
            </a:r>
            <a:r>
              <a:rPr lang="es-ES" sz="2000" dirty="0">
                <a:solidFill>
                  <a:schemeClr val="tx1"/>
                </a:solidFill>
              </a:rPr>
              <a:t>Más del 95% por  </a:t>
            </a:r>
            <a:r>
              <a:rPr lang="es-ES" sz="2000" b="1" dirty="0">
                <a:solidFill>
                  <a:schemeClr val="tx1"/>
                </a:solidFill>
              </a:rPr>
              <a:t>déficit de 21-Hidroxilasa (21-OH).</a:t>
            </a:r>
            <a:endParaRPr lang="es-ES" sz="2000" b="1" baseline="30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 Se “bloquea”  la síntesis de hormonas a nivel de la corteza suprarrenal.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Baja   glucocorticoides (cortisol) y mineralocorticoides (aldosterona) con insuficiencia suprarrenal.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Aumenta la 17-hidroxiprogesterona y la vía de los andrógenos generando hiperandrogenismo.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800367" cy="252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33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70580334"/>
              </p:ext>
            </p:extLst>
          </p:nvPr>
        </p:nvGraphicFramePr>
        <p:xfrm>
          <a:off x="1187624" y="1124744"/>
          <a:ext cx="7176120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861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Bibliografía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000" dirty="0"/>
              <a:t> </a:t>
            </a:r>
            <a:r>
              <a:rPr lang="es-CL" sz="2000" dirty="0" err="1">
                <a:solidFill>
                  <a:schemeClr val="tx1"/>
                </a:solidFill>
              </a:rPr>
              <a:t>Parashette</a:t>
            </a:r>
            <a:r>
              <a:rPr lang="es-CL" sz="2000" dirty="0">
                <a:solidFill>
                  <a:schemeClr val="tx1"/>
                </a:solidFill>
              </a:rPr>
              <a:t>, K. R., &amp; </a:t>
            </a:r>
            <a:r>
              <a:rPr lang="es-CL" sz="2000" dirty="0" err="1">
                <a:solidFill>
                  <a:schemeClr val="tx1"/>
                </a:solidFill>
              </a:rPr>
              <a:t>Croffie</a:t>
            </a:r>
            <a:r>
              <a:rPr lang="es-CL" sz="2000" dirty="0">
                <a:solidFill>
                  <a:schemeClr val="tx1"/>
                </a:solidFill>
              </a:rPr>
              <a:t>, J. (2013). </a:t>
            </a:r>
            <a:r>
              <a:rPr lang="es-CL" sz="2000" i="1" dirty="0" err="1">
                <a:solidFill>
                  <a:schemeClr val="tx1"/>
                </a:solidFill>
              </a:rPr>
              <a:t>Vomiting</a:t>
            </a:r>
            <a:r>
              <a:rPr lang="es-CL" sz="2000" i="1" dirty="0">
                <a:solidFill>
                  <a:schemeClr val="tx1"/>
                </a:solidFill>
              </a:rPr>
              <a:t>. </a:t>
            </a:r>
            <a:r>
              <a:rPr lang="es-CL" sz="2000" i="1" dirty="0" err="1">
                <a:solidFill>
                  <a:schemeClr val="tx1"/>
                </a:solidFill>
              </a:rPr>
              <a:t>Pediatrics</a:t>
            </a:r>
            <a:r>
              <a:rPr lang="es-CL" sz="2000" i="1" dirty="0">
                <a:solidFill>
                  <a:schemeClr val="tx1"/>
                </a:solidFill>
              </a:rPr>
              <a:t> in </a:t>
            </a:r>
            <a:r>
              <a:rPr lang="es-CL" sz="2000" i="1" dirty="0" err="1">
                <a:solidFill>
                  <a:schemeClr val="tx1"/>
                </a:solidFill>
              </a:rPr>
              <a:t>Review</a:t>
            </a:r>
            <a:r>
              <a:rPr lang="es-CL" sz="2000" i="1" dirty="0">
                <a:solidFill>
                  <a:schemeClr val="tx1"/>
                </a:solidFill>
              </a:rPr>
              <a:t>, 34(7), 307–321.</a:t>
            </a:r>
            <a:r>
              <a:rPr lang="es-CL" sz="2000" dirty="0">
                <a:solidFill>
                  <a:schemeClr val="tx1"/>
                </a:solidFill>
              </a:rPr>
              <a:t> </a:t>
            </a:r>
          </a:p>
          <a:p>
            <a:pPr algn="just" fontAlgn="ctr"/>
            <a:r>
              <a:rPr lang="es-CL" sz="2000" dirty="0" err="1">
                <a:solidFill>
                  <a:schemeClr val="tx1"/>
                </a:solidFill>
              </a:rPr>
              <a:t>Lucinda</a:t>
            </a:r>
            <a:r>
              <a:rPr lang="es-CL" sz="2000" dirty="0">
                <a:solidFill>
                  <a:schemeClr val="tx1"/>
                </a:solidFill>
              </a:rPr>
              <a:t> G.C., </a:t>
            </a:r>
            <a:r>
              <a:rPr lang="es-CL" sz="2000" dirty="0" err="1">
                <a:solidFill>
                  <a:schemeClr val="tx1"/>
                </a:solidFill>
              </a:rPr>
              <a:t>Tullie</a:t>
            </a:r>
            <a:r>
              <a:rPr lang="es-CL" sz="2000" dirty="0">
                <a:solidFill>
                  <a:schemeClr val="tx1"/>
                </a:solidFill>
              </a:rPr>
              <a:t> Michael, </a:t>
            </a:r>
            <a:r>
              <a:rPr lang="es-CL" sz="2000" dirty="0" err="1">
                <a:solidFill>
                  <a:schemeClr val="tx1"/>
                </a:solidFill>
              </a:rPr>
              <a:t>P.Stanton</a:t>
            </a:r>
            <a:r>
              <a:rPr lang="es-CL" sz="2000" dirty="0">
                <a:solidFill>
                  <a:schemeClr val="tx1"/>
                </a:solidFill>
              </a:rPr>
              <a:t>, </a:t>
            </a:r>
            <a:r>
              <a:rPr lang="es-CL" sz="2000" dirty="0" err="1">
                <a:solidFill>
                  <a:schemeClr val="tx1"/>
                </a:solidFill>
              </a:rPr>
              <a:t>Bilious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vomiting</a:t>
            </a:r>
            <a:r>
              <a:rPr lang="es-CL" sz="2000" dirty="0">
                <a:solidFill>
                  <a:schemeClr val="tx1"/>
                </a:solidFill>
              </a:rPr>
              <a:t> in </a:t>
            </a:r>
            <a:r>
              <a:rPr lang="es-CL" sz="2000" dirty="0" err="1">
                <a:solidFill>
                  <a:schemeClr val="tx1"/>
                </a:solidFill>
              </a:rPr>
              <a:t>the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newborn</a:t>
            </a:r>
            <a:r>
              <a:rPr lang="es-CL" sz="2000" dirty="0">
                <a:solidFill>
                  <a:schemeClr val="tx1"/>
                </a:solidFill>
              </a:rPr>
              <a:t>, Surgery (Oxford); Volume 34, </a:t>
            </a:r>
            <a:r>
              <a:rPr lang="es-CL" sz="2000" dirty="0" err="1">
                <a:solidFill>
                  <a:schemeClr val="tx1"/>
                </a:solidFill>
              </a:rPr>
              <a:t>Issue</a:t>
            </a:r>
            <a:r>
              <a:rPr lang="es-CL" sz="2000" dirty="0">
                <a:solidFill>
                  <a:schemeClr val="tx1"/>
                </a:solidFill>
              </a:rPr>
              <a:t> 12, </a:t>
            </a:r>
            <a:r>
              <a:rPr lang="es-CL" sz="2000" dirty="0" err="1">
                <a:solidFill>
                  <a:schemeClr val="tx1"/>
                </a:solidFill>
              </a:rPr>
              <a:t>December</a:t>
            </a:r>
            <a:r>
              <a:rPr lang="es-CL" sz="2000" dirty="0">
                <a:solidFill>
                  <a:schemeClr val="tx1"/>
                </a:solidFill>
              </a:rPr>
              <a:t> 2016, </a:t>
            </a:r>
            <a:r>
              <a:rPr lang="es-CL" sz="2000" dirty="0" err="1">
                <a:solidFill>
                  <a:schemeClr val="tx1"/>
                </a:solidFill>
              </a:rPr>
              <a:t>Pages</a:t>
            </a:r>
            <a:r>
              <a:rPr lang="es-CL" sz="2000" dirty="0">
                <a:solidFill>
                  <a:schemeClr val="tx1"/>
                </a:solidFill>
              </a:rPr>
              <a:t> 603-608</a:t>
            </a:r>
          </a:p>
          <a:p>
            <a:pPr algn="just" fontAlgn="ctr"/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Prem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Pury</a:t>
            </a:r>
            <a:r>
              <a:rPr lang="es-CL" sz="2000" dirty="0">
                <a:solidFill>
                  <a:schemeClr val="tx1"/>
                </a:solidFill>
              </a:rPr>
              <a:t>, 4ta edición. </a:t>
            </a:r>
          </a:p>
        </p:txBody>
      </p:sp>
    </p:spTree>
    <p:extLst>
      <p:ext uri="{BB962C8B-B14F-4D97-AF65-F5344CB8AC3E}">
        <p14:creationId xmlns:p14="http://schemas.microsoft.com/office/powerpoint/2010/main" val="225221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8" t="31554" r="35152" b="-419"/>
          <a:stretch/>
        </p:blipFill>
        <p:spPr bwMode="auto">
          <a:xfrm>
            <a:off x="1619672" y="1196752"/>
            <a:ext cx="551543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3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t="31091" r="29266" b="1929"/>
          <a:stretch/>
        </p:blipFill>
        <p:spPr bwMode="auto">
          <a:xfrm>
            <a:off x="1115616" y="908720"/>
            <a:ext cx="6984776" cy="515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45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CL" b="1" dirty="0"/>
              <a:t>Alimentación: </a:t>
            </a:r>
            <a:r>
              <a:rPr lang="es-CL" dirty="0"/>
              <a:t>Técnica, cantidad, rechazo de toma, tos.</a:t>
            </a:r>
          </a:p>
          <a:p>
            <a:pPr algn="just"/>
            <a:r>
              <a:rPr lang="es-CL" b="1" dirty="0"/>
              <a:t> Tipo de vómitos: </a:t>
            </a:r>
            <a:r>
              <a:rPr lang="es-CL" dirty="0"/>
              <a:t>Mucosos, biliosos, porráceos, hemáticos, fecaloídeos.</a:t>
            </a:r>
          </a:p>
          <a:p>
            <a:pPr algn="just"/>
            <a:r>
              <a:rPr lang="es-CL" b="1" dirty="0"/>
              <a:t> Relación con ingesta: </a:t>
            </a:r>
            <a:r>
              <a:rPr lang="es-CL" dirty="0"/>
              <a:t>Inmediatos               (malformación anatómica o RGE), tardíos (orientan  OI).</a:t>
            </a:r>
          </a:p>
          <a:p>
            <a:pPr algn="just"/>
            <a:r>
              <a:rPr lang="es-CL" b="1" dirty="0"/>
              <a:t> Cantidad, frecuencia y temporalidad </a:t>
            </a:r>
            <a:r>
              <a:rPr lang="es-CL" dirty="0"/>
              <a:t>(agudo/crónico)</a:t>
            </a:r>
          </a:p>
          <a:p>
            <a:pPr algn="just"/>
            <a:r>
              <a:rPr lang="es-CL" dirty="0"/>
              <a:t> </a:t>
            </a:r>
            <a:r>
              <a:rPr lang="es-CL" b="1" dirty="0"/>
              <a:t>Asociado a : </a:t>
            </a:r>
            <a:r>
              <a:rPr lang="es-CL" dirty="0"/>
              <a:t>Fiebre, diarrea, letargia, síntomas respiratorios.</a:t>
            </a:r>
          </a:p>
          <a:p>
            <a:pPr algn="just"/>
            <a:r>
              <a:rPr lang="es-CL" dirty="0"/>
              <a:t> Ingesta de fármacos</a:t>
            </a:r>
          </a:p>
          <a:p>
            <a:pPr algn="just"/>
            <a:r>
              <a:rPr lang="es-CL" b="1" dirty="0" err="1"/>
              <a:t>Ant</a:t>
            </a:r>
            <a:r>
              <a:rPr lang="es-CL" b="1" dirty="0"/>
              <a:t>. familiares</a:t>
            </a:r>
          </a:p>
          <a:p>
            <a:pPr algn="just"/>
            <a:r>
              <a:rPr lang="es-CL" b="1" dirty="0" err="1"/>
              <a:t>Ant</a:t>
            </a:r>
            <a:r>
              <a:rPr lang="es-CL" b="1" dirty="0"/>
              <a:t>. quirúrgicos  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70846" y="836712"/>
            <a:ext cx="3304572" cy="146315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/>
              <a:t>Anamnesis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99" y="2564904"/>
            <a:ext cx="3214072" cy="233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6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3528392" cy="479069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endParaRPr lang="es-CL" dirty="0"/>
          </a:p>
          <a:p>
            <a:r>
              <a:rPr lang="es-CL" dirty="0"/>
              <a:t> Signos vitales </a:t>
            </a:r>
          </a:p>
          <a:p>
            <a:r>
              <a:rPr lang="es-CL" dirty="0"/>
              <a:t> Deshidratación</a:t>
            </a:r>
          </a:p>
          <a:p>
            <a:r>
              <a:rPr lang="es-CL" dirty="0"/>
              <a:t> Tolerancia oral</a:t>
            </a:r>
          </a:p>
          <a:p>
            <a:r>
              <a:rPr lang="es-CL" dirty="0"/>
              <a:t> Evaluación del estado nutricional</a:t>
            </a:r>
          </a:p>
          <a:p>
            <a:r>
              <a:rPr lang="es-CL" dirty="0"/>
              <a:t> Irritabilidad</a:t>
            </a:r>
          </a:p>
          <a:p>
            <a:r>
              <a:rPr lang="es-CL" dirty="0"/>
              <a:t> Masa abdominal</a:t>
            </a:r>
          </a:p>
          <a:p>
            <a:r>
              <a:rPr lang="es-CL" dirty="0"/>
              <a:t> Distensión abdominal</a:t>
            </a:r>
          </a:p>
          <a:p>
            <a:r>
              <a:rPr lang="es-CL" dirty="0"/>
              <a:t> Genitales ambiguos </a:t>
            </a:r>
          </a:p>
          <a:p>
            <a:r>
              <a:rPr lang="es-CL" dirty="0"/>
              <a:t> Región inguinal y presencia de ano</a:t>
            </a:r>
          </a:p>
          <a:p>
            <a:pPr marL="68580" indent="0">
              <a:buNone/>
            </a:pPr>
            <a:endParaRPr lang="es-CL" dirty="0"/>
          </a:p>
          <a:p>
            <a:pPr marL="68580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88024" y="908720"/>
            <a:ext cx="3304572" cy="1463153"/>
          </a:xfrm>
        </p:spPr>
        <p:txBody>
          <a:bodyPr>
            <a:normAutofit/>
          </a:bodyPr>
          <a:lstStyle/>
          <a:p>
            <a:r>
              <a:rPr lang="es-CL" sz="3600" b="1" dirty="0"/>
              <a:t>Examen físico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9886" r="26591" b="13295"/>
          <a:stretch/>
        </p:blipFill>
        <p:spPr bwMode="auto">
          <a:xfrm>
            <a:off x="5252960" y="2708920"/>
            <a:ext cx="2461497" cy="331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Síntomas asociados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708920"/>
            <a:ext cx="6777317" cy="3508977"/>
          </a:xfrm>
        </p:spPr>
        <p:txBody>
          <a:bodyPr>
            <a:normAutofit fontScale="92500"/>
          </a:bodyPr>
          <a:lstStyle/>
          <a:p>
            <a:pPr algn="just"/>
            <a:r>
              <a:rPr lang="es-CL" b="1" dirty="0"/>
              <a:t>Baja de peso o mal incremento ponderal </a:t>
            </a:r>
            <a:r>
              <a:rPr lang="es-CL" dirty="0">
                <a:sym typeface="Wingdings" pitchFamily="2" charset="2"/>
              </a:rPr>
              <a:t> Enfermedad celíaca o Enfermedad metabólica. </a:t>
            </a:r>
          </a:p>
          <a:p>
            <a:pPr algn="just"/>
            <a:r>
              <a:rPr lang="es-CL" b="1" dirty="0">
                <a:sym typeface="Wingdings" pitchFamily="2" charset="2"/>
              </a:rPr>
              <a:t> Vómito bilioso </a:t>
            </a:r>
            <a:r>
              <a:rPr lang="es-CL" dirty="0">
                <a:sym typeface="Wingdings" pitchFamily="2" charset="2"/>
              </a:rPr>
              <a:t> Orienta Obstrucción intestinal bajo 2da porción duodenal. </a:t>
            </a:r>
          </a:p>
          <a:p>
            <a:pPr algn="just"/>
            <a:r>
              <a:rPr lang="es-CL" b="1" dirty="0">
                <a:sym typeface="Wingdings" pitchFamily="2" charset="2"/>
              </a:rPr>
              <a:t> Hematemesis  </a:t>
            </a:r>
            <a:r>
              <a:rPr lang="es-CL" dirty="0">
                <a:sym typeface="Wingdings" pitchFamily="2" charset="2"/>
              </a:rPr>
              <a:t>Esofagitis, enfermedad péptica y Mallory Weiss</a:t>
            </a:r>
          </a:p>
          <a:p>
            <a:pPr algn="just"/>
            <a:r>
              <a:rPr lang="es-CL" dirty="0">
                <a:sym typeface="Wingdings" pitchFamily="2" charset="2"/>
              </a:rPr>
              <a:t> </a:t>
            </a:r>
            <a:r>
              <a:rPr lang="es-CL" b="1" dirty="0">
                <a:sym typeface="Wingdings" pitchFamily="2" charset="2"/>
              </a:rPr>
              <a:t>Cefalea matinal, vómito explosivo, fontanela abombada </a:t>
            </a:r>
            <a:r>
              <a:rPr lang="es-CL" dirty="0">
                <a:sym typeface="Wingdings" pitchFamily="2" charset="2"/>
              </a:rPr>
              <a:t> Hipertensión endocraneana 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1461686" cy="21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1340768"/>
            <a:ext cx="4176464" cy="3652993"/>
          </a:xfrm>
        </p:spPr>
        <p:txBody>
          <a:bodyPr>
            <a:normAutofit lnSpcReduction="10000"/>
          </a:bodyPr>
          <a:lstStyle/>
          <a:p>
            <a:r>
              <a:rPr lang="es-CL" b="1" dirty="0"/>
              <a:t> Deshidratación severa </a:t>
            </a:r>
            <a:r>
              <a:rPr lang="es-CL" b="1" dirty="0">
                <a:sym typeface="Wingdings" pitchFamily="2" charset="2"/>
              </a:rPr>
              <a:t> </a:t>
            </a:r>
            <a:r>
              <a:rPr lang="es-CL" dirty="0">
                <a:sym typeface="Wingdings" pitchFamily="2" charset="2"/>
              </a:rPr>
              <a:t>Sepsis u Obstrucción intestinal </a:t>
            </a:r>
          </a:p>
          <a:p>
            <a:r>
              <a:rPr lang="es-CL" dirty="0">
                <a:sym typeface="Wingdings" pitchFamily="2" charset="2"/>
              </a:rPr>
              <a:t> </a:t>
            </a:r>
            <a:r>
              <a:rPr lang="es-CL" b="1" dirty="0">
                <a:sym typeface="Wingdings" pitchFamily="2" charset="2"/>
              </a:rPr>
              <a:t>Fiebre &gt; 72 horas, aspecto séptico o menor 6 meses </a:t>
            </a:r>
            <a:r>
              <a:rPr lang="es-CL" dirty="0">
                <a:sym typeface="Wingdings" pitchFamily="2" charset="2"/>
              </a:rPr>
              <a:t> Descartar infección bacteriana </a:t>
            </a:r>
          </a:p>
          <a:p>
            <a:r>
              <a:rPr lang="es-CL" dirty="0">
                <a:sym typeface="Wingdings" pitchFamily="2" charset="2"/>
              </a:rPr>
              <a:t> </a:t>
            </a:r>
            <a:r>
              <a:rPr lang="es-CL" b="1" dirty="0">
                <a:sym typeface="Wingdings" pitchFamily="2" charset="2"/>
              </a:rPr>
              <a:t>Distensión abdominal </a:t>
            </a:r>
          </a:p>
          <a:p>
            <a:r>
              <a:rPr lang="es-CL" b="1" dirty="0">
                <a:sym typeface="Wingdings" pitchFamily="2" charset="2"/>
              </a:rPr>
              <a:t> </a:t>
            </a:r>
            <a:r>
              <a:rPr lang="es-CL" b="1" dirty="0" err="1">
                <a:sym typeface="Wingdings" pitchFamily="2" charset="2"/>
              </a:rPr>
              <a:t>Hepatoesplenomegalia</a:t>
            </a:r>
            <a:r>
              <a:rPr lang="es-CL" b="1" dirty="0">
                <a:sym typeface="Wingdings" pitchFamily="2" charset="2"/>
              </a:rPr>
              <a:t> </a:t>
            </a:r>
          </a:p>
          <a:p>
            <a:endParaRPr lang="es-CL" b="1" dirty="0"/>
          </a:p>
        </p:txBody>
      </p:sp>
      <p:sp>
        <p:nvSpPr>
          <p:cNvPr id="4" name="3 Rectángulo"/>
          <p:cNvSpPr/>
          <p:nvPr/>
        </p:nvSpPr>
        <p:spPr>
          <a:xfrm>
            <a:off x="827584" y="5589240"/>
            <a:ext cx="7902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Samprathi</a:t>
            </a:r>
            <a:r>
              <a:rPr lang="en-US" sz="1400" dirty="0"/>
              <a:t>, M., &amp; </a:t>
            </a:r>
            <a:r>
              <a:rPr lang="en-US" sz="1400" dirty="0" err="1"/>
              <a:t>Jayashree</a:t>
            </a:r>
            <a:r>
              <a:rPr lang="en-US" sz="1400" dirty="0"/>
              <a:t>, M. (2017). </a:t>
            </a:r>
            <a:r>
              <a:rPr lang="en-US" sz="1400" i="1" dirty="0"/>
              <a:t>Child with Vomiting. The Indian Journal of Pediatrics, 84(10), 787–791.</a:t>
            </a:r>
            <a:r>
              <a:rPr lang="en-US" sz="1400" dirty="0"/>
              <a:t> </a:t>
            </a:r>
            <a:endParaRPr lang="es-CL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651792" cy="256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07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16631</TotalTime>
  <Words>1835</Words>
  <Application>Microsoft Office PowerPoint</Application>
  <PresentationFormat>Presentación en pantalla (4:3)</PresentationFormat>
  <Paragraphs>215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2</vt:lpstr>
      <vt:lpstr>Austin</vt:lpstr>
      <vt:lpstr>Vómitos en el RN y el lactante,      ¿ Qué debo sospechar?</vt:lpstr>
      <vt:lpstr>Definiciones </vt:lpstr>
      <vt:lpstr>Vómitos en recién nacidos y lactantes </vt:lpstr>
      <vt:lpstr>Presentación de PowerPoint</vt:lpstr>
      <vt:lpstr>Presentación de PowerPoint</vt:lpstr>
      <vt:lpstr>Anamnesis</vt:lpstr>
      <vt:lpstr>Examen físico</vt:lpstr>
      <vt:lpstr>Síntomas asociados</vt:lpstr>
      <vt:lpstr>Presentación de PowerPoint</vt:lpstr>
      <vt:lpstr>Etiologías frecuentes no graves</vt:lpstr>
      <vt:lpstr>Etiologías de mayor gravedad</vt:lpstr>
      <vt:lpstr>Presentación de PowerPoint</vt:lpstr>
      <vt:lpstr>RGE </vt:lpstr>
      <vt:lpstr>ERGE</vt:lpstr>
      <vt:lpstr>    Estudios </vt:lpstr>
      <vt:lpstr>Estenosis hipertrófica del píloro</vt:lpstr>
      <vt:lpstr>Etiopatogenia </vt:lpstr>
      <vt:lpstr>Clínica </vt:lpstr>
      <vt:lpstr>Desequilibrio hidroelectrolítico</vt:lpstr>
      <vt:lpstr>Presentación de PowerPoint</vt:lpstr>
      <vt:lpstr>Tratamiento </vt:lpstr>
      <vt:lpstr>Piloromiotomía </vt:lpstr>
      <vt:lpstr>Vómitos biliosos</vt:lpstr>
      <vt:lpstr>Atresia duodenal </vt:lpstr>
      <vt:lpstr>Atresia duodenal </vt:lpstr>
      <vt:lpstr>Atresia intestinal  ( yeyuno-ileal)</vt:lpstr>
      <vt:lpstr>Presentación de PowerPoint</vt:lpstr>
      <vt:lpstr>Presentación de PowerPoint</vt:lpstr>
      <vt:lpstr>Malrotación intestinal con VM</vt:lpstr>
      <vt:lpstr>Vólvulo IM</vt:lpstr>
      <vt:lpstr> Cirugía de Ladd</vt:lpstr>
      <vt:lpstr>Obstrucción distal</vt:lpstr>
      <vt:lpstr>Hiperplasia suprarrenal congénita </vt:lpstr>
      <vt:lpstr>Presentación de PowerPoint</vt:lpstr>
      <vt:lpstr>Bibliografía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marti.poblete@gmail.com</dc:creator>
  <cp:lastModifiedBy>Martina Poblete</cp:lastModifiedBy>
  <cp:revision>69</cp:revision>
  <dcterms:created xsi:type="dcterms:W3CDTF">2019-05-01T20:01:59Z</dcterms:created>
  <dcterms:modified xsi:type="dcterms:W3CDTF">2022-01-05T01:38:16Z</dcterms:modified>
</cp:coreProperties>
</file>