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8" r:id="rId1"/>
  </p:sldMasterIdLst>
  <p:notesMasterIdLst>
    <p:notesMasterId r:id="rId22"/>
  </p:notesMasterIdLst>
  <p:handoutMasterIdLst>
    <p:handoutMasterId r:id="rId23"/>
  </p:handoutMasterIdLst>
  <p:sldIdLst>
    <p:sldId id="257" r:id="rId2"/>
    <p:sldId id="262" r:id="rId3"/>
    <p:sldId id="260" r:id="rId4"/>
    <p:sldId id="259" r:id="rId5"/>
    <p:sldId id="261" r:id="rId6"/>
    <p:sldId id="297" r:id="rId7"/>
    <p:sldId id="298" r:id="rId8"/>
    <p:sldId id="275" r:id="rId9"/>
    <p:sldId id="300" r:id="rId10"/>
    <p:sldId id="301" r:id="rId11"/>
    <p:sldId id="302" r:id="rId12"/>
    <p:sldId id="304" r:id="rId13"/>
    <p:sldId id="305" r:id="rId14"/>
    <p:sldId id="303" r:id="rId15"/>
    <p:sldId id="306" r:id="rId16"/>
    <p:sldId id="308" r:id="rId17"/>
    <p:sldId id="311" r:id="rId18"/>
    <p:sldId id="309" r:id="rId19"/>
    <p:sldId id="289" r:id="rId20"/>
    <p:sldId id="295" r:id="rId21"/>
  </p:sldIdLst>
  <p:sldSz cx="9144000" cy="6858000" type="screen4x3"/>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3333FF"/>
    <a:srgbClr val="FF9900"/>
    <a:srgbClr val="66CC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4568" autoAdjust="0"/>
  </p:normalViewPr>
  <p:slideViewPr>
    <p:cSldViewPr>
      <p:cViewPr varScale="1">
        <p:scale>
          <a:sx n="81" d="100"/>
          <a:sy n="81" d="100"/>
        </p:scale>
        <p:origin x="1498" y="5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099"/>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_rels/data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accent4_2">
  <dgm:title val=""/>
  <dgm:desc val=""/>
  <dgm:catLst>
    <dgm:cat type="accent4" pri="14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a:alpha val="0"/>
      </a:schemeClr>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B36982-6E3A-4B2A-ACE0-CBE8CBC5EF01}" type="doc">
      <dgm:prSet loTypeId="urn:microsoft.com/office/officeart/2005/8/layout/vList2" loCatId="list" qsTypeId="urn:microsoft.com/office/officeart/2005/8/quickstyle/simple2" qsCatId="simple" csTypeId="urn:microsoft.com/office/officeart/2005/8/colors/colorful5" csCatId="colorful"/>
      <dgm:spPr/>
      <dgm:t>
        <a:bodyPr/>
        <a:lstStyle/>
        <a:p>
          <a:endParaRPr lang="es-CL"/>
        </a:p>
      </dgm:t>
    </dgm:pt>
    <dgm:pt modelId="{0572A8C1-5255-4132-B681-3C78502CA965}">
      <dgm:prSet/>
      <dgm:spPr/>
      <dgm:t>
        <a:bodyPr/>
        <a:lstStyle/>
        <a:p>
          <a:r>
            <a:rPr lang="es-CL" b="0" dirty="0">
              <a:solidFill>
                <a:schemeClr val="tx1"/>
              </a:solidFill>
            </a:rPr>
            <a:t>Generalmente son convulsiones tónico clónicas generalizadas.</a:t>
          </a:r>
        </a:p>
      </dgm:t>
    </dgm:pt>
    <dgm:pt modelId="{93CEC6E3-E4C0-485C-B69C-53BF34F73063}" type="parTrans" cxnId="{FBB5ABC9-CF0B-462D-962C-C5509A66AA93}">
      <dgm:prSet/>
      <dgm:spPr/>
      <dgm:t>
        <a:bodyPr/>
        <a:lstStyle/>
        <a:p>
          <a:endParaRPr lang="es-CL"/>
        </a:p>
      </dgm:t>
    </dgm:pt>
    <dgm:pt modelId="{CE207621-3C6F-4B16-980D-5479962ECB4D}" type="sibTrans" cxnId="{FBB5ABC9-CF0B-462D-962C-C5509A66AA93}">
      <dgm:prSet/>
      <dgm:spPr/>
      <dgm:t>
        <a:bodyPr/>
        <a:lstStyle/>
        <a:p>
          <a:endParaRPr lang="es-CL"/>
        </a:p>
      </dgm:t>
    </dgm:pt>
    <dgm:pt modelId="{AA7DE700-90B5-4C4A-9CEA-02648515B795}">
      <dgm:prSet/>
      <dgm:spPr/>
      <dgm:t>
        <a:bodyPr/>
        <a:lstStyle/>
        <a:p>
          <a:r>
            <a:rPr lang="es-CL" b="0" dirty="0">
              <a:solidFill>
                <a:schemeClr val="tx1"/>
              </a:solidFill>
            </a:rPr>
            <a:t>Edad más frecuente de presentación : entre los 6 meses y 3 años. </a:t>
          </a:r>
        </a:p>
      </dgm:t>
    </dgm:pt>
    <dgm:pt modelId="{A0AE9B5D-59E3-4001-A45B-716FA808931E}" type="parTrans" cxnId="{B645785D-BDBF-4707-BF9F-371276D19ED1}">
      <dgm:prSet/>
      <dgm:spPr/>
      <dgm:t>
        <a:bodyPr/>
        <a:lstStyle/>
        <a:p>
          <a:endParaRPr lang="es-CL"/>
        </a:p>
      </dgm:t>
    </dgm:pt>
    <dgm:pt modelId="{2B719E14-6D79-4AD7-8511-33054B1130B2}" type="sibTrans" cxnId="{B645785D-BDBF-4707-BF9F-371276D19ED1}">
      <dgm:prSet/>
      <dgm:spPr/>
      <dgm:t>
        <a:bodyPr/>
        <a:lstStyle/>
        <a:p>
          <a:endParaRPr lang="es-CL"/>
        </a:p>
      </dgm:t>
    </dgm:pt>
    <dgm:pt modelId="{D7D6F781-8990-440F-9109-E95EE92A0F55}">
      <dgm:prSet/>
      <dgm:spPr/>
      <dgm:t>
        <a:bodyPr/>
        <a:lstStyle/>
        <a:p>
          <a:r>
            <a:rPr lang="es-CL" b="0" dirty="0">
              <a:solidFill>
                <a:schemeClr val="tx1"/>
              </a:solidFill>
            </a:rPr>
            <a:t>Son autolimitadas , de pocos minutos de duración.</a:t>
          </a:r>
        </a:p>
      </dgm:t>
    </dgm:pt>
    <dgm:pt modelId="{C74E945C-3785-45D7-B8B9-F4F3BFD23E53}" type="parTrans" cxnId="{2C989BE5-3B26-4D3B-BAC7-F5FC9535F81F}">
      <dgm:prSet/>
      <dgm:spPr/>
      <dgm:t>
        <a:bodyPr/>
        <a:lstStyle/>
        <a:p>
          <a:endParaRPr lang="es-CL"/>
        </a:p>
      </dgm:t>
    </dgm:pt>
    <dgm:pt modelId="{B7649652-4283-4F84-B929-80D2E0004362}" type="sibTrans" cxnId="{2C989BE5-3B26-4D3B-BAC7-F5FC9535F81F}">
      <dgm:prSet/>
      <dgm:spPr/>
      <dgm:t>
        <a:bodyPr/>
        <a:lstStyle/>
        <a:p>
          <a:endParaRPr lang="es-CL"/>
        </a:p>
      </dgm:t>
    </dgm:pt>
    <dgm:pt modelId="{7E8C4A55-91F3-4FB4-A00B-148DA0A00BB4}">
      <dgm:prSet/>
      <dgm:spPr/>
      <dgm:t>
        <a:bodyPr/>
        <a:lstStyle/>
        <a:p>
          <a:r>
            <a:rPr lang="es-CL" b="0" dirty="0">
              <a:solidFill>
                <a:schemeClr val="tx1"/>
              </a:solidFill>
            </a:rPr>
            <a:t>Edad </a:t>
          </a:r>
          <a:r>
            <a:rPr lang="es-CL" b="0" dirty="0" err="1">
              <a:solidFill>
                <a:schemeClr val="tx1"/>
              </a:solidFill>
            </a:rPr>
            <a:t>peak</a:t>
          </a:r>
          <a:r>
            <a:rPr lang="es-CL" b="0" dirty="0">
              <a:solidFill>
                <a:schemeClr val="tx1"/>
              </a:solidFill>
            </a:rPr>
            <a:t> de presentación : 18 – 22 meses.</a:t>
          </a:r>
        </a:p>
      </dgm:t>
    </dgm:pt>
    <dgm:pt modelId="{EEA2F1EE-5657-4DF9-B9E7-DEDE32C66099}" type="parTrans" cxnId="{9A1B02E0-D804-4921-85F4-BEA9EA3603C3}">
      <dgm:prSet/>
      <dgm:spPr/>
      <dgm:t>
        <a:bodyPr/>
        <a:lstStyle/>
        <a:p>
          <a:endParaRPr lang="es-CL"/>
        </a:p>
      </dgm:t>
    </dgm:pt>
    <dgm:pt modelId="{7A892189-1A56-4326-84D0-F9288B341A97}" type="sibTrans" cxnId="{9A1B02E0-D804-4921-85F4-BEA9EA3603C3}">
      <dgm:prSet/>
      <dgm:spPr/>
      <dgm:t>
        <a:bodyPr/>
        <a:lstStyle/>
        <a:p>
          <a:endParaRPr lang="es-CL"/>
        </a:p>
      </dgm:t>
    </dgm:pt>
    <dgm:pt modelId="{D381182C-B71B-48E3-B233-180049CA5A9F}">
      <dgm:prSet/>
      <dgm:spPr/>
      <dgm:t>
        <a:bodyPr/>
        <a:lstStyle/>
        <a:p>
          <a:r>
            <a:rPr lang="es-CL" b="0" dirty="0">
              <a:solidFill>
                <a:schemeClr val="tx1"/>
              </a:solidFill>
            </a:rPr>
            <a:t>El niño puede ser neurológicamente normal o anormal (mayoría son normales)</a:t>
          </a:r>
        </a:p>
      </dgm:t>
    </dgm:pt>
    <dgm:pt modelId="{1FEA365D-3628-4F0C-922E-71BA6900F080}" type="parTrans" cxnId="{9BBA6042-9A7A-435F-A1D4-7047AD538A02}">
      <dgm:prSet/>
      <dgm:spPr/>
      <dgm:t>
        <a:bodyPr/>
        <a:lstStyle/>
        <a:p>
          <a:endParaRPr lang="es-CL"/>
        </a:p>
      </dgm:t>
    </dgm:pt>
    <dgm:pt modelId="{65D2C9FC-1D15-47FB-9233-7B14526BEDE9}" type="sibTrans" cxnId="{9BBA6042-9A7A-435F-A1D4-7047AD538A02}">
      <dgm:prSet/>
      <dgm:spPr/>
      <dgm:t>
        <a:bodyPr/>
        <a:lstStyle/>
        <a:p>
          <a:endParaRPr lang="es-CL"/>
        </a:p>
      </dgm:t>
    </dgm:pt>
    <dgm:pt modelId="{E4048887-404B-46A0-A547-2B3A17F9589E}" type="pres">
      <dgm:prSet presAssocID="{C2B36982-6E3A-4B2A-ACE0-CBE8CBC5EF01}" presName="linear" presStyleCnt="0">
        <dgm:presLayoutVars>
          <dgm:animLvl val="lvl"/>
          <dgm:resizeHandles val="exact"/>
        </dgm:presLayoutVars>
      </dgm:prSet>
      <dgm:spPr/>
    </dgm:pt>
    <dgm:pt modelId="{16405065-FF3B-452E-9A16-0C615847F349}" type="pres">
      <dgm:prSet presAssocID="{0572A8C1-5255-4132-B681-3C78502CA965}" presName="parentText" presStyleLbl="node1" presStyleIdx="0" presStyleCnt="5">
        <dgm:presLayoutVars>
          <dgm:chMax val="0"/>
          <dgm:bulletEnabled val="1"/>
        </dgm:presLayoutVars>
      </dgm:prSet>
      <dgm:spPr/>
    </dgm:pt>
    <dgm:pt modelId="{31ED557F-268D-44AB-9CB3-7620CFA2EE6F}" type="pres">
      <dgm:prSet presAssocID="{CE207621-3C6F-4B16-980D-5479962ECB4D}" presName="spacer" presStyleCnt="0"/>
      <dgm:spPr/>
    </dgm:pt>
    <dgm:pt modelId="{53C3BBC0-C177-4491-B94B-1BEF0FC342B5}" type="pres">
      <dgm:prSet presAssocID="{AA7DE700-90B5-4C4A-9CEA-02648515B795}" presName="parentText" presStyleLbl="node1" presStyleIdx="1" presStyleCnt="5">
        <dgm:presLayoutVars>
          <dgm:chMax val="0"/>
          <dgm:bulletEnabled val="1"/>
        </dgm:presLayoutVars>
      </dgm:prSet>
      <dgm:spPr/>
    </dgm:pt>
    <dgm:pt modelId="{3F943C38-9AB7-4A5C-8F1A-3EA3CFF72214}" type="pres">
      <dgm:prSet presAssocID="{2B719E14-6D79-4AD7-8511-33054B1130B2}" presName="spacer" presStyleCnt="0"/>
      <dgm:spPr/>
    </dgm:pt>
    <dgm:pt modelId="{5C201BC0-E859-4A1A-B06F-96225D71B3B8}" type="pres">
      <dgm:prSet presAssocID="{D7D6F781-8990-440F-9109-E95EE92A0F55}" presName="parentText" presStyleLbl="node1" presStyleIdx="2" presStyleCnt="5">
        <dgm:presLayoutVars>
          <dgm:chMax val="0"/>
          <dgm:bulletEnabled val="1"/>
        </dgm:presLayoutVars>
      </dgm:prSet>
      <dgm:spPr/>
    </dgm:pt>
    <dgm:pt modelId="{6E5AD24D-8F17-4DA9-8796-BB6E205D2156}" type="pres">
      <dgm:prSet presAssocID="{B7649652-4283-4F84-B929-80D2E0004362}" presName="spacer" presStyleCnt="0"/>
      <dgm:spPr/>
    </dgm:pt>
    <dgm:pt modelId="{66FA057F-FA17-42BB-B879-1B7B9C0C13EF}" type="pres">
      <dgm:prSet presAssocID="{7E8C4A55-91F3-4FB4-A00B-148DA0A00BB4}" presName="parentText" presStyleLbl="node1" presStyleIdx="3" presStyleCnt="5">
        <dgm:presLayoutVars>
          <dgm:chMax val="0"/>
          <dgm:bulletEnabled val="1"/>
        </dgm:presLayoutVars>
      </dgm:prSet>
      <dgm:spPr/>
    </dgm:pt>
    <dgm:pt modelId="{03E18E71-F151-4A36-AFD9-8374D55C0C03}" type="pres">
      <dgm:prSet presAssocID="{7A892189-1A56-4326-84D0-F9288B341A97}" presName="spacer" presStyleCnt="0"/>
      <dgm:spPr/>
    </dgm:pt>
    <dgm:pt modelId="{03EF6572-BC8C-4DEC-9A83-82CB8BE79A9C}" type="pres">
      <dgm:prSet presAssocID="{D381182C-B71B-48E3-B233-180049CA5A9F}" presName="parentText" presStyleLbl="node1" presStyleIdx="4" presStyleCnt="5">
        <dgm:presLayoutVars>
          <dgm:chMax val="0"/>
          <dgm:bulletEnabled val="1"/>
        </dgm:presLayoutVars>
      </dgm:prSet>
      <dgm:spPr/>
    </dgm:pt>
  </dgm:ptLst>
  <dgm:cxnLst>
    <dgm:cxn modelId="{AFB63340-F709-4BBB-B43D-FEDC445E2B77}" type="presOf" srcId="{D7D6F781-8990-440F-9109-E95EE92A0F55}" destId="{5C201BC0-E859-4A1A-B06F-96225D71B3B8}" srcOrd="0" destOrd="0" presId="urn:microsoft.com/office/officeart/2005/8/layout/vList2"/>
    <dgm:cxn modelId="{B645785D-BDBF-4707-BF9F-371276D19ED1}" srcId="{C2B36982-6E3A-4B2A-ACE0-CBE8CBC5EF01}" destId="{AA7DE700-90B5-4C4A-9CEA-02648515B795}" srcOrd="1" destOrd="0" parTransId="{A0AE9B5D-59E3-4001-A45B-716FA808931E}" sibTransId="{2B719E14-6D79-4AD7-8511-33054B1130B2}"/>
    <dgm:cxn modelId="{9BBA6042-9A7A-435F-A1D4-7047AD538A02}" srcId="{C2B36982-6E3A-4B2A-ACE0-CBE8CBC5EF01}" destId="{D381182C-B71B-48E3-B233-180049CA5A9F}" srcOrd="4" destOrd="0" parTransId="{1FEA365D-3628-4F0C-922E-71BA6900F080}" sibTransId="{65D2C9FC-1D15-47FB-9233-7B14526BEDE9}"/>
    <dgm:cxn modelId="{FDDFED71-1A18-4D36-815E-6037FF66FEEA}" type="presOf" srcId="{0572A8C1-5255-4132-B681-3C78502CA965}" destId="{16405065-FF3B-452E-9A16-0C615847F349}" srcOrd="0" destOrd="0" presId="urn:microsoft.com/office/officeart/2005/8/layout/vList2"/>
    <dgm:cxn modelId="{415EE584-3BE5-4D83-AA03-922490E3B4F3}" type="presOf" srcId="{7E8C4A55-91F3-4FB4-A00B-148DA0A00BB4}" destId="{66FA057F-FA17-42BB-B879-1B7B9C0C13EF}" srcOrd="0" destOrd="0" presId="urn:microsoft.com/office/officeart/2005/8/layout/vList2"/>
    <dgm:cxn modelId="{26C1B595-15D7-4046-BBCE-EAC6D7566081}" type="presOf" srcId="{D381182C-B71B-48E3-B233-180049CA5A9F}" destId="{03EF6572-BC8C-4DEC-9A83-82CB8BE79A9C}" srcOrd="0" destOrd="0" presId="urn:microsoft.com/office/officeart/2005/8/layout/vList2"/>
    <dgm:cxn modelId="{FBB5ABC9-CF0B-462D-962C-C5509A66AA93}" srcId="{C2B36982-6E3A-4B2A-ACE0-CBE8CBC5EF01}" destId="{0572A8C1-5255-4132-B681-3C78502CA965}" srcOrd="0" destOrd="0" parTransId="{93CEC6E3-E4C0-485C-B69C-53BF34F73063}" sibTransId="{CE207621-3C6F-4B16-980D-5479962ECB4D}"/>
    <dgm:cxn modelId="{2FA44ED9-EF6B-4C2F-A4AC-CDCD8BE472E7}" type="presOf" srcId="{C2B36982-6E3A-4B2A-ACE0-CBE8CBC5EF01}" destId="{E4048887-404B-46A0-A547-2B3A17F9589E}" srcOrd="0" destOrd="0" presId="urn:microsoft.com/office/officeart/2005/8/layout/vList2"/>
    <dgm:cxn modelId="{9A1B02E0-D804-4921-85F4-BEA9EA3603C3}" srcId="{C2B36982-6E3A-4B2A-ACE0-CBE8CBC5EF01}" destId="{7E8C4A55-91F3-4FB4-A00B-148DA0A00BB4}" srcOrd="3" destOrd="0" parTransId="{EEA2F1EE-5657-4DF9-B9E7-DEDE32C66099}" sibTransId="{7A892189-1A56-4326-84D0-F9288B341A97}"/>
    <dgm:cxn modelId="{2C989BE5-3B26-4D3B-BAC7-F5FC9535F81F}" srcId="{C2B36982-6E3A-4B2A-ACE0-CBE8CBC5EF01}" destId="{D7D6F781-8990-440F-9109-E95EE92A0F55}" srcOrd="2" destOrd="0" parTransId="{C74E945C-3785-45D7-B8B9-F4F3BFD23E53}" sibTransId="{B7649652-4283-4F84-B929-80D2E0004362}"/>
    <dgm:cxn modelId="{2AE0DCFE-1A13-4752-B3E8-190732EACD1A}" type="presOf" srcId="{AA7DE700-90B5-4C4A-9CEA-02648515B795}" destId="{53C3BBC0-C177-4491-B94B-1BEF0FC342B5}" srcOrd="0" destOrd="0" presId="urn:microsoft.com/office/officeart/2005/8/layout/vList2"/>
    <dgm:cxn modelId="{BAFA04BC-7CB5-4C1A-957B-45BFB4C35CAA}" type="presParOf" srcId="{E4048887-404B-46A0-A547-2B3A17F9589E}" destId="{16405065-FF3B-452E-9A16-0C615847F349}" srcOrd="0" destOrd="0" presId="urn:microsoft.com/office/officeart/2005/8/layout/vList2"/>
    <dgm:cxn modelId="{BA071CB1-B746-4297-ACE3-C715C826A3B0}" type="presParOf" srcId="{E4048887-404B-46A0-A547-2B3A17F9589E}" destId="{31ED557F-268D-44AB-9CB3-7620CFA2EE6F}" srcOrd="1" destOrd="0" presId="urn:microsoft.com/office/officeart/2005/8/layout/vList2"/>
    <dgm:cxn modelId="{BF95E44B-0953-44DB-8F7B-57C103BBC891}" type="presParOf" srcId="{E4048887-404B-46A0-A547-2B3A17F9589E}" destId="{53C3BBC0-C177-4491-B94B-1BEF0FC342B5}" srcOrd="2" destOrd="0" presId="urn:microsoft.com/office/officeart/2005/8/layout/vList2"/>
    <dgm:cxn modelId="{4FDF0EED-BFF9-4DA8-9FF1-908A51367C1E}" type="presParOf" srcId="{E4048887-404B-46A0-A547-2B3A17F9589E}" destId="{3F943C38-9AB7-4A5C-8F1A-3EA3CFF72214}" srcOrd="3" destOrd="0" presId="urn:microsoft.com/office/officeart/2005/8/layout/vList2"/>
    <dgm:cxn modelId="{1EE87018-CC84-4415-A331-A88EA0AE740F}" type="presParOf" srcId="{E4048887-404B-46A0-A547-2B3A17F9589E}" destId="{5C201BC0-E859-4A1A-B06F-96225D71B3B8}" srcOrd="4" destOrd="0" presId="urn:microsoft.com/office/officeart/2005/8/layout/vList2"/>
    <dgm:cxn modelId="{10FD8FF7-5A3E-4A96-AE52-6903E1B3A2EC}" type="presParOf" srcId="{E4048887-404B-46A0-A547-2B3A17F9589E}" destId="{6E5AD24D-8F17-4DA9-8796-BB6E205D2156}" srcOrd="5" destOrd="0" presId="urn:microsoft.com/office/officeart/2005/8/layout/vList2"/>
    <dgm:cxn modelId="{C3D8997E-9F31-4982-99FA-5640DAFF0448}" type="presParOf" srcId="{E4048887-404B-46A0-A547-2B3A17F9589E}" destId="{66FA057F-FA17-42BB-B879-1B7B9C0C13EF}" srcOrd="6" destOrd="0" presId="urn:microsoft.com/office/officeart/2005/8/layout/vList2"/>
    <dgm:cxn modelId="{66DC33B2-4933-4E86-A8FA-AD0D7EFE549C}" type="presParOf" srcId="{E4048887-404B-46A0-A547-2B3A17F9589E}" destId="{03E18E71-F151-4A36-AFD9-8374D55C0C03}" srcOrd="7" destOrd="0" presId="urn:microsoft.com/office/officeart/2005/8/layout/vList2"/>
    <dgm:cxn modelId="{AC270041-CF4D-408D-95BF-ECCFD4BC3752}" type="presParOf" srcId="{E4048887-404B-46A0-A547-2B3A17F9589E}" destId="{03EF6572-BC8C-4DEC-9A83-82CB8BE79A9C}"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6653DDA-7710-4DD9-9044-A92F39D5F690}" type="doc">
      <dgm:prSet loTypeId="urn:microsoft.com/office/officeart/2005/8/layout/vList6" loCatId="list" qsTypeId="urn:microsoft.com/office/officeart/2005/8/quickstyle/simple1" qsCatId="simple" csTypeId="urn:microsoft.com/office/officeart/2005/8/colors/accent2_2" csCatId="accent2" phldr="1"/>
      <dgm:spPr/>
      <dgm:t>
        <a:bodyPr/>
        <a:lstStyle/>
        <a:p>
          <a:endParaRPr lang="es-CL"/>
        </a:p>
      </dgm:t>
    </dgm:pt>
    <dgm:pt modelId="{D80684AD-B4E1-4674-8DE0-F12FF363FB63}">
      <dgm:prSet phldrT="[Texto]" custT="1"/>
      <dgm:spPr/>
      <dgm:t>
        <a:bodyPr/>
        <a:lstStyle/>
        <a:p>
          <a:r>
            <a:rPr lang="es-CL" sz="1800" dirty="0"/>
            <a:t>CF compleja (&gt;15 min, focal, status)</a:t>
          </a:r>
        </a:p>
        <a:p>
          <a:r>
            <a:rPr lang="es-CL" sz="1800" dirty="0"/>
            <a:t>Sospecha infección SNC</a:t>
          </a:r>
        </a:p>
      </dgm:t>
    </dgm:pt>
    <dgm:pt modelId="{918D112F-D520-4AEE-9981-DD4AE0BCE96B}" type="parTrans" cxnId="{D5E7C15C-C3A8-4510-87E1-5A084533DA95}">
      <dgm:prSet/>
      <dgm:spPr/>
      <dgm:t>
        <a:bodyPr/>
        <a:lstStyle/>
        <a:p>
          <a:endParaRPr lang="es-CL"/>
        </a:p>
      </dgm:t>
    </dgm:pt>
    <dgm:pt modelId="{8A9396DA-C23E-4601-BCCE-16E822E49936}" type="sibTrans" cxnId="{D5E7C15C-C3A8-4510-87E1-5A084533DA95}">
      <dgm:prSet/>
      <dgm:spPr/>
      <dgm:t>
        <a:bodyPr/>
        <a:lstStyle/>
        <a:p>
          <a:endParaRPr lang="es-CL"/>
        </a:p>
      </dgm:t>
    </dgm:pt>
    <dgm:pt modelId="{AA22BDE1-13B0-4BE2-9E6D-E8D584E34828}">
      <dgm:prSet phldrT="[Texto]"/>
      <dgm:spPr/>
      <dgm:t>
        <a:bodyPr/>
        <a:lstStyle/>
        <a:p>
          <a:r>
            <a:rPr lang="es-CL" dirty="0"/>
            <a:t>Requiere estudio con ex de laboratorio, EEG, PL e imágenes</a:t>
          </a:r>
        </a:p>
      </dgm:t>
    </dgm:pt>
    <dgm:pt modelId="{1FF87DED-2A77-450E-9688-75E979E2D776}" type="parTrans" cxnId="{9248C9BB-35D0-43F7-A652-62AD55DD4B15}">
      <dgm:prSet/>
      <dgm:spPr/>
      <dgm:t>
        <a:bodyPr/>
        <a:lstStyle/>
        <a:p>
          <a:endParaRPr lang="es-CL"/>
        </a:p>
      </dgm:t>
    </dgm:pt>
    <dgm:pt modelId="{163D18AA-698A-4F3D-96F7-3E28DC9E58E0}" type="sibTrans" cxnId="{9248C9BB-35D0-43F7-A652-62AD55DD4B15}">
      <dgm:prSet/>
      <dgm:spPr/>
      <dgm:t>
        <a:bodyPr/>
        <a:lstStyle/>
        <a:p>
          <a:endParaRPr lang="es-CL"/>
        </a:p>
      </dgm:t>
    </dgm:pt>
    <dgm:pt modelId="{38DDCE67-75F8-4969-A48C-BA77A23F77B8}" type="pres">
      <dgm:prSet presAssocID="{66653DDA-7710-4DD9-9044-A92F39D5F690}" presName="Name0" presStyleCnt="0">
        <dgm:presLayoutVars>
          <dgm:dir/>
          <dgm:animLvl val="lvl"/>
          <dgm:resizeHandles/>
        </dgm:presLayoutVars>
      </dgm:prSet>
      <dgm:spPr/>
    </dgm:pt>
    <dgm:pt modelId="{809FE603-C977-4BEA-BE59-EE05F9262DE1}" type="pres">
      <dgm:prSet presAssocID="{D80684AD-B4E1-4674-8DE0-F12FF363FB63}" presName="linNode" presStyleCnt="0"/>
      <dgm:spPr/>
    </dgm:pt>
    <dgm:pt modelId="{2E3E0D66-78AA-4D20-97F3-70FB3DA14108}" type="pres">
      <dgm:prSet presAssocID="{D80684AD-B4E1-4674-8DE0-F12FF363FB63}" presName="parentShp" presStyleLbl="node1" presStyleIdx="0" presStyleCnt="1">
        <dgm:presLayoutVars>
          <dgm:bulletEnabled val="1"/>
        </dgm:presLayoutVars>
      </dgm:prSet>
      <dgm:spPr/>
    </dgm:pt>
    <dgm:pt modelId="{F2E49928-FD1C-4603-9ABC-792C8051FD21}" type="pres">
      <dgm:prSet presAssocID="{D80684AD-B4E1-4674-8DE0-F12FF363FB63}" presName="childShp" presStyleLbl="bgAccFollowNode1" presStyleIdx="0" presStyleCnt="1">
        <dgm:presLayoutVars>
          <dgm:bulletEnabled val="1"/>
        </dgm:presLayoutVars>
      </dgm:prSet>
      <dgm:spPr/>
    </dgm:pt>
  </dgm:ptLst>
  <dgm:cxnLst>
    <dgm:cxn modelId="{A47BA330-C0CA-4205-AE1F-E9FE381933A1}" type="presOf" srcId="{AA22BDE1-13B0-4BE2-9E6D-E8D584E34828}" destId="{F2E49928-FD1C-4603-9ABC-792C8051FD21}" srcOrd="0" destOrd="0" presId="urn:microsoft.com/office/officeart/2005/8/layout/vList6"/>
    <dgm:cxn modelId="{D5E7C15C-C3A8-4510-87E1-5A084533DA95}" srcId="{66653DDA-7710-4DD9-9044-A92F39D5F690}" destId="{D80684AD-B4E1-4674-8DE0-F12FF363FB63}" srcOrd="0" destOrd="0" parTransId="{918D112F-D520-4AEE-9981-DD4AE0BCE96B}" sibTransId="{8A9396DA-C23E-4601-BCCE-16E822E49936}"/>
    <dgm:cxn modelId="{55F12A9A-9F6C-44FF-97BB-AFA3396342C2}" type="presOf" srcId="{D80684AD-B4E1-4674-8DE0-F12FF363FB63}" destId="{2E3E0D66-78AA-4D20-97F3-70FB3DA14108}" srcOrd="0" destOrd="0" presId="urn:microsoft.com/office/officeart/2005/8/layout/vList6"/>
    <dgm:cxn modelId="{9248C9BB-35D0-43F7-A652-62AD55DD4B15}" srcId="{D80684AD-B4E1-4674-8DE0-F12FF363FB63}" destId="{AA22BDE1-13B0-4BE2-9E6D-E8D584E34828}" srcOrd="0" destOrd="0" parTransId="{1FF87DED-2A77-450E-9688-75E979E2D776}" sibTransId="{163D18AA-698A-4F3D-96F7-3E28DC9E58E0}"/>
    <dgm:cxn modelId="{C558B3C5-4DFB-4C94-BEDF-F1FC5B5037AE}" type="presOf" srcId="{66653DDA-7710-4DD9-9044-A92F39D5F690}" destId="{38DDCE67-75F8-4969-A48C-BA77A23F77B8}" srcOrd="0" destOrd="0" presId="urn:microsoft.com/office/officeart/2005/8/layout/vList6"/>
    <dgm:cxn modelId="{294EBA13-F202-4EB1-BFA2-E616E810E801}" type="presParOf" srcId="{38DDCE67-75F8-4969-A48C-BA77A23F77B8}" destId="{809FE603-C977-4BEA-BE59-EE05F9262DE1}" srcOrd="0" destOrd="0" presId="urn:microsoft.com/office/officeart/2005/8/layout/vList6"/>
    <dgm:cxn modelId="{44D256B2-D038-488C-A346-682D26980E20}" type="presParOf" srcId="{809FE603-C977-4BEA-BE59-EE05F9262DE1}" destId="{2E3E0D66-78AA-4D20-97F3-70FB3DA14108}" srcOrd="0" destOrd="0" presId="urn:microsoft.com/office/officeart/2005/8/layout/vList6"/>
    <dgm:cxn modelId="{F25E8280-E505-45B1-B806-36E697169B49}" type="presParOf" srcId="{809FE603-C977-4BEA-BE59-EE05F9262DE1}" destId="{F2E49928-FD1C-4603-9ABC-792C8051FD21}" srcOrd="1" destOrd="0" presId="urn:microsoft.com/office/officeart/2005/8/layout/vList6"/>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6D04BFE-1D87-48D9-AED1-EC52D97B9D89}" type="doc">
      <dgm:prSet loTypeId="urn:microsoft.com/office/officeart/2008/layout/VerticalCurvedList" loCatId="list" qsTypeId="urn:microsoft.com/office/officeart/2005/8/quickstyle/simple5" qsCatId="simple" csTypeId="urn:microsoft.com/office/officeart/2005/8/colors/accent2_2" csCatId="accent2" phldr="1"/>
      <dgm:spPr/>
      <dgm:t>
        <a:bodyPr/>
        <a:lstStyle/>
        <a:p>
          <a:endParaRPr lang="es-CL"/>
        </a:p>
      </dgm:t>
    </dgm:pt>
    <dgm:pt modelId="{535077B7-0810-48EA-9CF1-86E9CF53A64E}">
      <dgm:prSet/>
      <dgm:spPr/>
      <dgm:t>
        <a:bodyPr/>
        <a:lstStyle/>
        <a:p>
          <a:pPr rtl="0"/>
          <a:r>
            <a:rPr lang="es-CL"/>
            <a:t>Las CF simple no se tratan</a:t>
          </a:r>
        </a:p>
      </dgm:t>
    </dgm:pt>
    <dgm:pt modelId="{DCDEFBFC-076E-4E16-B2E8-5A6A3C46651D}" type="parTrans" cxnId="{A15AC324-BD3E-46C0-8611-2C59696F935C}">
      <dgm:prSet/>
      <dgm:spPr/>
      <dgm:t>
        <a:bodyPr/>
        <a:lstStyle/>
        <a:p>
          <a:endParaRPr lang="es-CL"/>
        </a:p>
      </dgm:t>
    </dgm:pt>
    <dgm:pt modelId="{AAA8CA8C-9160-4C09-8D3A-739D0DBDFB77}" type="sibTrans" cxnId="{A15AC324-BD3E-46C0-8611-2C59696F935C}">
      <dgm:prSet/>
      <dgm:spPr/>
      <dgm:t>
        <a:bodyPr/>
        <a:lstStyle/>
        <a:p>
          <a:endParaRPr lang="es-CL"/>
        </a:p>
      </dgm:t>
    </dgm:pt>
    <dgm:pt modelId="{7229FC04-56BA-4934-AF8E-4A11A4864847}">
      <dgm:prSet/>
      <dgm:spPr/>
      <dgm:t>
        <a:bodyPr/>
        <a:lstStyle/>
        <a:p>
          <a:pPr rtl="0"/>
          <a:r>
            <a:rPr lang="es-CL"/>
            <a:t>Los antipiréticos profilácticos no reducen el riesgo de recurrencia </a:t>
          </a:r>
        </a:p>
      </dgm:t>
    </dgm:pt>
    <dgm:pt modelId="{C2946827-93CE-44F2-9131-F86AE59CAD4A}" type="parTrans" cxnId="{C7C8EB32-1D45-47A1-A455-3B32844E3A58}">
      <dgm:prSet/>
      <dgm:spPr/>
      <dgm:t>
        <a:bodyPr/>
        <a:lstStyle/>
        <a:p>
          <a:endParaRPr lang="es-CL"/>
        </a:p>
      </dgm:t>
    </dgm:pt>
    <dgm:pt modelId="{B8C8B2CD-F7EB-45FF-9AF7-793045FDC116}" type="sibTrans" cxnId="{C7C8EB32-1D45-47A1-A455-3B32844E3A58}">
      <dgm:prSet/>
      <dgm:spPr/>
      <dgm:t>
        <a:bodyPr/>
        <a:lstStyle/>
        <a:p>
          <a:endParaRPr lang="es-CL"/>
        </a:p>
      </dgm:t>
    </dgm:pt>
    <dgm:pt modelId="{9A672F1B-1DD0-4308-81CE-FCD1F2EDBAC9}">
      <dgm:prSet/>
      <dgm:spPr/>
      <dgm:t>
        <a:bodyPr/>
        <a:lstStyle/>
        <a:p>
          <a:pPr rtl="0"/>
          <a:r>
            <a:rPr lang="es-CL" dirty="0"/>
            <a:t>No se utilizan </a:t>
          </a:r>
          <a:r>
            <a:rPr lang="es-CL" dirty="0" err="1"/>
            <a:t>FAEs</a:t>
          </a:r>
          <a:r>
            <a:rPr lang="es-CL" dirty="0"/>
            <a:t> de forma profiláctica para prevenir la recurrencia </a:t>
          </a:r>
        </a:p>
      </dgm:t>
    </dgm:pt>
    <dgm:pt modelId="{6A70CD57-F1F3-4820-96CA-726D8931380D}" type="parTrans" cxnId="{507369C6-5EB1-4D0A-86FF-AD6F6650ADAE}">
      <dgm:prSet/>
      <dgm:spPr/>
      <dgm:t>
        <a:bodyPr/>
        <a:lstStyle/>
        <a:p>
          <a:endParaRPr lang="es-CL"/>
        </a:p>
      </dgm:t>
    </dgm:pt>
    <dgm:pt modelId="{0738CDE2-F485-46A2-BE7B-66046F7C4918}" type="sibTrans" cxnId="{507369C6-5EB1-4D0A-86FF-AD6F6650ADAE}">
      <dgm:prSet/>
      <dgm:spPr/>
      <dgm:t>
        <a:bodyPr/>
        <a:lstStyle/>
        <a:p>
          <a:endParaRPr lang="es-CL"/>
        </a:p>
      </dgm:t>
    </dgm:pt>
    <dgm:pt modelId="{4009A753-2A10-4513-955A-194A1DF690B0}">
      <dgm:prSet/>
      <dgm:spPr/>
      <dgm:t>
        <a:bodyPr/>
        <a:lstStyle/>
        <a:p>
          <a:pPr rtl="0"/>
          <a:r>
            <a:rPr lang="es-CL" dirty="0"/>
            <a:t>Educación a los padres, reducir ansiedad: benignidad, ventajas de mínima intervención.</a:t>
          </a:r>
        </a:p>
      </dgm:t>
    </dgm:pt>
    <dgm:pt modelId="{2AC4D18B-9E5A-484E-81D0-F2F426AAC35D}" type="parTrans" cxnId="{B6DD32D8-E677-4F0C-A516-309A257C0444}">
      <dgm:prSet/>
      <dgm:spPr/>
      <dgm:t>
        <a:bodyPr/>
        <a:lstStyle/>
        <a:p>
          <a:endParaRPr lang="es-CL"/>
        </a:p>
      </dgm:t>
    </dgm:pt>
    <dgm:pt modelId="{71894078-411D-4C63-9DA3-F6CE071D2ACB}" type="sibTrans" cxnId="{B6DD32D8-E677-4F0C-A516-309A257C0444}">
      <dgm:prSet/>
      <dgm:spPr/>
      <dgm:t>
        <a:bodyPr/>
        <a:lstStyle/>
        <a:p>
          <a:endParaRPr lang="es-CL"/>
        </a:p>
      </dgm:t>
    </dgm:pt>
    <dgm:pt modelId="{D9093182-6820-4B4E-82C6-D8A5B24FD40C}" type="pres">
      <dgm:prSet presAssocID="{A6D04BFE-1D87-48D9-AED1-EC52D97B9D89}" presName="Name0" presStyleCnt="0">
        <dgm:presLayoutVars>
          <dgm:chMax val="7"/>
          <dgm:chPref val="7"/>
          <dgm:dir/>
        </dgm:presLayoutVars>
      </dgm:prSet>
      <dgm:spPr/>
    </dgm:pt>
    <dgm:pt modelId="{D52ED830-F3D4-42BF-9E55-1320F1EB10BB}" type="pres">
      <dgm:prSet presAssocID="{A6D04BFE-1D87-48D9-AED1-EC52D97B9D89}" presName="Name1" presStyleCnt="0"/>
      <dgm:spPr/>
    </dgm:pt>
    <dgm:pt modelId="{54FCBF6C-C973-42A3-B67C-6E05373A0B4D}" type="pres">
      <dgm:prSet presAssocID="{A6D04BFE-1D87-48D9-AED1-EC52D97B9D89}" presName="cycle" presStyleCnt="0"/>
      <dgm:spPr/>
    </dgm:pt>
    <dgm:pt modelId="{AECAFACA-F421-4A52-A362-FE97D1F03EFD}" type="pres">
      <dgm:prSet presAssocID="{A6D04BFE-1D87-48D9-AED1-EC52D97B9D89}" presName="srcNode" presStyleLbl="node1" presStyleIdx="0" presStyleCnt="4"/>
      <dgm:spPr/>
    </dgm:pt>
    <dgm:pt modelId="{0FE320CC-536F-4325-A947-CF8FA87CEC36}" type="pres">
      <dgm:prSet presAssocID="{A6D04BFE-1D87-48D9-AED1-EC52D97B9D89}" presName="conn" presStyleLbl="parChTrans1D2" presStyleIdx="0" presStyleCnt="1"/>
      <dgm:spPr/>
    </dgm:pt>
    <dgm:pt modelId="{92286BEB-1660-436E-9E72-A17429DA9279}" type="pres">
      <dgm:prSet presAssocID="{A6D04BFE-1D87-48D9-AED1-EC52D97B9D89}" presName="extraNode" presStyleLbl="node1" presStyleIdx="0" presStyleCnt="4"/>
      <dgm:spPr/>
    </dgm:pt>
    <dgm:pt modelId="{C2107736-CB74-45AE-88EC-A32773F1E5AC}" type="pres">
      <dgm:prSet presAssocID="{A6D04BFE-1D87-48D9-AED1-EC52D97B9D89}" presName="dstNode" presStyleLbl="node1" presStyleIdx="0" presStyleCnt="4"/>
      <dgm:spPr/>
    </dgm:pt>
    <dgm:pt modelId="{8A969314-95AB-4AB1-A48B-5C69FDC18782}" type="pres">
      <dgm:prSet presAssocID="{535077B7-0810-48EA-9CF1-86E9CF53A64E}" presName="text_1" presStyleLbl="node1" presStyleIdx="0" presStyleCnt="4">
        <dgm:presLayoutVars>
          <dgm:bulletEnabled val="1"/>
        </dgm:presLayoutVars>
      </dgm:prSet>
      <dgm:spPr/>
    </dgm:pt>
    <dgm:pt modelId="{27ADAB0F-10F9-4428-B427-F6154464F07B}" type="pres">
      <dgm:prSet presAssocID="{535077B7-0810-48EA-9CF1-86E9CF53A64E}" presName="accent_1" presStyleCnt="0"/>
      <dgm:spPr/>
    </dgm:pt>
    <dgm:pt modelId="{F85172BE-270A-43E5-9F83-7F7DF93BC0BA}" type="pres">
      <dgm:prSet presAssocID="{535077B7-0810-48EA-9CF1-86E9CF53A64E}" presName="accentRepeatNode" presStyleLbl="solidFgAcc1" presStyleIdx="0" presStyleCnt="4"/>
      <dgm:spPr/>
    </dgm:pt>
    <dgm:pt modelId="{9B6B90E7-0CF8-45C5-B65A-17578BA4E08A}" type="pres">
      <dgm:prSet presAssocID="{7229FC04-56BA-4934-AF8E-4A11A4864847}" presName="text_2" presStyleLbl="node1" presStyleIdx="1" presStyleCnt="4">
        <dgm:presLayoutVars>
          <dgm:bulletEnabled val="1"/>
        </dgm:presLayoutVars>
      </dgm:prSet>
      <dgm:spPr/>
    </dgm:pt>
    <dgm:pt modelId="{1B2C3F1E-B082-4537-B9ED-56F5026B6045}" type="pres">
      <dgm:prSet presAssocID="{7229FC04-56BA-4934-AF8E-4A11A4864847}" presName="accent_2" presStyleCnt="0"/>
      <dgm:spPr/>
    </dgm:pt>
    <dgm:pt modelId="{BA36E5E9-4C81-4DFC-BCD1-42DC11D43DC7}" type="pres">
      <dgm:prSet presAssocID="{7229FC04-56BA-4934-AF8E-4A11A4864847}" presName="accentRepeatNode" presStyleLbl="solidFgAcc1" presStyleIdx="1" presStyleCnt="4"/>
      <dgm:spPr/>
    </dgm:pt>
    <dgm:pt modelId="{0228B5FD-E91C-4C79-A4EC-56688BBB6206}" type="pres">
      <dgm:prSet presAssocID="{9A672F1B-1DD0-4308-81CE-FCD1F2EDBAC9}" presName="text_3" presStyleLbl="node1" presStyleIdx="2" presStyleCnt="4">
        <dgm:presLayoutVars>
          <dgm:bulletEnabled val="1"/>
        </dgm:presLayoutVars>
      </dgm:prSet>
      <dgm:spPr/>
    </dgm:pt>
    <dgm:pt modelId="{8F328007-C73F-4EA8-993F-C16CD0F1FFA0}" type="pres">
      <dgm:prSet presAssocID="{9A672F1B-1DD0-4308-81CE-FCD1F2EDBAC9}" presName="accent_3" presStyleCnt="0"/>
      <dgm:spPr/>
    </dgm:pt>
    <dgm:pt modelId="{847148D3-CC14-4074-A60A-6A7934A6882C}" type="pres">
      <dgm:prSet presAssocID="{9A672F1B-1DD0-4308-81CE-FCD1F2EDBAC9}" presName="accentRepeatNode" presStyleLbl="solidFgAcc1" presStyleIdx="2" presStyleCnt="4"/>
      <dgm:spPr/>
    </dgm:pt>
    <dgm:pt modelId="{E2ABC9DB-C007-4125-B9EF-C116A65C9AD4}" type="pres">
      <dgm:prSet presAssocID="{4009A753-2A10-4513-955A-194A1DF690B0}" presName="text_4" presStyleLbl="node1" presStyleIdx="3" presStyleCnt="4">
        <dgm:presLayoutVars>
          <dgm:bulletEnabled val="1"/>
        </dgm:presLayoutVars>
      </dgm:prSet>
      <dgm:spPr/>
    </dgm:pt>
    <dgm:pt modelId="{22996175-5CFD-44A4-BD02-45026DA20AEB}" type="pres">
      <dgm:prSet presAssocID="{4009A753-2A10-4513-955A-194A1DF690B0}" presName="accent_4" presStyleCnt="0"/>
      <dgm:spPr/>
    </dgm:pt>
    <dgm:pt modelId="{32DB4388-E78B-441C-BC22-A75A0982B604}" type="pres">
      <dgm:prSet presAssocID="{4009A753-2A10-4513-955A-194A1DF690B0}" presName="accentRepeatNode" presStyleLbl="solidFgAcc1" presStyleIdx="3" presStyleCnt="4"/>
      <dgm:spPr/>
    </dgm:pt>
  </dgm:ptLst>
  <dgm:cxnLst>
    <dgm:cxn modelId="{96C9C522-E1C9-40CF-8705-EEC5EF5849D5}" type="presOf" srcId="{7229FC04-56BA-4934-AF8E-4A11A4864847}" destId="{9B6B90E7-0CF8-45C5-B65A-17578BA4E08A}" srcOrd="0" destOrd="0" presId="urn:microsoft.com/office/officeart/2008/layout/VerticalCurvedList"/>
    <dgm:cxn modelId="{A15AC324-BD3E-46C0-8611-2C59696F935C}" srcId="{A6D04BFE-1D87-48D9-AED1-EC52D97B9D89}" destId="{535077B7-0810-48EA-9CF1-86E9CF53A64E}" srcOrd="0" destOrd="0" parTransId="{DCDEFBFC-076E-4E16-B2E8-5A6A3C46651D}" sibTransId="{AAA8CA8C-9160-4C09-8D3A-739D0DBDFB77}"/>
    <dgm:cxn modelId="{C7C8EB32-1D45-47A1-A455-3B32844E3A58}" srcId="{A6D04BFE-1D87-48D9-AED1-EC52D97B9D89}" destId="{7229FC04-56BA-4934-AF8E-4A11A4864847}" srcOrd="1" destOrd="0" parTransId="{C2946827-93CE-44F2-9131-F86AE59CAD4A}" sibTransId="{B8C8B2CD-F7EB-45FF-9AF7-793045FDC116}"/>
    <dgm:cxn modelId="{6C792F67-A296-4544-872F-AA13B1AC7E6A}" type="presOf" srcId="{535077B7-0810-48EA-9CF1-86E9CF53A64E}" destId="{8A969314-95AB-4AB1-A48B-5C69FDC18782}" srcOrd="0" destOrd="0" presId="urn:microsoft.com/office/officeart/2008/layout/VerticalCurvedList"/>
    <dgm:cxn modelId="{17F88185-6B6D-4C99-A1D5-EE4F38BFE5A3}" type="presOf" srcId="{4009A753-2A10-4513-955A-194A1DF690B0}" destId="{E2ABC9DB-C007-4125-B9EF-C116A65C9AD4}" srcOrd="0" destOrd="0" presId="urn:microsoft.com/office/officeart/2008/layout/VerticalCurvedList"/>
    <dgm:cxn modelId="{C3B91AB4-D841-4E8E-8960-A62783E43331}" type="presOf" srcId="{A6D04BFE-1D87-48D9-AED1-EC52D97B9D89}" destId="{D9093182-6820-4B4E-82C6-D8A5B24FD40C}" srcOrd="0" destOrd="0" presId="urn:microsoft.com/office/officeart/2008/layout/VerticalCurvedList"/>
    <dgm:cxn modelId="{507369C6-5EB1-4D0A-86FF-AD6F6650ADAE}" srcId="{A6D04BFE-1D87-48D9-AED1-EC52D97B9D89}" destId="{9A672F1B-1DD0-4308-81CE-FCD1F2EDBAC9}" srcOrd="2" destOrd="0" parTransId="{6A70CD57-F1F3-4820-96CA-726D8931380D}" sibTransId="{0738CDE2-F485-46A2-BE7B-66046F7C4918}"/>
    <dgm:cxn modelId="{7B1D5FCF-2AC4-4D25-9F4C-48B23F78DD1E}" type="presOf" srcId="{9A672F1B-1DD0-4308-81CE-FCD1F2EDBAC9}" destId="{0228B5FD-E91C-4C79-A4EC-56688BBB6206}" srcOrd="0" destOrd="0" presId="urn:microsoft.com/office/officeart/2008/layout/VerticalCurvedList"/>
    <dgm:cxn modelId="{B6DD32D8-E677-4F0C-A516-309A257C0444}" srcId="{A6D04BFE-1D87-48D9-AED1-EC52D97B9D89}" destId="{4009A753-2A10-4513-955A-194A1DF690B0}" srcOrd="3" destOrd="0" parTransId="{2AC4D18B-9E5A-484E-81D0-F2F426AAC35D}" sibTransId="{71894078-411D-4C63-9DA3-F6CE071D2ACB}"/>
    <dgm:cxn modelId="{5B5155D8-F1A2-4295-9597-0CAF2DA03BD7}" type="presOf" srcId="{AAA8CA8C-9160-4C09-8D3A-739D0DBDFB77}" destId="{0FE320CC-536F-4325-A947-CF8FA87CEC36}" srcOrd="0" destOrd="0" presId="urn:microsoft.com/office/officeart/2008/layout/VerticalCurvedList"/>
    <dgm:cxn modelId="{0FB3B335-4BAA-4B27-88E6-F2779117E92A}" type="presParOf" srcId="{D9093182-6820-4B4E-82C6-D8A5B24FD40C}" destId="{D52ED830-F3D4-42BF-9E55-1320F1EB10BB}" srcOrd="0" destOrd="0" presId="urn:microsoft.com/office/officeart/2008/layout/VerticalCurvedList"/>
    <dgm:cxn modelId="{3B8DF860-2FA0-4590-8DF7-6001CDF8B81E}" type="presParOf" srcId="{D52ED830-F3D4-42BF-9E55-1320F1EB10BB}" destId="{54FCBF6C-C973-42A3-B67C-6E05373A0B4D}" srcOrd="0" destOrd="0" presId="urn:microsoft.com/office/officeart/2008/layout/VerticalCurvedList"/>
    <dgm:cxn modelId="{A0E9FB70-56D3-4C73-A32E-D56A5384ED3E}" type="presParOf" srcId="{54FCBF6C-C973-42A3-B67C-6E05373A0B4D}" destId="{AECAFACA-F421-4A52-A362-FE97D1F03EFD}" srcOrd="0" destOrd="0" presId="urn:microsoft.com/office/officeart/2008/layout/VerticalCurvedList"/>
    <dgm:cxn modelId="{2A24C978-630B-41F7-AAFA-9B194893A021}" type="presParOf" srcId="{54FCBF6C-C973-42A3-B67C-6E05373A0B4D}" destId="{0FE320CC-536F-4325-A947-CF8FA87CEC36}" srcOrd="1" destOrd="0" presId="urn:microsoft.com/office/officeart/2008/layout/VerticalCurvedList"/>
    <dgm:cxn modelId="{54EC3570-F497-435D-9570-E782AF4AC70B}" type="presParOf" srcId="{54FCBF6C-C973-42A3-B67C-6E05373A0B4D}" destId="{92286BEB-1660-436E-9E72-A17429DA9279}" srcOrd="2" destOrd="0" presId="urn:microsoft.com/office/officeart/2008/layout/VerticalCurvedList"/>
    <dgm:cxn modelId="{F492B58B-CE33-475E-B544-46BAF6588626}" type="presParOf" srcId="{54FCBF6C-C973-42A3-B67C-6E05373A0B4D}" destId="{C2107736-CB74-45AE-88EC-A32773F1E5AC}" srcOrd="3" destOrd="0" presId="urn:microsoft.com/office/officeart/2008/layout/VerticalCurvedList"/>
    <dgm:cxn modelId="{9A81D5BE-2078-4638-AF92-62CC4C3D1705}" type="presParOf" srcId="{D52ED830-F3D4-42BF-9E55-1320F1EB10BB}" destId="{8A969314-95AB-4AB1-A48B-5C69FDC18782}" srcOrd="1" destOrd="0" presId="urn:microsoft.com/office/officeart/2008/layout/VerticalCurvedList"/>
    <dgm:cxn modelId="{F2D40350-94B9-4AC4-8F81-B1E163920786}" type="presParOf" srcId="{D52ED830-F3D4-42BF-9E55-1320F1EB10BB}" destId="{27ADAB0F-10F9-4428-B427-F6154464F07B}" srcOrd="2" destOrd="0" presId="urn:microsoft.com/office/officeart/2008/layout/VerticalCurvedList"/>
    <dgm:cxn modelId="{90B1939F-186E-4E02-AAAB-EEAC4670068F}" type="presParOf" srcId="{27ADAB0F-10F9-4428-B427-F6154464F07B}" destId="{F85172BE-270A-43E5-9F83-7F7DF93BC0BA}" srcOrd="0" destOrd="0" presId="urn:microsoft.com/office/officeart/2008/layout/VerticalCurvedList"/>
    <dgm:cxn modelId="{E376E749-ACA1-4932-9122-2CFACF8C49B4}" type="presParOf" srcId="{D52ED830-F3D4-42BF-9E55-1320F1EB10BB}" destId="{9B6B90E7-0CF8-45C5-B65A-17578BA4E08A}" srcOrd="3" destOrd="0" presId="urn:microsoft.com/office/officeart/2008/layout/VerticalCurvedList"/>
    <dgm:cxn modelId="{1EED336E-E8EE-4F89-AC65-CD834FA93B0A}" type="presParOf" srcId="{D52ED830-F3D4-42BF-9E55-1320F1EB10BB}" destId="{1B2C3F1E-B082-4537-B9ED-56F5026B6045}" srcOrd="4" destOrd="0" presId="urn:microsoft.com/office/officeart/2008/layout/VerticalCurvedList"/>
    <dgm:cxn modelId="{90269295-F8F1-41C9-ADA6-4F30EDDA1E09}" type="presParOf" srcId="{1B2C3F1E-B082-4537-B9ED-56F5026B6045}" destId="{BA36E5E9-4C81-4DFC-BCD1-42DC11D43DC7}" srcOrd="0" destOrd="0" presId="urn:microsoft.com/office/officeart/2008/layout/VerticalCurvedList"/>
    <dgm:cxn modelId="{BAD0DCD2-A431-4A77-B69B-AF73627ECFCD}" type="presParOf" srcId="{D52ED830-F3D4-42BF-9E55-1320F1EB10BB}" destId="{0228B5FD-E91C-4C79-A4EC-56688BBB6206}" srcOrd="5" destOrd="0" presId="urn:microsoft.com/office/officeart/2008/layout/VerticalCurvedList"/>
    <dgm:cxn modelId="{5C1C4BEE-2CE2-4179-8CBC-7FC92D29476C}" type="presParOf" srcId="{D52ED830-F3D4-42BF-9E55-1320F1EB10BB}" destId="{8F328007-C73F-4EA8-993F-C16CD0F1FFA0}" srcOrd="6" destOrd="0" presId="urn:microsoft.com/office/officeart/2008/layout/VerticalCurvedList"/>
    <dgm:cxn modelId="{8A49CA46-5AA4-4BFA-930A-96F8414A8C2E}" type="presParOf" srcId="{8F328007-C73F-4EA8-993F-C16CD0F1FFA0}" destId="{847148D3-CC14-4074-A60A-6A7934A6882C}" srcOrd="0" destOrd="0" presId="urn:microsoft.com/office/officeart/2008/layout/VerticalCurvedList"/>
    <dgm:cxn modelId="{ABC6764E-7A2B-4570-9DA1-D769F6FE5482}" type="presParOf" srcId="{D52ED830-F3D4-42BF-9E55-1320F1EB10BB}" destId="{E2ABC9DB-C007-4125-B9EF-C116A65C9AD4}" srcOrd="7" destOrd="0" presId="urn:microsoft.com/office/officeart/2008/layout/VerticalCurvedList"/>
    <dgm:cxn modelId="{1B6C8B67-CBBE-49B0-B097-ECC35FEE21E1}" type="presParOf" srcId="{D52ED830-F3D4-42BF-9E55-1320F1EB10BB}" destId="{22996175-5CFD-44A4-BD02-45026DA20AEB}" srcOrd="8" destOrd="0" presId="urn:microsoft.com/office/officeart/2008/layout/VerticalCurvedList"/>
    <dgm:cxn modelId="{02E95CF1-E712-4A61-9E35-D82919D625F5}" type="presParOf" srcId="{22996175-5CFD-44A4-BD02-45026DA20AEB}" destId="{32DB4388-E78B-441C-BC22-A75A0982B604}"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71C7C1-E39B-477A-A37D-217419B34A15}" type="doc">
      <dgm:prSet loTypeId="urn:microsoft.com/office/officeart/2005/8/layout/default" loCatId="list" qsTypeId="urn:microsoft.com/office/officeart/2005/8/quickstyle/simple3" qsCatId="simple" csTypeId="urn:microsoft.com/office/officeart/2005/8/colors/colorful3" csCatId="colorful" phldr="1"/>
      <dgm:spPr/>
      <dgm:t>
        <a:bodyPr/>
        <a:lstStyle/>
        <a:p>
          <a:endParaRPr lang="es-ES"/>
        </a:p>
      </dgm:t>
    </dgm:pt>
    <dgm:pt modelId="{43673540-F80B-4B39-8674-63AE3A988938}">
      <dgm:prSet phldrT="[Texto]"/>
      <dgm:spPr>
        <a:solidFill>
          <a:schemeClr val="accent4">
            <a:lumMod val="20000"/>
            <a:lumOff val="80000"/>
          </a:schemeClr>
        </a:solidFill>
      </dgm:spPr>
      <dgm:t>
        <a:bodyPr/>
        <a:lstStyle/>
        <a:p>
          <a:r>
            <a:rPr lang="es-ES" dirty="0"/>
            <a:t>Ocurren entre 6 meses y 5 años </a:t>
          </a:r>
        </a:p>
      </dgm:t>
    </dgm:pt>
    <dgm:pt modelId="{6B89A9BD-A6CD-4003-9185-E30313F21436}" type="parTrans" cxnId="{21E0FAF5-508C-418A-A6B3-CBA4B7B62B88}">
      <dgm:prSet/>
      <dgm:spPr/>
      <dgm:t>
        <a:bodyPr/>
        <a:lstStyle/>
        <a:p>
          <a:endParaRPr lang="es-ES"/>
        </a:p>
      </dgm:t>
    </dgm:pt>
    <dgm:pt modelId="{379216C7-EC4E-4422-810A-F4713FC5D2BE}" type="sibTrans" cxnId="{21E0FAF5-508C-418A-A6B3-CBA4B7B62B88}">
      <dgm:prSet/>
      <dgm:spPr/>
      <dgm:t>
        <a:bodyPr/>
        <a:lstStyle/>
        <a:p>
          <a:endParaRPr lang="es-ES"/>
        </a:p>
      </dgm:t>
    </dgm:pt>
    <dgm:pt modelId="{40348B6D-946F-439D-9A17-4BEEF22CEBFB}">
      <dgm:prSet phldrT="[Texto]"/>
      <dgm:spPr>
        <a:solidFill>
          <a:schemeClr val="accent1">
            <a:lumMod val="20000"/>
            <a:lumOff val="80000"/>
          </a:schemeClr>
        </a:solidFill>
      </dgm:spPr>
      <dgm:t>
        <a:bodyPr/>
        <a:lstStyle/>
        <a:p>
          <a:r>
            <a:rPr lang="es-ES" dirty="0" err="1"/>
            <a:t>Peak</a:t>
          </a:r>
          <a:r>
            <a:rPr lang="es-ES" dirty="0"/>
            <a:t> incidencia 18 meses</a:t>
          </a:r>
        </a:p>
      </dgm:t>
    </dgm:pt>
    <dgm:pt modelId="{B2AE6045-9182-4C5F-93C3-B906E4DB1753}" type="parTrans" cxnId="{DC74A7C5-0CF8-40F0-BAD2-B35D8244A516}">
      <dgm:prSet/>
      <dgm:spPr/>
      <dgm:t>
        <a:bodyPr/>
        <a:lstStyle/>
        <a:p>
          <a:endParaRPr lang="es-ES"/>
        </a:p>
      </dgm:t>
    </dgm:pt>
    <dgm:pt modelId="{2C80CA18-EEC6-400A-924D-C2A51BBDFB3C}" type="sibTrans" cxnId="{DC74A7C5-0CF8-40F0-BAD2-B35D8244A516}">
      <dgm:prSet/>
      <dgm:spPr/>
      <dgm:t>
        <a:bodyPr/>
        <a:lstStyle/>
        <a:p>
          <a:endParaRPr lang="es-ES"/>
        </a:p>
      </dgm:t>
    </dgm:pt>
    <dgm:pt modelId="{2F3B5087-84C4-4E47-88B7-E7A89BD9E6FA}">
      <dgm:prSet phldrT="[Texto]"/>
      <dgm:spPr>
        <a:solidFill>
          <a:schemeClr val="accent2">
            <a:lumMod val="20000"/>
            <a:lumOff val="80000"/>
          </a:schemeClr>
        </a:solidFill>
      </dgm:spPr>
      <dgm:t>
        <a:bodyPr/>
        <a:lstStyle/>
        <a:p>
          <a:r>
            <a:rPr lang="es-ES" dirty="0"/>
            <a:t>Incidencia 2-5%</a:t>
          </a:r>
        </a:p>
      </dgm:t>
    </dgm:pt>
    <dgm:pt modelId="{9CF9C81C-0429-42E3-AC61-ED03724282AE}" type="parTrans" cxnId="{E0A604D2-E286-40DA-B9AD-A40FD698A378}">
      <dgm:prSet/>
      <dgm:spPr/>
      <dgm:t>
        <a:bodyPr/>
        <a:lstStyle/>
        <a:p>
          <a:endParaRPr lang="es-ES"/>
        </a:p>
      </dgm:t>
    </dgm:pt>
    <dgm:pt modelId="{B9603BA6-DD6A-453F-A071-0CB4FF15EF69}" type="sibTrans" cxnId="{E0A604D2-E286-40DA-B9AD-A40FD698A378}">
      <dgm:prSet/>
      <dgm:spPr/>
      <dgm:t>
        <a:bodyPr/>
        <a:lstStyle/>
        <a:p>
          <a:endParaRPr lang="es-ES"/>
        </a:p>
      </dgm:t>
    </dgm:pt>
    <dgm:pt modelId="{5AB8DE7C-978A-4425-9C84-2E8B1339EC36}">
      <dgm:prSet phldrT="[Texto]"/>
      <dgm:spPr>
        <a:solidFill>
          <a:schemeClr val="accent6">
            <a:lumMod val="20000"/>
            <a:lumOff val="80000"/>
          </a:schemeClr>
        </a:solidFill>
      </dgm:spPr>
      <dgm:t>
        <a:bodyPr/>
        <a:lstStyle/>
        <a:p>
          <a:r>
            <a:rPr lang="es-ES" dirty="0"/>
            <a:t>La mayoría son simples, 20-30% complejas</a:t>
          </a:r>
        </a:p>
      </dgm:t>
    </dgm:pt>
    <dgm:pt modelId="{B35F095F-8430-42BB-8C39-C54B6DDB0721}" type="parTrans" cxnId="{B749B7F9-B2E9-4528-9D66-DED42F804FD3}">
      <dgm:prSet/>
      <dgm:spPr/>
      <dgm:t>
        <a:bodyPr/>
        <a:lstStyle/>
        <a:p>
          <a:endParaRPr lang="es-ES"/>
        </a:p>
      </dgm:t>
    </dgm:pt>
    <dgm:pt modelId="{C322CE53-F768-4DBC-B8DD-9EED6FF26201}" type="sibTrans" cxnId="{B749B7F9-B2E9-4528-9D66-DED42F804FD3}">
      <dgm:prSet/>
      <dgm:spPr/>
      <dgm:t>
        <a:bodyPr/>
        <a:lstStyle/>
        <a:p>
          <a:endParaRPr lang="es-ES"/>
        </a:p>
      </dgm:t>
    </dgm:pt>
    <dgm:pt modelId="{744A4B8A-70D3-4007-ABF5-827BC2F5DF95}">
      <dgm:prSet phldrT="[Texto]"/>
      <dgm:spPr>
        <a:solidFill>
          <a:schemeClr val="bg1">
            <a:lumMod val="95000"/>
          </a:schemeClr>
        </a:solidFill>
      </dgm:spPr>
      <dgm:t>
        <a:bodyPr/>
        <a:lstStyle/>
        <a:p>
          <a:r>
            <a:rPr lang="es-ES" dirty="0"/>
            <a:t>Frecuentemente asociadas a infecciones virales</a:t>
          </a:r>
        </a:p>
      </dgm:t>
    </dgm:pt>
    <dgm:pt modelId="{2B7FD773-38E7-4469-908B-CE3BAC26F220}" type="parTrans" cxnId="{0C3FB09F-D27C-4BEF-97D7-CD72AE474B2B}">
      <dgm:prSet/>
      <dgm:spPr/>
      <dgm:t>
        <a:bodyPr/>
        <a:lstStyle/>
        <a:p>
          <a:endParaRPr lang="es-ES"/>
        </a:p>
      </dgm:t>
    </dgm:pt>
    <dgm:pt modelId="{6A369052-3055-4A99-812C-51C0F712F06B}" type="sibTrans" cxnId="{0C3FB09F-D27C-4BEF-97D7-CD72AE474B2B}">
      <dgm:prSet/>
      <dgm:spPr/>
      <dgm:t>
        <a:bodyPr/>
        <a:lstStyle/>
        <a:p>
          <a:endParaRPr lang="es-ES"/>
        </a:p>
      </dgm:t>
    </dgm:pt>
    <dgm:pt modelId="{4F1439C9-1E35-4018-B37F-9BA1F717C5EB}">
      <dgm:prSet/>
      <dgm:spPr>
        <a:solidFill>
          <a:schemeClr val="accent4">
            <a:lumMod val="20000"/>
            <a:lumOff val="80000"/>
          </a:schemeClr>
        </a:solidFill>
      </dgm:spPr>
      <dgm:t>
        <a:bodyPr/>
        <a:lstStyle/>
        <a:p>
          <a:r>
            <a:rPr lang="es-CL" dirty="0"/>
            <a:t> 2 </a:t>
          </a:r>
          <a:r>
            <a:rPr lang="es-CL" dirty="0" err="1"/>
            <a:t>peaks</a:t>
          </a:r>
          <a:r>
            <a:rPr lang="es-CL" dirty="0"/>
            <a:t> estacionales: por IRA y por GE</a:t>
          </a:r>
        </a:p>
      </dgm:t>
    </dgm:pt>
    <dgm:pt modelId="{CA5766D9-5B1D-49DE-8950-3EF4878D1C18}" type="parTrans" cxnId="{0E692AAE-2F6C-4969-906E-5838956B926E}">
      <dgm:prSet/>
      <dgm:spPr/>
      <dgm:t>
        <a:bodyPr/>
        <a:lstStyle/>
        <a:p>
          <a:endParaRPr lang="es-CL"/>
        </a:p>
      </dgm:t>
    </dgm:pt>
    <dgm:pt modelId="{E616E42E-F1E8-443E-B058-9E503335829E}" type="sibTrans" cxnId="{0E692AAE-2F6C-4969-906E-5838956B926E}">
      <dgm:prSet/>
      <dgm:spPr/>
      <dgm:t>
        <a:bodyPr/>
        <a:lstStyle/>
        <a:p>
          <a:endParaRPr lang="es-CL"/>
        </a:p>
      </dgm:t>
    </dgm:pt>
    <dgm:pt modelId="{1158139A-7376-492C-AEAB-D2C8646473E8}">
      <dgm:prSet/>
      <dgm:spPr>
        <a:solidFill>
          <a:schemeClr val="accent6">
            <a:lumMod val="20000"/>
            <a:lumOff val="80000"/>
          </a:schemeClr>
        </a:solidFill>
      </dgm:spPr>
      <dgm:t>
        <a:bodyPr/>
        <a:lstStyle/>
        <a:p>
          <a:r>
            <a:rPr lang="es-CL" dirty="0"/>
            <a:t>H&gt;M  60%</a:t>
          </a:r>
        </a:p>
      </dgm:t>
    </dgm:pt>
    <dgm:pt modelId="{51E68612-242A-4D92-A380-425DB29DC37F}" type="parTrans" cxnId="{E35C8D17-2CDD-4E81-AE88-BA4F6AF1DB0B}">
      <dgm:prSet/>
      <dgm:spPr/>
      <dgm:t>
        <a:bodyPr/>
        <a:lstStyle/>
        <a:p>
          <a:endParaRPr lang="es-CL"/>
        </a:p>
      </dgm:t>
    </dgm:pt>
    <dgm:pt modelId="{745B6F6A-E79E-4B81-B5D6-51B537F244A7}" type="sibTrans" cxnId="{E35C8D17-2CDD-4E81-AE88-BA4F6AF1DB0B}">
      <dgm:prSet/>
      <dgm:spPr/>
      <dgm:t>
        <a:bodyPr/>
        <a:lstStyle/>
        <a:p>
          <a:endParaRPr lang="es-CL"/>
        </a:p>
      </dgm:t>
    </dgm:pt>
    <dgm:pt modelId="{94BBBC70-FC65-482F-AFAF-58B192970F89}" type="pres">
      <dgm:prSet presAssocID="{EC71C7C1-E39B-477A-A37D-217419B34A15}" presName="diagram" presStyleCnt="0">
        <dgm:presLayoutVars>
          <dgm:dir/>
          <dgm:resizeHandles val="exact"/>
        </dgm:presLayoutVars>
      </dgm:prSet>
      <dgm:spPr/>
    </dgm:pt>
    <dgm:pt modelId="{E88183A9-20F4-4307-A27E-1919003F9FE5}" type="pres">
      <dgm:prSet presAssocID="{43673540-F80B-4B39-8674-63AE3A988938}" presName="node" presStyleLbl="node1" presStyleIdx="0" presStyleCnt="7">
        <dgm:presLayoutVars>
          <dgm:bulletEnabled val="1"/>
        </dgm:presLayoutVars>
      </dgm:prSet>
      <dgm:spPr/>
    </dgm:pt>
    <dgm:pt modelId="{AAD09A9C-9F29-4AC7-BFA9-ABA3DBD2E7F9}" type="pres">
      <dgm:prSet presAssocID="{379216C7-EC4E-4422-810A-F4713FC5D2BE}" presName="sibTrans" presStyleCnt="0"/>
      <dgm:spPr/>
    </dgm:pt>
    <dgm:pt modelId="{7534CF3F-EB04-4987-96DF-E6577C4E4547}" type="pres">
      <dgm:prSet presAssocID="{40348B6D-946F-439D-9A17-4BEEF22CEBFB}" presName="node" presStyleLbl="node1" presStyleIdx="1" presStyleCnt="7">
        <dgm:presLayoutVars>
          <dgm:bulletEnabled val="1"/>
        </dgm:presLayoutVars>
      </dgm:prSet>
      <dgm:spPr/>
    </dgm:pt>
    <dgm:pt modelId="{3F4E4E86-3FE9-4143-A4D4-A41A05FABBDA}" type="pres">
      <dgm:prSet presAssocID="{2C80CA18-EEC6-400A-924D-C2A51BBDFB3C}" presName="sibTrans" presStyleCnt="0"/>
      <dgm:spPr/>
    </dgm:pt>
    <dgm:pt modelId="{C449FD89-E9FD-4EC1-A7C2-E22C7D297101}" type="pres">
      <dgm:prSet presAssocID="{2F3B5087-84C4-4E47-88B7-E7A89BD9E6FA}" presName="node" presStyleLbl="node1" presStyleIdx="2" presStyleCnt="7">
        <dgm:presLayoutVars>
          <dgm:bulletEnabled val="1"/>
        </dgm:presLayoutVars>
      </dgm:prSet>
      <dgm:spPr/>
    </dgm:pt>
    <dgm:pt modelId="{F0502C94-2710-4819-9452-7115D982912E}" type="pres">
      <dgm:prSet presAssocID="{B9603BA6-DD6A-453F-A071-0CB4FF15EF69}" presName="sibTrans" presStyleCnt="0"/>
      <dgm:spPr/>
    </dgm:pt>
    <dgm:pt modelId="{D920509A-37E5-4DBA-85EB-014040F095A5}" type="pres">
      <dgm:prSet presAssocID="{5AB8DE7C-978A-4425-9C84-2E8B1339EC36}" presName="node" presStyleLbl="node1" presStyleIdx="3" presStyleCnt="7">
        <dgm:presLayoutVars>
          <dgm:bulletEnabled val="1"/>
        </dgm:presLayoutVars>
      </dgm:prSet>
      <dgm:spPr/>
    </dgm:pt>
    <dgm:pt modelId="{79C07D2F-B908-4D10-B969-5A8637EC0812}" type="pres">
      <dgm:prSet presAssocID="{C322CE53-F768-4DBC-B8DD-9EED6FF26201}" presName="sibTrans" presStyleCnt="0"/>
      <dgm:spPr/>
    </dgm:pt>
    <dgm:pt modelId="{3CB78B87-E559-4AB8-940C-EFB9C04F800D}" type="pres">
      <dgm:prSet presAssocID="{1158139A-7376-492C-AEAB-D2C8646473E8}" presName="node" presStyleLbl="node1" presStyleIdx="4" presStyleCnt="7">
        <dgm:presLayoutVars>
          <dgm:bulletEnabled val="1"/>
        </dgm:presLayoutVars>
      </dgm:prSet>
      <dgm:spPr/>
    </dgm:pt>
    <dgm:pt modelId="{FA832A0D-C6A0-4129-A532-9D923A65B745}" type="pres">
      <dgm:prSet presAssocID="{745B6F6A-E79E-4B81-B5D6-51B537F244A7}" presName="sibTrans" presStyleCnt="0"/>
      <dgm:spPr/>
    </dgm:pt>
    <dgm:pt modelId="{B7DC7EFD-6A7C-45A4-BC6D-4A3B76525273}" type="pres">
      <dgm:prSet presAssocID="{744A4B8A-70D3-4007-ABF5-827BC2F5DF95}" presName="node" presStyleLbl="node1" presStyleIdx="5" presStyleCnt="7">
        <dgm:presLayoutVars>
          <dgm:bulletEnabled val="1"/>
        </dgm:presLayoutVars>
      </dgm:prSet>
      <dgm:spPr/>
    </dgm:pt>
    <dgm:pt modelId="{65429885-4C60-4B05-BF51-A8934A549563}" type="pres">
      <dgm:prSet presAssocID="{6A369052-3055-4A99-812C-51C0F712F06B}" presName="sibTrans" presStyleCnt="0"/>
      <dgm:spPr/>
    </dgm:pt>
    <dgm:pt modelId="{8AE10AA4-D6B4-4B44-9804-CFEC2D366B70}" type="pres">
      <dgm:prSet presAssocID="{4F1439C9-1E35-4018-B37F-9BA1F717C5EB}" presName="node" presStyleLbl="node1" presStyleIdx="6" presStyleCnt="7">
        <dgm:presLayoutVars>
          <dgm:bulletEnabled val="1"/>
        </dgm:presLayoutVars>
      </dgm:prSet>
      <dgm:spPr/>
    </dgm:pt>
  </dgm:ptLst>
  <dgm:cxnLst>
    <dgm:cxn modelId="{EEF42D05-70B3-4ED8-92E1-6EFBCB456F00}" type="presOf" srcId="{5AB8DE7C-978A-4425-9C84-2E8B1339EC36}" destId="{D920509A-37E5-4DBA-85EB-014040F095A5}" srcOrd="0" destOrd="0" presId="urn:microsoft.com/office/officeart/2005/8/layout/default"/>
    <dgm:cxn modelId="{E35C8D17-2CDD-4E81-AE88-BA4F6AF1DB0B}" srcId="{EC71C7C1-E39B-477A-A37D-217419B34A15}" destId="{1158139A-7376-492C-AEAB-D2C8646473E8}" srcOrd="4" destOrd="0" parTransId="{51E68612-242A-4D92-A380-425DB29DC37F}" sibTransId="{745B6F6A-E79E-4B81-B5D6-51B537F244A7}"/>
    <dgm:cxn modelId="{03DA3C18-95A6-4E83-92BB-0DC965C8E324}" type="presOf" srcId="{4F1439C9-1E35-4018-B37F-9BA1F717C5EB}" destId="{8AE10AA4-D6B4-4B44-9804-CFEC2D366B70}" srcOrd="0" destOrd="0" presId="urn:microsoft.com/office/officeart/2005/8/layout/default"/>
    <dgm:cxn modelId="{7C23F33C-CC8A-414D-898A-4E9BD59B396D}" type="presOf" srcId="{EC71C7C1-E39B-477A-A37D-217419B34A15}" destId="{94BBBC70-FC65-482F-AFAF-58B192970F89}" srcOrd="0" destOrd="0" presId="urn:microsoft.com/office/officeart/2005/8/layout/default"/>
    <dgm:cxn modelId="{173E485C-1228-4923-8F7F-66CC99AA8296}" type="presOf" srcId="{1158139A-7376-492C-AEAB-D2C8646473E8}" destId="{3CB78B87-E559-4AB8-940C-EFB9C04F800D}" srcOrd="0" destOrd="0" presId="urn:microsoft.com/office/officeart/2005/8/layout/default"/>
    <dgm:cxn modelId="{F4B26E4A-F5C3-4140-8C80-FF5DC0133D14}" type="presOf" srcId="{744A4B8A-70D3-4007-ABF5-827BC2F5DF95}" destId="{B7DC7EFD-6A7C-45A4-BC6D-4A3B76525273}" srcOrd="0" destOrd="0" presId="urn:microsoft.com/office/officeart/2005/8/layout/default"/>
    <dgm:cxn modelId="{A5DECC6E-91C5-4A73-9E61-178C5AAD41E4}" type="presOf" srcId="{43673540-F80B-4B39-8674-63AE3A988938}" destId="{E88183A9-20F4-4307-A27E-1919003F9FE5}" srcOrd="0" destOrd="0" presId="urn:microsoft.com/office/officeart/2005/8/layout/default"/>
    <dgm:cxn modelId="{4EAB0288-71F8-4C61-91BC-F047685F8FE2}" type="presOf" srcId="{2F3B5087-84C4-4E47-88B7-E7A89BD9E6FA}" destId="{C449FD89-E9FD-4EC1-A7C2-E22C7D297101}" srcOrd="0" destOrd="0" presId="urn:microsoft.com/office/officeart/2005/8/layout/default"/>
    <dgm:cxn modelId="{0C3FB09F-D27C-4BEF-97D7-CD72AE474B2B}" srcId="{EC71C7C1-E39B-477A-A37D-217419B34A15}" destId="{744A4B8A-70D3-4007-ABF5-827BC2F5DF95}" srcOrd="5" destOrd="0" parTransId="{2B7FD773-38E7-4469-908B-CE3BAC26F220}" sibTransId="{6A369052-3055-4A99-812C-51C0F712F06B}"/>
    <dgm:cxn modelId="{0E692AAE-2F6C-4969-906E-5838956B926E}" srcId="{EC71C7C1-E39B-477A-A37D-217419B34A15}" destId="{4F1439C9-1E35-4018-B37F-9BA1F717C5EB}" srcOrd="6" destOrd="0" parTransId="{CA5766D9-5B1D-49DE-8950-3EF4878D1C18}" sibTransId="{E616E42E-F1E8-443E-B058-9E503335829E}"/>
    <dgm:cxn modelId="{C525EEC0-ED49-4F0C-9FD6-70D3DA1AFA62}" type="presOf" srcId="{40348B6D-946F-439D-9A17-4BEEF22CEBFB}" destId="{7534CF3F-EB04-4987-96DF-E6577C4E4547}" srcOrd="0" destOrd="0" presId="urn:microsoft.com/office/officeart/2005/8/layout/default"/>
    <dgm:cxn modelId="{DC74A7C5-0CF8-40F0-BAD2-B35D8244A516}" srcId="{EC71C7C1-E39B-477A-A37D-217419B34A15}" destId="{40348B6D-946F-439D-9A17-4BEEF22CEBFB}" srcOrd="1" destOrd="0" parTransId="{B2AE6045-9182-4C5F-93C3-B906E4DB1753}" sibTransId="{2C80CA18-EEC6-400A-924D-C2A51BBDFB3C}"/>
    <dgm:cxn modelId="{E0A604D2-E286-40DA-B9AD-A40FD698A378}" srcId="{EC71C7C1-E39B-477A-A37D-217419B34A15}" destId="{2F3B5087-84C4-4E47-88B7-E7A89BD9E6FA}" srcOrd="2" destOrd="0" parTransId="{9CF9C81C-0429-42E3-AC61-ED03724282AE}" sibTransId="{B9603BA6-DD6A-453F-A071-0CB4FF15EF69}"/>
    <dgm:cxn modelId="{21E0FAF5-508C-418A-A6B3-CBA4B7B62B88}" srcId="{EC71C7C1-E39B-477A-A37D-217419B34A15}" destId="{43673540-F80B-4B39-8674-63AE3A988938}" srcOrd="0" destOrd="0" parTransId="{6B89A9BD-A6CD-4003-9185-E30313F21436}" sibTransId="{379216C7-EC4E-4422-810A-F4713FC5D2BE}"/>
    <dgm:cxn modelId="{B749B7F9-B2E9-4528-9D66-DED42F804FD3}" srcId="{EC71C7C1-E39B-477A-A37D-217419B34A15}" destId="{5AB8DE7C-978A-4425-9C84-2E8B1339EC36}" srcOrd="3" destOrd="0" parTransId="{B35F095F-8430-42BB-8C39-C54B6DDB0721}" sibTransId="{C322CE53-F768-4DBC-B8DD-9EED6FF26201}"/>
    <dgm:cxn modelId="{7FFD84E2-B729-40E2-ACD0-ECFC85852DC2}" type="presParOf" srcId="{94BBBC70-FC65-482F-AFAF-58B192970F89}" destId="{E88183A9-20F4-4307-A27E-1919003F9FE5}" srcOrd="0" destOrd="0" presId="urn:microsoft.com/office/officeart/2005/8/layout/default"/>
    <dgm:cxn modelId="{2A245F98-4FCF-476D-B4F5-A4D5D30257C5}" type="presParOf" srcId="{94BBBC70-FC65-482F-AFAF-58B192970F89}" destId="{AAD09A9C-9F29-4AC7-BFA9-ABA3DBD2E7F9}" srcOrd="1" destOrd="0" presId="urn:microsoft.com/office/officeart/2005/8/layout/default"/>
    <dgm:cxn modelId="{3E3D5446-818F-4739-A33C-9E5ACD4E23B8}" type="presParOf" srcId="{94BBBC70-FC65-482F-AFAF-58B192970F89}" destId="{7534CF3F-EB04-4987-96DF-E6577C4E4547}" srcOrd="2" destOrd="0" presId="urn:microsoft.com/office/officeart/2005/8/layout/default"/>
    <dgm:cxn modelId="{E2515E49-1A41-4F27-A897-64414CAA44D9}" type="presParOf" srcId="{94BBBC70-FC65-482F-AFAF-58B192970F89}" destId="{3F4E4E86-3FE9-4143-A4D4-A41A05FABBDA}" srcOrd="3" destOrd="0" presId="urn:microsoft.com/office/officeart/2005/8/layout/default"/>
    <dgm:cxn modelId="{F3B179A9-030A-4A5B-8728-B887A2B0B65C}" type="presParOf" srcId="{94BBBC70-FC65-482F-AFAF-58B192970F89}" destId="{C449FD89-E9FD-4EC1-A7C2-E22C7D297101}" srcOrd="4" destOrd="0" presId="urn:microsoft.com/office/officeart/2005/8/layout/default"/>
    <dgm:cxn modelId="{38BE73D2-6DD5-4FF6-ABB6-2FC0262BB545}" type="presParOf" srcId="{94BBBC70-FC65-482F-AFAF-58B192970F89}" destId="{F0502C94-2710-4819-9452-7115D982912E}" srcOrd="5" destOrd="0" presId="urn:microsoft.com/office/officeart/2005/8/layout/default"/>
    <dgm:cxn modelId="{09D923D5-0B57-42A8-A709-C6DD3EA2155E}" type="presParOf" srcId="{94BBBC70-FC65-482F-AFAF-58B192970F89}" destId="{D920509A-37E5-4DBA-85EB-014040F095A5}" srcOrd="6" destOrd="0" presId="urn:microsoft.com/office/officeart/2005/8/layout/default"/>
    <dgm:cxn modelId="{1F33C47B-6EAE-45EA-BCB0-5FB96BDA2EC4}" type="presParOf" srcId="{94BBBC70-FC65-482F-AFAF-58B192970F89}" destId="{79C07D2F-B908-4D10-B969-5A8637EC0812}" srcOrd="7" destOrd="0" presId="urn:microsoft.com/office/officeart/2005/8/layout/default"/>
    <dgm:cxn modelId="{5BD846E5-8BE3-44B7-ACC5-FD4ACAF5AFC8}" type="presParOf" srcId="{94BBBC70-FC65-482F-AFAF-58B192970F89}" destId="{3CB78B87-E559-4AB8-940C-EFB9C04F800D}" srcOrd="8" destOrd="0" presId="urn:microsoft.com/office/officeart/2005/8/layout/default"/>
    <dgm:cxn modelId="{5AC7ECB4-DC5B-45C8-A528-F47995361F07}" type="presParOf" srcId="{94BBBC70-FC65-482F-AFAF-58B192970F89}" destId="{FA832A0D-C6A0-4129-A532-9D923A65B745}" srcOrd="9" destOrd="0" presId="urn:microsoft.com/office/officeart/2005/8/layout/default"/>
    <dgm:cxn modelId="{FAE586B5-A6D7-4B1A-B74C-B8F3FC60C48D}" type="presParOf" srcId="{94BBBC70-FC65-482F-AFAF-58B192970F89}" destId="{B7DC7EFD-6A7C-45A4-BC6D-4A3B76525273}" srcOrd="10" destOrd="0" presId="urn:microsoft.com/office/officeart/2005/8/layout/default"/>
    <dgm:cxn modelId="{09BD2E77-3390-4C50-B265-333BEB36323F}" type="presParOf" srcId="{94BBBC70-FC65-482F-AFAF-58B192970F89}" destId="{65429885-4C60-4B05-BF51-A8934A549563}" srcOrd="11" destOrd="0" presId="urn:microsoft.com/office/officeart/2005/8/layout/default"/>
    <dgm:cxn modelId="{97632DE8-294F-4878-9362-D1A24052C5AC}" type="presParOf" srcId="{94BBBC70-FC65-482F-AFAF-58B192970F89}" destId="{8AE10AA4-D6B4-4B44-9804-CFEC2D366B70}" srcOrd="12"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BA21A34-9EE6-48AC-B94D-2753E17F804B}" type="doc">
      <dgm:prSet loTypeId="urn:microsoft.com/office/officeart/2005/8/layout/hierarchy2" loCatId="hierarchy" qsTypeId="urn:microsoft.com/office/officeart/2005/8/quickstyle/3d1" qsCatId="3D" csTypeId="urn:microsoft.com/office/officeart/2005/8/colors/colorful5" csCatId="colorful" phldr="1"/>
      <dgm:spPr/>
      <dgm:t>
        <a:bodyPr/>
        <a:lstStyle/>
        <a:p>
          <a:endParaRPr lang="es-CL"/>
        </a:p>
      </dgm:t>
    </dgm:pt>
    <dgm:pt modelId="{2BDD5D1A-AB2D-451C-B6C2-C8F11F6B16EF}">
      <dgm:prSet custT="1"/>
      <dgm:spPr/>
      <dgm:t>
        <a:bodyPr/>
        <a:lstStyle/>
        <a:p>
          <a:pPr rtl="0"/>
          <a:r>
            <a:rPr lang="es-CL" sz="1400" dirty="0">
              <a:solidFill>
                <a:schemeClr val="tx2"/>
              </a:solidFill>
            </a:rPr>
            <a:t>CLASIFICACIÓN DE CONVULSIONES FEBRILES</a:t>
          </a:r>
        </a:p>
      </dgm:t>
    </dgm:pt>
    <dgm:pt modelId="{AA6AFF0B-9D0D-47D1-9655-E4C329D4693D}" type="parTrans" cxnId="{2882BD00-F8E0-428E-B0E2-E13F8F04EFA0}">
      <dgm:prSet/>
      <dgm:spPr/>
      <dgm:t>
        <a:bodyPr/>
        <a:lstStyle/>
        <a:p>
          <a:endParaRPr lang="es-CL"/>
        </a:p>
      </dgm:t>
    </dgm:pt>
    <dgm:pt modelId="{D8395979-2245-4054-B34F-0ACE8B860102}" type="sibTrans" cxnId="{2882BD00-F8E0-428E-B0E2-E13F8F04EFA0}">
      <dgm:prSet/>
      <dgm:spPr/>
      <dgm:t>
        <a:bodyPr/>
        <a:lstStyle/>
        <a:p>
          <a:endParaRPr lang="es-CL"/>
        </a:p>
      </dgm:t>
    </dgm:pt>
    <dgm:pt modelId="{3D86E8D1-CC93-4184-8752-F4FFF4C90DD0}">
      <dgm:prSet custT="1"/>
      <dgm:spPr/>
      <dgm:t>
        <a:bodyPr/>
        <a:lstStyle/>
        <a:p>
          <a:pPr rtl="0"/>
          <a:r>
            <a:rPr lang="es-CL" sz="1800" dirty="0">
              <a:solidFill>
                <a:schemeClr val="tx2"/>
              </a:solidFill>
            </a:rPr>
            <a:t>Simples 70%</a:t>
          </a:r>
          <a:r>
            <a:rPr lang="es-CL" sz="1300" dirty="0">
              <a:solidFill>
                <a:schemeClr val="tx2"/>
              </a:solidFill>
            </a:rPr>
            <a:t>:</a:t>
          </a:r>
          <a:r>
            <a:rPr lang="es-CL" sz="1300" dirty="0"/>
            <a:t>        </a:t>
          </a:r>
        </a:p>
      </dgm:t>
    </dgm:pt>
    <dgm:pt modelId="{39283383-95B4-47FD-A572-1BC274BA954E}" type="parTrans" cxnId="{25086C1F-C128-4531-9EAB-B9EDB8875E21}">
      <dgm:prSet/>
      <dgm:spPr/>
      <dgm:t>
        <a:bodyPr/>
        <a:lstStyle/>
        <a:p>
          <a:endParaRPr lang="es-CL"/>
        </a:p>
      </dgm:t>
    </dgm:pt>
    <dgm:pt modelId="{F1750C7A-1132-467F-84D5-5CF20D241885}" type="sibTrans" cxnId="{25086C1F-C128-4531-9EAB-B9EDB8875E21}">
      <dgm:prSet/>
      <dgm:spPr/>
      <dgm:t>
        <a:bodyPr/>
        <a:lstStyle/>
        <a:p>
          <a:endParaRPr lang="es-CL"/>
        </a:p>
      </dgm:t>
    </dgm:pt>
    <dgm:pt modelId="{555EF151-E291-47F4-B777-4E75D9815428}">
      <dgm:prSet custT="1"/>
      <dgm:spPr/>
      <dgm:t>
        <a:bodyPr/>
        <a:lstStyle/>
        <a:p>
          <a:pPr rtl="0"/>
          <a:r>
            <a:rPr lang="es-CL" sz="2000" dirty="0"/>
            <a:t>Aisladas</a:t>
          </a:r>
        </a:p>
        <a:p>
          <a:pPr rtl="0"/>
          <a:r>
            <a:rPr lang="es-CL" sz="1800" dirty="0"/>
            <a:t>(&lt;1 en 24 </a:t>
          </a:r>
          <a:r>
            <a:rPr lang="es-CL" sz="1800" dirty="0" err="1"/>
            <a:t>hrs</a:t>
          </a:r>
          <a:r>
            <a:rPr lang="es-CL" sz="1400" dirty="0"/>
            <a:t>)</a:t>
          </a:r>
        </a:p>
      </dgm:t>
    </dgm:pt>
    <dgm:pt modelId="{0130EDD8-8AF7-430D-A4BD-57B1D722737E}" type="parTrans" cxnId="{80E52569-F732-40D0-9CA6-6D81BC4B35F0}">
      <dgm:prSet/>
      <dgm:spPr/>
      <dgm:t>
        <a:bodyPr/>
        <a:lstStyle/>
        <a:p>
          <a:endParaRPr lang="es-CL"/>
        </a:p>
      </dgm:t>
    </dgm:pt>
    <dgm:pt modelId="{0E4B7E8A-A5D0-48E7-A925-2495DAD93593}" type="sibTrans" cxnId="{80E52569-F732-40D0-9CA6-6D81BC4B35F0}">
      <dgm:prSet/>
      <dgm:spPr/>
      <dgm:t>
        <a:bodyPr/>
        <a:lstStyle/>
        <a:p>
          <a:endParaRPr lang="es-CL"/>
        </a:p>
      </dgm:t>
    </dgm:pt>
    <dgm:pt modelId="{11E14CC5-F807-493B-AF7C-B26E051B13BD}">
      <dgm:prSet custT="1"/>
      <dgm:spPr/>
      <dgm:t>
        <a:bodyPr/>
        <a:lstStyle/>
        <a:p>
          <a:pPr rtl="0"/>
          <a:r>
            <a:rPr lang="es-CL" sz="2000" dirty="0"/>
            <a:t>Breves</a:t>
          </a:r>
        </a:p>
        <a:p>
          <a:pPr rtl="0"/>
          <a:r>
            <a:rPr lang="es-CL" sz="1800" dirty="0"/>
            <a:t>(&lt;10 minutos</a:t>
          </a:r>
          <a:r>
            <a:rPr lang="es-CL" sz="2000" dirty="0"/>
            <a:t>)</a:t>
          </a:r>
        </a:p>
      </dgm:t>
    </dgm:pt>
    <dgm:pt modelId="{C81ECA92-BD58-41B9-8646-280E358F6D65}" type="parTrans" cxnId="{5A27861A-0C8E-47E4-B4B2-4B5358958023}">
      <dgm:prSet/>
      <dgm:spPr/>
      <dgm:t>
        <a:bodyPr/>
        <a:lstStyle/>
        <a:p>
          <a:endParaRPr lang="es-CL"/>
        </a:p>
      </dgm:t>
    </dgm:pt>
    <dgm:pt modelId="{9D9F67E5-F22B-4BD0-8C30-3F37C483468A}" type="sibTrans" cxnId="{5A27861A-0C8E-47E4-B4B2-4B5358958023}">
      <dgm:prSet/>
      <dgm:spPr/>
      <dgm:t>
        <a:bodyPr/>
        <a:lstStyle/>
        <a:p>
          <a:endParaRPr lang="es-CL"/>
        </a:p>
      </dgm:t>
    </dgm:pt>
    <dgm:pt modelId="{93EA150D-1995-4998-B892-871CEDB8F64D}">
      <dgm:prSet custT="1"/>
      <dgm:spPr/>
      <dgm:t>
        <a:bodyPr/>
        <a:lstStyle/>
        <a:p>
          <a:pPr rtl="0"/>
          <a:r>
            <a:rPr lang="es-CL" sz="2000" dirty="0"/>
            <a:t>Generali</a:t>
          </a:r>
        </a:p>
        <a:p>
          <a:pPr rtl="0"/>
          <a:r>
            <a:rPr lang="es-CL" sz="2000" dirty="0" err="1"/>
            <a:t>zadas</a:t>
          </a:r>
          <a:endParaRPr lang="es-CL" sz="2000" dirty="0"/>
        </a:p>
      </dgm:t>
    </dgm:pt>
    <dgm:pt modelId="{0D4A23B7-FCCE-413E-A17E-D8850ABD03D7}" type="parTrans" cxnId="{8D3DF5F9-D044-4B49-A2CF-11797718E773}">
      <dgm:prSet/>
      <dgm:spPr/>
      <dgm:t>
        <a:bodyPr/>
        <a:lstStyle/>
        <a:p>
          <a:endParaRPr lang="es-CL"/>
        </a:p>
      </dgm:t>
    </dgm:pt>
    <dgm:pt modelId="{892F3798-B419-4B85-B5FD-78C6B5908202}" type="sibTrans" cxnId="{8D3DF5F9-D044-4B49-A2CF-11797718E773}">
      <dgm:prSet/>
      <dgm:spPr/>
      <dgm:t>
        <a:bodyPr/>
        <a:lstStyle/>
        <a:p>
          <a:endParaRPr lang="es-CL"/>
        </a:p>
      </dgm:t>
    </dgm:pt>
    <dgm:pt modelId="{E64E5AF3-F006-4EF7-928E-011670A80726}">
      <dgm:prSet custT="1"/>
      <dgm:spPr/>
      <dgm:t>
        <a:bodyPr/>
        <a:lstStyle/>
        <a:p>
          <a:pPr rtl="0"/>
          <a:r>
            <a:rPr lang="es-CL" sz="1800" dirty="0">
              <a:solidFill>
                <a:schemeClr val="tx2"/>
              </a:solidFill>
            </a:rPr>
            <a:t>Complejas 30%:</a:t>
          </a:r>
          <a:r>
            <a:rPr lang="es-CL" sz="1800" dirty="0"/>
            <a:t>       </a:t>
          </a:r>
        </a:p>
      </dgm:t>
    </dgm:pt>
    <dgm:pt modelId="{24BA241D-A0EF-4D12-9245-0B2AB1411D9E}" type="parTrans" cxnId="{5E613423-CA0B-482D-9A52-36E53571DECB}">
      <dgm:prSet/>
      <dgm:spPr/>
      <dgm:t>
        <a:bodyPr/>
        <a:lstStyle/>
        <a:p>
          <a:endParaRPr lang="es-CL"/>
        </a:p>
      </dgm:t>
    </dgm:pt>
    <dgm:pt modelId="{6B58ADFA-1559-4F0A-B25C-689DB0C30ABB}" type="sibTrans" cxnId="{5E613423-CA0B-482D-9A52-36E53571DECB}">
      <dgm:prSet/>
      <dgm:spPr/>
      <dgm:t>
        <a:bodyPr/>
        <a:lstStyle/>
        <a:p>
          <a:endParaRPr lang="es-CL"/>
        </a:p>
      </dgm:t>
    </dgm:pt>
    <dgm:pt modelId="{4925A5D4-549A-4A23-A48A-C9FDEFC8C8FD}">
      <dgm:prSet custT="1"/>
      <dgm:spPr/>
      <dgm:t>
        <a:bodyPr/>
        <a:lstStyle/>
        <a:p>
          <a:pPr rtl="0"/>
          <a:r>
            <a:rPr lang="es-CL" sz="2000" dirty="0"/>
            <a:t>Focal</a:t>
          </a:r>
        </a:p>
      </dgm:t>
    </dgm:pt>
    <dgm:pt modelId="{3A3C8EEA-ABF3-420D-AF70-81A5ACBB663F}" type="parTrans" cxnId="{35EBBAFE-AC84-4E60-8E6D-FEEFCCA48EF6}">
      <dgm:prSet/>
      <dgm:spPr/>
      <dgm:t>
        <a:bodyPr/>
        <a:lstStyle/>
        <a:p>
          <a:endParaRPr lang="es-CL"/>
        </a:p>
      </dgm:t>
    </dgm:pt>
    <dgm:pt modelId="{35E03EF1-FFF3-47EA-8EEE-E831264433F2}" type="sibTrans" cxnId="{35EBBAFE-AC84-4E60-8E6D-FEEFCCA48EF6}">
      <dgm:prSet/>
      <dgm:spPr/>
      <dgm:t>
        <a:bodyPr/>
        <a:lstStyle/>
        <a:p>
          <a:endParaRPr lang="es-CL"/>
        </a:p>
      </dgm:t>
    </dgm:pt>
    <dgm:pt modelId="{B9AE62D8-4371-422B-A53D-DD0D9E3C45C9}">
      <dgm:prSet custT="1"/>
      <dgm:spPr/>
      <dgm:t>
        <a:bodyPr/>
        <a:lstStyle/>
        <a:p>
          <a:pPr rtl="0"/>
          <a:r>
            <a:rPr lang="es-CL" sz="2000" dirty="0"/>
            <a:t>Prolongada </a:t>
          </a:r>
        </a:p>
        <a:p>
          <a:pPr rtl="0"/>
          <a:r>
            <a:rPr lang="es-CL" sz="2000" dirty="0"/>
            <a:t>(&gt; 10 minutos)</a:t>
          </a:r>
        </a:p>
      </dgm:t>
    </dgm:pt>
    <dgm:pt modelId="{8BFB8EAC-0927-41BF-9340-E19F9F96477C}" type="parTrans" cxnId="{99DBA40E-9BEF-4340-BAB5-31A99578EC16}">
      <dgm:prSet/>
      <dgm:spPr/>
      <dgm:t>
        <a:bodyPr/>
        <a:lstStyle/>
        <a:p>
          <a:endParaRPr lang="es-CL"/>
        </a:p>
      </dgm:t>
    </dgm:pt>
    <dgm:pt modelId="{2C037A1A-1C57-4702-9605-139502E40D14}" type="sibTrans" cxnId="{99DBA40E-9BEF-4340-BAB5-31A99578EC16}">
      <dgm:prSet/>
      <dgm:spPr/>
      <dgm:t>
        <a:bodyPr/>
        <a:lstStyle/>
        <a:p>
          <a:endParaRPr lang="es-CL"/>
        </a:p>
      </dgm:t>
    </dgm:pt>
    <dgm:pt modelId="{AA57E98D-0CA5-467A-87AE-701A00733616}">
      <dgm:prSet custT="1"/>
      <dgm:spPr/>
      <dgm:t>
        <a:bodyPr/>
        <a:lstStyle/>
        <a:p>
          <a:pPr rtl="0"/>
          <a:r>
            <a:rPr lang="es-CL" sz="1800" dirty="0"/>
            <a:t>Múltiples (&gt;1 crisis en 24 horas)      </a:t>
          </a:r>
        </a:p>
      </dgm:t>
    </dgm:pt>
    <dgm:pt modelId="{0A25996C-EC96-4140-A65F-6ED3B8650EE5}" type="parTrans" cxnId="{59313DC5-97C3-454D-8F25-5C678C340FBE}">
      <dgm:prSet/>
      <dgm:spPr/>
      <dgm:t>
        <a:bodyPr/>
        <a:lstStyle/>
        <a:p>
          <a:endParaRPr lang="es-CL"/>
        </a:p>
      </dgm:t>
    </dgm:pt>
    <dgm:pt modelId="{F53A6C3A-DAA6-4AFF-8946-971F81F15099}" type="sibTrans" cxnId="{59313DC5-97C3-454D-8F25-5C678C340FBE}">
      <dgm:prSet/>
      <dgm:spPr/>
      <dgm:t>
        <a:bodyPr/>
        <a:lstStyle/>
        <a:p>
          <a:endParaRPr lang="es-CL"/>
        </a:p>
      </dgm:t>
    </dgm:pt>
    <dgm:pt modelId="{6F35A5A8-C5AF-4ACD-B6F5-67B41AB5B602}" type="pres">
      <dgm:prSet presAssocID="{9BA21A34-9EE6-48AC-B94D-2753E17F804B}" presName="diagram" presStyleCnt="0">
        <dgm:presLayoutVars>
          <dgm:chPref val="1"/>
          <dgm:dir/>
          <dgm:animOne val="branch"/>
          <dgm:animLvl val="lvl"/>
          <dgm:resizeHandles val="exact"/>
        </dgm:presLayoutVars>
      </dgm:prSet>
      <dgm:spPr/>
    </dgm:pt>
    <dgm:pt modelId="{C396340C-9462-437F-B132-465173B8E4F3}" type="pres">
      <dgm:prSet presAssocID="{2BDD5D1A-AB2D-451C-B6C2-C8F11F6B16EF}" presName="root1" presStyleCnt="0"/>
      <dgm:spPr/>
    </dgm:pt>
    <dgm:pt modelId="{486F3092-DE20-4CAE-9F6D-560069B615B0}" type="pres">
      <dgm:prSet presAssocID="{2BDD5D1A-AB2D-451C-B6C2-C8F11F6B16EF}" presName="LevelOneTextNode" presStyleLbl="node0" presStyleIdx="0" presStyleCnt="1">
        <dgm:presLayoutVars>
          <dgm:chPref val="3"/>
        </dgm:presLayoutVars>
      </dgm:prSet>
      <dgm:spPr/>
    </dgm:pt>
    <dgm:pt modelId="{DBCE2762-DC69-4DD5-8CC5-27BF31248589}" type="pres">
      <dgm:prSet presAssocID="{2BDD5D1A-AB2D-451C-B6C2-C8F11F6B16EF}" presName="level2hierChild" presStyleCnt="0"/>
      <dgm:spPr/>
    </dgm:pt>
    <dgm:pt modelId="{BA1ACA33-980D-40A2-8840-AB048AEFDA8C}" type="pres">
      <dgm:prSet presAssocID="{39283383-95B4-47FD-A572-1BC274BA954E}" presName="conn2-1" presStyleLbl="parChTrans1D2" presStyleIdx="0" presStyleCnt="2"/>
      <dgm:spPr/>
    </dgm:pt>
    <dgm:pt modelId="{DBF490F4-1428-49EC-8D43-739C1A3E830F}" type="pres">
      <dgm:prSet presAssocID="{39283383-95B4-47FD-A572-1BC274BA954E}" presName="connTx" presStyleLbl="parChTrans1D2" presStyleIdx="0" presStyleCnt="2"/>
      <dgm:spPr/>
    </dgm:pt>
    <dgm:pt modelId="{032FE0C6-0143-43BA-91E0-FEA3A15F3734}" type="pres">
      <dgm:prSet presAssocID="{3D86E8D1-CC93-4184-8752-F4FFF4C90DD0}" presName="root2" presStyleCnt="0"/>
      <dgm:spPr/>
    </dgm:pt>
    <dgm:pt modelId="{8853542C-9651-44D9-BA77-763AE33BE9F4}" type="pres">
      <dgm:prSet presAssocID="{3D86E8D1-CC93-4184-8752-F4FFF4C90DD0}" presName="LevelTwoTextNode" presStyleLbl="node2" presStyleIdx="0" presStyleCnt="2">
        <dgm:presLayoutVars>
          <dgm:chPref val="3"/>
        </dgm:presLayoutVars>
      </dgm:prSet>
      <dgm:spPr/>
    </dgm:pt>
    <dgm:pt modelId="{70C5A1E3-8436-4586-BE0D-2C6478EAF220}" type="pres">
      <dgm:prSet presAssocID="{3D86E8D1-CC93-4184-8752-F4FFF4C90DD0}" presName="level3hierChild" presStyleCnt="0"/>
      <dgm:spPr/>
    </dgm:pt>
    <dgm:pt modelId="{D6156113-3262-4676-B2C2-A305393BF502}" type="pres">
      <dgm:prSet presAssocID="{0130EDD8-8AF7-430D-A4BD-57B1D722737E}" presName="conn2-1" presStyleLbl="parChTrans1D3" presStyleIdx="0" presStyleCnt="6"/>
      <dgm:spPr/>
    </dgm:pt>
    <dgm:pt modelId="{A51075C8-7F5C-4C76-8C8B-0212CD6D964C}" type="pres">
      <dgm:prSet presAssocID="{0130EDD8-8AF7-430D-A4BD-57B1D722737E}" presName="connTx" presStyleLbl="parChTrans1D3" presStyleIdx="0" presStyleCnt="6"/>
      <dgm:spPr/>
    </dgm:pt>
    <dgm:pt modelId="{5EC4E02C-D48C-42A8-9C31-CEA0A90FDFDD}" type="pres">
      <dgm:prSet presAssocID="{555EF151-E291-47F4-B777-4E75D9815428}" presName="root2" presStyleCnt="0"/>
      <dgm:spPr/>
    </dgm:pt>
    <dgm:pt modelId="{F3954B85-B8EB-4D72-A4D6-54EE112A3279}" type="pres">
      <dgm:prSet presAssocID="{555EF151-E291-47F4-B777-4E75D9815428}" presName="LevelTwoTextNode" presStyleLbl="node3" presStyleIdx="0" presStyleCnt="6">
        <dgm:presLayoutVars>
          <dgm:chPref val="3"/>
        </dgm:presLayoutVars>
      </dgm:prSet>
      <dgm:spPr/>
    </dgm:pt>
    <dgm:pt modelId="{5BF63CB5-EB17-4F51-99E8-2938C1ADC5C5}" type="pres">
      <dgm:prSet presAssocID="{555EF151-E291-47F4-B777-4E75D9815428}" presName="level3hierChild" presStyleCnt="0"/>
      <dgm:spPr/>
    </dgm:pt>
    <dgm:pt modelId="{4B71C803-F497-4E4C-8669-FC7F2B38659C}" type="pres">
      <dgm:prSet presAssocID="{C81ECA92-BD58-41B9-8646-280E358F6D65}" presName="conn2-1" presStyleLbl="parChTrans1D3" presStyleIdx="1" presStyleCnt="6"/>
      <dgm:spPr/>
    </dgm:pt>
    <dgm:pt modelId="{5599B740-7EAA-47FF-81D2-2333237EE037}" type="pres">
      <dgm:prSet presAssocID="{C81ECA92-BD58-41B9-8646-280E358F6D65}" presName="connTx" presStyleLbl="parChTrans1D3" presStyleIdx="1" presStyleCnt="6"/>
      <dgm:spPr/>
    </dgm:pt>
    <dgm:pt modelId="{DF8568A6-D507-40A3-8450-9A4C4B5FBC9D}" type="pres">
      <dgm:prSet presAssocID="{11E14CC5-F807-493B-AF7C-B26E051B13BD}" presName="root2" presStyleCnt="0"/>
      <dgm:spPr/>
    </dgm:pt>
    <dgm:pt modelId="{60B4C739-4BE2-49B4-9B21-65B6B41B66B7}" type="pres">
      <dgm:prSet presAssocID="{11E14CC5-F807-493B-AF7C-B26E051B13BD}" presName="LevelTwoTextNode" presStyleLbl="node3" presStyleIdx="1" presStyleCnt="6">
        <dgm:presLayoutVars>
          <dgm:chPref val="3"/>
        </dgm:presLayoutVars>
      </dgm:prSet>
      <dgm:spPr/>
    </dgm:pt>
    <dgm:pt modelId="{4AB20F26-3E4F-4925-A88D-AC715C8683AC}" type="pres">
      <dgm:prSet presAssocID="{11E14CC5-F807-493B-AF7C-B26E051B13BD}" presName="level3hierChild" presStyleCnt="0"/>
      <dgm:spPr/>
    </dgm:pt>
    <dgm:pt modelId="{42C69B68-F5A2-4070-A370-B9DDB8A6A2ED}" type="pres">
      <dgm:prSet presAssocID="{0D4A23B7-FCCE-413E-A17E-D8850ABD03D7}" presName="conn2-1" presStyleLbl="parChTrans1D3" presStyleIdx="2" presStyleCnt="6"/>
      <dgm:spPr/>
    </dgm:pt>
    <dgm:pt modelId="{B22B748A-42B4-4820-AC4B-23AE393F2734}" type="pres">
      <dgm:prSet presAssocID="{0D4A23B7-FCCE-413E-A17E-D8850ABD03D7}" presName="connTx" presStyleLbl="parChTrans1D3" presStyleIdx="2" presStyleCnt="6"/>
      <dgm:spPr/>
    </dgm:pt>
    <dgm:pt modelId="{8AF086AD-82DB-42FC-B913-C28FEF443E29}" type="pres">
      <dgm:prSet presAssocID="{93EA150D-1995-4998-B892-871CEDB8F64D}" presName="root2" presStyleCnt="0"/>
      <dgm:spPr/>
    </dgm:pt>
    <dgm:pt modelId="{13678F3A-449C-458E-B380-D16B09AE58A8}" type="pres">
      <dgm:prSet presAssocID="{93EA150D-1995-4998-B892-871CEDB8F64D}" presName="LevelTwoTextNode" presStyleLbl="node3" presStyleIdx="2" presStyleCnt="6">
        <dgm:presLayoutVars>
          <dgm:chPref val="3"/>
        </dgm:presLayoutVars>
      </dgm:prSet>
      <dgm:spPr/>
    </dgm:pt>
    <dgm:pt modelId="{B1568D9D-1376-452E-A142-DDA44EFF9966}" type="pres">
      <dgm:prSet presAssocID="{93EA150D-1995-4998-B892-871CEDB8F64D}" presName="level3hierChild" presStyleCnt="0"/>
      <dgm:spPr/>
    </dgm:pt>
    <dgm:pt modelId="{B008EA59-BF8E-425B-934A-A060A334AC16}" type="pres">
      <dgm:prSet presAssocID="{24BA241D-A0EF-4D12-9245-0B2AB1411D9E}" presName="conn2-1" presStyleLbl="parChTrans1D2" presStyleIdx="1" presStyleCnt="2"/>
      <dgm:spPr/>
    </dgm:pt>
    <dgm:pt modelId="{17CD5899-E955-406F-98A8-18E419C28840}" type="pres">
      <dgm:prSet presAssocID="{24BA241D-A0EF-4D12-9245-0B2AB1411D9E}" presName="connTx" presStyleLbl="parChTrans1D2" presStyleIdx="1" presStyleCnt="2"/>
      <dgm:spPr/>
    </dgm:pt>
    <dgm:pt modelId="{C8D5FA38-E738-453B-B668-642283C9774A}" type="pres">
      <dgm:prSet presAssocID="{E64E5AF3-F006-4EF7-928E-011670A80726}" presName="root2" presStyleCnt="0"/>
      <dgm:spPr/>
    </dgm:pt>
    <dgm:pt modelId="{62DEDE6B-0922-4F49-B0DA-5AF533C3DE88}" type="pres">
      <dgm:prSet presAssocID="{E64E5AF3-F006-4EF7-928E-011670A80726}" presName="LevelTwoTextNode" presStyleLbl="node2" presStyleIdx="1" presStyleCnt="2">
        <dgm:presLayoutVars>
          <dgm:chPref val="3"/>
        </dgm:presLayoutVars>
      </dgm:prSet>
      <dgm:spPr/>
    </dgm:pt>
    <dgm:pt modelId="{6170419F-3C6F-4183-8DA9-BF845A9E34E9}" type="pres">
      <dgm:prSet presAssocID="{E64E5AF3-F006-4EF7-928E-011670A80726}" presName="level3hierChild" presStyleCnt="0"/>
      <dgm:spPr/>
    </dgm:pt>
    <dgm:pt modelId="{3285038F-CD36-4EFF-A6B0-C5A553DE0660}" type="pres">
      <dgm:prSet presAssocID="{3A3C8EEA-ABF3-420D-AF70-81A5ACBB663F}" presName="conn2-1" presStyleLbl="parChTrans1D3" presStyleIdx="3" presStyleCnt="6"/>
      <dgm:spPr/>
    </dgm:pt>
    <dgm:pt modelId="{40583D28-A91D-4CB0-8531-72A933FE83F4}" type="pres">
      <dgm:prSet presAssocID="{3A3C8EEA-ABF3-420D-AF70-81A5ACBB663F}" presName="connTx" presStyleLbl="parChTrans1D3" presStyleIdx="3" presStyleCnt="6"/>
      <dgm:spPr/>
    </dgm:pt>
    <dgm:pt modelId="{AEE1899B-11A6-4D90-993E-F5D6CDFFF38B}" type="pres">
      <dgm:prSet presAssocID="{4925A5D4-549A-4A23-A48A-C9FDEFC8C8FD}" presName="root2" presStyleCnt="0"/>
      <dgm:spPr/>
    </dgm:pt>
    <dgm:pt modelId="{58980BD6-7A93-4D64-AABF-0A29D77EB413}" type="pres">
      <dgm:prSet presAssocID="{4925A5D4-549A-4A23-A48A-C9FDEFC8C8FD}" presName="LevelTwoTextNode" presStyleLbl="node3" presStyleIdx="3" presStyleCnt="6">
        <dgm:presLayoutVars>
          <dgm:chPref val="3"/>
        </dgm:presLayoutVars>
      </dgm:prSet>
      <dgm:spPr/>
    </dgm:pt>
    <dgm:pt modelId="{2BEA7F47-3C81-41A6-9AC9-F24C9E7D8353}" type="pres">
      <dgm:prSet presAssocID="{4925A5D4-549A-4A23-A48A-C9FDEFC8C8FD}" presName="level3hierChild" presStyleCnt="0"/>
      <dgm:spPr/>
    </dgm:pt>
    <dgm:pt modelId="{585BE535-3B93-4D15-83AF-DA40C6E85E4E}" type="pres">
      <dgm:prSet presAssocID="{8BFB8EAC-0927-41BF-9340-E19F9F96477C}" presName="conn2-1" presStyleLbl="parChTrans1D3" presStyleIdx="4" presStyleCnt="6"/>
      <dgm:spPr/>
    </dgm:pt>
    <dgm:pt modelId="{2004994E-AA11-4E83-9102-58B965623157}" type="pres">
      <dgm:prSet presAssocID="{8BFB8EAC-0927-41BF-9340-E19F9F96477C}" presName="connTx" presStyleLbl="parChTrans1D3" presStyleIdx="4" presStyleCnt="6"/>
      <dgm:spPr/>
    </dgm:pt>
    <dgm:pt modelId="{2A9E5DE1-21F4-4D5C-A1FD-FE04E827B161}" type="pres">
      <dgm:prSet presAssocID="{B9AE62D8-4371-422B-A53D-DD0D9E3C45C9}" presName="root2" presStyleCnt="0"/>
      <dgm:spPr/>
    </dgm:pt>
    <dgm:pt modelId="{43FB7264-383F-4582-85B9-312B7325E2A2}" type="pres">
      <dgm:prSet presAssocID="{B9AE62D8-4371-422B-A53D-DD0D9E3C45C9}" presName="LevelTwoTextNode" presStyleLbl="node3" presStyleIdx="4" presStyleCnt="6">
        <dgm:presLayoutVars>
          <dgm:chPref val="3"/>
        </dgm:presLayoutVars>
      </dgm:prSet>
      <dgm:spPr/>
    </dgm:pt>
    <dgm:pt modelId="{6F6AC579-5B03-4B57-88D4-241A7942627F}" type="pres">
      <dgm:prSet presAssocID="{B9AE62D8-4371-422B-A53D-DD0D9E3C45C9}" presName="level3hierChild" presStyleCnt="0"/>
      <dgm:spPr/>
    </dgm:pt>
    <dgm:pt modelId="{5E786E1F-D24D-4796-9E47-6DEBA760EFC1}" type="pres">
      <dgm:prSet presAssocID="{0A25996C-EC96-4140-A65F-6ED3B8650EE5}" presName="conn2-1" presStyleLbl="parChTrans1D3" presStyleIdx="5" presStyleCnt="6"/>
      <dgm:spPr/>
    </dgm:pt>
    <dgm:pt modelId="{560B6A40-A94F-401B-B0E3-DCDB16AD5F26}" type="pres">
      <dgm:prSet presAssocID="{0A25996C-EC96-4140-A65F-6ED3B8650EE5}" presName="connTx" presStyleLbl="parChTrans1D3" presStyleIdx="5" presStyleCnt="6"/>
      <dgm:spPr/>
    </dgm:pt>
    <dgm:pt modelId="{42334A73-CFAF-4CF6-980E-5F66C9FF7AB8}" type="pres">
      <dgm:prSet presAssocID="{AA57E98D-0CA5-467A-87AE-701A00733616}" presName="root2" presStyleCnt="0"/>
      <dgm:spPr/>
    </dgm:pt>
    <dgm:pt modelId="{5E81EC41-4391-4382-A2FA-81FDD8A264F6}" type="pres">
      <dgm:prSet presAssocID="{AA57E98D-0CA5-467A-87AE-701A00733616}" presName="LevelTwoTextNode" presStyleLbl="node3" presStyleIdx="5" presStyleCnt="6">
        <dgm:presLayoutVars>
          <dgm:chPref val="3"/>
        </dgm:presLayoutVars>
      </dgm:prSet>
      <dgm:spPr/>
    </dgm:pt>
    <dgm:pt modelId="{B3F9E16E-A506-4D44-9174-665A3DA69F82}" type="pres">
      <dgm:prSet presAssocID="{AA57E98D-0CA5-467A-87AE-701A00733616}" presName="level3hierChild" presStyleCnt="0"/>
      <dgm:spPr/>
    </dgm:pt>
  </dgm:ptLst>
  <dgm:cxnLst>
    <dgm:cxn modelId="{2882BD00-F8E0-428E-B0E2-E13F8F04EFA0}" srcId="{9BA21A34-9EE6-48AC-B94D-2753E17F804B}" destId="{2BDD5D1A-AB2D-451C-B6C2-C8F11F6B16EF}" srcOrd="0" destOrd="0" parTransId="{AA6AFF0B-9D0D-47D1-9655-E4C329D4693D}" sibTransId="{D8395979-2245-4054-B34F-0ACE8B860102}"/>
    <dgm:cxn modelId="{DCCB4801-47C6-4BA9-8B3A-AB12B419DA3D}" type="presOf" srcId="{AA57E98D-0CA5-467A-87AE-701A00733616}" destId="{5E81EC41-4391-4382-A2FA-81FDD8A264F6}" srcOrd="0" destOrd="0" presId="urn:microsoft.com/office/officeart/2005/8/layout/hierarchy2"/>
    <dgm:cxn modelId="{AC44740A-F430-46F6-856B-C7BB2A2CEAEF}" type="presOf" srcId="{4925A5D4-549A-4A23-A48A-C9FDEFC8C8FD}" destId="{58980BD6-7A93-4D64-AABF-0A29D77EB413}" srcOrd="0" destOrd="0" presId="urn:microsoft.com/office/officeart/2005/8/layout/hierarchy2"/>
    <dgm:cxn modelId="{99DBA40E-9BEF-4340-BAB5-31A99578EC16}" srcId="{E64E5AF3-F006-4EF7-928E-011670A80726}" destId="{B9AE62D8-4371-422B-A53D-DD0D9E3C45C9}" srcOrd="1" destOrd="0" parTransId="{8BFB8EAC-0927-41BF-9340-E19F9F96477C}" sibTransId="{2C037A1A-1C57-4702-9605-139502E40D14}"/>
    <dgm:cxn modelId="{00D5C513-5B74-426F-B037-E0B3C1352FFF}" type="presOf" srcId="{C81ECA92-BD58-41B9-8646-280E358F6D65}" destId="{4B71C803-F497-4E4C-8669-FC7F2B38659C}" srcOrd="0" destOrd="0" presId="urn:microsoft.com/office/officeart/2005/8/layout/hierarchy2"/>
    <dgm:cxn modelId="{958C4016-67AA-4AAB-B96A-717C107F2DF5}" type="presOf" srcId="{B9AE62D8-4371-422B-A53D-DD0D9E3C45C9}" destId="{43FB7264-383F-4582-85B9-312B7325E2A2}" srcOrd="0" destOrd="0" presId="urn:microsoft.com/office/officeart/2005/8/layout/hierarchy2"/>
    <dgm:cxn modelId="{3075C718-06FD-47D3-93DB-D706396C6B26}" type="presOf" srcId="{0130EDD8-8AF7-430D-A4BD-57B1D722737E}" destId="{D6156113-3262-4676-B2C2-A305393BF502}" srcOrd="0" destOrd="0" presId="urn:microsoft.com/office/officeart/2005/8/layout/hierarchy2"/>
    <dgm:cxn modelId="{5A27861A-0C8E-47E4-B4B2-4B5358958023}" srcId="{3D86E8D1-CC93-4184-8752-F4FFF4C90DD0}" destId="{11E14CC5-F807-493B-AF7C-B26E051B13BD}" srcOrd="1" destOrd="0" parTransId="{C81ECA92-BD58-41B9-8646-280E358F6D65}" sibTransId="{9D9F67E5-F22B-4BD0-8C30-3F37C483468A}"/>
    <dgm:cxn modelId="{7CA7B01B-E0BF-42CF-A71D-A900B31C11AF}" type="presOf" srcId="{0130EDD8-8AF7-430D-A4BD-57B1D722737E}" destId="{A51075C8-7F5C-4C76-8C8B-0212CD6D964C}" srcOrd="1" destOrd="0" presId="urn:microsoft.com/office/officeart/2005/8/layout/hierarchy2"/>
    <dgm:cxn modelId="{25086C1F-C128-4531-9EAB-B9EDB8875E21}" srcId="{2BDD5D1A-AB2D-451C-B6C2-C8F11F6B16EF}" destId="{3D86E8D1-CC93-4184-8752-F4FFF4C90DD0}" srcOrd="0" destOrd="0" parTransId="{39283383-95B4-47FD-A572-1BC274BA954E}" sibTransId="{F1750C7A-1132-467F-84D5-5CF20D241885}"/>
    <dgm:cxn modelId="{5E613423-CA0B-482D-9A52-36E53571DECB}" srcId="{2BDD5D1A-AB2D-451C-B6C2-C8F11F6B16EF}" destId="{E64E5AF3-F006-4EF7-928E-011670A80726}" srcOrd="1" destOrd="0" parTransId="{24BA241D-A0EF-4D12-9245-0B2AB1411D9E}" sibTransId="{6B58ADFA-1559-4F0A-B25C-689DB0C30ABB}"/>
    <dgm:cxn modelId="{7C49E623-F706-47B9-966C-B16D1C12EB05}" type="presOf" srcId="{C81ECA92-BD58-41B9-8646-280E358F6D65}" destId="{5599B740-7EAA-47FF-81D2-2333237EE037}" srcOrd="1" destOrd="0" presId="urn:microsoft.com/office/officeart/2005/8/layout/hierarchy2"/>
    <dgm:cxn modelId="{6A6A1829-561C-4015-B7C3-E5930AA2BAAB}" type="presOf" srcId="{24BA241D-A0EF-4D12-9245-0B2AB1411D9E}" destId="{17CD5899-E955-406F-98A8-18E419C28840}" srcOrd="1" destOrd="0" presId="urn:microsoft.com/office/officeart/2005/8/layout/hierarchy2"/>
    <dgm:cxn modelId="{1C10B95F-FA60-4CE4-AD38-AF5FCFB15701}" type="presOf" srcId="{555EF151-E291-47F4-B777-4E75D9815428}" destId="{F3954B85-B8EB-4D72-A4D6-54EE112A3279}" srcOrd="0" destOrd="0" presId="urn:microsoft.com/office/officeart/2005/8/layout/hierarchy2"/>
    <dgm:cxn modelId="{80E52569-F732-40D0-9CA6-6D81BC4B35F0}" srcId="{3D86E8D1-CC93-4184-8752-F4FFF4C90DD0}" destId="{555EF151-E291-47F4-B777-4E75D9815428}" srcOrd="0" destOrd="0" parTransId="{0130EDD8-8AF7-430D-A4BD-57B1D722737E}" sibTransId="{0E4B7E8A-A5D0-48E7-A925-2495DAD93593}"/>
    <dgm:cxn modelId="{F38FAE52-764B-48EC-8BFC-E1F7F51F490F}" type="presOf" srcId="{0A25996C-EC96-4140-A65F-6ED3B8650EE5}" destId="{5E786E1F-D24D-4796-9E47-6DEBA760EFC1}" srcOrd="0" destOrd="0" presId="urn:microsoft.com/office/officeart/2005/8/layout/hierarchy2"/>
    <dgm:cxn modelId="{9C038F76-38FE-40B5-BF3F-6595E735116E}" type="presOf" srcId="{3D86E8D1-CC93-4184-8752-F4FFF4C90DD0}" destId="{8853542C-9651-44D9-BA77-763AE33BE9F4}" srcOrd="0" destOrd="0" presId="urn:microsoft.com/office/officeart/2005/8/layout/hierarchy2"/>
    <dgm:cxn modelId="{E00D5457-69A3-4174-855E-8AB2B36220A1}" type="presOf" srcId="{2BDD5D1A-AB2D-451C-B6C2-C8F11F6B16EF}" destId="{486F3092-DE20-4CAE-9F6D-560069B615B0}" srcOrd="0" destOrd="0" presId="urn:microsoft.com/office/officeart/2005/8/layout/hierarchy2"/>
    <dgm:cxn modelId="{FAFE1459-9A76-4A62-982C-3795FEC08AC0}" type="presOf" srcId="{11E14CC5-F807-493B-AF7C-B26E051B13BD}" destId="{60B4C739-4BE2-49B4-9B21-65B6B41B66B7}" srcOrd="0" destOrd="0" presId="urn:microsoft.com/office/officeart/2005/8/layout/hierarchy2"/>
    <dgm:cxn modelId="{F36EF490-3778-41C8-BC08-8FBCBA4A9818}" type="presOf" srcId="{9BA21A34-9EE6-48AC-B94D-2753E17F804B}" destId="{6F35A5A8-C5AF-4ACD-B6F5-67B41AB5B602}" srcOrd="0" destOrd="0" presId="urn:microsoft.com/office/officeart/2005/8/layout/hierarchy2"/>
    <dgm:cxn modelId="{77D605A4-2E1F-410E-AD0B-368E116A6E81}" type="presOf" srcId="{E64E5AF3-F006-4EF7-928E-011670A80726}" destId="{62DEDE6B-0922-4F49-B0DA-5AF533C3DE88}" srcOrd="0" destOrd="0" presId="urn:microsoft.com/office/officeart/2005/8/layout/hierarchy2"/>
    <dgm:cxn modelId="{19BA83AB-3947-4453-BCCE-6181CF90C508}" type="presOf" srcId="{8BFB8EAC-0927-41BF-9340-E19F9F96477C}" destId="{585BE535-3B93-4D15-83AF-DA40C6E85E4E}" srcOrd="0" destOrd="0" presId="urn:microsoft.com/office/officeart/2005/8/layout/hierarchy2"/>
    <dgm:cxn modelId="{05794AB4-7266-4A46-BCBB-769BF241E1C8}" type="presOf" srcId="{8BFB8EAC-0927-41BF-9340-E19F9F96477C}" destId="{2004994E-AA11-4E83-9102-58B965623157}" srcOrd="1" destOrd="0" presId="urn:microsoft.com/office/officeart/2005/8/layout/hierarchy2"/>
    <dgm:cxn modelId="{23C1B7BA-E2D4-49EF-8FD2-595D9E3513E3}" type="presOf" srcId="{3A3C8EEA-ABF3-420D-AF70-81A5ACBB663F}" destId="{40583D28-A91D-4CB0-8531-72A933FE83F4}" srcOrd="1" destOrd="0" presId="urn:microsoft.com/office/officeart/2005/8/layout/hierarchy2"/>
    <dgm:cxn modelId="{59313DC5-97C3-454D-8F25-5C678C340FBE}" srcId="{E64E5AF3-F006-4EF7-928E-011670A80726}" destId="{AA57E98D-0CA5-467A-87AE-701A00733616}" srcOrd="2" destOrd="0" parTransId="{0A25996C-EC96-4140-A65F-6ED3B8650EE5}" sibTransId="{F53A6C3A-DAA6-4AFF-8946-971F81F15099}"/>
    <dgm:cxn modelId="{4F49FBD3-D399-4133-B932-A5B5D5FAFB15}" type="presOf" srcId="{93EA150D-1995-4998-B892-871CEDB8F64D}" destId="{13678F3A-449C-458E-B380-D16B09AE58A8}" srcOrd="0" destOrd="0" presId="urn:microsoft.com/office/officeart/2005/8/layout/hierarchy2"/>
    <dgm:cxn modelId="{F0E86BD7-C9AE-467B-B5DE-4D8211B4107B}" type="presOf" srcId="{3A3C8EEA-ABF3-420D-AF70-81A5ACBB663F}" destId="{3285038F-CD36-4EFF-A6B0-C5A553DE0660}" srcOrd="0" destOrd="0" presId="urn:microsoft.com/office/officeart/2005/8/layout/hierarchy2"/>
    <dgm:cxn modelId="{83C39CEB-7AB0-4472-B22F-F2FA22639DFC}" type="presOf" srcId="{39283383-95B4-47FD-A572-1BC274BA954E}" destId="{BA1ACA33-980D-40A2-8840-AB048AEFDA8C}" srcOrd="0" destOrd="0" presId="urn:microsoft.com/office/officeart/2005/8/layout/hierarchy2"/>
    <dgm:cxn modelId="{910D13EF-F470-4DCB-B404-0822F606A77C}" type="presOf" srcId="{0A25996C-EC96-4140-A65F-6ED3B8650EE5}" destId="{560B6A40-A94F-401B-B0E3-DCDB16AD5F26}" srcOrd="1" destOrd="0" presId="urn:microsoft.com/office/officeart/2005/8/layout/hierarchy2"/>
    <dgm:cxn modelId="{F842E5F3-43BF-4AAA-87AC-D97F73842311}" type="presOf" srcId="{39283383-95B4-47FD-A572-1BC274BA954E}" destId="{DBF490F4-1428-49EC-8D43-739C1A3E830F}" srcOrd="1" destOrd="0" presId="urn:microsoft.com/office/officeart/2005/8/layout/hierarchy2"/>
    <dgm:cxn modelId="{F1B352F4-0772-425F-9636-20663A43C8EE}" type="presOf" srcId="{0D4A23B7-FCCE-413E-A17E-D8850ABD03D7}" destId="{42C69B68-F5A2-4070-A370-B9DDB8A6A2ED}" srcOrd="0" destOrd="0" presId="urn:microsoft.com/office/officeart/2005/8/layout/hierarchy2"/>
    <dgm:cxn modelId="{5B8D42F8-5968-45A7-9B24-1411C577E599}" type="presOf" srcId="{24BA241D-A0EF-4D12-9245-0B2AB1411D9E}" destId="{B008EA59-BF8E-425B-934A-A060A334AC16}" srcOrd="0" destOrd="0" presId="urn:microsoft.com/office/officeart/2005/8/layout/hierarchy2"/>
    <dgm:cxn modelId="{8D3DF5F9-D044-4B49-A2CF-11797718E773}" srcId="{3D86E8D1-CC93-4184-8752-F4FFF4C90DD0}" destId="{93EA150D-1995-4998-B892-871CEDB8F64D}" srcOrd="2" destOrd="0" parTransId="{0D4A23B7-FCCE-413E-A17E-D8850ABD03D7}" sibTransId="{892F3798-B419-4B85-B5FD-78C6B5908202}"/>
    <dgm:cxn modelId="{35EBBAFE-AC84-4E60-8E6D-FEEFCCA48EF6}" srcId="{E64E5AF3-F006-4EF7-928E-011670A80726}" destId="{4925A5D4-549A-4A23-A48A-C9FDEFC8C8FD}" srcOrd="0" destOrd="0" parTransId="{3A3C8EEA-ABF3-420D-AF70-81A5ACBB663F}" sibTransId="{35E03EF1-FFF3-47EA-8EEE-E831264433F2}"/>
    <dgm:cxn modelId="{738BCCFF-2D00-43D3-9233-3BEAC01AAFA2}" type="presOf" srcId="{0D4A23B7-FCCE-413E-A17E-D8850ABD03D7}" destId="{B22B748A-42B4-4820-AC4B-23AE393F2734}" srcOrd="1" destOrd="0" presId="urn:microsoft.com/office/officeart/2005/8/layout/hierarchy2"/>
    <dgm:cxn modelId="{CBB75F7A-3E28-40A3-8CE5-35ABFB401414}" type="presParOf" srcId="{6F35A5A8-C5AF-4ACD-B6F5-67B41AB5B602}" destId="{C396340C-9462-437F-B132-465173B8E4F3}" srcOrd="0" destOrd="0" presId="urn:microsoft.com/office/officeart/2005/8/layout/hierarchy2"/>
    <dgm:cxn modelId="{4D9CB157-9DDA-4FB2-8C52-68991D7A7387}" type="presParOf" srcId="{C396340C-9462-437F-B132-465173B8E4F3}" destId="{486F3092-DE20-4CAE-9F6D-560069B615B0}" srcOrd="0" destOrd="0" presId="urn:microsoft.com/office/officeart/2005/8/layout/hierarchy2"/>
    <dgm:cxn modelId="{64FD3650-E8DB-4741-B68A-065547F46A71}" type="presParOf" srcId="{C396340C-9462-437F-B132-465173B8E4F3}" destId="{DBCE2762-DC69-4DD5-8CC5-27BF31248589}" srcOrd="1" destOrd="0" presId="urn:microsoft.com/office/officeart/2005/8/layout/hierarchy2"/>
    <dgm:cxn modelId="{483A25CE-7133-4AF3-BF8D-420200FF1E76}" type="presParOf" srcId="{DBCE2762-DC69-4DD5-8CC5-27BF31248589}" destId="{BA1ACA33-980D-40A2-8840-AB048AEFDA8C}" srcOrd="0" destOrd="0" presId="urn:microsoft.com/office/officeart/2005/8/layout/hierarchy2"/>
    <dgm:cxn modelId="{2B35E2D6-D473-42E7-914D-0E7E787DC0F9}" type="presParOf" srcId="{BA1ACA33-980D-40A2-8840-AB048AEFDA8C}" destId="{DBF490F4-1428-49EC-8D43-739C1A3E830F}" srcOrd="0" destOrd="0" presId="urn:microsoft.com/office/officeart/2005/8/layout/hierarchy2"/>
    <dgm:cxn modelId="{32DE378F-2D06-4A2D-AD4D-9F91BD04D3D0}" type="presParOf" srcId="{DBCE2762-DC69-4DD5-8CC5-27BF31248589}" destId="{032FE0C6-0143-43BA-91E0-FEA3A15F3734}" srcOrd="1" destOrd="0" presId="urn:microsoft.com/office/officeart/2005/8/layout/hierarchy2"/>
    <dgm:cxn modelId="{BA975216-6719-4F44-A5CD-46603BE885AE}" type="presParOf" srcId="{032FE0C6-0143-43BA-91E0-FEA3A15F3734}" destId="{8853542C-9651-44D9-BA77-763AE33BE9F4}" srcOrd="0" destOrd="0" presId="urn:microsoft.com/office/officeart/2005/8/layout/hierarchy2"/>
    <dgm:cxn modelId="{F09298A0-CD08-4BB2-B3D0-83ECF21B824C}" type="presParOf" srcId="{032FE0C6-0143-43BA-91E0-FEA3A15F3734}" destId="{70C5A1E3-8436-4586-BE0D-2C6478EAF220}" srcOrd="1" destOrd="0" presId="urn:microsoft.com/office/officeart/2005/8/layout/hierarchy2"/>
    <dgm:cxn modelId="{A6E2512A-8C15-4685-B0A3-D46038A611A0}" type="presParOf" srcId="{70C5A1E3-8436-4586-BE0D-2C6478EAF220}" destId="{D6156113-3262-4676-B2C2-A305393BF502}" srcOrd="0" destOrd="0" presId="urn:microsoft.com/office/officeart/2005/8/layout/hierarchy2"/>
    <dgm:cxn modelId="{D2697BA0-74CC-4199-B16C-AE7168FCBDC5}" type="presParOf" srcId="{D6156113-3262-4676-B2C2-A305393BF502}" destId="{A51075C8-7F5C-4C76-8C8B-0212CD6D964C}" srcOrd="0" destOrd="0" presId="urn:microsoft.com/office/officeart/2005/8/layout/hierarchy2"/>
    <dgm:cxn modelId="{2EB09F7E-0681-4517-9991-308B82A6A9F5}" type="presParOf" srcId="{70C5A1E3-8436-4586-BE0D-2C6478EAF220}" destId="{5EC4E02C-D48C-42A8-9C31-CEA0A90FDFDD}" srcOrd="1" destOrd="0" presId="urn:microsoft.com/office/officeart/2005/8/layout/hierarchy2"/>
    <dgm:cxn modelId="{6F161C9E-0E1A-44D8-AB4D-3F3FE8BDDFE8}" type="presParOf" srcId="{5EC4E02C-D48C-42A8-9C31-CEA0A90FDFDD}" destId="{F3954B85-B8EB-4D72-A4D6-54EE112A3279}" srcOrd="0" destOrd="0" presId="urn:microsoft.com/office/officeart/2005/8/layout/hierarchy2"/>
    <dgm:cxn modelId="{D51917DF-43A9-4FF3-8D2A-6B7EE3CDD300}" type="presParOf" srcId="{5EC4E02C-D48C-42A8-9C31-CEA0A90FDFDD}" destId="{5BF63CB5-EB17-4F51-99E8-2938C1ADC5C5}" srcOrd="1" destOrd="0" presId="urn:microsoft.com/office/officeart/2005/8/layout/hierarchy2"/>
    <dgm:cxn modelId="{0802F63E-CDFD-46F6-AFE6-5D6E53F1215B}" type="presParOf" srcId="{70C5A1E3-8436-4586-BE0D-2C6478EAF220}" destId="{4B71C803-F497-4E4C-8669-FC7F2B38659C}" srcOrd="2" destOrd="0" presId="urn:microsoft.com/office/officeart/2005/8/layout/hierarchy2"/>
    <dgm:cxn modelId="{5D04A4B5-7715-4FD3-B843-E9E9ED6472AA}" type="presParOf" srcId="{4B71C803-F497-4E4C-8669-FC7F2B38659C}" destId="{5599B740-7EAA-47FF-81D2-2333237EE037}" srcOrd="0" destOrd="0" presId="urn:microsoft.com/office/officeart/2005/8/layout/hierarchy2"/>
    <dgm:cxn modelId="{F91035C6-FF04-4EA8-B537-066FDA6A7E63}" type="presParOf" srcId="{70C5A1E3-8436-4586-BE0D-2C6478EAF220}" destId="{DF8568A6-D507-40A3-8450-9A4C4B5FBC9D}" srcOrd="3" destOrd="0" presId="urn:microsoft.com/office/officeart/2005/8/layout/hierarchy2"/>
    <dgm:cxn modelId="{5CB1CAA6-86F5-4F3D-A991-EFA9D7FA5D7A}" type="presParOf" srcId="{DF8568A6-D507-40A3-8450-9A4C4B5FBC9D}" destId="{60B4C739-4BE2-49B4-9B21-65B6B41B66B7}" srcOrd="0" destOrd="0" presId="urn:microsoft.com/office/officeart/2005/8/layout/hierarchy2"/>
    <dgm:cxn modelId="{CF605332-7FE7-4B36-8E98-1D9605ACDE6B}" type="presParOf" srcId="{DF8568A6-D507-40A3-8450-9A4C4B5FBC9D}" destId="{4AB20F26-3E4F-4925-A88D-AC715C8683AC}" srcOrd="1" destOrd="0" presId="urn:microsoft.com/office/officeart/2005/8/layout/hierarchy2"/>
    <dgm:cxn modelId="{79897A46-80B2-46F3-8325-A6C49F802C3E}" type="presParOf" srcId="{70C5A1E3-8436-4586-BE0D-2C6478EAF220}" destId="{42C69B68-F5A2-4070-A370-B9DDB8A6A2ED}" srcOrd="4" destOrd="0" presId="urn:microsoft.com/office/officeart/2005/8/layout/hierarchy2"/>
    <dgm:cxn modelId="{EA42C9A2-37DD-4494-A1C8-284094E46D03}" type="presParOf" srcId="{42C69B68-F5A2-4070-A370-B9DDB8A6A2ED}" destId="{B22B748A-42B4-4820-AC4B-23AE393F2734}" srcOrd="0" destOrd="0" presId="urn:microsoft.com/office/officeart/2005/8/layout/hierarchy2"/>
    <dgm:cxn modelId="{4974E33E-318D-495F-942B-581B2E0FD069}" type="presParOf" srcId="{70C5A1E3-8436-4586-BE0D-2C6478EAF220}" destId="{8AF086AD-82DB-42FC-B913-C28FEF443E29}" srcOrd="5" destOrd="0" presId="urn:microsoft.com/office/officeart/2005/8/layout/hierarchy2"/>
    <dgm:cxn modelId="{D68B2182-0AC4-4CDB-8AF2-A6B87DB2C9FF}" type="presParOf" srcId="{8AF086AD-82DB-42FC-B913-C28FEF443E29}" destId="{13678F3A-449C-458E-B380-D16B09AE58A8}" srcOrd="0" destOrd="0" presId="urn:microsoft.com/office/officeart/2005/8/layout/hierarchy2"/>
    <dgm:cxn modelId="{008750CF-41E0-44CA-BE8C-D37A604E179A}" type="presParOf" srcId="{8AF086AD-82DB-42FC-B913-C28FEF443E29}" destId="{B1568D9D-1376-452E-A142-DDA44EFF9966}" srcOrd="1" destOrd="0" presId="urn:microsoft.com/office/officeart/2005/8/layout/hierarchy2"/>
    <dgm:cxn modelId="{C35462E2-6972-40C9-84F2-7BF0AC52269F}" type="presParOf" srcId="{DBCE2762-DC69-4DD5-8CC5-27BF31248589}" destId="{B008EA59-BF8E-425B-934A-A060A334AC16}" srcOrd="2" destOrd="0" presId="urn:microsoft.com/office/officeart/2005/8/layout/hierarchy2"/>
    <dgm:cxn modelId="{D262721F-2148-4042-9E2B-5940D2E1A93B}" type="presParOf" srcId="{B008EA59-BF8E-425B-934A-A060A334AC16}" destId="{17CD5899-E955-406F-98A8-18E419C28840}" srcOrd="0" destOrd="0" presId="urn:microsoft.com/office/officeart/2005/8/layout/hierarchy2"/>
    <dgm:cxn modelId="{C3739C9F-BB49-45A9-811D-AA2068545792}" type="presParOf" srcId="{DBCE2762-DC69-4DD5-8CC5-27BF31248589}" destId="{C8D5FA38-E738-453B-B668-642283C9774A}" srcOrd="3" destOrd="0" presId="urn:microsoft.com/office/officeart/2005/8/layout/hierarchy2"/>
    <dgm:cxn modelId="{CFC3A090-E57C-442D-9B54-38A4FCF443BF}" type="presParOf" srcId="{C8D5FA38-E738-453B-B668-642283C9774A}" destId="{62DEDE6B-0922-4F49-B0DA-5AF533C3DE88}" srcOrd="0" destOrd="0" presId="urn:microsoft.com/office/officeart/2005/8/layout/hierarchy2"/>
    <dgm:cxn modelId="{81CA7D50-9F7D-409B-81D5-DEAB4B43360D}" type="presParOf" srcId="{C8D5FA38-E738-453B-B668-642283C9774A}" destId="{6170419F-3C6F-4183-8DA9-BF845A9E34E9}" srcOrd="1" destOrd="0" presId="urn:microsoft.com/office/officeart/2005/8/layout/hierarchy2"/>
    <dgm:cxn modelId="{C2EA680C-90F0-43AF-967F-948A6DE86DF5}" type="presParOf" srcId="{6170419F-3C6F-4183-8DA9-BF845A9E34E9}" destId="{3285038F-CD36-4EFF-A6B0-C5A553DE0660}" srcOrd="0" destOrd="0" presId="urn:microsoft.com/office/officeart/2005/8/layout/hierarchy2"/>
    <dgm:cxn modelId="{77DDE2FF-2CCE-4572-A2EE-1BB563FAAF55}" type="presParOf" srcId="{3285038F-CD36-4EFF-A6B0-C5A553DE0660}" destId="{40583D28-A91D-4CB0-8531-72A933FE83F4}" srcOrd="0" destOrd="0" presId="urn:microsoft.com/office/officeart/2005/8/layout/hierarchy2"/>
    <dgm:cxn modelId="{94000F16-8FD1-44EB-8587-FF36412B064A}" type="presParOf" srcId="{6170419F-3C6F-4183-8DA9-BF845A9E34E9}" destId="{AEE1899B-11A6-4D90-993E-F5D6CDFFF38B}" srcOrd="1" destOrd="0" presId="urn:microsoft.com/office/officeart/2005/8/layout/hierarchy2"/>
    <dgm:cxn modelId="{A8BE940A-78D3-4FB6-B61B-3AB797F9BBB0}" type="presParOf" srcId="{AEE1899B-11A6-4D90-993E-F5D6CDFFF38B}" destId="{58980BD6-7A93-4D64-AABF-0A29D77EB413}" srcOrd="0" destOrd="0" presId="urn:microsoft.com/office/officeart/2005/8/layout/hierarchy2"/>
    <dgm:cxn modelId="{E845EAB0-1A08-4B9E-982B-6841986DE599}" type="presParOf" srcId="{AEE1899B-11A6-4D90-993E-F5D6CDFFF38B}" destId="{2BEA7F47-3C81-41A6-9AC9-F24C9E7D8353}" srcOrd="1" destOrd="0" presId="urn:microsoft.com/office/officeart/2005/8/layout/hierarchy2"/>
    <dgm:cxn modelId="{4A7B56F3-FDB1-4FCE-AAEA-6BA9B8279421}" type="presParOf" srcId="{6170419F-3C6F-4183-8DA9-BF845A9E34E9}" destId="{585BE535-3B93-4D15-83AF-DA40C6E85E4E}" srcOrd="2" destOrd="0" presId="urn:microsoft.com/office/officeart/2005/8/layout/hierarchy2"/>
    <dgm:cxn modelId="{9D5F3E09-F3C0-42FB-B9B9-62B95B1E7315}" type="presParOf" srcId="{585BE535-3B93-4D15-83AF-DA40C6E85E4E}" destId="{2004994E-AA11-4E83-9102-58B965623157}" srcOrd="0" destOrd="0" presId="urn:microsoft.com/office/officeart/2005/8/layout/hierarchy2"/>
    <dgm:cxn modelId="{A2D40E12-05DF-4A97-91FE-A6E3A370D365}" type="presParOf" srcId="{6170419F-3C6F-4183-8DA9-BF845A9E34E9}" destId="{2A9E5DE1-21F4-4D5C-A1FD-FE04E827B161}" srcOrd="3" destOrd="0" presId="urn:microsoft.com/office/officeart/2005/8/layout/hierarchy2"/>
    <dgm:cxn modelId="{E64B2452-E1C0-4DE3-B405-64147CBC90FE}" type="presParOf" srcId="{2A9E5DE1-21F4-4D5C-A1FD-FE04E827B161}" destId="{43FB7264-383F-4582-85B9-312B7325E2A2}" srcOrd="0" destOrd="0" presId="urn:microsoft.com/office/officeart/2005/8/layout/hierarchy2"/>
    <dgm:cxn modelId="{D8CA9416-10B1-44DD-AD9D-8F467BA54010}" type="presParOf" srcId="{2A9E5DE1-21F4-4D5C-A1FD-FE04E827B161}" destId="{6F6AC579-5B03-4B57-88D4-241A7942627F}" srcOrd="1" destOrd="0" presId="urn:microsoft.com/office/officeart/2005/8/layout/hierarchy2"/>
    <dgm:cxn modelId="{D392C4EE-0E58-4CDD-8151-850E0901312D}" type="presParOf" srcId="{6170419F-3C6F-4183-8DA9-BF845A9E34E9}" destId="{5E786E1F-D24D-4796-9E47-6DEBA760EFC1}" srcOrd="4" destOrd="0" presId="urn:microsoft.com/office/officeart/2005/8/layout/hierarchy2"/>
    <dgm:cxn modelId="{C0464074-C480-4B9C-B3DE-D930B4F11255}" type="presParOf" srcId="{5E786E1F-D24D-4796-9E47-6DEBA760EFC1}" destId="{560B6A40-A94F-401B-B0E3-DCDB16AD5F26}" srcOrd="0" destOrd="0" presId="urn:microsoft.com/office/officeart/2005/8/layout/hierarchy2"/>
    <dgm:cxn modelId="{6E0162B7-D6F3-4A58-BF58-65E862732003}" type="presParOf" srcId="{6170419F-3C6F-4183-8DA9-BF845A9E34E9}" destId="{42334A73-CFAF-4CF6-980E-5F66C9FF7AB8}" srcOrd="5" destOrd="0" presId="urn:microsoft.com/office/officeart/2005/8/layout/hierarchy2"/>
    <dgm:cxn modelId="{1E52205F-E383-44C6-8ED0-FD2CFA0D06CD}" type="presParOf" srcId="{42334A73-CFAF-4CF6-980E-5F66C9FF7AB8}" destId="{5E81EC41-4391-4382-A2FA-81FDD8A264F6}" srcOrd="0" destOrd="0" presId="urn:microsoft.com/office/officeart/2005/8/layout/hierarchy2"/>
    <dgm:cxn modelId="{2A91C597-E804-49CB-923F-7C61FB4C61DF}" type="presParOf" srcId="{42334A73-CFAF-4CF6-980E-5F66C9FF7AB8}" destId="{B3F9E16E-A506-4D44-9174-665A3DA69F82}"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D6316C2-D4CA-460F-9475-9976F8986D2A}" type="doc">
      <dgm:prSet loTypeId="urn:microsoft.com/office/officeart/2005/8/layout/gear1" loCatId="cycle" qsTypeId="urn:microsoft.com/office/officeart/2005/8/quickstyle/simple1" qsCatId="simple" csTypeId="urn:microsoft.com/office/officeart/2005/8/colors/colorful1" csCatId="colorful" phldr="1"/>
      <dgm:spPr/>
      <dgm:t>
        <a:bodyPr/>
        <a:lstStyle/>
        <a:p>
          <a:endParaRPr lang="es-CL"/>
        </a:p>
      </dgm:t>
    </dgm:pt>
    <dgm:pt modelId="{ACAD4E18-AF91-4AB9-B635-469E00B9DC3E}">
      <dgm:prSet/>
      <dgm:spPr/>
      <dgm:t>
        <a:bodyPr/>
        <a:lstStyle/>
        <a:p>
          <a:pPr rtl="0"/>
          <a:r>
            <a:rPr lang="es-CL"/>
            <a:t>Fiebre</a:t>
          </a:r>
        </a:p>
      </dgm:t>
    </dgm:pt>
    <dgm:pt modelId="{71165E43-22D9-4970-8E16-812CED4B508A}" type="parTrans" cxnId="{8095BEEB-E7E4-451F-979B-F00ED4E37CD8}">
      <dgm:prSet/>
      <dgm:spPr/>
      <dgm:t>
        <a:bodyPr/>
        <a:lstStyle/>
        <a:p>
          <a:endParaRPr lang="es-CL"/>
        </a:p>
      </dgm:t>
    </dgm:pt>
    <dgm:pt modelId="{3299AE05-CC68-4F5A-B274-D3BE0D3628A1}" type="sibTrans" cxnId="{8095BEEB-E7E4-451F-979B-F00ED4E37CD8}">
      <dgm:prSet/>
      <dgm:spPr/>
      <dgm:t>
        <a:bodyPr/>
        <a:lstStyle/>
        <a:p>
          <a:endParaRPr lang="es-CL"/>
        </a:p>
      </dgm:t>
    </dgm:pt>
    <dgm:pt modelId="{39149087-C6AA-46E4-806E-9FBB71B97BC5}">
      <dgm:prSet/>
      <dgm:spPr/>
      <dgm:t>
        <a:bodyPr/>
        <a:lstStyle/>
        <a:p>
          <a:pPr rtl="0"/>
          <a:r>
            <a:rPr lang="es-CL"/>
            <a:t>Cerebro inmaduro</a:t>
          </a:r>
          <a:endParaRPr lang="es-CL" dirty="0"/>
        </a:p>
      </dgm:t>
    </dgm:pt>
    <dgm:pt modelId="{9B267B44-8133-4978-8A31-5F0DFCBD979B}" type="parTrans" cxnId="{149B09A8-35B6-4A61-8CF7-E74DC8374B93}">
      <dgm:prSet/>
      <dgm:spPr/>
      <dgm:t>
        <a:bodyPr/>
        <a:lstStyle/>
        <a:p>
          <a:endParaRPr lang="es-CL"/>
        </a:p>
      </dgm:t>
    </dgm:pt>
    <dgm:pt modelId="{810E2AF7-5423-451C-9F4A-0CB41F3B57B7}" type="sibTrans" cxnId="{149B09A8-35B6-4A61-8CF7-E74DC8374B93}">
      <dgm:prSet/>
      <dgm:spPr/>
      <dgm:t>
        <a:bodyPr/>
        <a:lstStyle/>
        <a:p>
          <a:endParaRPr lang="es-CL"/>
        </a:p>
      </dgm:t>
    </dgm:pt>
    <dgm:pt modelId="{90D98580-CCE8-429E-B340-A17AC4523A96}">
      <dgm:prSet/>
      <dgm:spPr/>
      <dgm:t>
        <a:bodyPr/>
        <a:lstStyle/>
        <a:p>
          <a:pPr rtl="0"/>
          <a:r>
            <a:rPr lang="es-CL"/>
            <a:t>Genética</a:t>
          </a:r>
        </a:p>
      </dgm:t>
    </dgm:pt>
    <dgm:pt modelId="{80227BBF-1F32-4B29-838E-03D59C486C16}" type="parTrans" cxnId="{6467C889-ED14-411B-90E8-0072C73A7D94}">
      <dgm:prSet/>
      <dgm:spPr/>
      <dgm:t>
        <a:bodyPr/>
        <a:lstStyle/>
        <a:p>
          <a:endParaRPr lang="es-CL"/>
        </a:p>
      </dgm:t>
    </dgm:pt>
    <dgm:pt modelId="{CCAFD164-9115-44C8-BA44-D3669214D023}" type="sibTrans" cxnId="{6467C889-ED14-411B-90E8-0072C73A7D94}">
      <dgm:prSet/>
      <dgm:spPr/>
      <dgm:t>
        <a:bodyPr/>
        <a:lstStyle/>
        <a:p>
          <a:endParaRPr lang="es-CL"/>
        </a:p>
      </dgm:t>
    </dgm:pt>
    <dgm:pt modelId="{0DA8FC8C-4E4D-4672-99AF-DCDC17AB65DD}" type="pres">
      <dgm:prSet presAssocID="{DD6316C2-D4CA-460F-9475-9976F8986D2A}" presName="composite" presStyleCnt="0">
        <dgm:presLayoutVars>
          <dgm:chMax val="3"/>
          <dgm:animLvl val="lvl"/>
          <dgm:resizeHandles val="exact"/>
        </dgm:presLayoutVars>
      </dgm:prSet>
      <dgm:spPr/>
    </dgm:pt>
    <dgm:pt modelId="{5FF1EB0C-3AEA-493B-8946-956B80BEE0E2}" type="pres">
      <dgm:prSet presAssocID="{ACAD4E18-AF91-4AB9-B635-469E00B9DC3E}" presName="gear1" presStyleLbl="node1" presStyleIdx="0" presStyleCnt="3">
        <dgm:presLayoutVars>
          <dgm:chMax val="1"/>
          <dgm:bulletEnabled val="1"/>
        </dgm:presLayoutVars>
      </dgm:prSet>
      <dgm:spPr/>
    </dgm:pt>
    <dgm:pt modelId="{8505FF1E-0D20-41E7-9213-4B4146D87A60}" type="pres">
      <dgm:prSet presAssocID="{ACAD4E18-AF91-4AB9-B635-469E00B9DC3E}" presName="gear1srcNode" presStyleLbl="node1" presStyleIdx="0" presStyleCnt="3"/>
      <dgm:spPr/>
    </dgm:pt>
    <dgm:pt modelId="{A6ADBC87-FA75-4A29-B00F-45E4F165A91F}" type="pres">
      <dgm:prSet presAssocID="{ACAD4E18-AF91-4AB9-B635-469E00B9DC3E}" presName="gear1dstNode" presStyleLbl="node1" presStyleIdx="0" presStyleCnt="3"/>
      <dgm:spPr/>
    </dgm:pt>
    <dgm:pt modelId="{0F70AC40-A4B5-4811-AECF-21C432179973}" type="pres">
      <dgm:prSet presAssocID="{39149087-C6AA-46E4-806E-9FBB71B97BC5}" presName="gear2" presStyleLbl="node1" presStyleIdx="1" presStyleCnt="3">
        <dgm:presLayoutVars>
          <dgm:chMax val="1"/>
          <dgm:bulletEnabled val="1"/>
        </dgm:presLayoutVars>
      </dgm:prSet>
      <dgm:spPr/>
    </dgm:pt>
    <dgm:pt modelId="{31479381-C497-4B62-B5C5-6714BDBE5F22}" type="pres">
      <dgm:prSet presAssocID="{39149087-C6AA-46E4-806E-9FBB71B97BC5}" presName="gear2srcNode" presStyleLbl="node1" presStyleIdx="1" presStyleCnt="3"/>
      <dgm:spPr/>
    </dgm:pt>
    <dgm:pt modelId="{9C3B7C35-6B1F-4F24-8C6A-8F332BEBE15B}" type="pres">
      <dgm:prSet presAssocID="{39149087-C6AA-46E4-806E-9FBB71B97BC5}" presName="gear2dstNode" presStyleLbl="node1" presStyleIdx="1" presStyleCnt="3"/>
      <dgm:spPr/>
    </dgm:pt>
    <dgm:pt modelId="{1003A9B3-53FF-4204-A228-AEDF0B8078CA}" type="pres">
      <dgm:prSet presAssocID="{90D98580-CCE8-429E-B340-A17AC4523A96}" presName="gear3" presStyleLbl="node1" presStyleIdx="2" presStyleCnt="3"/>
      <dgm:spPr/>
    </dgm:pt>
    <dgm:pt modelId="{E98CAB5E-C827-41DD-B04E-28881723B9A2}" type="pres">
      <dgm:prSet presAssocID="{90D98580-CCE8-429E-B340-A17AC4523A96}" presName="gear3tx" presStyleLbl="node1" presStyleIdx="2" presStyleCnt="3">
        <dgm:presLayoutVars>
          <dgm:chMax val="1"/>
          <dgm:bulletEnabled val="1"/>
        </dgm:presLayoutVars>
      </dgm:prSet>
      <dgm:spPr/>
    </dgm:pt>
    <dgm:pt modelId="{C3CF67B1-5166-4061-95B5-167874A70E55}" type="pres">
      <dgm:prSet presAssocID="{90D98580-CCE8-429E-B340-A17AC4523A96}" presName="gear3srcNode" presStyleLbl="node1" presStyleIdx="2" presStyleCnt="3"/>
      <dgm:spPr/>
    </dgm:pt>
    <dgm:pt modelId="{F2B06D38-D8EB-417D-9F98-BE55C527351F}" type="pres">
      <dgm:prSet presAssocID="{90D98580-CCE8-429E-B340-A17AC4523A96}" presName="gear3dstNode" presStyleLbl="node1" presStyleIdx="2" presStyleCnt="3"/>
      <dgm:spPr/>
    </dgm:pt>
    <dgm:pt modelId="{E3C58510-BEB7-4E6A-B75D-2B1BBEAB9538}" type="pres">
      <dgm:prSet presAssocID="{3299AE05-CC68-4F5A-B274-D3BE0D3628A1}" presName="connector1" presStyleLbl="sibTrans2D1" presStyleIdx="0" presStyleCnt="3"/>
      <dgm:spPr/>
    </dgm:pt>
    <dgm:pt modelId="{D368D986-6D3A-4BF6-A4DE-827C603375C7}" type="pres">
      <dgm:prSet presAssocID="{810E2AF7-5423-451C-9F4A-0CB41F3B57B7}" presName="connector2" presStyleLbl="sibTrans2D1" presStyleIdx="1" presStyleCnt="3"/>
      <dgm:spPr/>
    </dgm:pt>
    <dgm:pt modelId="{7DA03BCC-ED57-4D29-B666-AF41C8B7C535}" type="pres">
      <dgm:prSet presAssocID="{CCAFD164-9115-44C8-BA44-D3669214D023}" presName="connector3" presStyleLbl="sibTrans2D1" presStyleIdx="2" presStyleCnt="3"/>
      <dgm:spPr/>
    </dgm:pt>
  </dgm:ptLst>
  <dgm:cxnLst>
    <dgm:cxn modelId="{45766C05-D0D1-457C-A0B2-DC00095323AC}" type="presOf" srcId="{90D98580-CCE8-429E-B340-A17AC4523A96}" destId="{F2B06D38-D8EB-417D-9F98-BE55C527351F}" srcOrd="3" destOrd="0" presId="urn:microsoft.com/office/officeart/2005/8/layout/gear1"/>
    <dgm:cxn modelId="{6D7AE014-CE1C-4586-8788-814CE4C2CEE4}" type="presOf" srcId="{ACAD4E18-AF91-4AB9-B635-469E00B9DC3E}" destId="{A6ADBC87-FA75-4A29-B00F-45E4F165A91F}" srcOrd="2" destOrd="0" presId="urn:microsoft.com/office/officeart/2005/8/layout/gear1"/>
    <dgm:cxn modelId="{CB8CF721-EE3E-4D41-A6C0-4A4C56DCA141}" type="presOf" srcId="{39149087-C6AA-46E4-806E-9FBB71B97BC5}" destId="{31479381-C497-4B62-B5C5-6714BDBE5F22}" srcOrd="1" destOrd="0" presId="urn:microsoft.com/office/officeart/2005/8/layout/gear1"/>
    <dgm:cxn modelId="{50385438-8703-4516-8481-83B94E107AC2}" type="presOf" srcId="{810E2AF7-5423-451C-9F4A-0CB41F3B57B7}" destId="{D368D986-6D3A-4BF6-A4DE-827C603375C7}" srcOrd="0" destOrd="0" presId="urn:microsoft.com/office/officeart/2005/8/layout/gear1"/>
    <dgm:cxn modelId="{725F943E-915C-4D58-9861-D43087AA30B4}" type="presOf" srcId="{39149087-C6AA-46E4-806E-9FBB71B97BC5}" destId="{9C3B7C35-6B1F-4F24-8C6A-8F332BEBE15B}" srcOrd="2" destOrd="0" presId="urn:microsoft.com/office/officeart/2005/8/layout/gear1"/>
    <dgm:cxn modelId="{13280D4B-C433-46C5-8958-86BF5D1FAAE4}" type="presOf" srcId="{ACAD4E18-AF91-4AB9-B635-469E00B9DC3E}" destId="{5FF1EB0C-3AEA-493B-8946-956B80BEE0E2}" srcOrd="0" destOrd="0" presId="urn:microsoft.com/office/officeart/2005/8/layout/gear1"/>
    <dgm:cxn modelId="{AAE96450-CE4D-417E-AA6C-6368A57ED653}" type="presOf" srcId="{39149087-C6AA-46E4-806E-9FBB71B97BC5}" destId="{0F70AC40-A4B5-4811-AECF-21C432179973}" srcOrd="0" destOrd="0" presId="urn:microsoft.com/office/officeart/2005/8/layout/gear1"/>
    <dgm:cxn modelId="{96AAF050-C71C-4A37-9DF0-5FAC0891A3D8}" type="presOf" srcId="{3299AE05-CC68-4F5A-B274-D3BE0D3628A1}" destId="{E3C58510-BEB7-4E6A-B75D-2B1BBEAB9538}" srcOrd="0" destOrd="0" presId="urn:microsoft.com/office/officeart/2005/8/layout/gear1"/>
    <dgm:cxn modelId="{28497251-9849-4837-9652-D40A20614813}" type="presOf" srcId="{90D98580-CCE8-429E-B340-A17AC4523A96}" destId="{1003A9B3-53FF-4204-A228-AEDF0B8078CA}" srcOrd="0" destOrd="0" presId="urn:microsoft.com/office/officeart/2005/8/layout/gear1"/>
    <dgm:cxn modelId="{35116684-6ACE-47AF-9D69-5E507EBD6ED3}" type="presOf" srcId="{90D98580-CCE8-429E-B340-A17AC4523A96}" destId="{C3CF67B1-5166-4061-95B5-167874A70E55}" srcOrd="2" destOrd="0" presId="urn:microsoft.com/office/officeart/2005/8/layout/gear1"/>
    <dgm:cxn modelId="{6467C889-ED14-411B-90E8-0072C73A7D94}" srcId="{DD6316C2-D4CA-460F-9475-9976F8986D2A}" destId="{90D98580-CCE8-429E-B340-A17AC4523A96}" srcOrd="2" destOrd="0" parTransId="{80227BBF-1F32-4B29-838E-03D59C486C16}" sibTransId="{CCAFD164-9115-44C8-BA44-D3669214D023}"/>
    <dgm:cxn modelId="{697B528D-7FDF-4768-80BE-5A3475C26E98}" type="presOf" srcId="{CCAFD164-9115-44C8-BA44-D3669214D023}" destId="{7DA03BCC-ED57-4D29-B666-AF41C8B7C535}" srcOrd="0" destOrd="0" presId="urn:microsoft.com/office/officeart/2005/8/layout/gear1"/>
    <dgm:cxn modelId="{149B09A8-35B6-4A61-8CF7-E74DC8374B93}" srcId="{DD6316C2-D4CA-460F-9475-9976F8986D2A}" destId="{39149087-C6AA-46E4-806E-9FBB71B97BC5}" srcOrd="1" destOrd="0" parTransId="{9B267B44-8133-4978-8A31-5F0DFCBD979B}" sibTransId="{810E2AF7-5423-451C-9F4A-0CB41F3B57B7}"/>
    <dgm:cxn modelId="{E4616BD0-A6AC-4B99-880B-FE86783A80DC}" type="presOf" srcId="{DD6316C2-D4CA-460F-9475-9976F8986D2A}" destId="{0DA8FC8C-4E4D-4672-99AF-DCDC17AB65DD}" srcOrd="0" destOrd="0" presId="urn:microsoft.com/office/officeart/2005/8/layout/gear1"/>
    <dgm:cxn modelId="{94E491DC-8651-46AF-8E52-EC1FE9961FD2}" type="presOf" srcId="{90D98580-CCE8-429E-B340-A17AC4523A96}" destId="{E98CAB5E-C827-41DD-B04E-28881723B9A2}" srcOrd="1" destOrd="0" presId="urn:microsoft.com/office/officeart/2005/8/layout/gear1"/>
    <dgm:cxn modelId="{8095BEEB-E7E4-451F-979B-F00ED4E37CD8}" srcId="{DD6316C2-D4CA-460F-9475-9976F8986D2A}" destId="{ACAD4E18-AF91-4AB9-B635-469E00B9DC3E}" srcOrd="0" destOrd="0" parTransId="{71165E43-22D9-4970-8E16-812CED4B508A}" sibTransId="{3299AE05-CC68-4F5A-B274-D3BE0D3628A1}"/>
    <dgm:cxn modelId="{5A3820F9-1A69-4DE8-A908-F10571DA4495}" type="presOf" srcId="{ACAD4E18-AF91-4AB9-B635-469E00B9DC3E}" destId="{8505FF1E-0D20-41E7-9213-4B4146D87A60}" srcOrd="1" destOrd="0" presId="urn:microsoft.com/office/officeart/2005/8/layout/gear1"/>
    <dgm:cxn modelId="{B19C9A30-FDF1-4A30-B914-3D282DD39664}" type="presParOf" srcId="{0DA8FC8C-4E4D-4672-99AF-DCDC17AB65DD}" destId="{5FF1EB0C-3AEA-493B-8946-956B80BEE0E2}" srcOrd="0" destOrd="0" presId="urn:microsoft.com/office/officeart/2005/8/layout/gear1"/>
    <dgm:cxn modelId="{5C89FA17-59B1-42B1-B2E9-FE812B2317A0}" type="presParOf" srcId="{0DA8FC8C-4E4D-4672-99AF-DCDC17AB65DD}" destId="{8505FF1E-0D20-41E7-9213-4B4146D87A60}" srcOrd="1" destOrd="0" presId="urn:microsoft.com/office/officeart/2005/8/layout/gear1"/>
    <dgm:cxn modelId="{38C7E87A-619C-4BE2-9FE5-6A5EA94E2866}" type="presParOf" srcId="{0DA8FC8C-4E4D-4672-99AF-DCDC17AB65DD}" destId="{A6ADBC87-FA75-4A29-B00F-45E4F165A91F}" srcOrd="2" destOrd="0" presId="urn:microsoft.com/office/officeart/2005/8/layout/gear1"/>
    <dgm:cxn modelId="{C5B51E30-4C20-49ED-85F8-654DBDE02492}" type="presParOf" srcId="{0DA8FC8C-4E4D-4672-99AF-DCDC17AB65DD}" destId="{0F70AC40-A4B5-4811-AECF-21C432179973}" srcOrd="3" destOrd="0" presId="urn:microsoft.com/office/officeart/2005/8/layout/gear1"/>
    <dgm:cxn modelId="{4B947783-0A2C-4D92-9724-40C6CD52B026}" type="presParOf" srcId="{0DA8FC8C-4E4D-4672-99AF-DCDC17AB65DD}" destId="{31479381-C497-4B62-B5C5-6714BDBE5F22}" srcOrd="4" destOrd="0" presId="urn:microsoft.com/office/officeart/2005/8/layout/gear1"/>
    <dgm:cxn modelId="{5474BB44-B8DC-4501-A01D-FABB5AC29D82}" type="presParOf" srcId="{0DA8FC8C-4E4D-4672-99AF-DCDC17AB65DD}" destId="{9C3B7C35-6B1F-4F24-8C6A-8F332BEBE15B}" srcOrd="5" destOrd="0" presId="urn:microsoft.com/office/officeart/2005/8/layout/gear1"/>
    <dgm:cxn modelId="{B010FA06-5A9E-40BD-8821-7B0E93F83943}" type="presParOf" srcId="{0DA8FC8C-4E4D-4672-99AF-DCDC17AB65DD}" destId="{1003A9B3-53FF-4204-A228-AEDF0B8078CA}" srcOrd="6" destOrd="0" presId="urn:microsoft.com/office/officeart/2005/8/layout/gear1"/>
    <dgm:cxn modelId="{85B95FFE-4DE2-4D2F-BB2D-7FAB24424421}" type="presParOf" srcId="{0DA8FC8C-4E4D-4672-99AF-DCDC17AB65DD}" destId="{E98CAB5E-C827-41DD-B04E-28881723B9A2}" srcOrd="7" destOrd="0" presId="urn:microsoft.com/office/officeart/2005/8/layout/gear1"/>
    <dgm:cxn modelId="{0202A381-6ED6-499D-BD25-F9E2C7444C9F}" type="presParOf" srcId="{0DA8FC8C-4E4D-4672-99AF-DCDC17AB65DD}" destId="{C3CF67B1-5166-4061-95B5-167874A70E55}" srcOrd="8" destOrd="0" presId="urn:microsoft.com/office/officeart/2005/8/layout/gear1"/>
    <dgm:cxn modelId="{6DFB6CAA-545F-4B8D-9653-306F9301F87A}" type="presParOf" srcId="{0DA8FC8C-4E4D-4672-99AF-DCDC17AB65DD}" destId="{F2B06D38-D8EB-417D-9F98-BE55C527351F}" srcOrd="9" destOrd="0" presId="urn:microsoft.com/office/officeart/2005/8/layout/gear1"/>
    <dgm:cxn modelId="{7164FF1E-068C-4C9C-8D5D-A55F6369E5F4}" type="presParOf" srcId="{0DA8FC8C-4E4D-4672-99AF-DCDC17AB65DD}" destId="{E3C58510-BEB7-4E6A-B75D-2B1BBEAB9538}" srcOrd="10" destOrd="0" presId="urn:microsoft.com/office/officeart/2005/8/layout/gear1"/>
    <dgm:cxn modelId="{1029AF03-88D5-4C34-A208-940700B63D98}" type="presParOf" srcId="{0DA8FC8C-4E4D-4672-99AF-DCDC17AB65DD}" destId="{D368D986-6D3A-4BF6-A4DE-827C603375C7}" srcOrd="11" destOrd="0" presId="urn:microsoft.com/office/officeart/2005/8/layout/gear1"/>
    <dgm:cxn modelId="{67FC8548-7DC6-4F9E-B45C-B3AEEF858BAD}" type="presParOf" srcId="{0DA8FC8C-4E4D-4672-99AF-DCDC17AB65DD}" destId="{7DA03BCC-ED57-4D29-B666-AF41C8B7C535}" srcOrd="12" destOrd="0" presId="urn:microsoft.com/office/officeart/2005/8/layout/gear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0A8094F-F109-48C3-A219-083CDF40FC03}" type="doc">
      <dgm:prSet loTypeId="urn:microsoft.com/office/officeart/2018/2/layout/IconVerticalSolidList" loCatId="icon" qsTypeId="urn:microsoft.com/office/officeart/2005/8/quickstyle/simple1" qsCatId="simple" csTypeId="urn:microsoft.com/office/officeart/2018/5/colors/Iconchunking_neutralbg_accent4_2" csCatId="accent4" phldr="1"/>
      <dgm:spPr/>
      <dgm:t>
        <a:bodyPr/>
        <a:lstStyle/>
        <a:p>
          <a:endParaRPr lang="es-CL"/>
        </a:p>
      </dgm:t>
    </dgm:pt>
    <dgm:pt modelId="{96F74ACE-CA72-4F27-B733-8F1FEDCA2BF9}">
      <dgm:prSet phldrT="[Texto]"/>
      <dgm:spPr/>
      <dgm:t>
        <a:bodyPr/>
        <a:lstStyle/>
        <a:p>
          <a:pPr>
            <a:lnSpc>
              <a:spcPct val="100000"/>
            </a:lnSpc>
          </a:pPr>
          <a:r>
            <a:rPr lang="es-CL"/>
            <a:t>Aumento temperatura cerebral</a:t>
          </a:r>
        </a:p>
      </dgm:t>
    </dgm:pt>
    <dgm:pt modelId="{912E6A3F-E15F-4177-B14A-4A87E6376187}" type="parTrans" cxnId="{9E9B0525-F253-4558-AFED-8CDF1218E3B2}">
      <dgm:prSet/>
      <dgm:spPr/>
      <dgm:t>
        <a:bodyPr/>
        <a:lstStyle/>
        <a:p>
          <a:endParaRPr lang="es-CL"/>
        </a:p>
      </dgm:t>
    </dgm:pt>
    <dgm:pt modelId="{B0A665A4-FAAE-4EE5-B87B-8B5ABB445133}" type="sibTrans" cxnId="{9E9B0525-F253-4558-AFED-8CDF1218E3B2}">
      <dgm:prSet/>
      <dgm:spPr/>
      <dgm:t>
        <a:bodyPr/>
        <a:lstStyle/>
        <a:p>
          <a:endParaRPr lang="es-CL"/>
        </a:p>
      </dgm:t>
    </dgm:pt>
    <dgm:pt modelId="{3BF11470-D9DC-4AB3-AF5F-9DCB3CB3FBD1}">
      <dgm:prSet phldrT="[Texto]"/>
      <dgm:spPr/>
      <dgm:t>
        <a:bodyPr/>
        <a:lstStyle/>
        <a:p>
          <a:pPr>
            <a:lnSpc>
              <a:spcPct val="100000"/>
            </a:lnSpc>
          </a:pPr>
          <a:r>
            <a:rPr lang="es-CL"/>
            <a:t>Altera canales iónicos sensibles a temperatura  </a:t>
          </a:r>
        </a:p>
      </dgm:t>
    </dgm:pt>
    <dgm:pt modelId="{B3D8B596-B2D0-4416-89F6-29F7434DEE2E}" type="parTrans" cxnId="{AD1D6365-8E44-415C-8C48-07184183EBCF}">
      <dgm:prSet/>
      <dgm:spPr/>
      <dgm:t>
        <a:bodyPr/>
        <a:lstStyle/>
        <a:p>
          <a:endParaRPr lang="es-CL"/>
        </a:p>
      </dgm:t>
    </dgm:pt>
    <dgm:pt modelId="{DAB0B2CE-3454-449A-B3DE-DA291752A049}" type="sibTrans" cxnId="{AD1D6365-8E44-415C-8C48-07184183EBCF}">
      <dgm:prSet/>
      <dgm:spPr/>
      <dgm:t>
        <a:bodyPr/>
        <a:lstStyle/>
        <a:p>
          <a:endParaRPr lang="es-CL"/>
        </a:p>
      </dgm:t>
    </dgm:pt>
    <dgm:pt modelId="{E0024750-9E4C-4C55-AF32-11345B9FE269}">
      <dgm:prSet phldrT="[Texto]"/>
      <dgm:spPr/>
      <dgm:t>
        <a:bodyPr/>
        <a:lstStyle/>
        <a:p>
          <a:pPr>
            <a:lnSpc>
              <a:spcPct val="100000"/>
            </a:lnSpc>
          </a:pPr>
          <a:r>
            <a:rPr lang="es-CL"/>
            <a:t>Probabilidad de generar actividad neuronal masiva</a:t>
          </a:r>
        </a:p>
      </dgm:t>
    </dgm:pt>
    <dgm:pt modelId="{5B5AB7FD-DF22-45F3-BAAC-5B086B734091}" type="parTrans" cxnId="{8EF4D502-FC40-4925-BDC7-9DA2DAF201C0}">
      <dgm:prSet/>
      <dgm:spPr/>
      <dgm:t>
        <a:bodyPr/>
        <a:lstStyle/>
        <a:p>
          <a:endParaRPr lang="es-CL"/>
        </a:p>
      </dgm:t>
    </dgm:pt>
    <dgm:pt modelId="{82A7F5F2-86E7-47F4-9517-5E6058EBC40D}" type="sibTrans" cxnId="{8EF4D502-FC40-4925-BDC7-9DA2DAF201C0}">
      <dgm:prSet/>
      <dgm:spPr/>
      <dgm:t>
        <a:bodyPr/>
        <a:lstStyle/>
        <a:p>
          <a:endParaRPr lang="es-CL"/>
        </a:p>
      </dgm:t>
    </dgm:pt>
    <dgm:pt modelId="{CCDADCAC-35EA-4103-AED5-2DAA780DA72F}">
      <dgm:prSet phldrT="[Texto]"/>
      <dgm:spPr/>
      <dgm:t>
        <a:bodyPr/>
        <a:lstStyle/>
        <a:p>
          <a:pPr>
            <a:lnSpc>
              <a:spcPct val="100000"/>
            </a:lnSpc>
          </a:pPr>
          <a:r>
            <a:rPr lang="es-CL"/>
            <a:t>Contribuye a la generación de fiebre y viceversa</a:t>
          </a:r>
        </a:p>
      </dgm:t>
    </dgm:pt>
    <dgm:pt modelId="{ACB47CC4-6FA1-41C8-BECF-FFEE4C8651F5}" type="parTrans" cxnId="{046AD251-562B-48A4-B1A2-BF8557077535}">
      <dgm:prSet/>
      <dgm:spPr/>
      <dgm:t>
        <a:bodyPr/>
        <a:lstStyle/>
        <a:p>
          <a:endParaRPr lang="es-CL"/>
        </a:p>
      </dgm:t>
    </dgm:pt>
    <dgm:pt modelId="{0D4CC228-CC85-4B07-9277-CC11C9A4C54B}" type="sibTrans" cxnId="{046AD251-562B-48A4-B1A2-BF8557077535}">
      <dgm:prSet/>
      <dgm:spPr/>
      <dgm:t>
        <a:bodyPr/>
        <a:lstStyle/>
        <a:p>
          <a:endParaRPr lang="es-CL"/>
        </a:p>
      </dgm:t>
    </dgm:pt>
    <dgm:pt modelId="{730B89D1-40A4-4DF8-A184-3362CAF30F4A}">
      <dgm:prSet phldrT="[Texto]"/>
      <dgm:spPr/>
      <dgm:t>
        <a:bodyPr/>
        <a:lstStyle/>
        <a:p>
          <a:pPr>
            <a:lnSpc>
              <a:spcPct val="100000"/>
            </a:lnSpc>
          </a:pPr>
          <a:r>
            <a:rPr lang="es-CL"/>
            <a:t>Aumenta excitabilidad neuronal activando vía glutamato y GABA </a:t>
          </a:r>
          <a:r>
            <a:rPr lang="es-CL">
              <a:sym typeface="Wingdings" panose="05000000000000000000" pitchFamily="2" charset="2"/>
            </a:rPr>
            <a:t> HHV 6</a:t>
          </a:r>
          <a:endParaRPr lang="es-CL"/>
        </a:p>
      </dgm:t>
    </dgm:pt>
    <dgm:pt modelId="{45A60CCC-E952-4DA0-86CF-B91B69CE2633}" type="parTrans" cxnId="{78501C2F-D7E0-4C42-8D66-750E63F988E6}">
      <dgm:prSet/>
      <dgm:spPr/>
      <dgm:t>
        <a:bodyPr/>
        <a:lstStyle/>
        <a:p>
          <a:endParaRPr lang="es-CL"/>
        </a:p>
      </dgm:t>
    </dgm:pt>
    <dgm:pt modelId="{A950C16E-2E3B-4BF2-AF96-5B0D513C435F}" type="sibTrans" cxnId="{78501C2F-D7E0-4C42-8D66-750E63F988E6}">
      <dgm:prSet/>
      <dgm:spPr/>
      <dgm:t>
        <a:bodyPr/>
        <a:lstStyle/>
        <a:p>
          <a:endParaRPr lang="es-CL"/>
        </a:p>
      </dgm:t>
    </dgm:pt>
    <dgm:pt modelId="{CEDF2040-D1D6-4041-ADF8-8E7F40520302}">
      <dgm:prSet phldrT="[Texto]"/>
      <dgm:spPr/>
      <dgm:t>
        <a:bodyPr/>
        <a:lstStyle/>
        <a:p>
          <a:pPr>
            <a:lnSpc>
              <a:spcPct val="100000"/>
            </a:lnSpc>
          </a:pPr>
          <a:r>
            <a:rPr lang="es-CL"/>
            <a:t>Hiperventilación y alcalosis inducida por hipertermia</a:t>
          </a:r>
        </a:p>
      </dgm:t>
    </dgm:pt>
    <dgm:pt modelId="{83230262-A019-49F1-A4FF-A7459C790147}" type="parTrans" cxnId="{507C6F1A-C240-45E6-9C29-DA904F5A4BD0}">
      <dgm:prSet/>
      <dgm:spPr/>
      <dgm:t>
        <a:bodyPr/>
        <a:lstStyle/>
        <a:p>
          <a:endParaRPr lang="es-CL"/>
        </a:p>
      </dgm:t>
    </dgm:pt>
    <dgm:pt modelId="{BD2C7607-868E-4136-98C0-0BEB1F43A342}" type="sibTrans" cxnId="{507C6F1A-C240-45E6-9C29-DA904F5A4BD0}">
      <dgm:prSet/>
      <dgm:spPr/>
      <dgm:t>
        <a:bodyPr/>
        <a:lstStyle/>
        <a:p>
          <a:endParaRPr lang="es-CL"/>
        </a:p>
      </dgm:t>
    </dgm:pt>
    <dgm:pt modelId="{F9C22F7B-9D73-4FA9-84EC-D535CB3FE6FA}">
      <dgm:prSet phldrT="[Texto]"/>
      <dgm:spPr/>
      <dgm:t>
        <a:bodyPr/>
        <a:lstStyle/>
        <a:p>
          <a:pPr>
            <a:lnSpc>
              <a:spcPct val="100000"/>
            </a:lnSpc>
          </a:pPr>
          <a:r>
            <a:rPr lang="es-CL"/>
            <a:t>Alcalosis cerebral provoca excitabilidad neuronal</a:t>
          </a:r>
        </a:p>
      </dgm:t>
    </dgm:pt>
    <dgm:pt modelId="{5C669F2E-2609-4B43-8634-190D62BD4853}" type="parTrans" cxnId="{AD3FD6E0-C6C4-4E7A-930F-1C037F7BE398}">
      <dgm:prSet/>
      <dgm:spPr/>
      <dgm:t>
        <a:bodyPr/>
        <a:lstStyle/>
        <a:p>
          <a:endParaRPr lang="es-CL"/>
        </a:p>
      </dgm:t>
    </dgm:pt>
    <dgm:pt modelId="{61DDA1C5-9931-4EAD-96A3-63CBB91BAB00}" type="sibTrans" cxnId="{AD3FD6E0-C6C4-4E7A-930F-1C037F7BE398}">
      <dgm:prSet/>
      <dgm:spPr/>
      <dgm:t>
        <a:bodyPr/>
        <a:lstStyle/>
        <a:p>
          <a:endParaRPr lang="es-CL"/>
        </a:p>
      </dgm:t>
    </dgm:pt>
    <dgm:pt modelId="{79A4CC0A-3EA5-472A-B731-82D7BE792CB3}">
      <dgm:prSet phldrT="[Texto]"/>
      <dgm:spPr/>
      <dgm:t>
        <a:bodyPr/>
        <a:lstStyle/>
        <a:p>
          <a:pPr>
            <a:lnSpc>
              <a:spcPct val="100000"/>
            </a:lnSpc>
          </a:pPr>
          <a:r>
            <a:rPr lang="es-CL"/>
            <a:t>Pero otras condiciones con alcalosis no provocan convulsiones.</a:t>
          </a:r>
        </a:p>
      </dgm:t>
    </dgm:pt>
    <dgm:pt modelId="{930B8079-B6C6-4B41-9DE5-980A3C33E917}" type="parTrans" cxnId="{003728EC-B5A8-4674-B0C2-A43ADD3931E2}">
      <dgm:prSet/>
      <dgm:spPr/>
      <dgm:t>
        <a:bodyPr/>
        <a:lstStyle/>
        <a:p>
          <a:endParaRPr lang="es-CL"/>
        </a:p>
      </dgm:t>
    </dgm:pt>
    <dgm:pt modelId="{49DC2FE5-BD0B-4765-BCCC-C35D596B9765}" type="sibTrans" cxnId="{003728EC-B5A8-4674-B0C2-A43ADD3931E2}">
      <dgm:prSet/>
      <dgm:spPr/>
      <dgm:t>
        <a:bodyPr/>
        <a:lstStyle/>
        <a:p>
          <a:endParaRPr lang="es-CL"/>
        </a:p>
      </dgm:t>
    </dgm:pt>
    <dgm:pt modelId="{231D20EA-E758-4825-9D04-E3E0AEC8BCBD}">
      <dgm:prSet phldrT="[Texto]"/>
      <dgm:spPr/>
      <dgm:t>
        <a:bodyPr/>
        <a:lstStyle/>
        <a:p>
          <a:pPr>
            <a:lnSpc>
              <a:spcPct val="100000"/>
            </a:lnSpc>
          </a:pPr>
          <a:r>
            <a:rPr lang="en-US"/>
            <a:t>Interleukin-1β</a:t>
          </a:r>
          <a:endParaRPr lang="es-CL"/>
        </a:p>
      </dgm:t>
    </dgm:pt>
    <dgm:pt modelId="{E92C740C-7E9F-4643-94E5-3209B51191ED}" type="sibTrans" cxnId="{3EA17B37-78DA-4303-8CCC-7AEBB33F09AB}">
      <dgm:prSet/>
      <dgm:spPr/>
      <dgm:t>
        <a:bodyPr/>
        <a:lstStyle/>
        <a:p>
          <a:endParaRPr lang="es-CL"/>
        </a:p>
      </dgm:t>
    </dgm:pt>
    <dgm:pt modelId="{B1212CA4-C9CB-42DC-952C-F652DDFF5E7A}" type="parTrans" cxnId="{3EA17B37-78DA-4303-8CCC-7AEBB33F09AB}">
      <dgm:prSet/>
      <dgm:spPr/>
      <dgm:t>
        <a:bodyPr/>
        <a:lstStyle/>
        <a:p>
          <a:endParaRPr lang="es-CL"/>
        </a:p>
      </dgm:t>
    </dgm:pt>
    <dgm:pt modelId="{9D80A7DD-A765-44E8-A9B1-0F61145002F3}">
      <dgm:prSet/>
      <dgm:spPr/>
      <dgm:t>
        <a:bodyPr/>
        <a:lstStyle/>
        <a:p>
          <a:pPr>
            <a:lnSpc>
              <a:spcPct val="100000"/>
            </a:lnSpc>
          </a:pPr>
          <a:r>
            <a:rPr lang="es-CL"/>
            <a:t>Cerebro inmaduro </a:t>
          </a:r>
        </a:p>
      </dgm:t>
    </dgm:pt>
    <dgm:pt modelId="{30C35DCD-0B3B-4718-9C8A-B633AB692A3A}" type="parTrans" cxnId="{D0F3E902-1897-49B3-A60A-FB6035448FE4}">
      <dgm:prSet/>
      <dgm:spPr/>
      <dgm:t>
        <a:bodyPr/>
        <a:lstStyle/>
        <a:p>
          <a:endParaRPr lang="es-CL"/>
        </a:p>
      </dgm:t>
    </dgm:pt>
    <dgm:pt modelId="{00600B06-C9F9-424B-A483-578FDEC44911}" type="sibTrans" cxnId="{D0F3E902-1897-49B3-A60A-FB6035448FE4}">
      <dgm:prSet/>
      <dgm:spPr/>
      <dgm:t>
        <a:bodyPr/>
        <a:lstStyle/>
        <a:p>
          <a:endParaRPr lang="es-CL"/>
        </a:p>
      </dgm:t>
    </dgm:pt>
    <dgm:pt modelId="{FD785E17-AA76-48CB-A8B3-8E9E170C8BE3}">
      <dgm:prSet/>
      <dgm:spPr/>
      <dgm:t>
        <a:bodyPr/>
        <a:lstStyle/>
        <a:p>
          <a:pPr>
            <a:lnSpc>
              <a:spcPct val="100000"/>
            </a:lnSpc>
          </a:pPr>
          <a:r>
            <a:rPr lang="en-US"/>
            <a:t>Expresión aumentada de receptores excitatorios</a:t>
          </a:r>
          <a:endParaRPr lang="es-CL"/>
        </a:p>
      </dgm:t>
    </dgm:pt>
    <dgm:pt modelId="{AA922D0A-C6D0-4B45-83F0-F2223993C9DD}" type="parTrans" cxnId="{96BEF94B-656B-4EF6-97F2-654B046D9BFB}">
      <dgm:prSet/>
      <dgm:spPr/>
      <dgm:t>
        <a:bodyPr/>
        <a:lstStyle/>
        <a:p>
          <a:endParaRPr lang="es-CL"/>
        </a:p>
      </dgm:t>
    </dgm:pt>
    <dgm:pt modelId="{1ECB2807-F72E-4D81-B043-7BEB591B2DB0}" type="sibTrans" cxnId="{96BEF94B-656B-4EF6-97F2-654B046D9BFB}">
      <dgm:prSet/>
      <dgm:spPr/>
      <dgm:t>
        <a:bodyPr/>
        <a:lstStyle/>
        <a:p>
          <a:endParaRPr lang="es-CL"/>
        </a:p>
      </dgm:t>
    </dgm:pt>
    <dgm:pt modelId="{FCA634EC-5533-4946-8516-CC41402101C8}">
      <dgm:prSet/>
      <dgm:spPr/>
      <dgm:t>
        <a:bodyPr/>
        <a:lstStyle/>
        <a:p>
          <a:pPr>
            <a:lnSpc>
              <a:spcPct val="100000"/>
            </a:lnSpc>
          </a:pPr>
          <a:r>
            <a:rPr lang="en-US"/>
            <a:t>Inmadurez de redes para suprimir crisis </a:t>
          </a:r>
          <a:endParaRPr lang="es-CL"/>
        </a:p>
      </dgm:t>
    </dgm:pt>
    <dgm:pt modelId="{48F6B32D-BD05-4C3F-99C5-F11CA1C08B85}" type="parTrans" cxnId="{F8657662-FF25-4552-BFBA-F82AD0FF0CC6}">
      <dgm:prSet/>
      <dgm:spPr/>
      <dgm:t>
        <a:bodyPr/>
        <a:lstStyle/>
        <a:p>
          <a:endParaRPr lang="es-CL"/>
        </a:p>
      </dgm:t>
    </dgm:pt>
    <dgm:pt modelId="{5CCFB2F9-C226-4E37-B0AF-6F82DF3E6EB4}" type="sibTrans" cxnId="{F8657662-FF25-4552-BFBA-F82AD0FF0CC6}">
      <dgm:prSet/>
      <dgm:spPr/>
      <dgm:t>
        <a:bodyPr/>
        <a:lstStyle/>
        <a:p>
          <a:endParaRPr lang="es-CL"/>
        </a:p>
      </dgm:t>
    </dgm:pt>
    <dgm:pt modelId="{DB574259-3792-40F2-8BA2-AD4CF1BE20B7}" type="pres">
      <dgm:prSet presAssocID="{50A8094F-F109-48C3-A219-083CDF40FC03}" presName="root" presStyleCnt="0">
        <dgm:presLayoutVars>
          <dgm:dir/>
          <dgm:resizeHandles val="exact"/>
        </dgm:presLayoutVars>
      </dgm:prSet>
      <dgm:spPr/>
    </dgm:pt>
    <dgm:pt modelId="{D66CB977-106C-4388-9C77-F1DA2FF86252}" type="pres">
      <dgm:prSet presAssocID="{96F74ACE-CA72-4F27-B733-8F1FEDCA2BF9}" presName="compNode" presStyleCnt="0"/>
      <dgm:spPr/>
    </dgm:pt>
    <dgm:pt modelId="{28CC952D-842C-4D74-B4DD-51EB7F7164A2}" type="pres">
      <dgm:prSet presAssocID="{96F74ACE-CA72-4F27-B733-8F1FEDCA2BF9}" presName="bgRect" presStyleLbl="bgShp" presStyleIdx="0" presStyleCnt="4"/>
      <dgm:spPr/>
    </dgm:pt>
    <dgm:pt modelId="{07FFD65A-0BCB-4291-8D00-B01D665CFC0D}" type="pres">
      <dgm:prSet presAssocID="{96F74ACE-CA72-4F27-B733-8F1FEDCA2BF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a:ext>
      </dgm:extLst>
    </dgm:pt>
    <dgm:pt modelId="{2A085E15-0FF6-4106-9C8D-7A76AB413234}" type="pres">
      <dgm:prSet presAssocID="{96F74ACE-CA72-4F27-B733-8F1FEDCA2BF9}" presName="spaceRect" presStyleCnt="0"/>
      <dgm:spPr/>
    </dgm:pt>
    <dgm:pt modelId="{E98364BF-E628-47D7-A381-911300B4E64D}" type="pres">
      <dgm:prSet presAssocID="{96F74ACE-CA72-4F27-B733-8F1FEDCA2BF9}" presName="parTx" presStyleLbl="revTx" presStyleIdx="0" presStyleCnt="8">
        <dgm:presLayoutVars>
          <dgm:chMax val="0"/>
          <dgm:chPref val="0"/>
        </dgm:presLayoutVars>
      </dgm:prSet>
      <dgm:spPr/>
    </dgm:pt>
    <dgm:pt modelId="{54F18399-36CB-4DBA-BA18-EAF053737CBC}" type="pres">
      <dgm:prSet presAssocID="{96F74ACE-CA72-4F27-B733-8F1FEDCA2BF9}" presName="desTx" presStyleLbl="revTx" presStyleIdx="1" presStyleCnt="8">
        <dgm:presLayoutVars/>
      </dgm:prSet>
      <dgm:spPr/>
    </dgm:pt>
    <dgm:pt modelId="{A53F20E3-FCF6-4DA3-B380-E4E70551C39D}" type="pres">
      <dgm:prSet presAssocID="{B0A665A4-FAAE-4EE5-B87B-8B5ABB445133}" presName="sibTrans" presStyleCnt="0"/>
      <dgm:spPr/>
    </dgm:pt>
    <dgm:pt modelId="{5801DEF8-C6EE-4D27-BE87-6A70530CB010}" type="pres">
      <dgm:prSet presAssocID="{9D80A7DD-A765-44E8-A9B1-0F61145002F3}" presName="compNode" presStyleCnt="0"/>
      <dgm:spPr/>
    </dgm:pt>
    <dgm:pt modelId="{A1CFA65A-AFB7-477B-8B0B-E8FE1E191FAE}" type="pres">
      <dgm:prSet presAssocID="{9D80A7DD-A765-44E8-A9B1-0F61145002F3}" presName="bgRect" presStyleLbl="bgShp" presStyleIdx="1" presStyleCnt="4"/>
      <dgm:spPr/>
    </dgm:pt>
    <dgm:pt modelId="{2ACB0CBD-CD23-4D90-9F1B-CBE2C495DB6D}" type="pres">
      <dgm:prSet presAssocID="{9D80A7DD-A765-44E8-A9B1-0F61145002F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ain in head"/>
        </a:ext>
      </dgm:extLst>
    </dgm:pt>
    <dgm:pt modelId="{A7CDAF69-D7C9-4CDE-89A8-3954FCF197E0}" type="pres">
      <dgm:prSet presAssocID="{9D80A7DD-A765-44E8-A9B1-0F61145002F3}" presName="spaceRect" presStyleCnt="0"/>
      <dgm:spPr/>
    </dgm:pt>
    <dgm:pt modelId="{C739044B-913D-4354-AA5E-D5432070A4D4}" type="pres">
      <dgm:prSet presAssocID="{9D80A7DD-A765-44E8-A9B1-0F61145002F3}" presName="parTx" presStyleLbl="revTx" presStyleIdx="2" presStyleCnt="8">
        <dgm:presLayoutVars>
          <dgm:chMax val="0"/>
          <dgm:chPref val="0"/>
        </dgm:presLayoutVars>
      </dgm:prSet>
      <dgm:spPr/>
    </dgm:pt>
    <dgm:pt modelId="{899607B8-6908-41FE-A976-21BFEFC78DB5}" type="pres">
      <dgm:prSet presAssocID="{9D80A7DD-A765-44E8-A9B1-0F61145002F3}" presName="desTx" presStyleLbl="revTx" presStyleIdx="3" presStyleCnt="8">
        <dgm:presLayoutVars/>
      </dgm:prSet>
      <dgm:spPr/>
    </dgm:pt>
    <dgm:pt modelId="{4F64CFA0-46C3-4F7C-9E53-D54FC985A5E2}" type="pres">
      <dgm:prSet presAssocID="{00600B06-C9F9-424B-A483-578FDEC44911}" presName="sibTrans" presStyleCnt="0"/>
      <dgm:spPr/>
    </dgm:pt>
    <dgm:pt modelId="{5673A56B-9B36-48BF-8788-E87F99FB6894}" type="pres">
      <dgm:prSet presAssocID="{231D20EA-E758-4825-9D04-E3E0AEC8BCBD}" presName="compNode" presStyleCnt="0"/>
      <dgm:spPr/>
    </dgm:pt>
    <dgm:pt modelId="{31F41EEC-28A5-4A51-ACD6-C37B81C29607}" type="pres">
      <dgm:prSet presAssocID="{231D20EA-E758-4825-9D04-E3E0AEC8BCBD}" presName="bgRect" presStyleLbl="bgShp" presStyleIdx="2" presStyleCnt="4"/>
      <dgm:spPr/>
    </dgm:pt>
    <dgm:pt modelId="{66FCC1E8-16A8-4F8E-96A6-1755A1AAC769}" type="pres">
      <dgm:prSet presAssocID="{231D20EA-E758-4825-9D04-E3E0AEC8BCB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inger Print"/>
        </a:ext>
      </dgm:extLst>
    </dgm:pt>
    <dgm:pt modelId="{1D062A2F-6A95-4254-BF55-D777F64F9AAA}" type="pres">
      <dgm:prSet presAssocID="{231D20EA-E758-4825-9D04-E3E0AEC8BCBD}" presName="spaceRect" presStyleCnt="0"/>
      <dgm:spPr/>
    </dgm:pt>
    <dgm:pt modelId="{ACDCFFCC-A6BB-43CE-ADBC-A29B6B08D3C6}" type="pres">
      <dgm:prSet presAssocID="{231D20EA-E758-4825-9D04-E3E0AEC8BCBD}" presName="parTx" presStyleLbl="revTx" presStyleIdx="4" presStyleCnt="8">
        <dgm:presLayoutVars>
          <dgm:chMax val="0"/>
          <dgm:chPref val="0"/>
        </dgm:presLayoutVars>
      </dgm:prSet>
      <dgm:spPr/>
    </dgm:pt>
    <dgm:pt modelId="{0EB2B1C6-0704-4CD2-8A81-790C63D7B812}" type="pres">
      <dgm:prSet presAssocID="{231D20EA-E758-4825-9D04-E3E0AEC8BCBD}" presName="desTx" presStyleLbl="revTx" presStyleIdx="5" presStyleCnt="8">
        <dgm:presLayoutVars/>
      </dgm:prSet>
      <dgm:spPr/>
    </dgm:pt>
    <dgm:pt modelId="{DFA37112-9B4E-4054-8992-B68597D05F33}" type="pres">
      <dgm:prSet presAssocID="{E92C740C-7E9F-4643-94E5-3209B51191ED}" presName="sibTrans" presStyleCnt="0"/>
      <dgm:spPr/>
    </dgm:pt>
    <dgm:pt modelId="{93BC8D03-D6A9-440D-839B-2F5F196DA86F}" type="pres">
      <dgm:prSet presAssocID="{CEDF2040-D1D6-4041-ADF8-8E7F40520302}" presName="compNode" presStyleCnt="0"/>
      <dgm:spPr/>
    </dgm:pt>
    <dgm:pt modelId="{1486F32C-2EE5-4D5B-AB39-69775B8A823D}" type="pres">
      <dgm:prSet presAssocID="{CEDF2040-D1D6-4041-ADF8-8E7F40520302}" presName="bgRect" presStyleLbl="bgShp" presStyleIdx="3" presStyleCnt="4"/>
      <dgm:spPr/>
    </dgm:pt>
    <dgm:pt modelId="{BCB10F68-1CA1-435C-B688-B676758B0BB5}" type="pres">
      <dgm:prSet presAssocID="{CEDF2040-D1D6-4041-ADF8-8E7F4052030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isconnected"/>
        </a:ext>
      </dgm:extLst>
    </dgm:pt>
    <dgm:pt modelId="{693799D4-337B-4290-B76C-32B53CB56043}" type="pres">
      <dgm:prSet presAssocID="{CEDF2040-D1D6-4041-ADF8-8E7F40520302}" presName="spaceRect" presStyleCnt="0"/>
      <dgm:spPr/>
    </dgm:pt>
    <dgm:pt modelId="{ACD3CCED-5135-4B51-9C3A-75C220F9A169}" type="pres">
      <dgm:prSet presAssocID="{CEDF2040-D1D6-4041-ADF8-8E7F40520302}" presName="parTx" presStyleLbl="revTx" presStyleIdx="6" presStyleCnt="8">
        <dgm:presLayoutVars>
          <dgm:chMax val="0"/>
          <dgm:chPref val="0"/>
        </dgm:presLayoutVars>
      </dgm:prSet>
      <dgm:spPr/>
    </dgm:pt>
    <dgm:pt modelId="{399C297A-DA71-42A1-8C08-BAFEC960B717}" type="pres">
      <dgm:prSet presAssocID="{CEDF2040-D1D6-4041-ADF8-8E7F40520302}" presName="desTx" presStyleLbl="revTx" presStyleIdx="7" presStyleCnt="8">
        <dgm:presLayoutVars/>
      </dgm:prSet>
      <dgm:spPr/>
    </dgm:pt>
  </dgm:ptLst>
  <dgm:cxnLst>
    <dgm:cxn modelId="{998D6401-A903-453E-9CEF-6D653BDF528D}" type="presOf" srcId="{CCDADCAC-35EA-4103-AED5-2DAA780DA72F}" destId="{0EB2B1C6-0704-4CD2-8A81-790C63D7B812}" srcOrd="0" destOrd="0" presId="urn:microsoft.com/office/officeart/2018/2/layout/IconVerticalSolidList"/>
    <dgm:cxn modelId="{8EF4D502-FC40-4925-BDC7-9DA2DAF201C0}" srcId="{96F74ACE-CA72-4F27-B733-8F1FEDCA2BF9}" destId="{E0024750-9E4C-4C55-AF32-11345B9FE269}" srcOrd="1" destOrd="0" parTransId="{5B5AB7FD-DF22-45F3-BAAC-5B086B734091}" sibTransId="{82A7F5F2-86E7-47F4-9517-5E6058EBC40D}"/>
    <dgm:cxn modelId="{D0F3E902-1897-49B3-A60A-FB6035448FE4}" srcId="{50A8094F-F109-48C3-A219-083CDF40FC03}" destId="{9D80A7DD-A765-44E8-A9B1-0F61145002F3}" srcOrd="1" destOrd="0" parTransId="{30C35DCD-0B3B-4718-9C8A-B633AB692A3A}" sibTransId="{00600B06-C9F9-424B-A483-578FDEC44911}"/>
    <dgm:cxn modelId="{39F85C0E-5ECC-4A72-9686-20EE801F578D}" type="presOf" srcId="{3BF11470-D9DC-4AB3-AF5F-9DCB3CB3FBD1}" destId="{54F18399-36CB-4DBA-BA18-EAF053737CBC}" srcOrd="0" destOrd="0" presId="urn:microsoft.com/office/officeart/2018/2/layout/IconVerticalSolidList"/>
    <dgm:cxn modelId="{507C6F1A-C240-45E6-9C29-DA904F5A4BD0}" srcId="{50A8094F-F109-48C3-A219-083CDF40FC03}" destId="{CEDF2040-D1D6-4041-ADF8-8E7F40520302}" srcOrd="3" destOrd="0" parTransId="{83230262-A019-49F1-A4FF-A7459C790147}" sibTransId="{BD2C7607-868E-4136-98C0-0BEB1F43A342}"/>
    <dgm:cxn modelId="{9E9B0525-F253-4558-AFED-8CDF1218E3B2}" srcId="{50A8094F-F109-48C3-A219-083CDF40FC03}" destId="{96F74ACE-CA72-4F27-B733-8F1FEDCA2BF9}" srcOrd="0" destOrd="0" parTransId="{912E6A3F-E15F-4177-B14A-4A87E6376187}" sibTransId="{B0A665A4-FAAE-4EE5-B87B-8B5ABB445133}"/>
    <dgm:cxn modelId="{F5466F2A-71B1-493C-8FB8-C5558444BE31}" type="presOf" srcId="{F9C22F7B-9D73-4FA9-84EC-D535CB3FE6FA}" destId="{399C297A-DA71-42A1-8C08-BAFEC960B717}" srcOrd="0" destOrd="0" presId="urn:microsoft.com/office/officeart/2018/2/layout/IconVerticalSolidList"/>
    <dgm:cxn modelId="{78501C2F-D7E0-4C42-8D66-750E63F988E6}" srcId="{231D20EA-E758-4825-9D04-E3E0AEC8BCBD}" destId="{730B89D1-40A4-4DF8-A184-3362CAF30F4A}" srcOrd="1" destOrd="0" parTransId="{45A60CCC-E952-4DA0-86CF-B91B69CE2633}" sibTransId="{A950C16E-2E3B-4BF2-AF96-5B0D513C435F}"/>
    <dgm:cxn modelId="{3EA17B37-78DA-4303-8CCC-7AEBB33F09AB}" srcId="{50A8094F-F109-48C3-A219-083CDF40FC03}" destId="{231D20EA-E758-4825-9D04-E3E0AEC8BCBD}" srcOrd="2" destOrd="0" parTransId="{B1212CA4-C9CB-42DC-952C-F652DDFF5E7A}" sibTransId="{E92C740C-7E9F-4643-94E5-3209B51191ED}"/>
    <dgm:cxn modelId="{781ABB39-D65C-4332-985F-82907F675E89}" type="presOf" srcId="{9D80A7DD-A765-44E8-A9B1-0F61145002F3}" destId="{C739044B-913D-4354-AA5E-D5432070A4D4}" srcOrd="0" destOrd="0" presId="urn:microsoft.com/office/officeart/2018/2/layout/IconVerticalSolidList"/>
    <dgm:cxn modelId="{2597F33A-0C6B-4B50-AADF-C201807D31E0}" type="presOf" srcId="{E0024750-9E4C-4C55-AF32-11345B9FE269}" destId="{54F18399-36CB-4DBA-BA18-EAF053737CBC}" srcOrd="0" destOrd="1" presId="urn:microsoft.com/office/officeart/2018/2/layout/IconVerticalSolidList"/>
    <dgm:cxn modelId="{F8657662-FF25-4552-BFBA-F82AD0FF0CC6}" srcId="{9D80A7DD-A765-44E8-A9B1-0F61145002F3}" destId="{FCA634EC-5533-4946-8516-CC41402101C8}" srcOrd="1" destOrd="0" parTransId="{48F6B32D-BD05-4C3F-99C5-F11CA1C08B85}" sibTransId="{5CCFB2F9-C226-4E37-B0AF-6F82DF3E6EB4}"/>
    <dgm:cxn modelId="{AD1D6365-8E44-415C-8C48-07184183EBCF}" srcId="{96F74ACE-CA72-4F27-B733-8F1FEDCA2BF9}" destId="{3BF11470-D9DC-4AB3-AF5F-9DCB3CB3FBD1}" srcOrd="0" destOrd="0" parTransId="{B3D8B596-B2D0-4416-89F6-29F7434DEE2E}" sibTransId="{DAB0B2CE-3454-449A-B3DE-DA291752A049}"/>
    <dgm:cxn modelId="{1E708D46-07CD-4686-8B86-33FE199CF153}" type="presOf" srcId="{FCA634EC-5533-4946-8516-CC41402101C8}" destId="{899607B8-6908-41FE-A976-21BFEFC78DB5}" srcOrd="0" destOrd="1" presId="urn:microsoft.com/office/officeart/2018/2/layout/IconVerticalSolidList"/>
    <dgm:cxn modelId="{96BEF94B-656B-4EF6-97F2-654B046D9BFB}" srcId="{9D80A7DD-A765-44E8-A9B1-0F61145002F3}" destId="{FD785E17-AA76-48CB-A8B3-8E9E170C8BE3}" srcOrd="0" destOrd="0" parTransId="{AA922D0A-C6D0-4B45-83F0-F2223993C9DD}" sibTransId="{1ECB2807-F72E-4D81-B043-7BEB591B2DB0}"/>
    <dgm:cxn modelId="{046AD251-562B-48A4-B1A2-BF8557077535}" srcId="{231D20EA-E758-4825-9D04-E3E0AEC8BCBD}" destId="{CCDADCAC-35EA-4103-AED5-2DAA780DA72F}" srcOrd="0" destOrd="0" parTransId="{ACB47CC4-6FA1-41C8-BECF-FFEE4C8651F5}" sibTransId="{0D4CC228-CC85-4B07-9277-CC11C9A4C54B}"/>
    <dgm:cxn modelId="{1EBB4A7F-8A08-4159-BDA9-BA1762988014}" type="presOf" srcId="{CEDF2040-D1D6-4041-ADF8-8E7F40520302}" destId="{ACD3CCED-5135-4B51-9C3A-75C220F9A169}" srcOrd="0" destOrd="0" presId="urn:microsoft.com/office/officeart/2018/2/layout/IconVerticalSolidList"/>
    <dgm:cxn modelId="{AB291C82-5037-424E-9923-811D0983FEEA}" type="presOf" srcId="{50A8094F-F109-48C3-A219-083CDF40FC03}" destId="{DB574259-3792-40F2-8BA2-AD4CF1BE20B7}" srcOrd="0" destOrd="0" presId="urn:microsoft.com/office/officeart/2018/2/layout/IconVerticalSolidList"/>
    <dgm:cxn modelId="{9D6DDF8E-4B0F-4A13-8563-4D11CB6202EF}" type="presOf" srcId="{730B89D1-40A4-4DF8-A184-3362CAF30F4A}" destId="{0EB2B1C6-0704-4CD2-8A81-790C63D7B812}" srcOrd="0" destOrd="1" presId="urn:microsoft.com/office/officeart/2018/2/layout/IconVerticalSolidList"/>
    <dgm:cxn modelId="{9CEC549C-958C-4F90-BECD-B075EC95195D}" type="presOf" srcId="{231D20EA-E758-4825-9D04-E3E0AEC8BCBD}" destId="{ACDCFFCC-A6BB-43CE-ADBC-A29B6B08D3C6}" srcOrd="0" destOrd="0" presId="urn:microsoft.com/office/officeart/2018/2/layout/IconVerticalSolidList"/>
    <dgm:cxn modelId="{AD3FD6E0-C6C4-4E7A-930F-1C037F7BE398}" srcId="{CEDF2040-D1D6-4041-ADF8-8E7F40520302}" destId="{F9C22F7B-9D73-4FA9-84EC-D535CB3FE6FA}" srcOrd="0" destOrd="0" parTransId="{5C669F2E-2609-4B43-8634-190D62BD4853}" sibTransId="{61DDA1C5-9931-4EAD-96A3-63CBB91BAB00}"/>
    <dgm:cxn modelId="{6DDCDDE9-AA5B-445C-B6A6-717862133908}" type="presOf" srcId="{96F74ACE-CA72-4F27-B733-8F1FEDCA2BF9}" destId="{E98364BF-E628-47D7-A381-911300B4E64D}" srcOrd="0" destOrd="0" presId="urn:microsoft.com/office/officeart/2018/2/layout/IconVerticalSolidList"/>
    <dgm:cxn modelId="{003728EC-B5A8-4674-B0C2-A43ADD3931E2}" srcId="{CEDF2040-D1D6-4041-ADF8-8E7F40520302}" destId="{79A4CC0A-3EA5-472A-B731-82D7BE792CB3}" srcOrd="1" destOrd="0" parTransId="{930B8079-B6C6-4B41-9DE5-980A3C33E917}" sibTransId="{49DC2FE5-BD0B-4765-BCCC-C35D596B9765}"/>
    <dgm:cxn modelId="{D57E35ED-68E4-421D-92FB-8156F5994A6D}" type="presOf" srcId="{79A4CC0A-3EA5-472A-B731-82D7BE792CB3}" destId="{399C297A-DA71-42A1-8C08-BAFEC960B717}" srcOrd="0" destOrd="1" presId="urn:microsoft.com/office/officeart/2018/2/layout/IconVerticalSolidList"/>
    <dgm:cxn modelId="{734493F4-F46A-403F-A78B-1B94578C3565}" type="presOf" srcId="{FD785E17-AA76-48CB-A8B3-8E9E170C8BE3}" destId="{899607B8-6908-41FE-A976-21BFEFC78DB5}" srcOrd="0" destOrd="0" presId="urn:microsoft.com/office/officeart/2018/2/layout/IconVerticalSolidList"/>
    <dgm:cxn modelId="{BF23D7F6-C840-491D-A2F1-C9BA5C21529A}" type="presParOf" srcId="{DB574259-3792-40F2-8BA2-AD4CF1BE20B7}" destId="{D66CB977-106C-4388-9C77-F1DA2FF86252}" srcOrd="0" destOrd="0" presId="urn:microsoft.com/office/officeart/2018/2/layout/IconVerticalSolidList"/>
    <dgm:cxn modelId="{A08C53BB-428A-4E39-BF72-7EB186F10A7C}" type="presParOf" srcId="{D66CB977-106C-4388-9C77-F1DA2FF86252}" destId="{28CC952D-842C-4D74-B4DD-51EB7F7164A2}" srcOrd="0" destOrd="0" presId="urn:microsoft.com/office/officeart/2018/2/layout/IconVerticalSolidList"/>
    <dgm:cxn modelId="{28A636C4-B365-4BB2-81FF-0B568E3CD47F}" type="presParOf" srcId="{D66CB977-106C-4388-9C77-F1DA2FF86252}" destId="{07FFD65A-0BCB-4291-8D00-B01D665CFC0D}" srcOrd="1" destOrd="0" presId="urn:microsoft.com/office/officeart/2018/2/layout/IconVerticalSolidList"/>
    <dgm:cxn modelId="{DAB3175E-BC72-4F1C-A284-B8C9A3E2FFC0}" type="presParOf" srcId="{D66CB977-106C-4388-9C77-F1DA2FF86252}" destId="{2A085E15-0FF6-4106-9C8D-7A76AB413234}" srcOrd="2" destOrd="0" presId="urn:microsoft.com/office/officeart/2018/2/layout/IconVerticalSolidList"/>
    <dgm:cxn modelId="{D5A501F8-3698-426C-9E9D-7697AEFC9AAC}" type="presParOf" srcId="{D66CB977-106C-4388-9C77-F1DA2FF86252}" destId="{E98364BF-E628-47D7-A381-911300B4E64D}" srcOrd="3" destOrd="0" presId="urn:microsoft.com/office/officeart/2018/2/layout/IconVerticalSolidList"/>
    <dgm:cxn modelId="{82CED475-9D2B-404B-9946-8F4F92644A4B}" type="presParOf" srcId="{D66CB977-106C-4388-9C77-F1DA2FF86252}" destId="{54F18399-36CB-4DBA-BA18-EAF053737CBC}" srcOrd="4" destOrd="0" presId="urn:microsoft.com/office/officeart/2018/2/layout/IconVerticalSolidList"/>
    <dgm:cxn modelId="{F9B694FA-C82A-44EE-A5BE-5341866E5DE3}" type="presParOf" srcId="{DB574259-3792-40F2-8BA2-AD4CF1BE20B7}" destId="{A53F20E3-FCF6-4DA3-B380-E4E70551C39D}" srcOrd="1" destOrd="0" presId="urn:microsoft.com/office/officeart/2018/2/layout/IconVerticalSolidList"/>
    <dgm:cxn modelId="{0D74F479-3B7E-4732-9DC7-65DB0A9520F3}" type="presParOf" srcId="{DB574259-3792-40F2-8BA2-AD4CF1BE20B7}" destId="{5801DEF8-C6EE-4D27-BE87-6A70530CB010}" srcOrd="2" destOrd="0" presId="urn:microsoft.com/office/officeart/2018/2/layout/IconVerticalSolidList"/>
    <dgm:cxn modelId="{FDA132ED-B63C-4A7D-9656-99B79F1A98FD}" type="presParOf" srcId="{5801DEF8-C6EE-4D27-BE87-6A70530CB010}" destId="{A1CFA65A-AFB7-477B-8B0B-E8FE1E191FAE}" srcOrd="0" destOrd="0" presId="urn:microsoft.com/office/officeart/2018/2/layout/IconVerticalSolidList"/>
    <dgm:cxn modelId="{C76F6D5C-C933-4885-B931-C885F993FBC5}" type="presParOf" srcId="{5801DEF8-C6EE-4D27-BE87-6A70530CB010}" destId="{2ACB0CBD-CD23-4D90-9F1B-CBE2C495DB6D}" srcOrd="1" destOrd="0" presId="urn:microsoft.com/office/officeart/2018/2/layout/IconVerticalSolidList"/>
    <dgm:cxn modelId="{0201FEBE-F784-4BA4-9CAE-979FC3B48447}" type="presParOf" srcId="{5801DEF8-C6EE-4D27-BE87-6A70530CB010}" destId="{A7CDAF69-D7C9-4CDE-89A8-3954FCF197E0}" srcOrd="2" destOrd="0" presId="urn:microsoft.com/office/officeart/2018/2/layout/IconVerticalSolidList"/>
    <dgm:cxn modelId="{CB7C567C-E66F-46BF-B0FC-1E46AF66EA94}" type="presParOf" srcId="{5801DEF8-C6EE-4D27-BE87-6A70530CB010}" destId="{C739044B-913D-4354-AA5E-D5432070A4D4}" srcOrd="3" destOrd="0" presId="urn:microsoft.com/office/officeart/2018/2/layout/IconVerticalSolidList"/>
    <dgm:cxn modelId="{F8ACB768-056B-46D0-B89A-D0D58B4436D4}" type="presParOf" srcId="{5801DEF8-C6EE-4D27-BE87-6A70530CB010}" destId="{899607B8-6908-41FE-A976-21BFEFC78DB5}" srcOrd="4" destOrd="0" presId="urn:microsoft.com/office/officeart/2018/2/layout/IconVerticalSolidList"/>
    <dgm:cxn modelId="{EF2D74EB-B117-4389-8EB3-4DE60CBACE74}" type="presParOf" srcId="{DB574259-3792-40F2-8BA2-AD4CF1BE20B7}" destId="{4F64CFA0-46C3-4F7C-9E53-D54FC985A5E2}" srcOrd="3" destOrd="0" presId="urn:microsoft.com/office/officeart/2018/2/layout/IconVerticalSolidList"/>
    <dgm:cxn modelId="{163571F1-14C7-4F77-B0F4-FC7B3B1CB0AB}" type="presParOf" srcId="{DB574259-3792-40F2-8BA2-AD4CF1BE20B7}" destId="{5673A56B-9B36-48BF-8788-E87F99FB6894}" srcOrd="4" destOrd="0" presId="urn:microsoft.com/office/officeart/2018/2/layout/IconVerticalSolidList"/>
    <dgm:cxn modelId="{04D7E3E8-A486-446E-A763-1476AE49E7A5}" type="presParOf" srcId="{5673A56B-9B36-48BF-8788-E87F99FB6894}" destId="{31F41EEC-28A5-4A51-ACD6-C37B81C29607}" srcOrd="0" destOrd="0" presId="urn:microsoft.com/office/officeart/2018/2/layout/IconVerticalSolidList"/>
    <dgm:cxn modelId="{F64B3E43-9F30-459D-AE0A-4237D0F05131}" type="presParOf" srcId="{5673A56B-9B36-48BF-8788-E87F99FB6894}" destId="{66FCC1E8-16A8-4F8E-96A6-1755A1AAC769}" srcOrd="1" destOrd="0" presId="urn:microsoft.com/office/officeart/2018/2/layout/IconVerticalSolidList"/>
    <dgm:cxn modelId="{343DC894-6D3E-4892-ACB9-B8C9939ED94F}" type="presParOf" srcId="{5673A56B-9B36-48BF-8788-E87F99FB6894}" destId="{1D062A2F-6A95-4254-BF55-D777F64F9AAA}" srcOrd="2" destOrd="0" presId="urn:microsoft.com/office/officeart/2018/2/layout/IconVerticalSolidList"/>
    <dgm:cxn modelId="{14A51504-FE62-4C47-822F-EF64091585DC}" type="presParOf" srcId="{5673A56B-9B36-48BF-8788-E87F99FB6894}" destId="{ACDCFFCC-A6BB-43CE-ADBC-A29B6B08D3C6}" srcOrd="3" destOrd="0" presId="urn:microsoft.com/office/officeart/2018/2/layout/IconVerticalSolidList"/>
    <dgm:cxn modelId="{684920C0-459F-4BE8-9479-F86FE0379FBF}" type="presParOf" srcId="{5673A56B-9B36-48BF-8788-E87F99FB6894}" destId="{0EB2B1C6-0704-4CD2-8A81-790C63D7B812}" srcOrd="4" destOrd="0" presId="urn:microsoft.com/office/officeart/2018/2/layout/IconVerticalSolidList"/>
    <dgm:cxn modelId="{BD9A79C4-0BFA-4B91-9B1B-37D3B5840D41}" type="presParOf" srcId="{DB574259-3792-40F2-8BA2-AD4CF1BE20B7}" destId="{DFA37112-9B4E-4054-8992-B68597D05F33}" srcOrd="5" destOrd="0" presId="urn:microsoft.com/office/officeart/2018/2/layout/IconVerticalSolidList"/>
    <dgm:cxn modelId="{2EF4C174-798B-476D-9E99-E371C98A8175}" type="presParOf" srcId="{DB574259-3792-40F2-8BA2-AD4CF1BE20B7}" destId="{93BC8D03-D6A9-440D-839B-2F5F196DA86F}" srcOrd="6" destOrd="0" presId="urn:microsoft.com/office/officeart/2018/2/layout/IconVerticalSolidList"/>
    <dgm:cxn modelId="{B6594F09-E58C-444B-AE14-2F7A8AA592D9}" type="presParOf" srcId="{93BC8D03-D6A9-440D-839B-2F5F196DA86F}" destId="{1486F32C-2EE5-4D5B-AB39-69775B8A823D}" srcOrd="0" destOrd="0" presId="urn:microsoft.com/office/officeart/2018/2/layout/IconVerticalSolidList"/>
    <dgm:cxn modelId="{33A9EA44-C072-44C1-BFEC-59F55C872DA6}" type="presParOf" srcId="{93BC8D03-D6A9-440D-839B-2F5F196DA86F}" destId="{BCB10F68-1CA1-435C-B688-B676758B0BB5}" srcOrd="1" destOrd="0" presId="urn:microsoft.com/office/officeart/2018/2/layout/IconVerticalSolidList"/>
    <dgm:cxn modelId="{21790F43-993C-4AD1-9C23-FC2E3621016C}" type="presParOf" srcId="{93BC8D03-D6A9-440D-839B-2F5F196DA86F}" destId="{693799D4-337B-4290-B76C-32B53CB56043}" srcOrd="2" destOrd="0" presId="urn:microsoft.com/office/officeart/2018/2/layout/IconVerticalSolidList"/>
    <dgm:cxn modelId="{B7C88B36-4683-4AA9-B03B-DDF68BB653FB}" type="presParOf" srcId="{93BC8D03-D6A9-440D-839B-2F5F196DA86F}" destId="{ACD3CCED-5135-4B51-9C3A-75C220F9A169}" srcOrd="3" destOrd="0" presId="urn:microsoft.com/office/officeart/2018/2/layout/IconVerticalSolidList"/>
    <dgm:cxn modelId="{F692BE3B-42D7-4FF8-A1A5-D802A292654C}" type="presParOf" srcId="{93BC8D03-D6A9-440D-839B-2F5F196DA86F}" destId="{399C297A-DA71-42A1-8C08-BAFEC960B717}" srcOrd="4"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1F4FF3D-0C63-4FF3-9775-631E055A8FC7}" type="doc">
      <dgm:prSet loTypeId="urn:microsoft.com/office/officeart/2005/8/layout/matrix3" loCatId="matrix" qsTypeId="urn:microsoft.com/office/officeart/2005/8/quickstyle/simple5" qsCatId="simple" csTypeId="urn:microsoft.com/office/officeart/2005/8/colors/accent0_3" csCatId="mainScheme" phldr="1"/>
      <dgm:spPr/>
      <dgm:t>
        <a:bodyPr/>
        <a:lstStyle/>
        <a:p>
          <a:endParaRPr lang="es-CL"/>
        </a:p>
      </dgm:t>
    </dgm:pt>
    <dgm:pt modelId="{514B9799-BBB9-46DE-BC48-7063B2A6754F}">
      <dgm:prSet/>
      <dgm:spPr/>
      <dgm:t>
        <a:bodyPr/>
        <a:lstStyle/>
        <a:p>
          <a:pPr rtl="0"/>
          <a:r>
            <a:rPr lang="es-CL" b="1" dirty="0"/>
            <a:t>Historia familiar de convulsión febril</a:t>
          </a:r>
        </a:p>
      </dgm:t>
    </dgm:pt>
    <dgm:pt modelId="{EC97804D-B041-474E-9696-3704B2CFF99F}" type="parTrans" cxnId="{7EC4DE99-E09D-4C45-8968-75A4229F6342}">
      <dgm:prSet/>
      <dgm:spPr/>
      <dgm:t>
        <a:bodyPr/>
        <a:lstStyle/>
        <a:p>
          <a:endParaRPr lang="es-CL"/>
        </a:p>
      </dgm:t>
    </dgm:pt>
    <dgm:pt modelId="{95578789-BA6D-42EB-82A3-B380FBE82B44}" type="sibTrans" cxnId="{7EC4DE99-E09D-4C45-8968-75A4229F6342}">
      <dgm:prSet/>
      <dgm:spPr/>
      <dgm:t>
        <a:bodyPr/>
        <a:lstStyle/>
        <a:p>
          <a:endParaRPr lang="es-CL"/>
        </a:p>
      </dgm:t>
    </dgm:pt>
    <dgm:pt modelId="{DA299EBB-B9A6-4900-9FF6-D92D0C7ED466}">
      <dgm:prSet/>
      <dgm:spPr/>
      <dgm:t>
        <a:bodyPr/>
        <a:lstStyle/>
        <a:p>
          <a:pPr rtl="0"/>
          <a:r>
            <a:rPr lang="es-CL" b="1" dirty="0"/>
            <a:t>Edad &lt; 18 meses</a:t>
          </a:r>
        </a:p>
      </dgm:t>
    </dgm:pt>
    <dgm:pt modelId="{623A9587-9885-44B2-A6DF-DE6FC51975FD}" type="parTrans" cxnId="{5953FBF7-8B4B-4AE5-9A2B-569A54F0FCEC}">
      <dgm:prSet/>
      <dgm:spPr/>
      <dgm:t>
        <a:bodyPr/>
        <a:lstStyle/>
        <a:p>
          <a:endParaRPr lang="es-CL"/>
        </a:p>
      </dgm:t>
    </dgm:pt>
    <dgm:pt modelId="{6786F012-7743-4B64-A533-8ABD88545FCD}" type="sibTrans" cxnId="{5953FBF7-8B4B-4AE5-9A2B-569A54F0FCEC}">
      <dgm:prSet/>
      <dgm:spPr/>
      <dgm:t>
        <a:bodyPr/>
        <a:lstStyle/>
        <a:p>
          <a:endParaRPr lang="es-CL"/>
        </a:p>
      </dgm:t>
    </dgm:pt>
    <dgm:pt modelId="{F654999C-37A0-4336-8DD2-3F259DD26C2D}">
      <dgm:prSet/>
      <dgm:spPr/>
      <dgm:t>
        <a:bodyPr/>
        <a:lstStyle/>
        <a:p>
          <a:pPr rtl="0"/>
          <a:r>
            <a:rPr lang="es-CL" dirty="0"/>
            <a:t>Temperatura &lt;40°C en la primera convulsión</a:t>
          </a:r>
        </a:p>
      </dgm:t>
    </dgm:pt>
    <dgm:pt modelId="{331E8326-87F4-4004-8D82-582EBC5C61EB}" type="parTrans" cxnId="{BEF3D7C9-2312-4787-844B-47F6069BC4AD}">
      <dgm:prSet/>
      <dgm:spPr/>
      <dgm:t>
        <a:bodyPr/>
        <a:lstStyle/>
        <a:p>
          <a:endParaRPr lang="es-CL"/>
        </a:p>
      </dgm:t>
    </dgm:pt>
    <dgm:pt modelId="{AB9DFB56-496B-4454-AA92-AE9D45DFBA85}" type="sibTrans" cxnId="{BEF3D7C9-2312-4787-844B-47F6069BC4AD}">
      <dgm:prSet/>
      <dgm:spPr/>
      <dgm:t>
        <a:bodyPr/>
        <a:lstStyle/>
        <a:p>
          <a:endParaRPr lang="es-CL"/>
        </a:p>
      </dgm:t>
    </dgm:pt>
    <dgm:pt modelId="{A802D7A3-5D1E-4839-AB8A-1F0468E4076E}">
      <dgm:prSet/>
      <dgm:spPr/>
      <dgm:t>
        <a:bodyPr/>
        <a:lstStyle/>
        <a:p>
          <a:pPr rtl="0"/>
          <a:r>
            <a:rPr lang="es-CL" dirty="0"/>
            <a:t>&lt; de 1 hora entre inicio de fiebre y convulsión </a:t>
          </a:r>
        </a:p>
      </dgm:t>
    </dgm:pt>
    <dgm:pt modelId="{67B8E128-4F29-44E7-9B19-536B5ED498D6}" type="parTrans" cxnId="{A1FA7668-F146-49C6-93DA-6EDE697CA19E}">
      <dgm:prSet/>
      <dgm:spPr/>
      <dgm:t>
        <a:bodyPr/>
        <a:lstStyle/>
        <a:p>
          <a:endParaRPr lang="es-CL"/>
        </a:p>
      </dgm:t>
    </dgm:pt>
    <dgm:pt modelId="{F8ADD36B-4C44-4333-B41D-503DD6E70203}" type="sibTrans" cxnId="{A1FA7668-F146-49C6-93DA-6EDE697CA19E}">
      <dgm:prSet/>
      <dgm:spPr/>
      <dgm:t>
        <a:bodyPr/>
        <a:lstStyle/>
        <a:p>
          <a:endParaRPr lang="es-CL"/>
        </a:p>
      </dgm:t>
    </dgm:pt>
    <dgm:pt modelId="{C2F9B0AF-50D6-4DD5-94A0-873617F76FD2}" type="pres">
      <dgm:prSet presAssocID="{71F4FF3D-0C63-4FF3-9775-631E055A8FC7}" presName="matrix" presStyleCnt="0">
        <dgm:presLayoutVars>
          <dgm:chMax val="1"/>
          <dgm:dir/>
          <dgm:resizeHandles val="exact"/>
        </dgm:presLayoutVars>
      </dgm:prSet>
      <dgm:spPr/>
    </dgm:pt>
    <dgm:pt modelId="{0CEDA39B-284A-44D8-8372-6B2184D2BEC2}" type="pres">
      <dgm:prSet presAssocID="{71F4FF3D-0C63-4FF3-9775-631E055A8FC7}" presName="diamond" presStyleLbl="bgShp" presStyleIdx="0" presStyleCnt="1"/>
      <dgm:spPr/>
    </dgm:pt>
    <dgm:pt modelId="{C75D6815-6C31-471A-8EA2-516141F0A509}" type="pres">
      <dgm:prSet presAssocID="{71F4FF3D-0C63-4FF3-9775-631E055A8FC7}" presName="quad1" presStyleLbl="node1" presStyleIdx="0" presStyleCnt="4">
        <dgm:presLayoutVars>
          <dgm:chMax val="0"/>
          <dgm:chPref val="0"/>
          <dgm:bulletEnabled val="1"/>
        </dgm:presLayoutVars>
      </dgm:prSet>
      <dgm:spPr/>
    </dgm:pt>
    <dgm:pt modelId="{CF0CEDA1-FD53-447D-BF02-D73DA61A6388}" type="pres">
      <dgm:prSet presAssocID="{71F4FF3D-0C63-4FF3-9775-631E055A8FC7}" presName="quad2" presStyleLbl="node1" presStyleIdx="1" presStyleCnt="4">
        <dgm:presLayoutVars>
          <dgm:chMax val="0"/>
          <dgm:chPref val="0"/>
          <dgm:bulletEnabled val="1"/>
        </dgm:presLayoutVars>
      </dgm:prSet>
      <dgm:spPr/>
    </dgm:pt>
    <dgm:pt modelId="{92497AEA-7811-45BB-BF29-2956528905B6}" type="pres">
      <dgm:prSet presAssocID="{71F4FF3D-0C63-4FF3-9775-631E055A8FC7}" presName="quad3" presStyleLbl="node1" presStyleIdx="2" presStyleCnt="4">
        <dgm:presLayoutVars>
          <dgm:chMax val="0"/>
          <dgm:chPref val="0"/>
          <dgm:bulletEnabled val="1"/>
        </dgm:presLayoutVars>
      </dgm:prSet>
      <dgm:spPr/>
    </dgm:pt>
    <dgm:pt modelId="{0BFCD82E-FA8A-4875-BF3B-C845A569EFBE}" type="pres">
      <dgm:prSet presAssocID="{71F4FF3D-0C63-4FF3-9775-631E055A8FC7}" presName="quad4" presStyleLbl="node1" presStyleIdx="3" presStyleCnt="4">
        <dgm:presLayoutVars>
          <dgm:chMax val="0"/>
          <dgm:chPref val="0"/>
          <dgm:bulletEnabled val="1"/>
        </dgm:presLayoutVars>
      </dgm:prSet>
      <dgm:spPr/>
    </dgm:pt>
  </dgm:ptLst>
  <dgm:cxnLst>
    <dgm:cxn modelId="{1D71752C-7D4D-4BF1-A4E8-9B550C2234BA}" type="presOf" srcId="{DA299EBB-B9A6-4900-9FF6-D92D0C7ED466}" destId="{CF0CEDA1-FD53-447D-BF02-D73DA61A6388}" srcOrd="0" destOrd="0" presId="urn:microsoft.com/office/officeart/2005/8/layout/matrix3"/>
    <dgm:cxn modelId="{4AB6A465-81F5-444D-9E95-85C0D07B5120}" type="presOf" srcId="{514B9799-BBB9-46DE-BC48-7063B2A6754F}" destId="{C75D6815-6C31-471A-8EA2-516141F0A509}" srcOrd="0" destOrd="0" presId="urn:microsoft.com/office/officeart/2005/8/layout/matrix3"/>
    <dgm:cxn modelId="{A1FA7668-F146-49C6-93DA-6EDE697CA19E}" srcId="{71F4FF3D-0C63-4FF3-9775-631E055A8FC7}" destId="{A802D7A3-5D1E-4839-AB8A-1F0468E4076E}" srcOrd="3" destOrd="0" parTransId="{67B8E128-4F29-44E7-9B19-536B5ED498D6}" sibTransId="{F8ADD36B-4C44-4333-B41D-503DD6E70203}"/>
    <dgm:cxn modelId="{B4F3D56B-F167-4ADB-A4C6-91FA422D9E5B}" type="presOf" srcId="{A802D7A3-5D1E-4839-AB8A-1F0468E4076E}" destId="{0BFCD82E-FA8A-4875-BF3B-C845A569EFBE}" srcOrd="0" destOrd="0" presId="urn:microsoft.com/office/officeart/2005/8/layout/matrix3"/>
    <dgm:cxn modelId="{7EC4DE99-E09D-4C45-8968-75A4229F6342}" srcId="{71F4FF3D-0C63-4FF3-9775-631E055A8FC7}" destId="{514B9799-BBB9-46DE-BC48-7063B2A6754F}" srcOrd="0" destOrd="0" parTransId="{EC97804D-B041-474E-9696-3704B2CFF99F}" sibTransId="{95578789-BA6D-42EB-82A3-B380FBE82B44}"/>
    <dgm:cxn modelId="{40F41CA3-DA98-4B41-893B-D82DE7BF36B6}" type="presOf" srcId="{F654999C-37A0-4336-8DD2-3F259DD26C2D}" destId="{92497AEA-7811-45BB-BF29-2956528905B6}" srcOrd="0" destOrd="0" presId="urn:microsoft.com/office/officeart/2005/8/layout/matrix3"/>
    <dgm:cxn modelId="{BEF3D7C9-2312-4787-844B-47F6069BC4AD}" srcId="{71F4FF3D-0C63-4FF3-9775-631E055A8FC7}" destId="{F654999C-37A0-4336-8DD2-3F259DD26C2D}" srcOrd="2" destOrd="0" parTransId="{331E8326-87F4-4004-8D82-582EBC5C61EB}" sibTransId="{AB9DFB56-496B-4454-AA92-AE9D45DFBA85}"/>
    <dgm:cxn modelId="{60E970DC-7505-4DC4-951E-7F4EFF37BB7E}" type="presOf" srcId="{71F4FF3D-0C63-4FF3-9775-631E055A8FC7}" destId="{C2F9B0AF-50D6-4DD5-94A0-873617F76FD2}" srcOrd="0" destOrd="0" presId="urn:microsoft.com/office/officeart/2005/8/layout/matrix3"/>
    <dgm:cxn modelId="{5953FBF7-8B4B-4AE5-9A2B-569A54F0FCEC}" srcId="{71F4FF3D-0C63-4FF3-9775-631E055A8FC7}" destId="{DA299EBB-B9A6-4900-9FF6-D92D0C7ED466}" srcOrd="1" destOrd="0" parTransId="{623A9587-9885-44B2-A6DF-DE6FC51975FD}" sibTransId="{6786F012-7743-4B64-A533-8ABD88545FCD}"/>
    <dgm:cxn modelId="{93ABFD2D-2D3A-4298-922B-EFB015354A28}" type="presParOf" srcId="{C2F9B0AF-50D6-4DD5-94A0-873617F76FD2}" destId="{0CEDA39B-284A-44D8-8372-6B2184D2BEC2}" srcOrd="0" destOrd="0" presId="urn:microsoft.com/office/officeart/2005/8/layout/matrix3"/>
    <dgm:cxn modelId="{FAEC787E-583E-45FE-9DDA-E97C58B83944}" type="presParOf" srcId="{C2F9B0AF-50D6-4DD5-94A0-873617F76FD2}" destId="{C75D6815-6C31-471A-8EA2-516141F0A509}" srcOrd="1" destOrd="0" presId="urn:microsoft.com/office/officeart/2005/8/layout/matrix3"/>
    <dgm:cxn modelId="{B3100B2B-91DF-4A34-A02E-5D880B357E40}" type="presParOf" srcId="{C2F9B0AF-50D6-4DD5-94A0-873617F76FD2}" destId="{CF0CEDA1-FD53-447D-BF02-D73DA61A6388}" srcOrd="2" destOrd="0" presId="urn:microsoft.com/office/officeart/2005/8/layout/matrix3"/>
    <dgm:cxn modelId="{14DA40CC-421C-4ACF-A93E-92EEA7591695}" type="presParOf" srcId="{C2F9B0AF-50D6-4DD5-94A0-873617F76FD2}" destId="{92497AEA-7811-45BB-BF29-2956528905B6}" srcOrd="3" destOrd="0" presId="urn:microsoft.com/office/officeart/2005/8/layout/matrix3"/>
    <dgm:cxn modelId="{65452A7C-6C11-4B7C-B53E-F731A6D31583}" type="presParOf" srcId="{C2F9B0AF-50D6-4DD5-94A0-873617F76FD2}" destId="{0BFCD82E-FA8A-4875-BF3B-C845A569EFBE}" srcOrd="4" destOrd="0" presId="urn:microsoft.com/office/officeart/2005/8/layout/matrix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34D338D-3B5D-4949-A7D9-5AE402D6DB48}" type="doc">
      <dgm:prSet loTypeId="urn:microsoft.com/office/officeart/2005/8/layout/matrix3" loCatId="matrix" qsTypeId="urn:microsoft.com/office/officeart/2005/8/quickstyle/simple5" qsCatId="simple" csTypeId="urn:microsoft.com/office/officeart/2005/8/colors/accent0_3" csCatId="mainScheme" phldr="1"/>
      <dgm:spPr/>
      <dgm:t>
        <a:bodyPr/>
        <a:lstStyle/>
        <a:p>
          <a:endParaRPr lang="es-CL"/>
        </a:p>
      </dgm:t>
    </dgm:pt>
    <dgm:pt modelId="{64C5734E-CE39-4F64-8491-7F13A358F2E2}">
      <dgm:prSet phldrT="[Texto]" custT="1"/>
      <dgm:spPr/>
      <dgm:t>
        <a:bodyPr/>
        <a:lstStyle/>
        <a:p>
          <a:r>
            <a:rPr lang="es-CL" sz="1700" dirty="0"/>
            <a:t>Desarrollo neurológico anormal</a:t>
          </a:r>
        </a:p>
      </dgm:t>
    </dgm:pt>
    <dgm:pt modelId="{3A773E45-EA45-4C94-A571-61F13E53D93C}" type="parTrans" cxnId="{CB96C19F-001A-41BF-9D8F-DE249BF9A49D}">
      <dgm:prSet/>
      <dgm:spPr/>
      <dgm:t>
        <a:bodyPr/>
        <a:lstStyle/>
        <a:p>
          <a:endParaRPr lang="es-CL"/>
        </a:p>
      </dgm:t>
    </dgm:pt>
    <dgm:pt modelId="{4C6AB9F8-E3B6-452F-A35E-FB9D68D7FDC8}" type="sibTrans" cxnId="{CB96C19F-001A-41BF-9D8F-DE249BF9A49D}">
      <dgm:prSet/>
      <dgm:spPr/>
      <dgm:t>
        <a:bodyPr/>
        <a:lstStyle/>
        <a:p>
          <a:endParaRPr lang="es-CL"/>
        </a:p>
      </dgm:t>
    </dgm:pt>
    <dgm:pt modelId="{EA1698FC-977B-43B7-AB59-933589A013DD}">
      <dgm:prSet phldrT="[Texto]" custT="1"/>
      <dgm:spPr/>
      <dgm:t>
        <a:bodyPr/>
        <a:lstStyle/>
        <a:p>
          <a:r>
            <a:rPr lang="es-CL" sz="1700" dirty="0"/>
            <a:t>Crisis compleja, incluyendo status </a:t>
          </a:r>
        </a:p>
      </dgm:t>
    </dgm:pt>
    <dgm:pt modelId="{CB9BC685-4678-4BA9-B0DF-92C6DCC6A9C7}" type="parTrans" cxnId="{59DA9C05-A2F1-4509-BE04-67DAC4CCB00E}">
      <dgm:prSet/>
      <dgm:spPr/>
      <dgm:t>
        <a:bodyPr/>
        <a:lstStyle/>
        <a:p>
          <a:endParaRPr lang="es-CL"/>
        </a:p>
      </dgm:t>
    </dgm:pt>
    <dgm:pt modelId="{7507C1D7-F7D5-457F-900D-8EA77C9A0CBB}" type="sibTrans" cxnId="{59DA9C05-A2F1-4509-BE04-67DAC4CCB00E}">
      <dgm:prSet/>
      <dgm:spPr/>
      <dgm:t>
        <a:bodyPr/>
        <a:lstStyle/>
        <a:p>
          <a:endParaRPr lang="es-CL"/>
        </a:p>
      </dgm:t>
    </dgm:pt>
    <dgm:pt modelId="{9147B0D7-67E9-448F-AD55-F0ACBA7FD6C1}">
      <dgm:prSet phldrT="[Texto]" custT="1"/>
      <dgm:spPr/>
      <dgm:t>
        <a:bodyPr/>
        <a:lstStyle/>
        <a:p>
          <a:r>
            <a:rPr lang="es-CL" sz="1700" dirty="0"/>
            <a:t>Historia familiar epilepsia </a:t>
          </a:r>
        </a:p>
      </dgm:t>
    </dgm:pt>
    <dgm:pt modelId="{48036FC7-AE44-4853-ADF5-8B3E72F41769}" type="parTrans" cxnId="{25691E58-DC51-44B9-A6DA-64D596390372}">
      <dgm:prSet/>
      <dgm:spPr/>
      <dgm:t>
        <a:bodyPr/>
        <a:lstStyle/>
        <a:p>
          <a:endParaRPr lang="es-CL"/>
        </a:p>
      </dgm:t>
    </dgm:pt>
    <dgm:pt modelId="{045C6FE1-42C5-4706-AB7F-9BE591C80D79}" type="sibTrans" cxnId="{25691E58-DC51-44B9-A6DA-64D596390372}">
      <dgm:prSet/>
      <dgm:spPr/>
      <dgm:t>
        <a:bodyPr/>
        <a:lstStyle/>
        <a:p>
          <a:endParaRPr lang="es-CL"/>
        </a:p>
      </dgm:t>
    </dgm:pt>
    <dgm:pt modelId="{640625AB-3F2B-4332-A7B5-B12E9BAE2A99}">
      <dgm:prSet custT="1"/>
      <dgm:spPr/>
      <dgm:t>
        <a:bodyPr/>
        <a:lstStyle/>
        <a:p>
          <a:r>
            <a:rPr lang="es-CL" sz="1700" dirty="0"/>
            <a:t>Duración de fiebre </a:t>
          </a:r>
        </a:p>
      </dgm:t>
    </dgm:pt>
    <dgm:pt modelId="{3C49973B-D4F2-4DA1-B83E-1C62DEB0521D}" type="parTrans" cxnId="{39034E35-CA87-481A-89DF-DEAAA8600D7D}">
      <dgm:prSet/>
      <dgm:spPr/>
      <dgm:t>
        <a:bodyPr/>
        <a:lstStyle/>
        <a:p>
          <a:endParaRPr lang="es-CL"/>
        </a:p>
      </dgm:t>
    </dgm:pt>
    <dgm:pt modelId="{3FC3CC80-7F46-4A58-971F-65170498426B}" type="sibTrans" cxnId="{39034E35-CA87-481A-89DF-DEAAA8600D7D}">
      <dgm:prSet/>
      <dgm:spPr/>
      <dgm:t>
        <a:bodyPr/>
        <a:lstStyle/>
        <a:p>
          <a:endParaRPr lang="es-CL"/>
        </a:p>
      </dgm:t>
    </dgm:pt>
    <dgm:pt modelId="{65118694-EA89-44B0-8C44-39AA4815E273}" type="pres">
      <dgm:prSet presAssocID="{634D338D-3B5D-4949-A7D9-5AE402D6DB48}" presName="matrix" presStyleCnt="0">
        <dgm:presLayoutVars>
          <dgm:chMax val="1"/>
          <dgm:dir/>
          <dgm:resizeHandles val="exact"/>
        </dgm:presLayoutVars>
      </dgm:prSet>
      <dgm:spPr/>
    </dgm:pt>
    <dgm:pt modelId="{DFE6CA04-C84B-4A13-B6CD-E844230054C4}" type="pres">
      <dgm:prSet presAssocID="{634D338D-3B5D-4949-A7D9-5AE402D6DB48}" presName="diamond" presStyleLbl="bgShp" presStyleIdx="0" presStyleCnt="1"/>
      <dgm:spPr/>
    </dgm:pt>
    <dgm:pt modelId="{1315E6A0-2CB0-4EBF-B562-2E483B6BCB94}" type="pres">
      <dgm:prSet presAssocID="{634D338D-3B5D-4949-A7D9-5AE402D6DB48}" presName="quad1" presStyleLbl="node1" presStyleIdx="0" presStyleCnt="4">
        <dgm:presLayoutVars>
          <dgm:chMax val="0"/>
          <dgm:chPref val="0"/>
          <dgm:bulletEnabled val="1"/>
        </dgm:presLayoutVars>
      </dgm:prSet>
      <dgm:spPr/>
    </dgm:pt>
    <dgm:pt modelId="{D97A2990-A7C4-4591-8E50-0F132ADE784A}" type="pres">
      <dgm:prSet presAssocID="{634D338D-3B5D-4949-A7D9-5AE402D6DB48}" presName="quad2" presStyleLbl="node1" presStyleIdx="1" presStyleCnt="4">
        <dgm:presLayoutVars>
          <dgm:chMax val="0"/>
          <dgm:chPref val="0"/>
          <dgm:bulletEnabled val="1"/>
        </dgm:presLayoutVars>
      </dgm:prSet>
      <dgm:spPr/>
    </dgm:pt>
    <dgm:pt modelId="{ECA5E819-0CD3-437D-BE9B-DC0967DE4469}" type="pres">
      <dgm:prSet presAssocID="{634D338D-3B5D-4949-A7D9-5AE402D6DB48}" presName="quad3" presStyleLbl="node1" presStyleIdx="2" presStyleCnt="4">
        <dgm:presLayoutVars>
          <dgm:chMax val="0"/>
          <dgm:chPref val="0"/>
          <dgm:bulletEnabled val="1"/>
        </dgm:presLayoutVars>
      </dgm:prSet>
      <dgm:spPr/>
    </dgm:pt>
    <dgm:pt modelId="{6ACE7E35-5D50-47DC-BE34-ED371ED34EAE}" type="pres">
      <dgm:prSet presAssocID="{634D338D-3B5D-4949-A7D9-5AE402D6DB48}" presName="quad4" presStyleLbl="node1" presStyleIdx="3" presStyleCnt="4">
        <dgm:presLayoutVars>
          <dgm:chMax val="0"/>
          <dgm:chPref val="0"/>
          <dgm:bulletEnabled val="1"/>
        </dgm:presLayoutVars>
      </dgm:prSet>
      <dgm:spPr/>
    </dgm:pt>
  </dgm:ptLst>
  <dgm:cxnLst>
    <dgm:cxn modelId="{59DA9C05-A2F1-4509-BE04-67DAC4CCB00E}" srcId="{634D338D-3B5D-4949-A7D9-5AE402D6DB48}" destId="{EA1698FC-977B-43B7-AB59-933589A013DD}" srcOrd="1" destOrd="0" parTransId="{CB9BC685-4678-4BA9-B0DF-92C6DCC6A9C7}" sibTransId="{7507C1D7-F7D5-457F-900D-8EA77C9A0CBB}"/>
    <dgm:cxn modelId="{39034E35-CA87-481A-89DF-DEAAA8600D7D}" srcId="{634D338D-3B5D-4949-A7D9-5AE402D6DB48}" destId="{640625AB-3F2B-4332-A7B5-B12E9BAE2A99}" srcOrd="3" destOrd="0" parTransId="{3C49973B-D4F2-4DA1-B83E-1C62DEB0521D}" sibTransId="{3FC3CC80-7F46-4A58-971F-65170498426B}"/>
    <dgm:cxn modelId="{25691E58-DC51-44B9-A6DA-64D596390372}" srcId="{634D338D-3B5D-4949-A7D9-5AE402D6DB48}" destId="{9147B0D7-67E9-448F-AD55-F0ACBA7FD6C1}" srcOrd="2" destOrd="0" parTransId="{48036FC7-AE44-4853-ADF5-8B3E72F41769}" sibTransId="{045C6FE1-42C5-4706-AB7F-9BE591C80D79}"/>
    <dgm:cxn modelId="{AB900B7A-438D-4A31-9504-5227312D9E67}" type="presOf" srcId="{9147B0D7-67E9-448F-AD55-F0ACBA7FD6C1}" destId="{ECA5E819-0CD3-437D-BE9B-DC0967DE4469}" srcOrd="0" destOrd="0" presId="urn:microsoft.com/office/officeart/2005/8/layout/matrix3"/>
    <dgm:cxn modelId="{38AA677B-6846-4858-B80D-5B52DC11F49A}" type="presOf" srcId="{634D338D-3B5D-4949-A7D9-5AE402D6DB48}" destId="{65118694-EA89-44B0-8C44-39AA4815E273}" srcOrd="0" destOrd="0" presId="urn:microsoft.com/office/officeart/2005/8/layout/matrix3"/>
    <dgm:cxn modelId="{CB96C19F-001A-41BF-9D8F-DE249BF9A49D}" srcId="{634D338D-3B5D-4949-A7D9-5AE402D6DB48}" destId="{64C5734E-CE39-4F64-8491-7F13A358F2E2}" srcOrd="0" destOrd="0" parTransId="{3A773E45-EA45-4C94-A571-61F13E53D93C}" sibTransId="{4C6AB9F8-E3B6-452F-A35E-FB9D68D7FDC8}"/>
    <dgm:cxn modelId="{CFCE91D5-B532-4131-BD56-021CA29F52FB}" type="presOf" srcId="{640625AB-3F2B-4332-A7B5-B12E9BAE2A99}" destId="{6ACE7E35-5D50-47DC-BE34-ED371ED34EAE}" srcOrd="0" destOrd="0" presId="urn:microsoft.com/office/officeart/2005/8/layout/matrix3"/>
    <dgm:cxn modelId="{553F65F7-A146-4406-8A15-E70A32DA937D}" type="presOf" srcId="{EA1698FC-977B-43B7-AB59-933589A013DD}" destId="{D97A2990-A7C4-4591-8E50-0F132ADE784A}" srcOrd="0" destOrd="0" presId="urn:microsoft.com/office/officeart/2005/8/layout/matrix3"/>
    <dgm:cxn modelId="{1B0555F7-7300-462D-8B81-6C326C0DE958}" type="presOf" srcId="{64C5734E-CE39-4F64-8491-7F13A358F2E2}" destId="{1315E6A0-2CB0-4EBF-B562-2E483B6BCB94}" srcOrd="0" destOrd="0" presId="urn:microsoft.com/office/officeart/2005/8/layout/matrix3"/>
    <dgm:cxn modelId="{546681B8-9273-4DE7-A4AB-74C10D41995D}" type="presParOf" srcId="{65118694-EA89-44B0-8C44-39AA4815E273}" destId="{DFE6CA04-C84B-4A13-B6CD-E844230054C4}" srcOrd="0" destOrd="0" presId="urn:microsoft.com/office/officeart/2005/8/layout/matrix3"/>
    <dgm:cxn modelId="{CB21A7A0-3B0F-4117-B54D-587EF3FD3CB5}" type="presParOf" srcId="{65118694-EA89-44B0-8C44-39AA4815E273}" destId="{1315E6A0-2CB0-4EBF-B562-2E483B6BCB94}" srcOrd="1" destOrd="0" presId="urn:microsoft.com/office/officeart/2005/8/layout/matrix3"/>
    <dgm:cxn modelId="{C8C9886A-8A6F-48E6-B2CF-96B8CB805B63}" type="presParOf" srcId="{65118694-EA89-44B0-8C44-39AA4815E273}" destId="{D97A2990-A7C4-4591-8E50-0F132ADE784A}" srcOrd="2" destOrd="0" presId="urn:microsoft.com/office/officeart/2005/8/layout/matrix3"/>
    <dgm:cxn modelId="{570B73BB-6541-4689-8BCD-91BFE183F5BC}" type="presParOf" srcId="{65118694-EA89-44B0-8C44-39AA4815E273}" destId="{ECA5E819-0CD3-437D-BE9B-DC0967DE4469}" srcOrd="3" destOrd="0" presId="urn:microsoft.com/office/officeart/2005/8/layout/matrix3"/>
    <dgm:cxn modelId="{BFDF1A9E-246C-4682-A441-C64FB2E59C6C}" type="presParOf" srcId="{65118694-EA89-44B0-8C44-39AA4815E273}" destId="{6ACE7E35-5D50-47DC-BE34-ED371ED34EAE}" srcOrd="4" destOrd="0" presId="urn:microsoft.com/office/officeart/2005/8/layout/matrix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9E651C3-6FCF-47C7-85F8-E13A526E2D2A}"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s-CL"/>
        </a:p>
      </dgm:t>
    </dgm:pt>
    <dgm:pt modelId="{93F37642-97FC-4FCA-BC53-9590E5B1F120}">
      <dgm:prSet/>
      <dgm:spPr/>
      <dgm:t>
        <a:bodyPr/>
        <a:lstStyle/>
        <a:p>
          <a:r>
            <a:rPr lang="es-CL" dirty="0"/>
            <a:t>Convulsión febril</a:t>
          </a:r>
        </a:p>
        <a:p>
          <a:r>
            <a:rPr lang="es-CL" dirty="0"/>
            <a:t>simple:</a:t>
          </a:r>
        </a:p>
      </dgm:t>
    </dgm:pt>
    <dgm:pt modelId="{B6CAE207-B171-4084-9531-C0098FC724D0}" type="parTrans" cxnId="{6E98EAF7-F429-40C7-B6BC-A17BA5F61DF9}">
      <dgm:prSet/>
      <dgm:spPr/>
      <dgm:t>
        <a:bodyPr/>
        <a:lstStyle/>
        <a:p>
          <a:endParaRPr lang="es-CL"/>
        </a:p>
      </dgm:t>
    </dgm:pt>
    <dgm:pt modelId="{2BC450B2-B2CF-403A-9B08-96855351FD3C}" type="sibTrans" cxnId="{6E98EAF7-F429-40C7-B6BC-A17BA5F61DF9}">
      <dgm:prSet/>
      <dgm:spPr/>
      <dgm:t>
        <a:bodyPr/>
        <a:lstStyle/>
        <a:p>
          <a:endParaRPr lang="es-CL"/>
        </a:p>
      </dgm:t>
    </dgm:pt>
    <dgm:pt modelId="{C16188A7-E771-49EE-9CE6-663C8D5D2064}">
      <dgm:prSet/>
      <dgm:spPr/>
      <dgm:t>
        <a:bodyPr/>
        <a:lstStyle/>
        <a:p>
          <a:r>
            <a:rPr lang="es-CL"/>
            <a:t>Laboratorio de rutina: dirigido a causa de la fiebre</a:t>
          </a:r>
        </a:p>
      </dgm:t>
    </dgm:pt>
    <dgm:pt modelId="{F78086B4-CE48-4EED-BEF7-F8B1BEE01D60}" type="parTrans" cxnId="{CEB141D7-6877-4FFE-BEE4-7EAB210104E3}">
      <dgm:prSet/>
      <dgm:spPr/>
      <dgm:t>
        <a:bodyPr/>
        <a:lstStyle/>
        <a:p>
          <a:endParaRPr lang="es-CL"/>
        </a:p>
      </dgm:t>
    </dgm:pt>
    <dgm:pt modelId="{07CBD355-8D72-4B91-98EC-8CCBE7DE1440}" type="sibTrans" cxnId="{CEB141D7-6877-4FFE-BEE4-7EAB210104E3}">
      <dgm:prSet/>
      <dgm:spPr/>
      <dgm:t>
        <a:bodyPr/>
        <a:lstStyle/>
        <a:p>
          <a:endParaRPr lang="es-CL"/>
        </a:p>
      </dgm:t>
    </dgm:pt>
    <dgm:pt modelId="{CE536CA4-2DDB-41DA-BFA2-42DF28767D00}">
      <dgm:prSet/>
      <dgm:spPr/>
      <dgm:t>
        <a:bodyPr/>
        <a:lstStyle/>
        <a:p>
          <a:r>
            <a:rPr lang="es-CL"/>
            <a:t>EEG rutina: no recomendado, valor limitado (evidencia tipo1)</a:t>
          </a:r>
        </a:p>
      </dgm:t>
    </dgm:pt>
    <dgm:pt modelId="{31799E21-A9B1-438C-AD8F-AC8535BC8B24}" type="parTrans" cxnId="{C251C69C-7537-4E33-988B-A278630611CD}">
      <dgm:prSet/>
      <dgm:spPr/>
      <dgm:t>
        <a:bodyPr/>
        <a:lstStyle/>
        <a:p>
          <a:endParaRPr lang="es-CL"/>
        </a:p>
      </dgm:t>
    </dgm:pt>
    <dgm:pt modelId="{88DC5774-7143-457A-8574-3646A35385F2}" type="sibTrans" cxnId="{C251C69C-7537-4E33-988B-A278630611CD}">
      <dgm:prSet/>
      <dgm:spPr/>
      <dgm:t>
        <a:bodyPr/>
        <a:lstStyle/>
        <a:p>
          <a:endParaRPr lang="es-CL"/>
        </a:p>
      </dgm:t>
    </dgm:pt>
    <dgm:pt modelId="{2DBCB422-E7DF-42B5-889F-7C5821F7763C}">
      <dgm:prSet/>
      <dgm:spPr/>
      <dgm:t>
        <a:bodyPr/>
        <a:lstStyle/>
        <a:p>
          <a:r>
            <a:rPr lang="es-CL"/>
            <a:t>Imagenología de rutina: no recomendado (evidencia tipo1)</a:t>
          </a:r>
        </a:p>
      </dgm:t>
    </dgm:pt>
    <dgm:pt modelId="{2AF3BADE-8913-429A-BA92-595036277DDF}" type="parTrans" cxnId="{DD197D31-E233-4C4D-984A-4E4DC0E76921}">
      <dgm:prSet/>
      <dgm:spPr/>
      <dgm:t>
        <a:bodyPr/>
        <a:lstStyle/>
        <a:p>
          <a:endParaRPr lang="es-CL"/>
        </a:p>
      </dgm:t>
    </dgm:pt>
    <dgm:pt modelId="{740E3248-5BCA-48CC-832E-D676227D77B7}" type="sibTrans" cxnId="{DD197D31-E233-4C4D-984A-4E4DC0E76921}">
      <dgm:prSet/>
      <dgm:spPr/>
      <dgm:t>
        <a:bodyPr/>
        <a:lstStyle/>
        <a:p>
          <a:endParaRPr lang="es-CL"/>
        </a:p>
      </dgm:t>
    </dgm:pt>
    <dgm:pt modelId="{BDFE743B-CBB5-4CC8-9417-053DC6583C65}">
      <dgm:prSet/>
      <dgm:spPr/>
      <dgm:t>
        <a:bodyPr/>
        <a:lstStyle/>
        <a:p>
          <a:r>
            <a:rPr lang="es-CL"/>
            <a:t>PL: en pacientes con signos meníngeos, tto ATB previo a la crisis, &lt;18 meses.</a:t>
          </a:r>
        </a:p>
      </dgm:t>
    </dgm:pt>
    <dgm:pt modelId="{9C35B0C4-5804-40C4-9DEE-3A6165B1C979}" type="parTrans" cxnId="{9EB360EE-6D0A-4A55-BB2B-A756FACB9D91}">
      <dgm:prSet/>
      <dgm:spPr/>
      <dgm:t>
        <a:bodyPr/>
        <a:lstStyle/>
        <a:p>
          <a:endParaRPr lang="es-CL"/>
        </a:p>
      </dgm:t>
    </dgm:pt>
    <dgm:pt modelId="{5D3251DB-02BA-4C88-AE6F-64FAE68BC92C}" type="sibTrans" cxnId="{9EB360EE-6D0A-4A55-BB2B-A756FACB9D91}">
      <dgm:prSet/>
      <dgm:spPr/>
      <dgm:t>
        <a:bodyPr/>
        <a:lstStyle/>
        <a:p>
          <a:endParaRPr lang="es-CL"/>
        </a:p>
      </dgm:t>
    </dgm:pt>
    <dgm:pt modelId="{4446A916-4780-4D3E-B223-D51750F0A11F}" type="pres">
      <dgm:prSet presAssocID="{89E651C3-6FCF-47C7-85F8-E13A526E2D2A}" presName="diagram" presStyleCnt="0">
        <dgm:presLayoutVars>
          <dgm:chPref val="1"/>
          <dgm:dir/>
          <dgm:animOne val="branch"/>
          <dgm:animLvl val="lvl"/>
          <dgm:resizeHandles val="exact"/>
        </dgm:presLayoutVars>
      </dgm:prSet>
      <dgm:spPr/>
    </dgm:pt>
    <dgm:pt modelId="{734F188D-1622-47D8-8792-76B3E6DE383E}" type="pres">
      <dgm:prSet presAssocID="{93F37642-97FC-4FCA-BC53-9590E5B1F120}" presName="root1" presStyleCnt="0"/>
      <dgm:spPr/>
    </dgm:pt>
    <dgm:pt modelId="{CEE0C185-C9E0-47AD-B5ED-3F5704784828}" type="pres">
      <dgm:prSet presAssocID="{93F37642-97FC-4FCA-BC53-9590E5B1F120}" presName="LevelOneTextNode" presStyleLbl="node0" presStyleIdx="0" presStyleCnt="1">
        <dgm:presLayoutVars>
          <dgm:chPref val="3"/>
        </dgm:presLayoutVars>
      </dgm:prSet>
      <dgm:spPr/>
    </dgm:pt>
    <dgm:pt modelId="{A1170D41-6250-4CE6-A562-758867208E8E}" type="pres">
      <dgm:prSet presAssocID="{93F37642-97FC-4FCA-BC53-9590E5B1F120}" presName="level2hierChild" presStyleCnt="0"/>
      <dgm:spPr/>
    </dgm:pt>
    <dgm:pt modelId="{4BC2CCD7-1A08-408D-9C31-7EE065819CFA}" type="pres">
      <dgm:prSet presAssocID="{F78086B4-CE48-4EED-BEF7-F8B1BEE01D60}" presName="conn2-1" presStyleLbl="parChTrans1D2" presStyleIdx="0" presStyleCnt="4"/>
      <dgm:spPr/>
    </dgm:pt>
    <dgm:pt modelId="{24F1A72E-8A30-4139-ACC6-713450E93AC0}" type="pres">
      <dgm:prSet presAssocID="{F78086B4-CE48-4EED-BEF7-F8B1BEE01D60}" presName="connTx" presStyleLbl="parChTrans1D2" presStyleIdx="0" presStyleCnt="4"/>
      <dgm:spPr/>
    </dgm:pt>
    <dgm:pt modelId="{C60510E3-05B5-46C4-B833-0ECB0418EB26}" type="pres">
      <dgm:prSet presAssocID="{C16188A7-E771-49EE-9CE6-663C8D5D2064}" presName="root2" presStyleCnt="0"/>
      <dgm:spPr/>
    </dgm:pt>
    <dgm:pt modelId="{CB120842-02DA-4E76-BCF5-54B81FAAD7A7}" type="pres">
      <dgm:prSet presAssocID="{C16188A7-E771-49EE-9CE6-663C8D5D2064}" presName="LevelTwoTextNode" presStyleLbl="node2" presStyleIdx="0" presStyleCnt="4">
        <dgm:presLayoutVars>
          <dgm:chPref val="3"/>
        </dgm:presLayoutVars>
      </dgm:prSet>
      <dgm:spPr/>
    </dgm:pt>
    <dgm:pt modelId="{F16383A0-FF17-4026-8DA1-8EED4567F225}" type="pres">
      <dgm:prSet presAssocID="{C16188A7-E771-49EE-9CE6-663C8D5D2064}" presName="level3hierChild" presStyleCnt="0"/>
      <dgm:spPr/>
    </dgm:pt>
    <dgm:pt modelId="{B7B4513D-E889-405D-9098-D0A038E3E58E}" type="pres">
      <dgm:prSet presAssocID="{31799E21-A9B1-438C-AD8F-AC8535BC8B24}" presName="conn2-1" presStyleLbl="parChTrans1D2" presStyleIdx="1" presStyleCnt="4"/>
      <dgm:spPr/>
    </dgm:pt>
    <dgm:pt modelId="{03CD6F49-E701-426D-AEE3-AEAE0B22C47C}" type="pres">
      <dgm:prSet presAssocID="{31799E21-A9B1-438C-AD8F-AC8535BC8B24}" presName="connTx" presStyleLbl="parChTrans1D2" presStyleIdx="1" presStyleCnt="4"/>
      <dgm:spPr/>
    </dgm:pt>
    <dgm:pt modelId="{A22151DA-B2AA-4869-BE5A-9AC074880E2F}" type="pres">
      <dgm:prSet presAssocID="{CE536CA4-2DDB-41DA-BFA2-42DF28767D00}" presName="root2" presStyleCnt="0"/>
      <dgm:spPr/>
    </dgm:pt>
    <dgm:pt modelId="{AAD900F6-0497-4E75-BA92-5B7536E3B65B}" type="pres">
      <dgm:prSet presAssocID="{CE536CA4-2DDB-41DA-BFA2-42DF28767D00}" presName="LevelTwoTextNode" presStyleLbl="node2" presStyleIdx="1" presStyleCnt="4">
        <dgm:presLayoutVars>
          <dgm:chPref val="3"/>
        </dgm:presLayoutVars>
      </dgm:prSet>
      <dgm:spPr/>
    </dgm:pt>
    <dgm:pt modelId="{28D0B4D7-CD6C-4614-AC47-B1B2575C2548}" type="pres">
      <dgm:prSet presAssocID="{CE536CA4-2DDB-41DA-BFA2-42DF28767D00}" presName="level3hierChild" presStyleCnt="0"/>
      <dgm:spPr/>
    </dgm:pt>
    <dgm:pt modelId="{91C265D6-8A5C-4E9C-A9EB-BAB6290C374D}" type="pres">
      <dgm:prSet presAssocID="{2AF3BADE-8913-429A-BA92-595036277DDF}" presName="conn2-1" presStyleLbl="parChTrans1D2" presStyleIdx="2" presStyleCnt="4"/>
      <dgm:spPr/>
    </dgm:pt>
    <dgm:pt modelId="{A0C6DB8F-6E65-4762-8B8A-729F36D08F39}" type="pres">
      <dgm:prSet presAssocID="{2AF3BADE-8913-429A-BA92-595036277DDF}" presName="connTx" presStyleLbl="parChTrans1D2" presStyleIdx="2" presStyleCnt="4"/>
      <dgm:spPr/>
    </dgm:pt>
    <dgm:pt modelId="{A4F0D0BD-F7EC-4E8F-8636-40E4CA77E1C5}" type="pres">
      <dgm:prSet presAssocID="{2DBCB422-E7DF-42B5-889F-7C5821F7763C}" presName="root2" presStyleCnt="0"/>
      <dgm:spPr/>
    </dgm:pt>
    <dgm:pt modelId="{049EC825-1D91-4198-B78B-77726F38CA79}" type="pres">
      <dgm:prSet presAssocID="{2DBCB422-E7DF-42B5-889F-7C5821F7763C}" presName="LevelTwoTextNode" presStyleLbl="node2" presStyleIdx="2" presStyleCnt="4">
        <dgm:presLayoutVars>
          <dgm:chPref val="3"/>
        </dgm:presLayoutVars>
      </dgm:prSet>
      <dgm:spPr/>
    </dgm:pt>
    <dgm:pt modelId="{0DC2C097-4FCD-4E23-BFF9-D87B42DED930}" type="pres">
      <dgm:prSet presAssocID="{2DBCB422-E7DF-42B5-889F-7C5821F7763C}" presName="level3hierChild" presStyleCnt="0"/>
      <dgm:spPr/>
    </dgm:pt>
    <dgm:pt modelId="{DAA4DFC4-EBD4-4BBA-81BA-350DF4D7C5F9}" type="pres">
      <dgm:prSet presAssocID="{9C35B0C4-5804-40C4-9DEE-3A6165B1C979}" presName="conn2-1" presStyleLbl="parChTrans1D2" presStyleIdx="3" presStyleCnt="4"/>
      <dgm:spPr/>
    </dgm:pt>
    <dgm:pt modelId="{65AC19EE-90FD-41DA-96D6-939214E05679}" type="pres">
      <dgm:prSet presAssocID="{9C35B0C4-5804-40C4-9DEE-3A6165B1C979}" presName="connTx" presStyleLbl="parChTrans1D2" presStyleIdx="3" presStyleCnt="4"/>
      <dgm:spPr/>
    </dgm:pt>
    <dgm:pt modelId="{75278F13-DA4D-4CD2-9780-A57D577EE2E9}" type="pres">
      <dgm:prSet presAssocID="{BDFE743B-CBB5-4CC8-9417-053DC6583C65}" presName="root2" presStyleCnt="0"/>
      <dgm:spPr/>
    </dgm:pt>
    <dgm:pt modelId="{8382DDB9-8485-4206-94B7-614F876E9587}" type="pres">
      <dgm:prSet presAssocID="{BDFE743B-CBB5-4CC8-9417-053DC6583C65}" presName="LevelTwoTextNode" presStyleLbl="node2" presStyleIdx="3" presStyleCnt="4">
        <dgm:presLayoutVars>
          <dgm:chPref val="3"/>
        </dgm:presLayoutVars>
      </dgm:prSet>
      <dgm:spPr/>
    </dgm:pt>
    <dgm:pt modelId="{9DBDC729-50A9-4E93-81A2-D844545C3BDE}" type="pres">
      <dgm:prSet presAssocID="{BDFE743B-CBB5-4CC8-9417-053DC6583C65}" presName="level3hierChild" presStyleCnt="0"/>
      <dgm:spPr/>
    </dgm:pt>
  </dgm:ptLst>
  <dgm:cxnLst>
    <dgm:cxn modelId="{68328706-D726-4C0C-B741-19CD96D6F88F}" type="presOf" srcId="{31799E21-A9B1-438C-AD8F-AC8535BC8B24}" destId="{03CD6F49-E701-426D-AEE3-AEAE0B22C47C}" srcOrd="1" destOrd="0" presId="urn:microsoft.com/office/officeart/2005/8/layout/hierarchy2"/>
    <dgm:cxn modelId="{4DE8AF27-E9CD-4F87-91FA-483D4036BB28}" type="presOf" srcId="{F78086B4-CE48-4EED-BEF7-F8B1BEE01D60}" destId="{4BC2CCD7-1A08-408D-9C31-7EE065819CFA}" srcOrd="0" destOrd="0" presId="urn:microsoft.com/office/officeart/2005/8/layout/hierarchy2"/>
    <dgm:cxn modelId="{DD197D31-E233-4C4D-984A-4E4DC0E76921}" srcId="{93F37642-97FC-4FCA-BC53-9590E5B1F120}" destId="{2DBCB422-E7DF-42B5-889F-7C5821F7763C}" srcOrd="2" destOrd="0" parTransId="{2AF3BADE-8913-429A-BA92-595036277DDF}" sibTransId="{740E3248-5BCA-48CC-832E-D676227D77B7}"/>
    <dgm:cxn modelId="{1F037737-6F97-40A6-861F-A915DDD80EB5}" type="presOf" srcId="{F78086B4-CE48-4EED-BEF7-F8B1BEE01D60}" destId="{24F1A72E-8A30-4139-ACC6-713450E93AC0}" srcOrd="1" destOrd="0" presId="urn:microsoft.com/office/officeart/2005/8/layout/hierarchy2"/>
    <dgm:cxn modelId="{5FBBFA62-BB70-4B02-B3C3-4424F6F05E92}" type="presOf" srcId="{BDFE743B-CBB5-4CC8-9417-053DC6583C65}" destId="{8382DDB9-8485-4206-94B7-614F876E9587}" srcOrd="0" destOrd="0" presId="urn:microsoft.com/office/officeart/2005/8/layout/hierarchy2"/>
    <dgm:cxn modelId="{F30A0656-A334-4B23-8723-0743AAE0512F}" type="presOf" srcId="{93F37642-97FC-4FCA-BC53-9590E5B1F120}" destId="{CEE0C185-C9E0-47AD-B5ED-3F5704784828}" srcOrd="0" destOrd="0" presId="urn:microsoft.com/office/officeart/2005/8/layout/hierarchy2"/>
    <dgm:cxn modelId="{56959658-521F-4751-8901-B39C141CD478}" type="presOf" srcId="{2AF3BADE-8913-429A-BA92-595036277DDF}" destId="{A0C6DB8F-6E65-4762-8B8A-729F36D08F39}" srcOrd="1" destOrd="0" presId="urn:microsoft.com/office/officeart/2005/8/layout/hierarchy2"/>
    <dgm:cxn modelId="{5E6CEE7B-4D91-4A67-9976-3E7E8402F3A5}" type="presOf" srcId="{9C35B0C4-5804-40C4-9DEE-3A6165B1C979}" destId="{DAA4DFC4-EBD4-4BBA-81BA-350DF4D7C5F9}" srcOrd="0" destOrd="0" presId="urn:microsoft.com/office/officeart/2005/8/layout/hierarchy2"/>
    <dgm:cxn modelId="{E59CEB83-F6C2-4E93-A834-291583EF6ED8}" type="presOf" srcId="{CE536CA4-2DDB-41DA-BFA2-42DF28767D00}" destId="{AAD900F6-0497-4E75-BA92-5B7536E3B65B}" srcOrd="0" destOrd="0" presId="urn:microsoft.com/office/officeart/2005/8/layout/hierarchy2"/>
    <dgm:cxn modelId="{AD49F086-336B-49AD-8287-A531BF11538C}" type="presOf" srcId="{2DBCB422-E7DF-42B5-889F-7C5821F7763C}" destId="{049EC825-1D91-4198-B78B-77726F38CA79}" srcOrd="0" destOrd="0" presId="urn:microsoft.com/office/officeart/2005/8/layout/hierarchy2"/>
    <dgm:cxn modelId="{7CCF668B-BBED-4224-B5D1-B287FD962172}" type="presOf" srcId="{2AF3BADE-8913-429A-BA92-595036277DDF}" destId="{91C265D6-8A5C-4E9C-A9EB-BAB6290C374D}" srcOrd="0" destOrd="0" presId="urn:microsoft.com/office/officeart/2005/8/layout/hierarchy2"/>
    <dgm:cxn modelId="{59174190-40F3-4747-A096-F33A7598326C}" type="presOf" srcId="{31799E21-A9B1-438C-AD8F-AC8535BC8B24}" destId="{B7B4513D-E889-405D-9098-D0A038E3E58E}" srcOrd="0" destOrd="0" presId="urn:microsoft.com/office/officeart/2005/8/layout/hierarchy2"/>
    <dgm:cxn modelId="{DD0FB09A-E807-4D51-8C49-3737A01AE637}" type="presOf" srcId="{C16188A7-E771-49EE-9CE6-663C8D5D2064}" destId="{CB120842-02DA-4E76-BCF5-54B81FAAD7A7}" srcOrd="0" destOrd="0" presId="urn:microsoft.com/office/officeart/2005/8/layout/hierarchy2"/>
    <dgm:cxn modelId="{C251C69C-7537-4E33-988B-A278630611CD}" srcId="{93F37642-97FC-4FCA-BC53-9590E5B1F120}" destId="{CE536CA4-2DDB-41DA-BFA2-42DF28767D00}" srcOrd="1" destOrd="0" parTransId="{31799E21-A9B1-438C-AD8F-AC8535BC8B24}" sibTransId="{88DC5774-7143-457A-8574-3646A35385F2}"/>
    <dgm:cxn modelId="{977F69BB-F791-4D34-94F9-4DC536B148C5}" type="presOf" srcId="{9C35B0C4-5804-40C4-9DEE-3A6165B1C979}" destId="{65AC19EE-90FD-41DA-96D6-939214E05679}" srcOrd="1" destOrd="0" presId="urn:microsoft.com/office/officeart/2005/8/layout/hierarchy2"/>
    <dgm:cxn modelId="{CEB141D7-6877-4FFE-BEE4-7EAB210104E3}" srcId="{93F37642-97FC-4FCA-BC53-9590E5B1F120}" destId="{C16188A7-E771-49EE-9CE6-663C8D5D2064}" srcOrd="0" destOrd="0" parTransId="{F78086B4-CE48-4EED-BEF7-F8B1BEE01D60}" sibTransId="{07CBD355-8D72-4B91-98EC-8CCBE7DE1440}"/>
    <dgm:cxn modelId="{C420CFE8-5DD4-4439-BFB0-958AF06E6ACE}" type="presOf" srcId="{89E651C3-6FCF-47C7-85F8-E13A526E2D2A}" destId="{4446A916-4780-4D3E-B223-D51750F0A11F}" srcOrd="0" destOrd="0" presId="urn:microsoft.com/office/officeart/2005/8/layout/hierarchy2"/>
    <dgm:cxn modelId="{9EB360EE-6D0A-4A55-BB2B-A756FACB9D91}" srcId="{93F37642-97FC-4FCA-BC53-9590E5B1F120}" destId="{BDFE743B-CBB5-4CC8-9417-053DC6583C65}" srcOrd="3" destOrd="0" parTransId="{9C35B0C4-5804-40C4-9DEE-3A6165B1C979}" sibTransId="{5D3251DB-02BA-4C88-AE6F-64FAE68BC92C}"/>
    <dgm:cxn modelId="{6E98EAF7-F429-40C7-B6BC-A17BA5F61DF9}" srcId="{89E651C3-6FCF-47C7-85F8-E13A526E2D2A}" destId="{93F37642-97FC-4FCA-BC53-9590E5B1F120}" srcOrd="0" destOrd="0" parTransId="{B6CAE207-B171-4084-9531-C0098FC724D0}" sibTransId="{2BC450B2-B2CF-403A-9B08-96855351FD3C}"/>
    <dgm:cxn modelId="{8CE0394C-DAFA-48EA-A6DF-A85EFFF53841}" type="presParOf" srcId="{4446A916-4780-4D3E-B223-D51750F0A11F}" destId="{734F188D-1622-47D8-8792-76B3E6DE383E}" srcOrd="0" destOrd="0" presId="urn:microsoft.com/office/officeart/2005/8/layout/hierarchy2"/>
    <dgm:cxn modelId="{1B345A96-C18F-48A4-B518-2A797738B92E}" type="presParOf" srcId="{734F188D-1622-47D8-8792-76B3E6DE383E}" destId="{CEE0C185-C9E0-47AD-B5ED-3F5704784828}" srcOrd="0" destOrd="0" presId="urn:microsoft.com/office/officeart/2005/8/layout/hierarchy2"/>
    <dgm:cxn modelId="{7FACA84A-DE28-4552-BFD1-D0FD9462FD53}" type="presParOf" srcId="{734F188D-1622-47D8-8792-76B3E6DE383E}" destId="{A1170D41-6250-4CE6-A562-758867208E8E}" srcOrd="1" destOrd="0" presId="urn:microsoft.com/office/officeart/2005/8/layout/hierarchy2"/>
    <dgm:cxn modelId="{E03CC9C5-070E-4FD4-ADE7-C7B77A42284E}" type="presParOf" srcId="{A1170D41-6250-4CE6-A562-758867208E8E}" destId="{4BC2CCD7-1A08-408D-9C31-7EE065819CFA}" srcOrd="0" destOrd="0" presId="urn:microsoft.com/office/officeart/2005/8/layout/hierarchy2"/>
    <dgm:cxn modelId="{465D6E4D-2179-4B34-8E6C-23958324F2D2}" type="presParOf" srcId="{4BC2CCD7-1A08-408D-9C31-7EE065819CFA}" destId="{24F1A72E-8A30-4139-ACC6-713450E93AC0}" srcOrd="0" destOrd="0" presId="urn:microsoft.com/office/officeart/2005/8/layout/hierarchy2"/>
    <dgm:cxn modelId="{F74AEC74-D36B-46BE-8C19-38725F503EB6}" type="presParOf" srcId="{A1170D41-6250-4CE6-A562-758867208E8E}" destId="{C60510E3-05B5-46C4-B833-0ECB0418EB26}" srcOrd="1" destOrd="0" presId="urn:microsoft.com/office/officeart/2005/8/layout/hierarchy2"/>
    <dgm:cxn modelId="{34656196-CEF7-4324-872F-DA87A7E0E7A2}" type="presParOf" srcId="{C60510E3-05B5-46C4-B833-0ECB0418EB26}" destId="{CB120842-02DA-4E76-BCF5-54B81FAAD7A7}" srcOrd="0" destOrd="0" presId="urn:microsoft.com/office/officeart/2005/8/layout/hierarchy2"/>
    <dgm:cxn modelId="{3241BA8C-9DFF-440A-B0F2-6CD834D106DF}" type="presParOf" srcId="{C60510E3-05B5-46C4-B833-0ECB0418EB26}" destId="{F16383A0-FF17-4026-8DA1-8EED4567F225}" srcOrd="1" destOrd="0" presId="urn:microsoft.com/office/officeart/2005/8/layout/hierarchy2"/>
    <dgm:cxn modelId="{17776331-2AEB-4FF3-AEB9-2150A7954082}" type="presParOf" srcId="{A1170D41-6250-4CE6-A562-758867208E8E}" destId="{B7B4513D-E889-405D-9098-D0A038E3E58E}" srcOrd="2" destOrd="0" presId="urn:microsoft.com/office/officeart/2005/8/layout/hierarchy2"/>
    <dgm:cxn modelId="{76AB5308-3F8E-4864-A8ED-D944826EF383}" type="presParOf" srcId="{B7B4513D-E889-405D-9098-D0A038E3E58E}" destId="{03CD6F49-E701-426D-AEE3-AEAE0B22C47C}" srcOrd="0" destOrd="0" presId="urn:microsoft.com/office/officeart/2005/8/layout/hierarchy2"/>
    <dgm:cxn modelId="{3DCA745B-D5FC-4B26-937A-925102DF7D9C}" type="presParOf" srcId="{A1170D41-6250-4CE6-A562-758867208E8E}" destId="{A22151DA-B2AA-4869-BE5A-9AC074880E2F}" srcOrd="3" destOrd="0" presId="urn:microsoft.com/office/officeart/2005/8/layout/hierarchy2"/>
    <dgm:cxn modelId="{014F506A-ECAF-473A-97E0-1994A86672C5}" type="presParOf" srcId="{A22151DA-B2AA-4869-BE5A-9AC074880E2F}" destId="{AAD900F6-0497-4E75-BA92-5B7536E3B65B}" srcOrd="0" destOrd="0" presId="urn:microsoft.com/office/officeart/2005/8/layout/hierarchy2"/>
    <dgm:cxn modelId="{5C654B71-DBB7-4498-8CF0-2EB84E61A0AB}" type="presParOf" srcId="{A22151DA-B2AA-4869-BE5A-9AC074880E2F}" destId="{28D0B4D7-CD6C-4614-AC47-B1B2575C2548}" srcOrd="1" destOrd="0" presId="urn:microsoft.com/office/officeart/2005/8/layout/hierarchy2"/>
    <dgm:cxn modelId="{FD66DB9F-B8A9-47AD-950B-34CD907DADFC}" type="presParOf" srcId="{A1170D41-6250-4CE6-A562-758867208E8E}" destId="{91C265D6-8A5C-4E9C-A9EB-BAB6290C374D}" srcOrd="4" destOrd="0" presId="urn:microsoft.com/office/officeart/2005/8/layout/hierarchy2"/>
    <dgm:cxn modelId="{04219715-1B25-458C-89DF-325BBBB5BC08}" type="presParOf" srcId="{91C265D6-8A5C-4E9C-A9EB-BAB6290C374D}" destId="{A0C6DB8F-6E65-4762-8B8A-729F36D08F39}" srcOrd="0" destOrd="0" presId="urn:microsoft.com/office/officeart/2005/8/layout/hierarchy2"/>
    <dgm:cxn modelId="{65CFB1D1-B3F8-4D4B-8993-598B7781080B}" type="presParOf" srcId="{A1170D41-6250-4CE6-A562-758867208E8E}" destId="{A4F0D0BD-F7EC-4E8F-8636-40E4CA77E1C5}" srcOrd="5" destOrd="0" presId="urn:microsoft.com/office/officeart/2005/8/layout/hierarchy2"/>
    <dgm:cxn modelId="{C67998CB-8438-4794-BB6F-7FBCCFADB39C}" type="presParOf" srcId="{A4F0D0BD-F7EC-4E8F-8636-40E4CA77E1C5}" destId="{049EC825-1D91-4198-B78B-77726F38CA79}" srcOrd="0" destOrd="0" presId="urn:microsoft.com/office/officeart/2005/8/layout/hierarchy2"/>
    <dgm:cxn modelId="{C6C90F5A-4205-42CF-98F1-33B1975E611B}" type="presParOf" srcId="{A4F0D0BD-F7EC-4E8F-8636-40E4CA77E1C5}" destId="{0DC2C097-4FCD-4E23-BFF9-D87B42DED930}" srcOrd="1" destOrd="0" presId="urn:microsoft.com/office/officeart/2005/8/layout/hierarchy2"/>
    <dgm:cxn modelId="{3C413FDF-6E8F-4FE5-9969-4E231DFE5913}" type="presParOf" srcId="{A1170D41-6250-4CE6-A562-758867208E8E}" destId="{DAA4DFC4-EBD4-4BBA-81BA-350DF4D7C5F9}" srcOrd="6" destOrd="0" presId="urn:microsoft.com/office/officeart/2005/8/layout/hierarchy2"/>
    <dgm:cxn modelId="{FE4BC02B-A9B9-415D-8831-B13DBDD0C1EA}" type="presParOf" srcId="{DAA4DFC4-EBD4-4BBA-81BA-350DF4D7C5F9}" destId="{65AC19EE-90FD-41DA-96D6-939214E05679}" srcOrd="0" destOrd="0" presId="urn:microsoft.com/office/officeart/2005/8/layout/hierarchy2"/>
    <dgm:cxn modelId="{ECD04E07-A04D-49B6-8007-FA2AFE286AB5}" type="presParOf" srcId="{A1170D41-6250-4CE6-A562-758867208E8E}" destId="{75278F13-DA4D-4CD2-9780-A57D577EE2E9}" srcOrd="7" destOrd="0" presId="urn:microsoft.com/office/officeart/2005/8/layout/hierarchy2"/>
    <dgm:cxn modelId="{6BC2D28F-B010-4E00-8EF5-4E78A76BDF0A}" type="presParOf" srcId="{75278F13-DA4D-4CD2-9780-A57D577EE2E9}" destId="{8382DDB9-8485-4206-94B7-614F876E9587}" srcOrd="0" destOrd="0" presId="urn:microsoft.com/office/officeart/2005/8/layout/hierarchy2"/>
    <dgm:cxn modelId="{F500543D-341C-46CA-BF62-C32BE35A5FBD}" type="presParOf" srcId="{75278F13-DA4D-4CD2-9780-A57D577EE2E9}" destId="{9DBDC729-50A9-4E93-81A2-D844545C3BDE}"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6653DDA-7710-4DD9-9044-A92F39D5F690}" type="doc">
      <dgm:prSet loTypeId="urn:microsoft.com/office/officeart/2005/8/layout/vList6" loCatId="list" qsTypeId="urn:microsoft.com/office/officeart/2005/8/quickstyle/simple1" qsCatId="simple" csTypeId="urn:microsoft.com/office/officeart/2005/8/colors/accent2_2" csCatId="accent2" phldr="1"/>
      <dgm:spPr/>
      <dgm:t>
        <a:bodyPr/>
        <a:lstStyle/>
        <a:p>
          <a:endParaRPr lang="es-CL"/>
        </a:p>
      </dgm:t>
    </dgm:pt>
    <dgm:pt modelId="{D80684AD-B4E1-4674-8DE0-F12FF363FB63}">
      <dgm:prSet phldrT="[Texto]" custT="1"/>
      <dgm:spPr/>
      <dgm:t>
        <a:bodyPr/>
        <a:lstStyle/>
        <a:p>
          <a:r>
            <a:rPr lang="es-CL" sz="1900" dirty="0"/>
            <a:t>CF simple y CF compleja dada por 2 episodios en &lt;24 </a:t>
          </a:r>
          <a:r>
            <a:rPr lang="es-CL" sz="1900" dirty="0" err="1"/>
            <a:t>hrs</a:t>
          </a:r>
          <a:endParaRPr lang="es-CL" sz="1900" dirty="0"/>
        </a:p>
      </dgm:t>
    </dgm:pt>
    <dgm:pt modelId="{918D112F-D520-4AEE-9981-DD4AE0BCE96B}" type="parTrans" cxnId="{D5E7C15C-C3A8-4510-87E1-5A084533DA95}">
      <dgm:prSet/>
      <dgm:spPr/>
      <dgm:t>
        <a:bodyPr/>
        <a:lstStyle/>
        <a:p>
          <a:endParaRPr lang="es-CL"/>
        </a:p>
      </dgm:t>
    </dgm:pt>
    <dgm:pt modelId="{8A9396DA-C23E-4601-BCCE-16E822E49936}" type="sibTrans" cxnId="{D5E7C15C-C3A8-4510-87E1-5A084533DA95}">
      <dgm:prSet/>
      <dgm:spPr/>
      <dgm:t>
        <a:bodyPr/>
        <a:lstStyle/>
        <a:p>
          <a:endParaRPr lang="es-CL"/>
        </a:p>
      </dgm:t>
    </dgm:pt>
    <dgm:pt modelId="{AA22BDE1-13B0-4BE2-9E6D-E8D584E34828}">
      <dgm:prSet phldrT="[Texto]" custT="1"/>
      <dgm:spPr/>
      <dgm:t>
        <a:bodyPr anchor="ctr"/>
        <a:lstStyle/>
        <a:p>
          <a:r>
            <a:rPr lang="es-CL" sz="2600" dirty="0"/>
            <a:t>No requiere mayor estudio</a:t>
          </a:r>
        </a:p>
      </dgm:t>
    </dgm:pt>
    <dgm:pt modelId="{1FF87DED-2A77-450E-9688-75E979E2D776}" type="parTrans" cxnId="{9248C9BB-35D0-43F7-A652-62AD55DD4B15}">
      <dgm:prSet/>
      <dgm:spPr/>
      <dgm:t>
        <a:bodyPr/>
        <a:lstStyle/>
        <a:p>
          <a:endParaRPr lang="es-CL"/>
        </a:p>
      </dgm:t>
    </dgm:pt>
    <dgm:pt modelId="{163D18AA-698A-4F3D-96F7-3E28DC9E58E0}" type="sibTrans" cxnId="{9248C9BB-35D0-43F7-A652-62AD55DD4B15}">
      <dgm:prSet/>
      <dgm:spPr/>
      <dgm:t>
        <a:bodyPr/>
        <a:lstStyle/>
        <a:p>
          <a:endParaRPr lang="es-CL"/>
        </a:p>
      </dgm:t>
    </dgm:pt>
    <dgm:pt modelId="{38DDCE67-75F8-4969-A48C-BA77A23F77B8}" type="pres">
      <dgm:prSet presAssocID="{66653DDA-7710-4DD9-9044-A92F39D5F690}" presName="Name0" presStyleCnt="0">
        <dgm:presLayoutVars>
          <dgm:dir/>
          <dgm:animLvl val="lvl"/>
          <dgm:resizeHandles/>
        </dgm:presLayoutVars>
      </dgm:prSet>
      <dgm:spPr/>
    </dgm:pt>
    <dgm:pt modelId="{809FE603-C977-4BEA-BE59-EE05F9262DE1}" type="pres">
      <dgm:prSet presAssocID="{D80684AD-B4E1-4674-8DE0-F12FF363FB63}" presName="linNode" presStyleCnt="0"/>
      <dgm:spPr/>
    </dgm:pt>
    <dgm:pt modelId="{2E3E0D66-78AA-4D20-97F3-70FB3DA14108}" type="pres">
      <dgm:prSet presAssocID="{D80684AD-B4E1-4674-8DE0-F12FF363FB63}" presName="parentShp" presStyleLbl="node1" presStyleIdx="0" presStyleCnt="1">
        <dgm:presLayoutVars>
          <dgm:bulletEnabled val="1"/>
        </dgm:presLayoutVars>
      </dgm:prSet>
      <dgm:spPr/>
    </dgm:pt>
    <dgm:pt modelId="{F2E49928-FD1C-4603-9ABC-792C8051FD21}" type="pres">
      <dgm:prSet presAssocID="{D80684AD-B4E1-4674-8DE0-F12FF363FB63}" presName="childShp" presStyleLbl="bgAccFollowNode1" presStyleIdx="0" presStyleCnt="1">
        <dgm:presLayoutVars>
          <dgm:bulletEnabled val="1"/>
        </dgm:presLayoutVars>
      </dgm:prSet>
      <dgm:spPr/>
    </dgm:pt>
  </dgm:ptLst>
  <dgm:cxnLst>
    <dgm:cxn modelId="{D5E7C15C-C3A8-4510-87E1-5A084533DA95}" srcId="{66653DDA-7710-4DD9-9044-A92F39D5F690}" destId="{D80684AD-B4E1-4674-8DE0-F12FF363FB63}" srcOrd="0" destOrd="0" parTransId="{918D112F-D520-4AEE-9981-DD4AE0BCE96B}" sibTransId="{8A9396DA-C23E-4601-BCCE-16E822E49936}"/>
    <dgm:cxn modelId="{FDF75C86-8CCC-4355-8C69-F171D9B05B96}" type="presOf" srcId="{66653DDA-7710-4DD9-9044-A92F39D5F690}" destId="{38DDCE67-75F8-4969-A48C-BA77A23F77B8}" srcOrd="0" destOrd="0" presId="urn:microsoft.com/office/officeart/2005/8/layout/vList6"/>
    <dgm:cxn modelId="{DE6550B9-36CA-412B-B285-003F53542A2B}" type="presOf" srcId="{AA22BDE1-13B0-4BE2-9E6D-E8D584E34828}" destId="{F2E49928-FD1C-4603-9ABC-792C8051FD21}" srcOrd="0" destOrd="0" presId="urn:microsoft.com/office/officeart/2005/8/layout/vList6"/>
    <dgm:cxn modelId="{9248C9BB-35D0-43F7-A652-62AD55DD4B15}" srcId="{D80684AD-B4E1-4674-8DE0-F12FF363FB63}" destId="{AA22BDE1-13B0-4BE2-9E6D-E8D584E34828}" srcOrd="0" destOrd="0" parTransId="{1FF87DED-2A77-450E-9688-75E979E2D776}" sibTransId="{163D18AA-698A-4F3D-96F7-3E28DC9E58E0}"/>
    <dgm:cxn modelId="{3EE4ABDB-A08B-4D05-80B4-63AFED4655C8}" type="presOf" srcId="{D80684AD-B4E1-4674-8DE0-F12FF363FB63}" destId="{2E3E0D66-78AA-4D20-97F3-70FB3DA14108}" srcOrd="0" destOrd="0" presId="urn:microsoft.com/office/officeart/2005/8/layout/vList6"/>
    <dgm:cxn modelId="{281DA5F3-3B9F-4A6B-84F6-DD2B2A918020}" type="presParOf" srcId="{38DDCE67-75F8-4969-A48C-BA77A23F77B8}" destId="{809FE603-C977-4BEA-BE59-EE05F9262DE1}" srcOrd="0" destOrd="0" presId="urn:microsoft.com/office/officeart/2005/8/layout/vList6"/>
    <dgm:cxn modelId="{9976DC7F-3BEB-4ADC-BB81-2CF43EB083B4}" type="presParOf" srcId="{809FE603-C977-4BEA-BE59-EE05F9262DE1}" destId="{2E3E0D66-78AA-4D20-97F3-70FB3DA14108}" srcOrd="0" destOrd="0" presId="urn:microsoft.com/office/officeart/2005/8/layout/vList6"/>
    <dgm:cxn modelId="{D429FE25-FE89-45EA-B62F-36624BCC65B9}" type="presParOf" srcId="{809FE603-C977-4BEA-BE59-EE05F9262DE1}" destId="{F2E49928-FD1C-4603-9ABC-792C8051FD21}" srcOrd="1" destOrd="0" presId="urn:microsoft.com/office/officeart/2005/8/layout/vList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405065-FF3B-452E-9A16-0C615847F349}">
      <dsp:nvSpPr>
        <dsp:cNvPr id="0" name=""/>
        <dsp:cNvSpPr/>
      </dsp:nvSpPr>
      <dsp:spPr>
        <a:xfrm>
          <a:off x="0" y="104139"/>
          <a:ext cx="4939867" cy="67626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CL" sz="1700" b="0" kern="1200" dirty="0">
              <a:solidFill>
                <a:schemeClr val="tx1"/>
              </a:solidFill>
            </a:rPr>
            <a:t>Generalmente son convulsiones tónico clónicas generalizadas.</a:t>
          </a:r>
        </a:p>
      </dsp:txBody>
      <dsp:txXfrm>
        <a:off x="33012" y="137151"/>
        <a:ext cx="4873843" cy="610236"/>
      </dsp:txXfrm>
    </dsp:sp>
    <dsp:sp modelId="{53C3BBC0-C177-4491-B94B-1BEF0FC342B5}">
      <dsp:nvSpPr>
        <dsp:cNvPr id="0" name=""/>
        <dsp:cNvSpPr/>
      </dsp:nvSpPr>
      <dsp:spPr>
        <a:xfrm>
          <a:off x="0" y="829359"/>
          <a:ext cx="4939867" cy="676260"/>
        </a:xfrm>
        <a:prstGeom prst="roundRect">
          <a:avLst/>
        </a:prstGeom>
        <a:solidFill>
          <a:schemeClr val="accent5">
            <a:hueOff val="-1689636"/>
            <a:satOff val="-4355"/>
            <a:lumOff val="-294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CL" sz="1700" b="0" kern="1200" dirty="0">
              <a:solidFill>
                <a:schemeClr val="tx1"/>
              </a:solidFill>
            </a:rPr>
            <a:t>Edad más frecuente de presentación : entre los 6 meses y 3 años. </a:t>
          </a:r>
        </a:p>
      </dsp:txBody>
      <dsp:txXfrm>
        <a:off x="33012" y="862371"/>
        <a:ext cx="4873843" cy="610236"/>
      </dsp:txXfrm>
    </dsp:sp>
    <dsp:sp modelId="{5C201BC0-E859-4A1A-B06F-96225D71B3B8}">
      <dsp:nvSpPr>
        <dsp:cNvPr id="0" name=""/>
        <dsp:cNvSpPr/>
      </dsp:nvSpPr>
      <dsp:spPr>
        <a:xfrm>
          <a:off x="0" y="1554579"/>
          <a:ext cx="4939867" cy="676260"/>
        </a:xfrm>
        <a:prstGeom prst="roundRect">
          <a:avLst/>
        </a:prstGeom>
        <a:solidFill>
          <a:schemeClr val="accent5">
            <a:hueOff val="-3379271"/>
            <a:satOff val="-8710"/>
            <a:lumOff val="-588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CL" sz="1700" b="0" kern="1200" dirty="0">
              <a:solidFill>
                <a:schemeClr val="tx1"/>
              </a:solidFill>
            </a:rPr>
            <a:t>Son autolimitadas , de pocos minutos de duración.</a:t>
          </a:r>
        </a:p>
      </dsp:txBody>
      <dsp:txXfrm>
        <a:off x="33012" y="1587591"/>
        <a:ext cx="4873843" cy="610236"/>
      </dsp:txXfrm>
    </dsp:sp>
    <dsp:sp modelId="{66FA057F-FA17-42BB-B879-1B7B9C0C13EF}">
      <dsp:nvSpPr>
        <dsp:cNvPr id="0" name=""/>
        <dsp:cNvSpPr/>
      </dsp:nvSpPr>
      <dsp:spPr>
        <a:xfrm>
          <a:off x="0" y="2279799"/>
          <a:ext cx="4939867" cy="676260"/>
        </a:xfrm>
        <a:prstGeom prst="roundRect">
          <a:avLst/>
        </a:prstGeom>
        <a:solidFill>
          <a:schemeClr val="accent5">
            <a:hueOff val="-5068907"/>
            <a:satOff val="-13064"/>
            <a:lumOff val="-8824"/>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CL" sz="1700" b="0" kern="1200" dirty="0">
              <a:solidFill>
                <a:schemeClr val="tx1"/>
              </a:solidFill>
            </a:rPr>
            <a:t>Edad </a:t>
          </a:r>
          <a:r>
            <a:rPr lang="es-CL" sz="1700" b="0" kern="1200" dirty="0" err="1">
              <a:solidFill>
                <a:schemeClr val="tx1"/>
              </a:solidFill>
            </a:rPr>
            <a:t>peak</a:t>
          </a:r>
          <a:r>
            <a:rPr lang="es-CL" sz="1700" b="0" kern="1200" dirty="0">
              <a:solidFill>
                <a:schemeClr val="tx1"/>
              </a:solidFill>
            </a:rPr>
            <a:t> de presentación : 18 – 22 meses.</a:t>
          </a:r>
        </a:p>
      </dsp:txBody>
      <dsp:txXfrm>
        <a:off x="33012" y="2312811"/>
        <a:ext cx="4873843" cy="610236"/>
      </dsp:txXfrm>
    </dsp:sp>
    <dsp:sp modelId="{03EF6572-BC8C-4DEC-9A83-82CB8BE79A9C}">
      <dsp:nvSpPr>
        <dsp:cNvPr id="0" name=""/>
        <dsp:cNvSpPr/>
      </dsp:nvSpPr>
      <dsp:spPr>
        <a:xfrm>
          <a:off x="0" y="3005019"/>
          <a:ext cx="4939867" cy="676260"/>
        </a:xfrm>
        <a:prstGeom prst="roundRect">
          <a:avLst/>
        </a:prstGeom>
        <a:solidFill>
          <a:schemeClr val="accent5">
            <a:hueOff val="-6758543"/>
            <a:satOff val="-17419"/>
            <a:lumOff val="-1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CL" sz="1700" b="0" kern="1200" dirty="0">
              <a:solidFill>
                <a:schemeClr val="tx1"/>
              </a:solidFill>
            </a:rPr>
            <a:t>El niño puede ser neurológicamente normal o anormal (mayoría son normales)</a:t>
          </a:r>
        </a:p>
      </dsp:txBody>
      <dsp:txXfrm>
        <a:off x="33012" y="3038031"/>
        <a:ext cx="4873843" cy="61023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E49928-FD1C-4603-9ABC-792C8051FD21}">
      <dsp:nvSpPr>
        <dsp:cNvPr id="0" name=""/>
        <dsp:cNvSpPr/>
      </dsp:nvSpPr>
      <dsp:spPr>
        <a:xfrm>
          <a:off x="3195967" y="472"/>
          <a:ext cx="4793952" cy="966296"/>
        </a:xfrm>
        <a:prstGeom prst="rightArrow">
          <a:avLst>
            <a:gd name="adj1" fmla="val 75000"/>
            <a:gd name="adj2" fmla="val 50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es-CL" sz="2400" kern="1200" dirty="0"/>
            <a:t>Requiere estudio con ex de laboratorio, EEG, PL e imágenes</a:t>
          </a:r>
        </a:p>
      </dsp:txBody>
      <dsp:txXfrm>
        <a:off x="3195967" y="121259"/>
        <a:ext cx="4431591" cy="724722"/>
      </dsp:txXfrm>
    </dsp:sp>
    <dsp:sp modelId="{2E3E0D66-78AA-4D20-97F3-70FB3DA14108}">
      <dsp:nvSpPr>
        <dsp:cNvPr id="0" name=""/>
        <dsp:cNvSpPr/>
      </dsp:nvSpPr>
      <dsp:spPr>
        <a:xfrm>
          <a:off x="0" y="472"/>
          <a:ext cx="3195968" cy="96629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CL" sz="1800" kern="1200" dirty="0"/>
            <a:t>CF compleja (&gt;15 min, focal, status)</a:t>
          </a:r>
        </a:p>
        <a:p>
          <a:pPr marL="0" lvl="0" indent="0" algn="ctr" defTabSz="800100">
            <a:lnSpc>
              <a:spcPct val="90000"/>
            </a:lnSpc>
            <a:spcBef>
              <a:spcPct val="0"/>
            </a:spcBef>
            <a:spcAft>
              <a:spcPct val="35000"/>
            </a:spcAft>
            <a:buNone/>
          </a:pPr>
          <a:r>
            <a:rPr lang="es-CL" sz="1800" kern="1200" dirty="0"/>
            <a:t>Sospecha infección SNC</a:t>
          </a:r>
        </a:p>
      </dsp:txBody>
      <dsp:txXfrm>
        <a:off x="47171" y="47643"/>
        <a:ext cx="3101626" cy="87195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E320CC-536F-4325-A947-CF8FA87CEC36}">
      <dsp:nvSpPr>
        <dsp:cNvPr id="0" name=""/>
        <dsp:cNvSpPr/>
      </dsp:nvSpPr>
      <dsp:spPr>
        <a:xfrm>
          <a:off x="-4703535" y="-721009"/>
          <a:ext cx="5602537" cy="5602537"/>
        </a:xfrm>
        <a:prstGeom prst="blockArc">
          <a:avLst>
            <a:gd name="adj1" fmla="val 18900000"/>
            <a:gd name="adj2" fmla="val 2700000"/>
            <a:gd name="adj3" fmla="val 386"/>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969314-95AB-4AB1-A48B-5C69FDC18782}">
      <dsp:nvSpPr>
        <dsp:cNvPr id="0" name=""/>
        <dsp:cNvSpPr/>
      </dsp:nvSpPr>
      <dsp:spPr>
        <a:xfrm>
          <a:off x="470842" y="319860"/>
          <a:ext cx="7738590" cy="64005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43" tIns="48260" rIns="48260" bIns="48260" numCol="1" spcCol="1270" anchor="ctr" anchorCtr="0">
          <a:noAutofit/>
        </a:bodyPr>
        <a:lstStyle/>
        <a:p>
          <a:pPr marL="0" lvl="0" indent="0" algn="l" defTabSz="844550" rtl="0">
            <a:lnSpc>
              <a:spcPct val="90000"/>
            </a:lnSpc>
            <a:spcBef>
              <a:spcPct val="0"/>
            </a:spcBef>
            <a:spcAft>
              <a:spcPct val="35000"/>
            </a:spcAft>
            <a:buNone/>
          </a:pPr>
          <a:r>
            <a:rPr lang="es-CL" sz="1900" kern="1200"/>
            <a:t>Las CF simple no se tratan</a:t>
          </a:r>
        </a:p>
      </dsp:txBody>
      <dsp:txXfrm>
        <a:off x="470842" y="319860"/>
        <a:ext cx="7738590" cy="640054"/>
      </dsp:txXfrm>
    </dsp:sp>
    <dsp:sp modelId="{F85172BE-270A-43E5-9F83-7F7DF93BC0BA}">
      <dsp:nvSpPr>
        <dsp:cNvPr id="0" name=""/>
        <dsp:cNvSpPr/>
      </dsp:nvSpPr>
      <dsp:spPr>
        <a:xfrm>
          <a:off x="70808" y="239853"/>
          <a:ext cx="800067" cy="800067"/>
        </a:xfrm>
        <a:prstGeom prst="ellipse">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9B6B90E7-0CF8-45C5-B65A-17578BA4E08A}">
      <dsp:nvSpPr>
        <dsp:cNvPr id="0" name=""/>
        <dsp:cNvSpPr/>
      </dsp:nvSpPr>
      <dsp:spPr>
        <a:xfrm>
          <a:off x="837800" y="1280108"/>
          <a:ext cx="7371632" cy="64005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43" tIns="48260" rIns="48260" bIns="48260" numCol="1" spcCol="1270" anchor="ctr" anchorCtr="0">
          <a:noAutofit/>
        </a:bodyPr>
        <a:lstStyle/>
        <a:p>
          <a:pPr marL="0" lvl="0" indent="0" algn="l" defTabSz="844550" rtl="0">
            <a:lnSpc>
              <a:spcPct val="90000"/>
            </a:lnSpc>
            <a:spcBef>
              <a:spcPct val="0"/>
            </a:spcBef>
            <a:spcAft>
              <a:spcPct val="35000"/>
            </a:spcAft>
            <a:buNone/>
          </a:pPr>
          <a:r>
            <a:rPr lang="es-CL" sz="1900" kern="1200"/>
            <a:t>Los antipiréticos profilácticos no reducen el riesgo de recurrencia </a:t>
          </a:r>
        </a:p>
      </dsp:txBody>
      <dsp:txXfrm>
        <a:off x="837800" y="1280108"/>
        <a:ext cx="7371632" cy="640054"/>
      </dsp:txXfrm>
    </dsp:sp>
    <dsp:sp modelId="{BA36E5E9-4C81-4DFC-BCD1-42DC11D43DC7}">
      <dsp:nvSpPr>
        <dsp:cNvPr id="0" name=""/>
        <dsp:cNvSpPr/>
      </dsp:nvSpPr>
      <dsp:spPr>
        <a:xfrm>
          <a:off x="437766" y="1200101"/>
          <a:ext cx="800067" cy="800067"/>
        </a:xfrm>
        <a:prstGeom prst="ellipse">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0228B5FD-E91C-4C79-A4EC-56688BBB6206}">
      <dsp:nvSpPr>
        <dsp:cNvPr id="0" name=""/>
        <dsp:cNvSpPr/>
      </dsp:nvSpPr>
      <dsp:spPr>
        <a:xfrm>
          <a:off x="837800" y="2240356"/>
          <a:ext cx="7371632" cy="64005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43" tIns="48260" rIns="48260" bIns="48260" numCol="1" spcCol="1270" anchor="ctr" anchorCtr="0">
          <a:noAutofit/>
        </a:bodyPr>
        <a:lstStyle/>
        <a:p>
          <a:pPr marL="0" lvl="0" indent="0" algn="l" defTabSz="844550" rtl="0">
            <a:lnSpc>
              <a:spcPct val="90000"/>
            </a:lnSpc>
            <a:spcBef>
              <a:spcPct val="0"/>
            </a:spcBef>
            <a:spcAft>
              <a:spcPct val="35000"/>
            </a:spcAft>
            <a:buNone/>
          </a:pPr>
          <a:r>
            <a:rPr lang="es-CL" sz="1900" kern="1200" dirty="0"/>
            <a:t>No se utilizan </a:t>
          </a:r>
          <a:r>
            <a:rPr lang="es-CL" sz="1900" kern="1200" dirty="0" err="1"/>
            <a:t>FAEs</a:t>
          </a:r>
          <a:r>
            <a:rPr lang="es-CL" sz="1900" kern="1200" dirty="0"/>
            <a:t> de forma profiláctica para prevenir la recurrencia </a:t>
          </a:r>
        </a:p>
      </dsp:txBody>
      <dsp:txXfrm>
        <a:off x="837800" y="2240356"/>
        <a:ext cx="7371632" cy="640054"/>
      </dsp:txXfrm>
    </dsp:sp>
    <dsp:sp modelId="{847148D3-CC14-4074-A60A-6A7934A6882C}">
      <dsp:nvSpPr>
        <dsp:cNvPr id="0" name=""/>
        <dsp:cNvSpPr/>
      </dsp:nvSpPr>
      <dsp:spPr>
        <a:xfrm>
          <a:off x="437766" y="2160349"/>
          <a:ext cx="800067" cy="800067"/>
        </a:xfrm>
        <a:prstGeom prst="ellipse">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E2ABC9DB-C007-4125-B9EF-C116A65C9AD4}">
      <dsp:nvSpPr>
        <dsp:cNvPr id="0" name=""/>
        <dsp:cNvSpPr/>
      </dsp:nvSpPr>
      <dsp:spPr>
        <a:xfrm>
          <a:off x="470842" y="3200604"/>
          <a:ext cx="7738590" cy="64005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43" tIns="48260" rIns="48260" bIns="48260" numCol="1" spcCol="1270" anchor="ctr" anchorCtr="0">
          <a:noAutofit/>
        </a:bodyPr>
        <a:lstStyle/>
        <a:p>
          <a:pPr marL="0" lvl="0" indent="0" algn="l" defTabSz="844550" rtl="0">
            <a:lnSpc>
              <a:spcPct val="90000"/>
            </a:lnSpc>
            <a:spcBef>
              <a:spcPct val="0"/>
            </a:spcBef>
            <a:spcAft>
              <a:spcPct val="35000"/>
            </a:spcAft>
            <a:buNone/>
          </a:pPr>
          <a:r>
            <a:rPr lang="es-CL" sz="1900" kern="1200" dirty="0"/>
            <a:t>Educación a los padres, reducir ansiedad: benignidad, ventajas de mínima intervención.</a:t>
          </a:r>
        </a:p>
      </dsp:txBody>
      <dsp:txXfrm>
        <a:off x="470842" y="3200604"/>
        <a:ext cx="7738590" cy="640054"/>
      </dsp:txXfrm>
    </dsp:sp>
    <dsp:sp modelId="{32DB4388-E78B-441C-BC22-A75A0982B604}">
      <dsp:nvSpPr>
        <dsp:cNvPr id="0" name=""/>
        <dsp:cNvSpPr/>
      </dsp:nvSpPr>
      <dsp:spPr>
        <a:xfrm>
          <a:off x="70808" y="3120597"/>
          <a:ext cx="800067" cy="800067"/>
        </a:xfrm>
        <a:prstGeom prst="ellipse">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8183A9-20F4-4307-A27E-1919003F9FE5}">
      <dsp:nvSpPr>
        <dsp:cNvPr id="0" name=""/>
        <dsp:cNvSpPr/>
      </dsp:nvSpPr>
      <dsp:spPr>
        <a:xfrm>
          <a:off x="2618" y="215032"/>
          <a:ext cx="2076964" cy="1246178"/>
        </a:xfrm>
        <a:prstGeom prst="rect">
          <a:avLst/>
        </a:prstGeom>
        <a:solidFill>
          <a:schemeClr val="accent4">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t>Ocurren entre 6 meses y 5 años </a:t>
          </a:r>
        </a:p>
      </dsp:txBody>
      <dsp:txXfrm>
        <a:off x="2618" y="215032"/>
        <a:ext cx="2076964" cy="1246178"/>
      </dsp:txXfrm>
    </dsp:sp>
    <dsp:sp modelId="{7534CF3F-EB04-4987-96DF-E6577C4E4547}">
      <dsp:nvSpPr>
        <dsp:cNvPr id="0" name=""/>
        <dsp:cNvSpPr/>
      </dsp:nvSpPr>
      <dsp:spPr>
        <a:xfrm>
          <a:off x="2287278" y="215032"/>
          <a:ext cx="2076964" cy="1246178"/>
        </a:xfrm>
        <a:prstGeom prst="rect">
          <a:avLst/>
        </a:prstGeom>
        <a:solidFill>
          <a:schemeClr val="accent1">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err="1"/>
            <a:t>Peak</a:t>
          </a:r>
          <a:r>
            <a:rPr lang="es-ES" sz="2000" kern="1200" dirty="0"/>
            <a:t> incidencia 18 meses</a:t>
          </a:r>
        </a:p>
      </dsp:txBody>
      <dsp:txXfrm>
        <a:off x="2287278" y="215032"/>
        <a:ext cx="2076964" cy="1246178"/>
      </dsp:txXfrm>
    </dsp:sp>
    <dsp:sp modelId="{C449FD89-E9FD-4EC1-A7C2-E22C7D297101}">
      <dsp:nvSpPr>
        <dsp:cNvPr id="0" name=""/>
        <dsp:cNvSpPr/>
      </dsp:nvSpPr>
      <dsp:spPr>
        <a:xfrm>
          <a:off x="4571939" y="215032"/>
          <a:ext cx="2076964" cy="1246178"/>
        </a:xfrm>
        <a:prstGeom prst="rect">
          <a:avLst/>
        </a:prstGeom>
        <a:solidFill>
          <a:schemeClr val="accent2">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t>Incidencia 2-5%</a:t>
          </a:r>
        </a:p>
      </dsp:txBody>
      <dsp:txXfrm>
        <a:off x="4571939" y="215032"/>
        <a:ext cx="2076964" cy="1246178"/>
      </dsp:txXfrm>
    </dsp:sp>
    <dsp:sp modelId="{D920509A-37E5-4DBA-85EB-014040F095A5}">
      <dsp:nvSpPr>
        <dsp:cNvPr id="0" name=""/>
        <dsp:cNvSpPr/>
      </dsp:nvSpPr>
      <dsp:spPr>
        <a:xfrm>
          <a:off x="6856599" y="215032"/>
          <a:ext cx="2076964" cy="1246178"/>
        </a:xfrm>
        <a:prstGeom prst="rect">
          <a:avLst/>
        </a:prstGeom>
        <a:solidFill>
          <a:schemeClr val="accent6">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t>La mayoría son simples, 20-30% complejas</a:t>
          </a:r>
        </a:p>
      </dsp:txBody>
      <dsp:txXfrm>
        <a:off x="6856599" y="215032"/>
        <a:ext cx="2076964" cy="1246178"/>
      </dsp:txXfrm>
    </dsp:sp>
    <dsp:sp modelId="{3CB78B87-E559-4AB8-940C-EFB9C04F800D}">
      <dsp:nvSpPr>
        <dsp:cNvPr id="0" name=""/>
        <dsp:cNvSpPr/>
      </dsp:nvSpPr>
      <dsp:spPr>
        <a:xfrm>
          <a:off x="1144948" y="1668907"/>
          <a:ext cx="2076964" cy="1246178"/>
        </a:xfrm>
        <a:prstGeom prst="rect">
          <a:avLst/>
        </a:prstGeom>
        <a:solidFill>
          <a:schemeClr val="accent6">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CL" sz="2000" kern="1200" dirty="0"/>
            <a:t>H&gt;M  60%</a:t>
          </a:r>
        </a:p>
      </dsp:txBody>
      <dsp:txXfrm>
        <a:off x="1144948" y="1668907"/>
        <a:ext cx="2076964" cy="1246178"/>
      </dsp:txXfrm>
    </dsp:sp>
    <dsp:sp modelId="{B7DC7EFD-6A7C-45A4-BC6D-4A3B76525273}">
      <dsp:nvSpPr>
        <dsp:cNvPr id="0" name=""/>
        <dsp:cNvSpPr/>
      </dsp:nvSpPr>
      <dsp:spPr>
        <a:xfrm>
          <a:off x="3429608" y="1668907"/>
          <a:ext cx="2076964" cy="1246178"/>
        </a:xfrm>
        <a:prstGeom prst="rect">
          <a:avLst/>
        </a:prstGeom>
        <a:solidFill>
          <a:schemeClr val="bg1">
            <a:lumMod val="95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t>Frecuentemente asociadas a infecciones virales</a:t>
          </a:r>
        </a:p>
      </dsp:txBody>
      <dsp:txXfrm>
        <a:off x="3429608" y="1668907"/>
        <a:ext cx="2076964" cy="1246178"/>
      </dsp:txXfrm>
    </dsp:sp>
    <dsp:sp modelId="{8AE10AA4-D6B4-4B44-9804-CFEC2D366B70}">
      <dsp:nvSpPr>
        <dsp:cNvPr id="0" name=""/>
        <dsp:cNvSpPr/>
      </dsp:nvSpPr>
      <dsp:spPr>
        <a:xfrm>
          <a:off x="5714269" y="1668907"/>
          <a:ext cx="2076964" cy="1246178"/>
        </a:xfrm>
        <a:prstGeom prst="rect">
          <a:avLst/>
        </a:prstGeom>
        <a:solidFill>
          <a:schemeClr val="accent4">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CL" sz="2000" kern="1200" dirty="0"/>
            <a:t> 2 </a:t>
          </a:r>
          <a:r>
            <a:rPr lang="es-CL" sz="2000" kern="1200" dirty="0" err="1"/>
            <a:t>peaks</a:t>
          </a:r>
          <a:r>
            <a:rPr lang="es-CL" sz="2000" kern="1200" dirty="0"/>
            <a:t> estacionales: por IRA y por GE</a:t>
          </a:r>
        </a:p>
      </dsp:txBody>
      <dsp:txXfrm>
        <a:off x="5714269" y="1668907"/>
        <a:ext cx="2076964" cy="12461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6F3092-DE20-4CAE-9F6D-560069B615B0}">
      <dsp:nvSpPr>
        <dsp:cNvPr id="0" name=""/>
        <dsp:cNvSpPr/>
      </dsp:nvSpPr>
      <dsp:spPr>
        <a:xfrm>
          <a:off x="1228489" y="2331865"/>
          <a:ext cx="1617754" cy="808877"/>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pPr>
          <a:r>
            <a:rPr lang="es-CL" sz="1400" kern="1200" dirty="0">
              <a:solidFill>
                <a:schemeClr val="tx2"/>
              </a:solidFill>
            </a:rPr>
            <a:t>CLASIFICACIÓN DE CONVULSIONES FEBRILES</a:t>
          </a:r>
        </a:p>
      </dsp:txBody>
      <dsp:txXfrm>
        <a:off x="1252180" y="2355556"/>
        <a:ext cx="1570372" cy="761495"/>
      </dsp:txXfrm>
    </dsp:sp>
    <dsp:sp modelId="{BA1ACA33-980D-40A2-8840-AB048AEFDA8C}">
      <dsp:nvSpPr>
        <dsp:cNvPr id="0" name=""/>
        <dsp:cNvSpPr/>
      </dsp:nvSpPr>
      <dsp:spPr>
        <a:xfrm rot="17692822">
          <a:off x="2400763" y="2025344"/>
          <a:ext cx="1538063" cy="26604"/>
        </a:xfrm>
        <a:custGeom>
          <a:avLst/>
          <a:gdLst/>
          <a:ahLst/>
          <a:cxnLst/>
          <a:rect l="0" t="0" r="0" b="0"/>
          <a:pathLst>
            <a:path>
              <a:moveTo>
                <a:pt x="0" y="13302"/>
              </a:moveTo>
              <a:lnTo>
                <a:pt x="1538063" y="13302"/>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L" sz="500" kern="1200"/>
        </a:p>
      </dsp:txBody>
      <dsp:txXfrm>
        <a:off x="3131344" y="2000195"/>
        <a:ext cx="76903" cy="76903"/>
      </dsp:txXfrm>
    </dsp:sp>
    <dsp:sp modelId="{8853542C-9651-44D9-BA77-763AE33BE9F4}">
      <dsp:nvSpPr>
        <dsp:cNvPr id="0" name=""/>
        <dsp:cNvSpPr/>
      </dsp:nvSpPr>
      <dsp:spPr>
        <a:xfrm>
          <a:off x="3493346" y="936551"/>
          <a:ext cx="1617754" cy="808877"/>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rtl="0">
            <a:lnSpc>
              <a:spcPct val="90000"/>
            </a:lnSpc>
            <a:spcBef>
              <a:spcPct val="0"/>
            </a:spcBef>
            <a:spcAft>
              <a:spcPct val="35000"/>
            </a:spcAft>
            <a:buNone/>
          </a:pPr>
          <a:r>
            <a:rPr lang="es-CL" sz="1800" kern="1200" dirty="0">
              <a:solidFill>
                <a:schemeClr val="tx2"/>
              </a:solidFill>
            </a:rPr>
            <a:t>Simples 70%</a:t>
          </a:r>
          <a:r>
            <a:rPr lang="es-CL" sz="1300" kern="1200" dirty="0">
              <a:solidFill>
                <a:schemeClr val="tx2"/>
              </a:solidFill>
            </a:rPr>
            <a:t>:</a:t>
          </a:r>
          <a:r>
            <a:rPr lang="es-CL" sz="1300" kern="1200" dirty="0"/>
            <a:t>        </a:t>
          </a:r>
        </a:p>
      </dsp:txBody>
      <dsp:txXfrm>
        <a:off x="3517037" y="960242"/>
        <a:ext cx="1570372" cy="761495"/>
      </dsp:txXfrm>
    </dsp:sp>
    <dsp:sp modelId="{D6156113-3262-4676-B2C2-A305393BF502}">
      <dsp:nvSpPr>
        <dsp:cNvPr id="0" name=""/>
        <dsp:cNvSpPr/>
      </dsp:nvSpPr>
      <dsp:spPr>
        <a:xfrm rot="18289469">
          <a:off x="4868077" y="862583"/>
          <a:ext cx="1133150" cy="26604"/>
        </a:xfrm>
        <a:custGeom>
          <a:avLst/>
          <a:gdLst/>
          <a:ahLst/>
          <a:cxnLst/>
          <a:rect l="0" t="0" r="0" b="0"/>
          <a:pathLst>
            <a:path>
              <a:moveTo>
                <a:pt x="0" y="13302"/>
              </a:moveTo>
              <a:lnTo>
                <a:pt x="1133150" y="13302"/>
              </a:lnTo>
            </a:path>
          </a:pathLst>
        </a:custGeom>
        <a:noFill/>
        <a:ln w="12700" cap="flat" cmpd="sng" algn="ctr">
          <a:solidFill>
            <a:schemeClr val="accent1">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L" sz="500" kern="1200"/>
        </a:p>
      </dsp:txBody>
      <dsp:txXfrm>
        <a:off x="5406323" y="847557"/>
        <a:ext cx="56657" cy="56657"/>
      </dsp:txXfrm>
    </dsp:sp>
    <dsp:sp modelId="{F3954B85-B8EB-4D72-A4D6-54EE112A3279}">
      <dsp:nvSpPr>
        <dsp:cNvPr id="0" name=""/>
        <dsp:cNvSpPr/>
      </dsp:nvSpPr>
      <dsp:spPr>
        <a:xfrm>
          <a:off x="5758203" y="6342"/>
          <a:ext cx="1617754" cy="80887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s-CL" sz="2000" kern="1200" dirty="0"/>
            <a:t>Aisladas</a:t>
          </a:r>
        </a:p>
        <a:p>
          <a:pPr marL="0" lvl="0" indent="0" algn="ctr" defTabSz="889000" rtl="0">
            <a:lnSpc>
              <a:spcPct val="90000"/>
            </a:lnSpc>
            <a:spcBef>
              <a:spcPct val="0"/>
            </a:spcBef>
            <a:spcAft>
              <a:spcPct val="35000"/>
            </a:spcAft>
            <a:buNone/>
          </a:pPr>
          <a:r>
            <a:rPr lang="es-CL" sz="1800" kern="1200" dirty="0"/>
            <a:t>(&lt;1 en 24 </a:t>
          </a:r>
          <a:r>
            <a:rPr lang="es-CL" sz="1800" kern="1200" dirty="0" err="1"/>
            <a:t>hrs</a:t>
          </a:r>
          <a:r>
            <a:rPr lang="es-CL" sz="1400" kern="1200" dirty="0"/>
            <a:t>)</a:t>
          </a:r>
        </a:p>
      </dsp:txBody>
      <dsp:txXfrm>
        <a:off x="5781894" y="30033"/>
        <a:ext cx="1570372" cy="761495"/>
      </dsp:txXfrm>
    </dsp:sp>
    <dsp:sp modelId="{4B71C803-F497-4E4C-8669-FC7F2B38659C}">
      <dsp:nvSpPr>
        <dsp:cNvPr id="0" name=""/>
        <dsp:cNvSpPr/>
      </dsp:nvSpPr>
      <dsp:spPr>
        <a:xfrm>
          <a:off x="5111101" y="1327688"/>
          <a:ext cx="647101" cy="26604"/>
        </a:xfrm>
        <a:custGeom>
          <a:avLst/>
          <a:gdLst/>
          <a:ahLst/>
          <a:cxnLst/>
          <a:rect l="0" t="0" r="0" b="0"/>
          <a:pathLst>
            <a:path>
              <a:moveTo>
                <a:pt x="0" y="13302"/>
              </a:moveTo>
              <a:lnTo>
                <a:pt x="647101" y="13302"/>
              </a:lnTo>
            </a:path>
          </a:pathLst>
        </a:custGeom>
        <a:noFill/>
        <a:ln w="12700" cap="flat" cmpd="sng" algn="ctr">
          <a:solidFill>
            <a:schemeClr val="accent1">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L" sz="500" kern="1200"/>
        </a:p>
      </dsp:txBody>
      <dsp:txXfrm>
        <a:off x="5418474" y="1324812"/>
        <a:ext cx="32355" cy="32355"/>
      </dsp:txXfrm>
    </dsp:sp>
    <dsp:sp modelId="{60B4C739-4BE2-49B4-9B21-65B6B41B66B7}">
      <dsp:nvSpPr>
        <dsp:cNvPr id="0" name=""/>
        <dsp:cNvSpPr/>
      </dsp:nvSpPr>
      <dsp:spPr>
        <a:xfrm>
          <a:off x="5758203" y="936551"/>
          <a:ext cx="1617754" cy="80887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s-CL" sz="2000" kern="1200" dirty="0"/>
            <a:t>Breves</a:t>
          </a:r>
        </a:p>
        <a:p>
          <a:pPr marL="0" lvl="0" indent="0" algn="ctr" defTabSz="889000" rtl="0">
            <a:lnSpc>
              <a:spcPct val="90000"/>
            </a:lnSpc>
            <a:spcBef>
              <a:spcPct val="0"/>
            </a:spcBef>
            <a:spcAft>
              <a:spcPct val="35000"/>
            </a:spcAft>
            <a:buNone/>
          </a:pPr>
          <a:r>
            <a:rPr lang="es-CL" sz="1800" kern="1200" dirty="0"/>
            <a:t>(&lt;10 minutos</a:t>
          </a:r>
          <a:r>
            <a:rPr lang="es-CL" sz="2000" kern="1200" dirty="0"/>
            <a:t>)</a:t>
          </a:r>
        </a:p>
      </dsp:txBody>
      <dsp:txXfrm>
        <a:off x="5781894" y="960242"/>
        <a:ext cx="1570372" cy="761495"/>
      </dsp:txXfrm>
    </dsp:sp>
    <dsp:sp modelId="{42C69B68-F5A2-4070-A370-B9DDB8A6A2ED}">
      <dsp:nvSpPr>
        <dsp:cNvPr id="0" name=""/>
        <dsp:cNvSpPr/>
      </dsp:nvSpPr>
      <dsp:spPr>
        <a:xfrm rot="3310531">
          <a:off x="4868077" y="1792792"/>
          <a:ext cx="1133150" cy="26604"/>
        </a:xfrm>
        <a:custGeom>
          <a:avLst/>
          <a:gdLst/>
          <a:ahLst/>
          <a:cxnLst/>
          <a:rect l="0" t="0" r="0" b="0"/>
          <a:pathLst>
            <a:path>
              <a:moveTo>
                <a:pt x="0" y="13302"/>
              </a:moveTo>
              <a:lnTo>
                <a:pt x="1133150" y="13302"/>
              </a:lnTo>
            </a:path>
          </a:pathLst>
        </a:custGeom>
        <a:noFill/>
        <a:ln w="12700" cap="flat" cmpd="sng" algn="ctr">
          <a:solidFill>
            <a:schemeClr val="accent1">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L" sz="500" kern="1200"/>
        </a:p>
      </dsp:txBody>
      <dsp:txXfrm>
        <a:off x="5406323" y="1777766"/>
        <a:ext cx="56657" cy="56657"/>
      </dsp:txXfrm>
    </dsp:sp>
    <dsp:sp modelId="{13678F3A-449C-458E-B380-D16B09AE58A8}">
      <dsp:nvSpPr>
        <dsp:cNvPr id="0" name=""/>
        <dsp:cNvSpPr/>
      </dsp:nvSpPr>
      <dsp:spPr>
        <a:xfrm>
          <a:off x="5758203" y="1866760"/>
          <a:ext cx="1617754" cy="80887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s-CL" sz="2000" kern="1200" dirty="0"/>
            <a:t>Generali</a:t>
          </a:r>
        </a:p>
        <a:p>
          <a:pPr marL="0" lvl="0" indent="0" algn="ctr" defTabSz="889000" rtl="0">
            <a:lnSpc>
              <a:spcPct val="90000"/>
            </a:lnSpc>
            <a:spcBef>
              <a:spcPct val="0"/>
            </a:spcBef>
            <a:spcAft>
              <a:spcPct val="35000"/>
            </a:spcAft>
            <a:buNone/>
          </a:pPr>
          <a:r>
            <a:rPr lang="es-CL" sz="2000" kern="1200" dirty="0" err="1"/>
            <a:t>zadas</a:t>
          </a:r>
          <a:endParaRPr lang="es-CL" sz="2000" kern="1200" dirty="0"/>
        </a:p>
      </dsp:txBody>
      <dsp:txXfrm>
        <a:off x="5781894" y="1890451"/>
        <a:ext cx="1570372" cy="761495"/>
      </dsp:txXfrm>
    </dsp:sp>
    <dsp:sp modelId="{B008EA59-BF8E-425B-934A-A060A334AC16}">
      <dsp:nvSpPr>
        <dsp:cNvPr id="0" name=""/>
        <dsp:cNvSpPr/>
      </dsp:nvSpPr>
      <dsp:spPr>
        <a:xfrm rot="3907178">
          <a:off x="2400763" y="3420658"/>
          <a:ext cx="1538063" cy="26604"/>
        </a:xfrm>
        <a:custGeom>
          <a:avLst/>
          <a:gdLst/>
          <a:ahLst/>
          <a:cxnLst/>
          <a:rect l="0" t="0" r="0" b="0"/>
          <a:pathLst>
            <a:path>
              <a:moveTo>
                <a:pt x="0" y="13302"/>
              </a:moveTo>
              <a:lnTo>
                <a:pt x="1538063" y="13302"/>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L" sz="500" kern="1200"/>
        </a:p>
      </dsp:txBody>
      <dsp:txXfrm>
        <a:off x="3131344" y="3395509"/>
        <a:ext cx="76903" cy="76903"/>
      </dsp:txXfrm>
    </dsp:sp>
    <dsp:sp modelId="{62DEDE6B-0922-4F49-B0DA-5AF533C3DE88}">
      <dsp:nvSpPr>
        <dsp:cNvPr id="0" name=""/>
        <dsp:cNvSpPr/>
      </dsp:nvSpPr>
      <dsp:spPr>
        <a:xfrm>
          <a:off x="3493346" y="3727178"/>
          <a:ext cx="1617754" cy="808877"/>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rtl="0">
            <a:lnSpc>
              <a:spcPct val="90000"/>
            </a:lnSpc>
            <a:spcBef>
              <a:spcPct val="0"/>
            </a:spcBef>
            <a:spcAft>
              <a:spcPct val="35000"/>
            </a:spcAft>
            <a:buNone/>
          </a:pPr>
          <a:r>
            <a:rPr lang="es-CL" sz="1800" kern="1200" dirty="0">
              <a:solidFill>
                <a:schemeClr val="tx2"/>
              </a:solidFill>
            </a:rPr>
            <a:t>Complejas 30%:</a:t>
          </a:r>
          <a:r>
            <a:rPr lang="es-CL" sz="1800" kern="1200" dirty="0"/>
            <a:t>       </a:t>
          </a:r>
        </a:p>
      </dsp:txBody>
      <dsp:txXfrm>
        <a:off x="3517037" y="3750869"/>
        <a:ext cx="1570372" cy="761495"/>
      </dsp:txXfrm>
    </dsp:sp>
    <dsp:sp modelId="{3285038F-CD36-4EFF-A6B0-C5A553DE0660}">
      <dsp:nvSpPr>
        <dsp:cNvPr id="0" name=""/>
        <dsp:cNvSpPr/>
      </dsp:nvSpPr>
      <dsp:spPr>
        <a:xfrm rot="18289469">
          <a:off x="4868077" y="3653210"/>
          <a:ext cx="1133150" cy="26604"/>
        </a:xfrm>
        <a:custGeom>
          <a:avLst/>
          <a:gdLst/>
          <a:ahLst/>
          <a:cxnLst/>
          <a:rect l="0" t="0" r="0" b="0"/>
          <a:pathLst>
            <a:path>
              <a:moveTo>
                <a:pt x="0" y="13302"/>
              </a:moveTo>
              <a:lnTo>
                <a:pt x="1133150" y="13302"/>
              </a:lnTo>
            </a:path>
          </a:pathLst>
        </a:custGeom>
        <a:noFill/>
        <a:ln w="12700" cap="flat" cmpd="sng" algn="ctr">
          <a:solidFill>
            <a:schemeClr val="accent1">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L" sz="500" kern="1200"/>
        </a:p>
      </dsp:txBody>
      <dsp:txXfrm>
        <a:off x="5406323" y="3638184"/>
        <a:ext cx="56657" cy="56657"/>
      </dsp:txXfrm>
    </dsp:sp>
    <dsp:sp modelId="{58980BD6-7A93-4D64-AABF-0A29D77EB413}">
      <dsp:nvSpPr>
        <dsp:cNvPr id="0" name=""/>
        <dsp:cNvSpPr/>
      </dsp:nvSpPr>
      <dsp:spPr>
        <a:xfrm>
          <a:off x="5758203" y="2796969"/>
          <a:ext cx="1617754" cy="80887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s-CL" sz="2000" kern="1200" dirty="0"/>
            <a:t>Focal</a:t>
          </a:r>
        </a:p>
      </dsp:txBody>
      <dsp:txXfrm>
        <a:off x="5781894" y="2820660"/>
        <a:ext cx="1570372" cy="761495"/>
      </dsp:txXfrm>
    </dsp:sp>
    <dsp:sp modelId="{585BE535-3B93-4D15-83AF-DA40C6E85E4E}">
      <dsp:nvSpPr>
        <dsp:cNvPr id="0" name=""/>
        <dsp:cNvSpPr/>
      </dsp:nvSpPr>
      <dsp:spPr>
        <a:xfrm>
          <a:off x="5111101" y="4118315"/>
          <a:ext cx="647101" cy="26604"/>
        </a:xfrm>
        <a:custGeom>
          <a:avLst/>
          <a:gdLst/>
          <a:ahLst/>
          <a:cxnLst/>
          <a:rect l="0" t="0" r="0" b="0"/>
          <a:pathLst>
            <a:path>
              <a:moveTo>
                <a:pt x="0" y="13302"/>
              </a:moveTo>
              <a:lnTo>
                <a:pt x="647101" y="13302"/>
              </a:lnTo>
            </a:path>
          </a:pathLst>
        </a:custGeom>
        <a:noFill/>
        <a:ln w="12700" cap="flat" cmpd="sng" algn="ctr">
          <a:solidFill>
            <a:schemeClr val="accent1">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L" sz="500" kern="1200"/>
        </a:p>
      </dsp:txBody>
      <dsp:txXfrm>
        <a:off x="5418474" y="4115439"/>
        <a:ext cx="32355" cy="32355"/>
      </dsp:txXfrm>
    </dsp:sp>
    <dsp:sp modelId="{43FB7264-383F-4582-85B9-312B7325E2A2}">
      <dsp:nvSpPr>
        <dsp:cNvPr id="0" name=""/>
        <dsp:cNvSpPr/>
      </dsp:nvSpPr>
      <dsp:spPr>
        <a:xfrm>
          <a:off x="5758203" y="3727178"/>
          <a:ext cx="1617754" cy="80887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s-CL" sz="2000" kern="1200" dirty="0"/>
            <a:t>Prolongada </a:t>
          </a:r>
        </a:p>
        <a:p>
          <a:pPr marL="0" lvl="0" indent="0" algn="ctr" defTabSz="889000" rtl="0">
            <a:lnSpc>
              <a:spcPct val="90000"/>
            </a:lnSpc>
            <a:spcBef>
              <a:spcPct val="0"/>
            </a:spcBef>
            <a:spcAft>
              <a:spcPct val="35000"/>
            </a:spcAft>
            <a:buNone/>
          </a:pPr>
          <a:r>
            <a:rPr lang="es-CL" sz="2000" kern="1200" dirty="0"/>
            <a:t>(&gt; 10 minutos)</a:t>
          </a:r>
        </a:p>
      </dsp:txBody>
      <dsp:txXfrm>
        <a:off x="5781894" y="3750869"/>
        <a:ext cx="1570372" cy="761495"/>
      </dsp:txXfrm>
    </dsp:sp>
    <dsp:sp modelId="{5E786E1F-D24D-4796-9E47-6DEBA760EFC1}">
      <dsp:nvSpPr>
        <dsp:cNvPr id="0" name=""/>
        <dsp:cNvSpPr/>
      </dsp:nvSpPr>
      <dsp:spPr>
        <a:xfrm rot="3310531">
          <a:off x="4868077" y="4583419"/>
          <a:ext cx="1133150" cy="26604"/>
        </a:xfrm>
        <a:custGeom>
          <a:avLst/>
          <a:gdLst/>
          <a:ahLst/>
          <a:cxnLst/>
          <a:rect l="0" t="0" r="0" b="0"/>
          <a:pathLst>
            <a:path>
              <a:moveTo>
                <a:pt x="0" y="13302"/>
              </a:moveTo>
              <a:lnTo>
                <a:pt x="1133150" y="13302"/>
              </a:lnTo>
            </a:path>
          </a:pathLst>
        </a:custGeom>
        <a:noFill/>
        <a:ln w="12700" cap="flat" cmpd="sng" algn="ctr">
          <a:solidFill>
            <a:schemeClr val="accent1">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L" sz="500" kern="1200"/>
        </a:p>
      </dsp:txBody>
      <dsp:txXfrm>
        <a:off x="5406323" y="4568393"/>
        <a:ext cx="56657" cy="56657"/>
      </dsp:txXfrm>
    </dsp:sp>
    <dsp:sp modelId="{5E81EC41-4391-4382-A2FA-81FDD8A264F6}">
      <dsp:nvSpPr>
        <dsp:cNvPr id="0" name=""/>
        <dsp:cNvSpPr/>
      </dsp:nvSpPr>
      <dsp:spPr>
        <a:xfrm>
          <a:off x="5758203" y="4657387"/>
          <a:ext cx="1617754" cy="80887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rtl="0">
            <a:lnSpc>
              <a:spcPct val="90000"/>
            </a:lnSpc>
            <a:spcBef>
              <a:spcPct val="0"/>
            </a:spcBef>
            <a:spcAft>
              <a:spcPct val="35000"/>
            </a:spcAft>
            <a:buNone/>
          </a:pPr>
          <a:r>
            <a:rPr lang="es-CL" sz="1800" kern="1200" dirty="0"/>
            <a:t>Múltiples (&gt;1 crisis en 24 horas)      </a:t>
          </a:r>
        </a:p>
      </dsp:txBody>
      <dsp:txXfrm>
        <a:off x="5781894" y="4681078"/>
        <a:ext cx="1570372" cy="76149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F1EB0C-3AEA-493B-8946-956B80BEE0E2}">
      <dsp:nvSpPr>
        <dsp:cNvPr id="0" name=""/>
        <dsp:cNvSpPr/>
      </dsp:nvSpPr>
      <dsp:spPr>
        <a:xfrm>
          <a:off x="2113978" y="2517457"/>
          <a:ext cx="2583751" cy="2583751"/>
        </a:xfrm>
        <a:prstGeom prst="gear9">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rtl="0">
            <a:lnSpc>
              <a:spcPct val="90000"/>
            </a:lnSpc>
            <a:spcBef>
              <a:spcPct val="0"/>
            </a:spcBef>
            <a:spcAft>
              <a:spcPct val="35000"/>
            </a:spcAft>
            <a:buNone/>
          </a:pPr>
          <a:r>
            <a:rPr lang="es-CL" sz="1700" kern="1200"/>
            <a:t>Fiebre</a:t>
          </a:r>
        </a:p>
      </dsp:txBody>
      <dsp:txXfrm>
        <a:off x="2633427" y="3122688"/>
        <a:ext cx="1544853" cy="1328102"/>
      </dsp:txXfrm>
    </dsp:sp>
    <dsp:sp modelId="{0F70AC40-A4B5-4811-AECF-21C432179973}">
      <dsp:nvSpPr>
        <dsp:cNvPr id="0" name=""/>
        <dsp:cNvSpPr/>
      </dsp:nvSpPr>
      <dsp:spPr>
        <a:xfrm>
          <a:off x="610704" y="1906752"/>
          <a:ext cx="1879092" cy="1879092"/>
        </a:xfrm>
        <a:prstGeom prst="gear6">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rtl="0">
            <a:lnSpc>
              <a:spcPct val="90000"/>
            </a:lnSpc>
            <a:spcBef>
              <a:spcPct val="0"/>
            </a:spcBef>
            <a:spcAft>
              <a:spcPct val="35000"/>
            </a:spcAft>
            <a:buNone/>
          </a:pPr>
          <a:r>
            <a:rPr lang="es-CL" sz="1700" kern="1200"/>
            <a:t>Cerebro inmaduro</a:t>
          </a:r>
          <a:endParaRPr lang="es-CL" sz="1700" kern="1200" dirty="0"/>
        </a:p>
      </dsp:txBody>
      <dsp:txXfrm>
        <a:off x="1083771" y="2382678"/>
        <a:ext cx="932958" cy="927240"/>
      </dsp:txXfrm>
    </dsp:sp>
    <dsp:sp modelId="{1003A9B3-53FF-4204-A228-AEDF0B8078CA}">
      <dsp:nvSpPr>
        <dsp:cNvPr id="0" name=""/>
        <dsp:cNvSpPr/>
      </dsp:nvSpPr>
      <dsp:spPr>
        <a:xfrm rot="20700000">
          <a:off x="1663188" y="610370"/>
          <a:ext cx="1841126" cy="1841126"/>
        </a:xfrm>
        <a:prstGeom prst="gear6">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rtl="0">
            <a:lnSpc>
              <a:spcPct val="90000"/>
            </a:lnSpc>
            <a:spcBef>
              <a:spcPct val="0"/>
            </a:spcBef>
            <a:spcAft>
              <a:spcPct val="35000"/>
            </a:spcAft>
            <a:buNone/>
          </a:pPr>
          <a:r>
            <a:rPr lang="es-CL" sz="1700" kern="1200"/>
            <a:t>Genética</a:t>
          </a:r>
        </a:p>
      </dsp:txBody>
      <dsp:txXfrm rot="-20700000">
        <a:off x="2067001" y="1014183"/>
        <a:ext cx="1033500" cy="1033500"/>
      </dsp:txXfrm>
    </dsp:sp>
    <dsp:sp modelId="{E3C58510-BEB7-4E6A-B75D-2B1BBEAB9538}">
      <dsp:nvSpPr>
        <dsp:cNvPr id="0" name=""/>
        <dsp:cNvSpPr/>
      </dsp:nvSpPr>
      <dsp:spPr>
        <a:xfrm>
          <a:off x="1920868" y="2124403"/>
          <a:ext cx="3307201" cy="3307201"/>
        </a:xfrm>
        <a:prstGeom prst="circularArrow">
          <a:avLst>
            <a:gd name="adj1" fmla="val 4687"/>
            <a:gd name="adj2" fmla="val 299029"/>
            <a:gd name="adj3" fmla="val 2527008"/>
            <a:gd name="adj4" fmla="val 15838115"/>
            <a:gd name="adj5" fmla="val 5469"/>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368D986-6D3A-4BF6-A4DE-827C603375C7}">
      <dsp:nvSpPr>
        <dsp:cNvPr id="0" name=""/>
        <dsp:cNvSpPr/>
      </dsp:nvSpPr>
      <dsp:spPr>
        <a:xfrm>
          <a:off x="277921" y="1488820"/>
          <a:ext cx="2402888" cy="2402888"/>
        </a:xfrm>
        <a:prstGeom prst="leftCircularArrow">
          <a:avLst>
            <a:gd name="adj1" fmla="val 6452"/>
            <a:gd name="adj2" fmla="val 429999"/>
            <a:gd name="adj3" fmla="val 10489124"/>
            <a:gd name="adj4" fmla="val 14837806"/>
            <a:gd name="adj5" fmla="val 7527"/>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DA03BCC-ED57-4D29-B666-AF41C8B7C535}">
      <dsp:nvSpPr>
        <dsp:cNvPr id="0" name=""/>
        <dsp:cNvSpPr/>
      </dsp:nvSpPr>
      <dsp:spPr>
        <a:xfrm>
          <a:off x="1237316" y="204934"/>
          <a:ext cx="2590798" cy="2590798"/>
        </a:xfrm>
        <a:prstGeom prst="circularArrow">
          <a:avLst>
            <a:gd name="adj1" fmla="val 5984"/>
            <a:gd name="adj2" fmla="val 394124"/>
            <a:gd name="adj3" fmla="val 13313824"/>
            <a:gd name="adj4" fmla="val 10508221"/>
            <a:gd name="adj5" fmla="val 6981"/>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CC952D-842C-4D74-B4DD-51EB7F7164A2}">
      <dsp:nvSpPr>
        <dsp:cNvPr id="0" name=""/>
        <dsp:cNvSpPr/>
      </dsp:nvSpPr>
      <dsp:spPr>
        <a:xfrm>
          <a:off x="0" y="1902"/>
          <a:ext cx="7879842" cy="96445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FFD65A-0BCB-4291-8D00-B01D665CFC0D}">
      <dsp:nvSpPr>
        <dsp:cNvPr id="0" name=""/>
        <dsp:cNvSpPr/>
      </dsp:nvSpPr>
      <dsp:spPr>
        <a:xfrm>
          <a:off x="291746" y="218904"/>
          <a:ext cx="530447" cy="5304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8364BF-E628-47D7-A381-911300B4E64D}">
      <dsp:nvSpPr>
        <dsp:cNvPr id="0" name=""/>
        <dsp:cNvSpPr/>
      </dsp:nvSpPr>
      <dsp:spPr>
        <a:xfrm>
          <a:off x="1113940" y="1902"/>
          <a:ext cx="3545928" cy="964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071" tIns="102071" rIns="102071" bIns="102071" numCol="1" spcCol="1270" anchor="ctr" anchorCtr="0">
          <a:noAutofit/>
        </a:bodyPr>
        <a:lstStyle/>
        <a:p>
          <a:pPr marL="0" lvl="0" indent="0" algn="l" defTabSz="977900">
            <a:lnSpc>
              <a:spcPct val="100000"/>
            </a:lnSpc>
            <a:spcBef>
              <a:spcPct val="0"/>
            </a:spcBef>
            <a:spcAft>
              <a:spcPct val="35000"/>
            </a:spcAft>
            <a:buNone/>
          </a:pPr>
          <a:r>
            <a:rPr lang="es-CL" sz="2200" kern="1200"/>
            <a:t>Aumento temperatura cerebral</a:t>
          </a:r>
        </a:p>
      </dsp:txBody>
      <dsp:txXfrm>
        <a:off x="1113940" y="1902"/>
        <a:ext cx="3545928" cy="964450"/>
      </dsp:txXfrm>
    </dsp:sp>
    <dsp:sp modelId="{54F18399-36CB-4DBA-BA18-EAF053737CBC}">
      <dsp:nvSpPr>
        <dsp:cNvPr id="0" name=""/>
        <dsp:cNvSpPr/>
      </dsp:nvSpPr>
      <dsp:spPr>
        <a:xfrm>
          <a:off x="4659869" y="1902"/>
          <a:ext cx="3219972" cy="964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071" tIns="102071" rIns="102071" bIns="102071" numCol="1" spcCol="1270" anchor="ctr" anchorCtr="0">
          <a:noAutofit/>
        </a:bodyPr>
        <a:lstStyle/>
        <a:p>
          <a:pPr marL="0" lvl="0" indent="0" algn="l" defTabSz="533400">
            <a:lnSpc>
              <a:spcPct val="100000"/>
            </a:lnSpc>
            <a:spcBef>
              <a:spcPct val="0"/>
            </a:spcBef>
            <a:spcAft>
              <a:spcPct val="35000"/>
            </a:spcAft>
            <a:buNone/>
          </a:pPr>
          <a:r>
            <a:rPr lang="es-CL" sz="1200" kern="1200"/>
            <a:t>Altera canales iónicos sensibles a temperatura  </a:t>
          </a:r>
        </a:p>
        <a:p>
          <a:pPr marL="0" lvl="0" indent="0" algn="l" defTabSz="533400">
            <a:lnSpc>
              <a:spcPct val="100000"/>
            </a:lnSpc>
            <a:spcBef>
              <a:spcPct val="0"/>
            </a:spcBef>
            <a:spcAft>
              <a:spcPct val="35000"/>
            </a:spcAft>
            <a:buNone/>
          </a:pPr>
          <a:r>
            <a:rPr lang="es-CL" sz="1200" kern="1200"/>
            <a:t>Probabilidad de generar actividad neuronal masiva</a:t>
          </a:r>
        </a:p>
      </dsp:txBody>
      <dsp:txXfrm>
        <a:off x="4659869" y="1902"/>
        <a:ext cx="3219972" cy="964450"/>
      </dsp:txXfrm>
    </dsp:sp>
    <dsp:sp modelId="{A1CFA65A-AFB7-477B-8B0B-E8FE1E191FAE}">
      <dsp:nvSpPr>
        <dsp:cNvPr id="0" name=""/>
        <dsp:cNvSpPr/>
      </dsp:nvSpPr>
      <dsp:spPr>
        <a:xfrm>
          <a:off x="0" y="1207466"/>
          <a:ext cx="7879842" cy="96445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CB0CBD-CD23-4D90-9F1B-CBE2C495DB6D}">
      <dsp:nvSpPr>
        <dsp:cNvPr id="0" name=""/>
        <dsp:cNvSpPr/>
      </dsp:nvSpPr>
      <dsp:spPr>
        <a:xfrm>
          <a:off x="291746" y="1424467"/>
          <a:ext cx="530447" cy="53044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739044B-913D-4354-AA5E-D5432070A4D4}">
      <dsp:nvSpPr>
        <dsp:cNvPr id="0" name=""/>
        <dsp:cNvSpPr/>
      </dsp:nvSpPr>
      <dsp:spPr>
        <a:xfrm>
          <a:off x="1113940" y="1207466"/>
          <a:ext cx="3545928" cy="964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071" tIns="102071" rIns="102071" bIns="102071" numCol="1" spcCol="1270" anchor="ctr" anchorCtr="0">
          <a:noAutofit/>
        </a:bodyPr>
        <a:lstStyle/>
        <a:p>
          <a:pPr marL="0" lvl="0" indent="0" algn="l" defTabSz="977900">
            <a:lnSpc>
              <a:spcPct val="100000"/>
            </a:lnSpc>
            <a:spcBef>
              <a:spcPct val="0"/>
            </a:spcBef>
            <a:spcAft>
              <a:spcPct val="35000"/>
            </a:spcAft>
            <a:buNone/>
          </a:pPr>
          <a:r>
            <a:rPr lang="es-CL" sz="2200" kern="1200"/>
            <a:t>Cerebro inmaduro </a:t>
          </a:r>
        </a:p>
      </dsp:txBody>
      <dsp:txXfrm>
        <a:off x="1113940" y="1207466"/>
        <a:ext cx="3545928" cy="964450"/>
      </dsp:txXfrm>
    </dsp:sp>
    <dsp:sp modelId="{899607B8-6908-41FE-A976-21BFEFC78DB5}">
      <dsp:nvSpPr>
        <dsp:cNvPr id="0" name=""/>
        <dsp:cNvSpPr/>
      </dsp:nvSpPr>
      <dsp:spPr>
        <a:xfrm>
          <a:off x="4659869" y="1207466"/>
          <a:ext cx="3219972" cy="964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071" tIns="102071" rIns="102071" bIns="102071" numCol="1" spcCol="1270" anchor="ctr" anchorCtr="0">
          <a:noAutofit/>
        </a:bodyPr>
        <a:lstStyle/>
        <a:p>
          <a:pPr marL="0" lvl="0" indent="0" algn="l" defTabSz="533400">
            <a:lnSpc>
              <a:spcPct val="100000"/>
            </a:lnSpc>
            <a:spcBef>
              <a:spcPct val="0"/>
            </a:spcBef>
            <a:spcAft>
              <a:spcPct val="35000"/>
            </a:spcAft>
            <a:buNone/>
          </a:pPr>
          <a:r>
            <a:rPr lang="en-US" sz="1200" kern="1200"/>
            <a:t>Expresión aumentada de receptores excitatorios</a:t>
          </a:r>
          <a:endParaRPr lang="es-CL" sz="1200" kern="1200"/>
        </a:p>
        <a:p>
          <a:pPr marL="0" lvl="0" indent="0" algn="l" defTabSz="533400">
            <a:lnSpc>
              <a:spcPct val="100000"/>
            </a:lnSpc>
            <a:spcBef>
              <a:spcPct val="0"/>
            </a:spcBef>
            <a:spcAft>
              <a:spcPct val="35000"/>
            </a:spcAft>
            <a:buNone/>
          </a:pPr>
          <a:r>
            <a:rPr lang="en-US" sz="1200" kern="1200"/>
            <a:t>Inmadurez de redes para suprimir crisis </a:t>
          </a:r>
          <a:endParaRPr lang="es-CL" sz="1200" kern="1200"/>
        </a:p>
      </dsp:txBody>
      <dsp:txXfrm>
        <a:off x="4659869" y="1207466"/>
        <a:ext cx="3219972" cy="964450"/>
      </dsp:txXfrm>
    </dsp:sp>
    <dsp:sp modelId="{31F41EEC-28A5-4A51-ACD6-C37B81C29607}">
      <dsp:nvSpPr>
        <dsp:cNvPr id="0" name=""/>
        <dsp:cNvSpPr/>
      </dsp:nvSpPr>
      <dsp:spPr>
        <a:xfrm>
          <a:off x="0" y="2413029"/>
          <a:ext cx="7879842" cy="96445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FCC1E8-16A8-4F8E-96A6-1755A1AAC769}">
      <dsp:nvSpPr>
        <dsp:cNvPr id="0" name=""/>
        <dsp:cNvSpPr/>
      </dsp:nvSpPr>
      <dsp:spPr>
        <a:xfrm>
          <a:off x="291746" y="2630030"/>
          <a:ext cx="530447" cy="53044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DCFFCC-A6BB-43CE-ADBC-A29B6B08D3C6}">
      <dsp:nvSpPr>
        <dsp:cNvPr id="0" name=""/>
        <dsp:cNvSpPr/>
      </dsp:nvSpPr>
      <dsp:spPr>
        <a:xfrm>
          <a:off x="1113940" y="2413029"/>
          <a:ext cx="3545928" cy="964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071" tIns="102071" rIns="102071" bIns="102071" numCol="1" spcCol="1270" anchor="ctr" anchorCtr="0">
          <a:noAutofit/>
        </a:bodyPr>
        <a:lstStyle/>
        <a:p>
          <a:pPr marL="0" lvl="0" indent="0" algn="l" defTabSz="977900">
            <a:lnSpc>
              <a:spcPct val="100000"/>
            </a:lnSpc>
            <a:spcBef>
              <a:spcPct val="0"/>
            </a:spcBef>
            <a:spcAft>
              <a:spcPct val="35000"/>
            </a:spcAft>
            <a:buNone/>
          </a:pPr>
          <a:r>
            <a:rPr lang="en-US" sz="2200" kern="1200"/>
            <a:t>Interleukin-1β</a:t>
          </a:r>
          <a:endParaRPr lang="es-CL" sz="2200" kern="1200"/>
        </a:p>
      </dsp:txBody>
      <dsp:txXfrm>
        <a:off x="1113940" y="2413029"/>
        <a:ext cx="3545928" cy="964450"/>
      </dsp:txXfrm>
    </dsp:sp>
    <dsp:sp modelId="{0EB2B1C6-0704-4CD2-8A81-790C63D7B812}">
      <dsp:nvSpPr>
        <dsp:cNvPr id="0" name=""/>
        <dsp:cNvSpPr/>
      </dsp:nvSpPr>
      <dsp:spPr>
        <a:xfrm>
          <a:off x="4659869" y="2413029"/>
          <a:ext cx="3219972" cy="964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071" tIns="102071" rIns="102071" bIns="102071" numCol="1" spcCol="1270" anchor="ctr" anchorCtr="0">
          <a:noAutofit/>
        </a:bodyPr>
        <a:lstStyle/>
        <a:p>
          <a:pPr marL="0" lvl="0" indent="0" algn="l" defTabSz="533400">
            <a:lnSpc>
              <a:spcPct val="100000"/>
            </a:lnSpc>
            <a:spcBef>
              <a:spcPct val="0"/>
            </a:spcBef>
            <a:spcAft>
              <a:spcPct val="35000"/>
            </a:spcAft>
            <a:buNone/>
          </a:pPr>
          <a:r>
            <a:rPr lang="es-CL" sz="1200" kern="1200"/>
            <a:t>Contribuye a la generación de fiebre y viceversa</a:t>
          </a:r>
        </a:p>
        <a:p>
          <a:pPr marL="0" lvl="0" indent="0" algn="l" defTabSz="533400">
            <a:lnSpc>
              <a:spcPct val="100000"/>
            </a:lnSpc>
            <a:spcBef>
              <a:spcPct val="0"/>
            </a:spcBef>
            <a:spcAft>
              <a:spcPct val="35000"/>
            </a:spcAft>
            <a:buNone/>
          </a:pPr>
          <a:r>
            <a:rPr lang="es-CL" sz="1200" kern="1200"/>
            <a:t>Aumenta excitabilidad neuronal activando vía glutamato y GABA </a:t>
          </a:r>
          <a:r>
            <a:rPr lang="es-CL" sz="1200" kern="1200">
              <a:sym typeface="Wingdings" panose="05000000000000000000" pitchFamily="2" charset="2"/>
            </a:rPr>
            <a:t> HHV 6</a:t>
          </a:r>
          <a:endParaRPr lang="es-CL" sz="1200" kern="1200"/>
        </a:p>
      </dsp:txBody>
      <dsp:txXfrm>
        <a:off x="4659869" y="2413029"/>
        <a:ext cx="3219972" cy="964450"/>
      </dsp:txXfrm>
    </dsp:sp>
    <dsp:sp modelId="{1486F32C-2EE5-4D5B-AB39-69775B8A823D}">
      <dsp:nvSpPr>
        <dsp:cNvPr id="0" name=""/>
        <dsp:cNvSpPr/>
      </dsp:nvSpPr>
      <dsp:spPr>
        <a:xfrm>
          <a:off x="0" y="3618592"/>
          <a:ext cx="7879842" cy="96445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B10F68-1CA1-435C-B688-B676758B0BB5}">
      <dsp:nvSpPr>
        <dsp:cNvPr id="0" name=""/>
        <dsp:cNvSpPr/>
      </dsp:nvSpPr>
      <dsp:spPr>
        <a:xfrm>
          <a:off x="291746" y="3835593"/>
          <a:ext cx="530447" cy="53044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D3CCED-5135-4B51-9C3A-75C220F9A169}">
      <dsp:nvSpPr>
        <dsp:cNvPr id="0" name=""/>
        <dsp:cNvSpPr/>
      </dsp:nvSpPr>
      <dsp:spPr>
        <a:xfrm>
          <a:off x="1113940" y="3618592"/>
          <a:ext cx="3545928" cy="964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071" tIns="102071" rIns="102071" bIns="102071" numCol="1" spcCol="1270" anchor="ctr" anchorCtr="0">
          <a:noAutofit/>
        </a:bodyPr>
        <a:lstStyle/>
        <a:p>
          <a:pPr marL="0" lvl="0" indent="0" algn="l" defTabSz="977900">
            <a:lnSpc>
              <a:spcPct val="100000"/>
            </a:lnSpc>
            <a:spcBef>
              <a:spcPct val="0"/>
            </a:spcBef>
            <a:spcAft>
              <a:spcPct val="35000"/>
            </a:spcAft>
            <a:buNone/>
          </a:pPr>
          <a:r>
            <a:rPr lang="es-CL" sz="2200" kern="1200"/>
            <a:t>Hiperventilación y alcalosis inducida por hipertermia</a:t>
          </a:r>
        </a:p>
      </dsp:txBody>
      <dsp:txXfrm>
        <a:off x="1113940" y="3618592"/>
        <a:ext cx="3545928" cy="964450"/>
      </dsp:txXfrm>
    </dsp:sp>
    <dsp:sp modelId="{399C297A-DA71-42A1-8C08-BAFEC960B717}">
      <dsp:nvSpPr>
        <dsp:cNvPr id="0" name=""/>
        <dsp:cNvSpPr/>
      </dsp:nvSpPr>
      <dsp:spPr>
        <a:xfrm>
          <a:off x="4659869" y="3618592"/>
          <a:ext cx="3219972" cy="964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071" tIns="102071" rIns="102071" bIns="102071" numCol="1" spcCol="1270" anchor="ctr" anchorCtr="0">
          <a:noAutofit/>
        </a:bodyPr>
        <a:lstStyle/>
        <a:p>
          <a:pPr marL="0" lvl="0" indent="0" algn="l" defTabSz="533400">
            <a:lnSpc>
              <a:spcPct val="100000"/>
            </a:lnSpc>
            <a:spcBef>
              <a:spcPct val="0"/>
            </a:spcBef>
            <a:spcAft>
              <a:spcPct val="35000"/>
            </a:spcAft>
            <a:buNone/>
          </a:pPr>
          <a:r>
            <a:rPr lang="es-CL" sz="1200" kern="1200"/>
            <a:t>Alcalosis cerebral provoca excitabilidad neuronal</a:t>
          </a:r>
        </a:p>
        <a:p>
          <a:pPr marL="0" lvl="0" indent="0" algn="l" defTabSz="533400">
            <a:lnSpc>
              <a:spcPct val="100000"/>
            </a:lnSpc>
            <a:spcBef>
              <a:spcPct val="0"/>
            </a:spcBef>
            <a:spcAft>
              <a:spcPct val="35000"/>
            </a:spcAft>
            <a:buNone/>
          </a:pPr>
          <a:r>
            <a:rPr lang="es-CL" sz="1200" kern="1200"/>
            <a:t>Pero otras condiciones con alcalosis no provocan convulsiones.</a:t>
          </a:r>
        </a:p>
      </dsp:txBody>
      <dsp:txXfrm>
        <a:off x="4659869" y="3618592"/>
        <a:ext cx="3219972" cy="9644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EDA39B-284A-44D8-8372-6B2184D2BEC2}">
      <dsp:nvSpPr>
        <dsp:cNvPr id="0" name=""/>
        <dsp:cNvSpPr/>
      </dsp:nvSpPr>
      <dsp:spPr>
        <a:xfrm>
          <a:off x="136525" y="0"/>
          <a:ext cx="3633787" cy="3633787"/>
        </a:xfrm>
        <a:prstGeom prst="diamond">
          <a:avLst/>
        </a:prstGeom>
        <a:solidFill>
          <a:schemeClr val="dk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C75D6815-6C31-471A-8EA2-516141F0A509}">
      <dsp:nvSpPr>
        <dsp:cNvPr id="0" name=""/>
        <dsp:cNvSpPr/>
      </dsp:nvSpPr>
      <dsp:spPr>
        <a:xfrm>
          <a:off x="481735" y="345209"/>
          <a:ext cx="1417176" cy="1417176"/>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s-CL" sz="1700" b="1" kern="1200" dirty="0"/>
            <a:t>Historia familiar de convulsión febril</a:t>
          </a:r>
        </a:p>
      </dsp:txBody>
      <dsp:txXfrm>
        <a:off x="550916" y="414390"/>
        <a:ext cx="1278814" cy="1278814"/>
      </dsp:txXfrm>
    </dsp:sp>
    <dsp:sp modelId="{CF0CEDA1-FD53-447D-BF02-D73DA61A6388}">
      <dsp:nvSpPr>
        <dsp:cNvPr id="0" name=""/>
        <dsp:cNvSpPr/>
      </dsp:nvSpPr>
      <dsp:spPr>
        <a:xfrm>
          <a:off x="2007925" y="345209"/>
          <a:ext cx="1417176" cy="1417176"/>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s-CL" sz="1700" b="1" kern="1200" dirty="0"/>
            <a:t>Edad &lt; 18 meses</a:t>
          </a:r>
        </a:p>
      </dsp:txBody>
      <dsp:txXfrm>
        <a:off x="2077106" y="414390"/>
        <a:ext cx="1278814" cy="1278814"/>
      </dsp:txXfrm>
    </dsp:sp>
    <dsp:sp modelId="{92497AEA-7811-45BB-BF29-2956528905B6}">
      <dsp:nvSpPr>
        <dsp:cNvPr id="0" name=""/>
        <dsp:cNvSpPr/>
      </dsp:nvSpPr>
      <dsp:spPr>
        <a:xfrm>
          <a:off x="481735" y="1871400"/>
          <a:ext cx="1417176" cy="1417176"/>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s-CL" sz="1700" kern="1200" dirty="0"/>
            <a:t>Temperatura &lt;40°C en la primera convulsión</a:t>
          </a:r>
        </a:p>
      </dsp:txBody>
      <dsp:txXfrm>
        <a:off x="550916" y="1940581"/>
        <a:ext cx="1278814" cy="1278814"/>
      </dsp:txXfrm>
    </dsp:sp>
    <dsp:sp modelId="{0BFCD82E-FA8A-4875-BF3B-C845A569EFBE}">
      <dsp:nvSpPr>
        <dsp:cNvPr id="0" name=""/>
        <dsp:cNvSpPr/>
      </dsp:nvSpPr>
      <dsp:spPr>
        <a:xfrm>
          <a:off x="2007925" y="1871400"/>
          <a:ext cx="1417176" cy="1417176"/>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s-CL" sz="1700" kern="1200" dirty="0"/>
            <a:t>&lt; de 1 hora entre inicio de fiebre y convulsión </a:t>
          </a:r>
        </a:p>
      </dsp:txBody>
      <dsp:txXfrm>
        <a:off x="2077106" y="1940581"/>
        <a:ext cx="1278814" cy="127881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E6CA04-C84B-4A13-B6CD-E844230054C4}">
      <dsp:nvSpPr>
        <dsp:cNvPr id="0" name=""/>
        <dsp:cNvSpPr/>
      </dsp:nvSpPr>
      <dsp:spPr>
        <a:xfrm>
          <a:off x="581890" y="0"/>
          <a:ext cx="4087091" cy="4087091"/>
        </a:xfrm>
        <a:prstGeom prst="diamond">
          <a:avLst/>
        </a:prstGeom>
        <a:solidFill>
          <a:schemeClr val="dk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315E6A0-2CB0-4EBF-B562-2E483B6BCB94}">
      <dsp:nvSpPr>
        <dsp:cNvPr id="0" name=""/>
        <dsp:cNvSpPr/>
      </dsp:nvSpPr>
      <dsp:spPr>
        <a:xfrm>
          <a:off x="970164" y="388273"/>
          <a:ext cx="1593965" cy="1593965"/>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CL" sz="1700" kern="1200" dirty="0"/>
            <a:t>Desarrollo neurológico anormal</a:t>
          </a:r>
        </a:p>
      </dsp:txBody>
      <dsp:txXfrm>
        <a:off x="1047975" y="466084"/>
        <a:ext cx="1438343" cy="1438343"/>
      </dsp:txXfrm>
    </dsp:sp>
    <dsp:sp modelId="{D97A2990-A7C4-4591-8E50-0F132ADE784A}">
      <dsp:nvSpPr>
        <dsp:cNvPr id="0" name=""/>
        <dsp:cNvSpPr/>
      </dsp:nvSpPr>
      <dsp:spPr>
        <a:xfrm>
          <a:off x="2686742" y="388273"/>
          <a:ext cx="1593965" cy="1593965"/>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CL" sz="1700" kern="1200" dirty="0"/>
            <a:t>Crisis compleja, incluyendo status </a:t>
          </a:r>
        </a:p>
      </dsp:txBody>
      <dsp:txXfrm>
        <a:off x="2764553" y="466084"/>
        <a:ext cx="1438343" cy="1438343"/>
      </dsp:txXfrm>
    </dsp:sp>
    <dsp:sp modelId="{ECA5E819-0CD3-437D-BE9B-DC0967DE4469}">
      <dsp:nvSpPr>
        <dsp:cNvPr id="0" name=""/>
        <dsp:cNvSpPr/>
      </dsp:nvSpPr>
      <dsp:spPr>
        <a:xfrm>
          <a:off x="970164" y="2104851"/>
          <a:ext cx="1593965" cy="1593965"/>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CL" sz="1700" kern="1200" dirty="0"/>
            <a:t>Historia familiar epilepsia </a:t>
          </a:r>
        </a:p>
      </dsp:txBody>
      <dsp:txXfrm>
        <a:off x="1047975" y="2182662"/>
        <a:ext cx="1438343" cy="1438343"/>
      </dsp:txXfrm>
    </dsp:sp>
    <dsp:sp modelId="{6ACE7E35-5D50-47DC-BE34-ED371ED34EAE}">
      <dsp:nvSpPr>
        <dsp:cNvPr id="0" name=""/>
        <dsp:cNvSpPr/>
      </dsp:nvSpPr>
      <dsp:spPr>
        <a:xfrm>
          <a:off x="2686742" y="2104851"/>
          <a:ext cx="1593965" cy="1593965"/>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CL" sz="1700" kern="1200" dirty="0"/>
            <a:t>Duración de fiebre </a:t>
          </a:r>
        </a:p>
      </dsp:txBody>
      <dsp:txXfrm>
        <a:off x="2764553" y="2182662"/>
        <a:ext cx="1438343" cy="143834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E0C185-C9E0-47AD-B5ED-3F5704784828}">
      <dsp:nvSpPr>
        <dsp:cNvPr id="0" name=""/>
        <dsp:cNvSpPr/>
      </dsp:nvSpPr>
      <dsp:spPr>
        <a:xfrm>
          <a:off x="230" y="2220574"/>
          <a:ext cx="2062916" cy="10314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s-CL" sz="1700" kern="1200" dirty="0"/>
            <a:t>Convulsión febril</a:t>
          </a:r>
        </a:p>
        <a:p>
          <a:pPr marL="0" lvl="0" indent="0" algn="ctr" defTabSz="755650">
            <a:lnSpc>
              <a:spcPct val="90000"/>
            </a:lnSpc>
            <a:spcBef>
              <a:spcPct val="0"/>
            </a:spcBef>
            <a:spcAft>
              <a:spcPct val="35000"/>
            </a:spcAft>
            <a:buNone/>
          </a:pPr>
          <a:r>
            <a:rPr lang="es-CL" sz="1700" kern="1200" dirty="0"/>
            <a:t>simple:</a:t>
          </a:r>
        </a:p>
      </dsp:txBody>
      <dsp:txXfrm>
        <a:off x="30440" y="2250784"/>
        <a:ext cx="2002496" cy="971038"/>
      </dsp:txXfrm>
    </dsp:sp>
    <dsp:sp modelId="{4BC2CCD7-1A08-408D-9C31-7EE065819CFA}">
      <dsp:nvSpPr>
        <dsp:cNvPr id="0" name=""/>
        <dsp:cNvSpPr/>
      </dsp:nvSpPr>
      <dsp:spPr>
        <a:xfrm rot="17692822">
          <a:off x="1495082" y="1829708"/>
          <a:ext cx="1961297" cy="33925"/>
        </a:xfrm>
        <a:custGeom>
          <a:avLst/>
          <a:gdLst/>
          <a:ahLst/>
          <a:cxnLst/>
          <a:rect l="0" t="0" r="0" b="0"/>
          <a:pathLst>
            <a:path>
              <a:moveTo>
                <a:pt x="0" y="16962"/>
              </a:moveTo>
              <a:lnTo>
                <a:pt x="1961297" y="1696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s-CL" sz="700" kern="1200"/>
        </a:p>
      </dsp:txBody>
      <dsp:txXfrm>
        <a:off x="2426698" y="1797638"/>
        <a:ext cx="98064" cy="98064"/>
      </dsp:txXfrm>
    </dsp:sp>
    <dsp:sp modelId="{CB120842-02DA-4E76-BCF5-54B81FAAD7A7}">
      <dsp:nvSpPr>
        <dsp:cNvPr id="0" name=""/>
        <dsp:cNvSpPr/>
      </dsp:nvSpPr>
      <dsp:spPr>
        <a:xfrm>
          <a:off x="2888314" y="441309"/>
          <a:ext cx="2062916" cy="10314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s-CL" sz="1700" kern="1200"/>
            <a:t>Laboratorio de rutina: dirigido a causa de la fiebre</a:t>
          </a:r>
        </a:p>
      </dsp:txBody>
      <dsp:txXfrm>
        <a:off x="2918524" y="471519"/>
        <a:ext cx="2002496" cy="971038"/>
      </dsp:txXfrm>
    </dsp:sp>
    <dsp:sp modelId="{B7B4513D-E889-405D-9098-D0A038E3E58E}">
      <dsp:nvSpPr>
        <dsp:cNvPr id="0" name=""/>
        <dsp:cNvSpPr/>
      </dsp:nvSpPr>
      <dsp:spPr>
        <a:xfrm rot="19457599">
          <a:off x="1967633" y="2422796"/>
          <a:ext cx="1016195" cy="33925"/>
        </a:xfrm>
        <a:custGeom>
          <a:avLst/>
          <a:gdLst/>
          <a:ahLst/>
          <a:cxnLst/>
          <a:rect l="0" t="0" r="0" b="0"/>
          <a:pathLst>
            <a:path>
              <a:moveTo>
                <a:pt x="0" y="16962"/>
              </a:moveTo>
              <a:lnTo>
                <a:pt x="1016195" y="1696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L" sz="500" kern="1200"/>
        </a:p>
      </dsp:txBody>
      <dsp:txXfrm>
        <a:off x="2450326" y="2414354"/>
        <a:ext cx="50809" cy="50809"/>
      </dsp:txXfrm>
    </dsp:sp>
    <dsp:sp modelId="{AAD900F6-0497-4E75-BA92-5B7536E3B65B}">
      <dsp:nvSpPr>
        <dsp:cNvPr id="0" name=""/>
        <dsp:cNvSpPr/>
      </dsp:nvSpPr>
      <dsp:spPr>
        <a:xfrm>
          <a:off x="2888314" y="1627486"/>
          <a:ext cx="2062916" cy="10314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s-CL" sz="1700" kern="1200"/>
            <a:t>EEG rutina: no recomendado, valor limitado (evidencia tipo1)</a:t>
          </a:r>
        </a:p>
      </dsp:txBody>
      <dsp:txXfrm>
        <a:off x="2918524" y="1657696"/>
        <a:ext cx="2002496" cy="971038"/>
      </dsp:txXfrm>
    </dsp:sp>
    <dsp:sp modelId="{91C265D6-8A5C-4E9C-A9EB-BAB6290C374D}">
      <dsp:nvSpPr>
        <dsp:cNvPr id="0" name=""/>
        <dsp:cNvSpPr/>
      </dsp:nvSpPr>
      <dsp:spPr>
        <a:xfrm rot="2142401">
          <a:off x="1967633" y="3015885"/>
          <a:ext cx="1016195" cy="33925"/>
        </a:xfrm>
        <a:custGeom>
          <a:avLst/>
          <a:gdLst/>
          <a:ahLst/>
          <a:cxnLst/>
          <a:rect l="0" t="0" r="0" b="0"/>
          <a:pathLst>
            <a:path>
              <a:moveTo>
                <a:pt x="0" y="16962"/>
              </a:moveTo>
              <a:lnTo>
                <a:pt x="1016195" y="1696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L" sz="500" kern="1200"/>
        </a:p>
      </dsp:txBody>
      <dsp:txXfrm>
        <a:off x="2450326" y="3007443"/>
        <a:ext cx="50809" cy="50809"/>
      </dsp:txXfrm>
    </dsp:sp>
    <dsp:sp modelId="{049EC825-1D91-4198-B78B-77726F38CA79}">
      <dsp:nvSpPr>
        <dsp:cNvPr id="0" name=""/>
        <dsp:cNvSpPr/>
      </dsp:nvSpPr>
      <dsp:spPr>
        <a:xfrm>
          <a:off x="2888314" y="2813663"/>
          <a:ext cx="2062916" cy="10314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s-CL" sz="1700" kern="1200"/>
            <a:t>Imagenología de rutina: no recomendado (evidencia tipo1)</a:t>
          </a:r>
        </a:p>
      </dsp:txBody>
      <dsp:txXfrm>
        <a:off x="2918524" y="2843873"/>
        <a:ext cx="2002496" cy="971038"/>
      </dsp:txXfrm>
    </dsp:sp>
    <dsp:sp modelId="{DAA4DFC4-EBD4-4BBA-81BA-350DF4D7C5F9}">
      <dsp:nvSpPr>
        <dsp:cNvPr id="0" name=""/>
        <dsp:cNvSpPr/>
      </dsp:nvSpPr>
      <dsp:spPr>
        <a:xfrm rot="3907178">
          <a:off x="1495082" y="3608973"/>
          <a:ext cx="1961297" cy="33925"/>
        </a:xfrm>
        <a:custGeom>
          <a:avLst/>
          <a:gdLst/>
          <a:ahLst/>
          <a:cxnLst/>
          <a:rect l="0" t="0" r="0" b="0"/>
          <a:pathLst>
            <a:path>
              <a:moveTo>
                <a:pt x="0" y="16962"/>
              </a:moveTo>
              <a:lnTo>
                <a:pt x="1961297" y="1696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s-CL" sz="700" kern="1200"/>
        </a:p>
      </dsp:txBody>
      <dsp:txXfrm>
        <a:off x="2426698" y="3576904"/>
        <a:ext cx="98064" cy="98064"/>
      </dsp:txXfrm>
    </dsp:sp>
    <dsp:sp modelId="{8382DDB9-8485-4206-94B7-614F876E9587}">
      <dsp:nvSpPr>
        <dsp:cNvPr id="0" name=""/>
        <dsp:cNvSpPr/>
      </dsp:nvSpPr>
      <dsp:spPr>
        <a:xfrm>
          <a:off x="2888314" y="3999840"/>
          <a:ext cx="2062916" cy="10314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s-CL" sz="1700" kern="1200"/>
            <a:t>PL: en pacientes con signos meníngeos, tto ATB previo a la crisis, &lt;18 meses.</a:t>
          </a:r>
        </a:p>
      </dsp:txBody>
      <dsp:txXfrm>
        <a:off x="2918524" y="4030050"/>
        <a:ext cx="2002496" cy="97103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E49928-FD1C-4603-9ABC-792C8051FD21}">
      <dsp:nvSpPr>
        <dsp:cNvPr id="0" name=""/>
        <dsp:cNvSpPr/>
      </dsp:nvSpPr>
      <dsp:spPr>
        <a:xfrm>
          <a:off x="3195967" y="0"/>
          <a:ext cx="4793952" cy="967241"/>
        </a:xfrm>
        <a:prstGeom prst="rightArrow">
          <a:avLst>
            <a:gd name="adj1" fmla="val 75000"/>
            <a:gd name="adj2" fmla="val 50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228600" lvl="1" indent="-228600" algn="l" defTabSz="1155700">
            <a:lnSpc>
              <a:spcPct val="90000"/>
            </a:lnSpc>
            <a:spcBef>
              <a:spcPct val="0"/>
            </a:spcBef>
            <a:spcAft>
              <a:spcPct val="15000"/>
            </a:spcAft>
            <a:buChar char="•"/>
          </a:pPr>
          <a:r>
            <a:rPr lang="es-CL" sz="2600" kern="1200" dirty="0"/>
            <a:t>No requiere mayor estudio</a:t>
          </a:r>
        </a:p>
      </dsp:txBody>
      <dsp:txXfrm>
        <a:off x="3195967" y="120905"/>
        <a:ext cx="4431237" cy="725431"/>
      </dsp:txXfrm>
    </dsp:sp>
    <dsp:sp modelId="{2E3E0D66-78AA-4D20-97F3-70FB3DA14108}">
      <dsp:nvSpPr>
        <dsp:cNvPr id="0" name=""/>
        <dsp:cNvSpPr/>
      </dsp:nvSpPr>
      <dsp:spPr>
        <a:xfrm>
          <a:off x="0" y="0"/>
          <a:ext cx="3195968" cy="96724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s-CL" sz="1900" kern="1200" dirty="0"/>
            <a:t>CF simple y CF compleja dada por 2 episodios en &lt;24 </a:t>
          </a:r>
          <a:r>
            <a:rPr lang="es-CL" sz="1900" kern="1200" dirty="0" err="1"/>
            <a:t>hrs</a:t>
          </a:r>
          <a:endParaRPr lang="es-CL" sz="1900" kern="1200" dirty="0"/>
        </a:p>
      </dsp:txBody>
      <dsp:txXfrm>
        <a:off x="47217" y="47217"/>
        <a:ext cx="3101534" cy="87280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smtClean="0"/>
            </a:lvl1pPr>
          </a:lstStyle>
          <a:p>
            <a:pPr>
              <a:defRPr/>
            </a:pPr>
            <a:endParaRPr lang="es-ES"/>
          </a:p>
        </p:txBody>
      </p:sp>
      <p:sp>
        <p:nvSpPr>
          <p:cNvPr id="552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s-ES"/>
          </a:p>
        </p:txBody>
      </p:sp>
      <p:sp>
        <p:nvSpPr>
          <p:cNvPr id="553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smtClean="0"/>
            </a:lvl1pPr>
          </a:lstStyle>
          <a:p>
            <a:pPr>
              <a:defRPr/>
            </a:pPr>
            <a:endParaRPr lang="es-ES"/>
          </a:p>
        </p:txBody>
      </p:sp>
      <p:sp>
        <p:nvSpPr>
          <p:cNvPr id="553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vl1pPr>
          </a:lstStyle>
          <a:p>
            <a:pPr>
              <a:defRPr/>
            </a:pPr>
            <a:fld id="{9A657AA7-8301-461B-B615-80FE17363B04}" type="slidenum">
              <a:rPr lang="es-ES"/>
              <a:pPr>
                <a:defRPr/>
              </a:pPr>
              <a:t>‹Nº›</a:t>
            </a:fld>
            <a:endParaRPr lang="es-ES"/>
          </a:p>
        </p:txBody>
      </p:sp>
    </p:spTree>
    <p:extLst>
      <p:ext uri="{BB962C8B-B14F-4D97-AF65-F5344CB8AC3E}">
        <p14:creationId xmlns:p14="http://schemas.microsoft.com/office/powerpoint/2010/main" val="15615091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74F624-60C2-4CA0-AA3C-517053375E7B}" type="datetimeFigureOut">
              <a:rPr lang="es-CL" smtClean="0"/>
              <a:t>18-05-2020</a:t>
            </a:fld>
            <a:endParaRPr lang="es-CL"/>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43576C-9112-42F6-BAFC-BB713D234D38}" type="slidenum">
              <a:rPr lang="es-CL" smtClean="0"/>
              <a:t>‹Nº›</a:t>
            </a:fld>
            <a:endParaRPr lang="es-CL"/>
          </a:p>
        </p:txBody>
      </p:sp>
    </p:spTree>
    <p:extLst>
      <p:ext uri="{BB962C8B-B14F-4D97-AF65-F5344CB8AC3E}">
        <p14:creationId xmlns:p14="http://schemas.microsoft.com/office/powerpoint/2010/main" val="790590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p:spPr>
      </p:sp>
      <p:sp>
        <p:nvSpPr>
          <p:cNvPr id="3" name="Marcador de notas 2"/>
          <p:cNvSpPr>
            <a:spLocks noGrp="1"/>
          </p:cNvSpPr>
          <p:nvPr>
            <p:ph type="body" idx="1"/>
          </p:nvPr>
        </p:nvSpPr>
        <p:spPr/>
        <p:txBody>
          <a:bodyPr/>
          <a:lstStyle/>
          <a:p>
            <a:r>
              <a:rPr lang="es-CL" dirty="0"/>
              <a:t>Definición anterior no define temperatura durante la convulsión</a:t>
            </a:r>
            <a:r>
              <a:rPr lang="es-CL" baseline="0" dirty="0"/>
              <a:t> febril </a:t>
            </a:r>
            <a:endParaRPr lang="es-CL" dirty="0"/>
          </a:p>
        </p:txBody>
      </p:sp>
      <p:sp>
        <p:nvSpPr>
          <p:cNvPr id="4" name="Marcador de número de diapositiva 3"/>
          <p:cNvSpPr>
            <a:spLocks noGrp="1"/>
          </p:cNvSpPr>
          <p:nvPr>
            <p:ph type="sldNum" sz="quarter" idx="10"/>
          </p:nvPr>
        </p:nvSpPr>
        <p:spPr/>
        <p:txBody>
          <a:bodyPr/>
          <a:lstStyle/>
          <a:p>
            <a:fld id="{F84690E6-A929-4BF1-91D1-85E79D7ACD81}" type="slidenum">
              <a:rPr lang="es-CL" smtClean="0"/>
              <a:t>2</a:t>
            </a:fld>
            <a:endParaRPr lang="es-CL"/>
          </a:p>
        </p:txBody>
      </p:sp>
    </p:spTree>
    <p:extLst>
      <p:ext uri="{BB962C8B-B14F-4D97-AF65-F5344CB8AC3E}">
        <p14:creationId xmlns:p14="http://schemas.microsoft.com/office/powerpoint/2010/main" val="9232348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F84690E6-A929-4BF1-91D1-85E79D7ACD81}" type="slidenum">
              <a:rPr lang="es-CL" smtClean="0"/>
              <a:t>14</a:t>
            </a:fld>
            <a:endParaRPr lang="es-CL"/>
          </a:p>
        </p:txBody>
      </p:sp>
    </p:spTree>
    <p:extLst>
      <p:ext uri="{BB962C8B-B14F-4D97-AF65-F5344CB8AC3E}">
        <p14:creationId xmlns:p14="http://schemas.microsoft.com/office/powerpoint/2010/main" val="8848389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dirty="0"/>
              <a:t>EEG en: &gt; 1 criterio CFC;</a:t>
            </a:r>
            <a:r>
              <a:rPr lang="es-ES" sz="1200" baseline="0" dirty="0"/>
              <a:t> </a:t>
            </a:r>
            <a:r>
              <a:rPr lang="es-ES" sz="1200" dirty="0"/>
              <a:t>Historia familiar epilepsia;</a:t>
            </a:r>
            <a:r>
              <a:rPr lang="es-ES" sz="1200" baseline="0" dirty="0"/>
              <a:t> </a:t>
            </a:r>
            <a:r>
              <a:rPr lang="es-ES" sz="1200" dirty="0"/>
              <a:t>DSM anormal.</a:t>
            </a:r>
            <a:endParaRPr lang="es-CL" sz="1200" dirty="0"/>
          </a:p>
          <a:p>
            <a:r>
              <a:rPr lang="en-US" sz="1200" b="0" i="0" u="none" strike="noStrike" kern="1200" baseline="0" dirty="0">
                <a:solidFill>
                  <a:schemeClr val="tx1"/>
                </a:solidFill>
                <a:latin typeface="+mn-lt"/>
                <a:ea typeface="+mn-ea"/>
                <a:cs typeface="+mn-cs"/>
              </a:rPr>
              <a:t>No hay </a:t>
            </a:r>
            <a:r>
              <a:rPr lang="en-US" sz="1200" b="0" i="0" u="none" strike="noStrike" kern="1200" baseline="0" dirty="0" err="1">
                <a:solidFill>
                  <a:schemeClr val="tx1"/>
                </a:solidFill>
                <a:latin typeface="+mn-lt"/>
                <a:ea typeface="+mn-ea"/>
                <a:cs typeface="+mn-cs"/>
              </a:rPr>
              <a:t>evidencia</a:t>
            </a:r>
            <a:r>
              <a:rPr lang="en-US" sz="1200" b="0" i="0" u="none" strike="noStrike" kern="1200" baseline="0" dirty="0">
                <a:solidFill>
                  <a:schemeClr val="tx1"/>
                </a:solidFill>
                <a:latin typeface="+mn-lt"/>
                <a:ea typeface="+mn-ea"/>
                <a:cs typeface="+mn-cs"/>
              </a:rPr>
              <a:t> que el EEG de </a:t>
            </a:r>
            <a:r>
              <a:rPr lang="en-US" sz="1200" b="0" i="0" u="none" strike="noStrike" kern="1200" baseline="0" dirty="0" err="1">
                <a:solidFill>
                  <a:schemeClr val="tx1"/>
                </a:solidFill>
                <a:latin typeface="+mn-lt"/>
                <a:ea typeface="+mn-ea"/>
                <a:cs typeface="+mn-cs"/>
              </a:rPr>
              <a:t>rutina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despues</a:t>
            </a:r>
            <a:r>
              <a:rPr lang="en-US" sz="1200" b="0" i="0" u="none" strike="noStrike" kern="1200" baseline="0" dirty="0">
                <a:solidFill>
                  <a:schemeClr val="tx1"/>
                </a:solidFill>
                <a:latin typeface="+mn-lt"/>
                <a:ea typeface="+mn-ea"/>
                <a:cs typeface="+mn-cs"/>
              </a:rPr>
              <a:t> del 1er </a:t>
            </a:r>
            <a:r>
              <a:rPr lang="en-US" sz="1200" b="0" i="0" u="none" strike="noStrike" kern="1200" baseline="0" dirty="0" err="1">
                <a:solidFill>
                  <a:schemeClr val="tx1"/>
                </a:solidFill>
                <a:latin typeface="+mn-lt"/>
                <a:ea typeface="+mn-ea"/>
                <a:cs typeface="+mn-cs"/>
              </a:rPr>
              <a:t>episodio</a:t>
            </a:r>
            <a:r>
              <a:rPr lang="en-US" sz="1200" b="0" i="0" u="none" strike="noStrike" kern="1200" baseline="0" dirty="0">
                <a:solidFill>
                  <a:schemeClr val="tx1"/>
                </a:solidFill>
                <a:latin typeface="+mn-lt"/>
                <a:ea typeface="+mn-ea"/>
                <a:cs typeface="+mn-cs"/>
              </a:rPr>
              <a:t> de CF sea predictor de </a:t>
            </a:r>
            <a:r>
              <a:rPr lang="en-US" sz="1200" b="0" i="0" u="none" strike="noStrike" kern="1200" baseline="0" dirty="0" err="1">
                <a:solidFill>
                  <a:schemeClr val="tx1"/>
                </a:solidFill>
                <a:latin typeface="+mn-lt"/>
                <a:ea typeface="+mn-ea"/>
                <a:cs typeface="+mn-cs"/>
              </a:rPr>
              <a:t>riesgo</a:t>
            </a:r>
            <a:r>
              <a:rPr lang="en-US" sz="1200" b="0" i="0" u="none" strike="noStrike" kern="1200" baseline="0" dirty="0">
                <a:solidFill>
                  <a:schemeClr val="tx1"/>
                </a:solidFill>
                <a:latin typeface="+mn-lt"/>
                <a:ea typeface="+mn-ea"/>
                <a:cs typeface="+mn-cs"/>
              </a:rPr>
              <a:t> de </a:t>
            </a:r>
            <a:r>
              <a:rPr lang="en-US" sz="1200" b="0" i="0" u="none" strike="noStrike" kern="1200" baseline="0" dirty="0" err="1">
                <a:solidFill>
                  <a:schemeClr val="tx1"/>
                </a:solidFill>
                <a:latin typeface="+mn-lt"/>
                <a:ea typeface="+mn-ea"/>
                <a:cs typeface="+mn-cs"/>
              </a:rPr>
              <a:t>recurrencia</a:t>
            </a:r>
            <a:r>
              <a:rPr lang="en-US" sz="1200" b="0" i="0" u="none" strike="noStrike" kern="1200" baseline="0" dirty="0">
                <a:solidFill>
                  <a:schemeClr val="tx1"/>
                </a:solidFill>
                <a:latin typeface="+mn-lt"/>
                <a:ea typeface="+mn-ea"/>
                <a:cs typeface="+mn-cs"/>
              </a:rPr>
              <a:t> o de </a:t>
            </a:r>
            <a:r>
              <a:rPr lang="en-US" sz="1200" b="0" i="0" u="none" strike="noStrike" kern="1200" baseline="0" dirty="0" err="1">
                <a:solidFill>
                  <a:schemeClr val="tx1"/>
                </a:solidFill>
                <a:latin typeface="+mn-lt"/>
                <a:ea typeface="+mn-ea"/>
                <a:cs typeface="+mn-cs"/>
              </a:rPr>
              <a:t>desarrollo</a:t>
            </a:r>
            <a:r>
              <a:rPr lang="en-US" sz="1200" b="0" i="0" u="none" strike="noStrike" kern="1200" baseline="0" dirty="0">
                <a:solidFill>
                  <a:schemeClr val="tx1"/>
                </a:solidFill>
                <a:latin typeface="+mn-lt"/>
                <a:ea typeface="+mn-ea"/>
                <a:cs typeface="+mn-cs"/>
              </a:rPr>
              <a:t> de </a:t>
            </a:r>
            <a:r>
              <a:rPr lang="en-US" sz="1200" b="0" i="0" u="none" strike="noStrike" kern="1200" baseline="0" dirty="0" err="1">
                <a:solidFill>
                  <a:schemeClr val="tx1"/>
                </a:solidFill>
                <a:latin typeface="+mn-lt"/>
                <a:ea typeface="+mn-ea"/>
                <a:cs typeface="+mn-cs"/>
              </a:rPr>
              <a:t>epilepsia</a:t>
            </a:r>
            <a:r>
              <a:rPr lang="en-US" sz="1200" b="0" i="0" u="none" strike="noStrike" kern="1200" baseline="0" dirty="0">
                <a:solidFill>
                  <a:schemeClr val="tx1"/>
                </a:solidFill>
                <a:latin typeface="+mn-lt"/>
                <a:ea typeface="+mn-ea"/>
                <a:cs typeface="+mn-cs"/>
              </a:rPr>
              <a:t> </a:t>
            </a:r>
          </a:p>
          <a:p>
            <a:r>
              <a:rPr lang="es-CL" sz="1200" b="0" i="0" u="none" strike="noStrike" kern="1200" baseline="0" dirty="0">
                <a:solidFill>
                  <a:schemeClr val="tx1"/>
                </a:solidFill>
                <a:latin typeface="+mn-lt"/>
                <a:ea typeface="+mn-ea"/>
                <a:cs typeface="+mn-cs"/>
              </a:rPr>
              <a:t>El EEG no se recomienda en el periodo agudo porque pueden haber </a:t>
            </a:r>
            <a:r>
              <a:rPr lang="es-CL" sz="1200" b="1" i="0" u="none" strike="noStrike" kern="1200" baseline="0" dirty="0">
                <a:solidFill>
                  <a:schemeClr val="tx1"/>
                </a:solidFill>
                <a:latin typeface="+mn-lt"/>
                <a:ea typeface="+mn-ea"/>
                <a:cs typeface="+mn-cs"/>
              </a:rPr>
              <a:t>focos, p</a:t>
            </a:r>
            <a:r>
              <a:rPr lang="es-CL" sz="1200" b="0" i="0" u="none" strike="noStrike" kern="1200" baseline="0" dirty="0">
                <a:solidFill>
                  <a:schemeClr val="tx1"/>
                </a:solidFill>
                <a:latin typeface="+mn-lt"/>
                <a:ea typeface="+mn-ea"/>
                <a:cs typeface="+mn-cs"/>
              </a:rPr>
              <a:t>ara </a:t>
            </a:r>
            <a:r>
              <a:rPr lang="es-CL" sz="1200" b="1" i="0" u="none" strike="noStrike" kern="1200" baseline="0" dirty="0">
                <a:solidFill>
                  <a:schemeClr val="tx1"/>
                </a:solidFill>
                <a:latin typeface="+mn-lt"/>
                <a:ea typeface="+mn-ea"/>
                <a:cs typeface="+mn-cs"/>
              </a:rPr>
              <a:t>disminuir los F(+) del enlentecimiento generalizado producido por la convulsión.</a:t>
            </a:r>
          </a:p>
          <a:p>
            <a:endParaRPr lang="es-CL" sz="1200" b="0" i="0" u="none" strike="noStrike" kern="1200" baseline="0" dirty="0">
              <a:solidFill>
                <a:schemeClr val="tx1"/>
              </a:solidFill>
              <a:latin typeface="+mn-lt"/>
              <a:ea typeface="+mn-ea"/>
              <a:cs typeface="+mn-cs"/>
            </a:endParaRPr>
          </a:p>
        </p:txBody>
      </p:sp>
      <p:sp>
        <p:nvSpPr>
          <p:cNvPr id="4" name="Marcador de número de diapositiva 3"/>
          <p:cNvSpPr>
            <a:spLocks noGrp="1"/>
          </p:cNvSpPr>
          <p:nvPr>
            <p:ph type="sldNum" sz="quarter" idx="10"/>
          </p:nvPr>
        </p:nvSpPr>
        <p:spPr/>
        <p:txBody>
          <a:bodyPr/>
          <a:lstStyle/>
          <a:p>
            <a:fld id="{F84690E6-A929-4BF1-91D1-85E79D7ACD81}" type="slidenum">
              <a:rPr lang="es-CL" smtClean="0"/>
              <a:t>15</a:t>
            </a:fld>
            <a:endParaRPr lang="es-CL"/>
          </a:p>
        </p:txBody>
      </p:sp>
    </p:spTree>
    <p:extLst>
      <p:ext uri="{BB962C8B-B14F-4D97-AF65-F5344CB8AC3E}">
        <p14:creationId xmlns:p14="http://schemas.microsoft.com/office/powerpoint/2010/main" val="4018680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dirty="0"/>
              <a:t>Crisis simples y la mayoría de las complejas usualmente duran menos de 2-3 min y resuelven espontáneamente.</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Si no hay </a:t>
            </a:r>
            <a:r>
              <a:rPr lang="en-US" sz="1200" b="0" i="0" u="none" strike="noStrike" kern="1200" baseline="0" dirty="0" err="1">
                <a:solidFill>
                  <a:schemeClr val="tx1"/>
                </a:solidFill>
                <a:latin typeface="+mn-lt"/>
                <a:ea typeface="+mn-ea"/>
                <a:cs typeface="+mn-cs"/>
              </a:rPr>
              <a:t>acceso</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venoso</a:t>
            </a:r>
            <a:r>
              <a:rPr lang="en-US" sz="1200" b="0" i="0" u="none" strike="noStrike" kern="1200" baseline="0" dirty="0">
                <a:solidFill>
                  <a:schemeClr val="tx1"/>
                </a:solidFill>
                <a:latin typeface="+mn-lt"/>
                <a:ea typeface="+mn-ea"/>
                <a:cs typeface="+mn-cs"/>
              </a:rPr>
              <a:t> o la crisis se </a:t>
            </a:r>
            <a:r>
              <a:rPr lang="en-US" sz="1200" b="0" i="0" u="none" strike="noStrike" kern="1200" baseline="0" dirty="0" err="1">
                <a:solidFill>
                  <a:schemeClr val="tx1"/>
                </a:solidFill>
                <a:latin typeface="+mn-lt"/>
                <a:ea typeface="+mn-ea"/>
                <a:cs typeface="+mn-cs"/>
              </a:rPr>
              <a:t>prolonga</a:t>
            </a:r>
            <a:r>
              <a:rPr lang="en-US" sz="1200" b="0" i="0" u="none" strike="noStrike" kern="1200" baseline="0" dirty="0">
                <a:solidFill>
                  <a:schemeClr val="tx1"/>
                </a:solidFill>
                <a:latin typeface="+mn-lt"/>
                <a:ea typeface="+mn-ea"/>
                <a:cs typeface="+mn-cs"/>
              </a:rPr>
              <a:t> y </a:t>
            </a:r>
            <a:r>
              <a:rPr lang="en-US" sz="1200" b="0" i="0" u="none" strike="noStrike" kern="1200" baseline="0" dirty="0" err="1">
                <a:solidFill>
                  <a:schemeClr val="tx1"/>
                </a:solidFill>
                <a:latin typeface="+mn-lt"/>
                <a:ea typeface="+mn-ea"/>
                <a:cs typeface="+mn-cs"/>
              </a:rPr>
              <a:t>tiene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riesgo</a:t>
            </a:r>
            <a:r>
              <a:rPr lang="en-US" sz="1200" b="0" i="0" u="none" strike="noStrike" kern="1200" baseline="0" dirty="0">
                <a:solidFill>
                  <a:schemeClr val="tx1"/>
                </a:solidFill>
                <a:latin typeface="+mn-lt"/>
                <a:ea typeface="+mn-ea"/>
                <a:cs typeface="+mn-cs"/>
              </a:rPr>
              <a:t> de </a:t>
            </a:r>
            <a:r>
              <a:rPr lang="en-US" sz="1200" b="0" i="0" u="none" strike="noStrike" kern="1200" baseline="0" dirty="0" err="1">
                <a:solidFill>
                  <a:schemeClr val="tx1"/>
                </a:solidFill>
                <a:latin typeface="+mn-lt"/>
                <a:ea typeface="+mn-ea"/>
                <a:cs typeface="+mn-cs"/>
              </a:rPr>
              <a:t>recurrencia</a:t>
            </a:r>
            <a:r>
              <a:rPr lang="en-US" sz="1200" b="0" i="0" u="none" strike="noStrike" kern="1200" baseline="0" dirty="0">
                <a:solidFill>
                  <a:schemeClr val="tx1"/>
                </a:solidFill>
                <a:latin typeface="+mn-lt"/>
                <a:ea typeface="+mn-ea"/>
                <a:cs typeface="+mn-cs"/>
              </a:rPr>
              <a:t> </a:t>
            </a:r>
          </a:p>
          <a:p>
            <a:r>
              <a:rPr lang="en-US" sz="1200" b="0" i="0" u="none" strike="noStrike" kern="1200" baseline="0" dirty="0">
                <a:solidFill>
                  <a:schemeClr val="tx1"/>
                </a:solidFill>
                <a:latin typeface="+mn-lt"/>
                <a:ea typeface="+mn-ea"/>
                <a:cs typeface="+mn-cs"/>
              </a:rPr>
              <a:t>Simple and most of the complex FS usually last less than 2– 3 min with a spontaneous resolution in most of the cases. </a:t>
            </a:r>
          </a:p>
          <a:p>
            <a:r>
              <a:rPr lang="en-US" sz="1200" b="0" i="0" u="none" strike="noStrike" kern="1200" baseline="0" dirty="0">
                <a:solidFill>
                  <a:schemeClr val="tx1"/>
                </a:solidFill>
                <a:latin typeface="+mn-lt"/>
                <a:ea typeface="+mn-ea"/>
                <a:cs typeface="+mn-cs"/>
              </a:rPr>
              <a:t>In this context, a different approach should be taken into account for complex FS with known underlying etiologies requiring specific therapies. The duration of 5 min for a seizure </a:t>
            </a:r>
            <a:r>
              <a:rPr lang="en-US" sz="1200" b="1" i="0" u="none" strike="noStrike" kern="1200" baseline="0" dirty="0">
                <a:solidFill>
                  <a:schemeClr val="tx1"/>
                </a:solidFill>
                <a:latin typeface="+mn-lt"/>
                <a:ea typeface="+mn-ea"/>
                <a:cs typeface="+mn-cs"/>
              </a:rPr>
              <a:t>has been recently suggested </a:t>
            </a:r>
            <a:r>
              <a:rPr lang="en-US" sz="1200" b="0" i="0" u="none" strike="noStrike" kern="1200" baseline="0" dirty="0">
                <a:solidFill>
                  <a:schemeClr val="tx1"/>
                </a:solidFill>
                <a:latin typeface="+mn-lt"/>
                <a:ea typeface="+mn-ea"/>
                <a:cs typeface="+mn-cs"/>
              </a:rPr>
              <a:t>as the limit for an active therapeutic intervention. This observation was made because seizures lasting </a:t>
            </a:r>
            <a:r>
              <a:rPr lang="en-US" sz="1200" b="1" i="0" u="none" strike="noStrike" kern="1200" baseline="0" dirty="0">
                <a:solidFill>
                  <a:schemeClr val="tx1"/>
                </a:solidFill>
                <a:latin typeface="+mn-lt"/>
                <a:ea typeface="+mn-ea"/>
                <a:cs typeface="+mn-cs"/>
              </a:rPr>
              <a:t>more than 5 min often do not stop spontaneously and have a higher potentiality to induce permanent neuronal injury and/or drug resistance.</a:t>
            </a:r>
          </a:p>
          <a:p>
            <a:r>
              <a:rPr lang="en-US" sz="1200" b="0" i="0" u="none" strike="noStrike" kern="1200" baseline="0" dirty="0">
                <a:solidFill>
                  <a:schemeClr val="tx1"/>
                </a:solidFill>
                <a:latin typeface="+mn-lt"/>
                <a:ea typeface="+mn-ea"/>
                <a:cs typeface="+mn-cs"/>
              </a:rPr>
              <a:t>Out-of-hospital rescue requires a well-managed pediatric basic life support and the eventual administration of rectal diazepam or </a:t>
            </a:r>
            <a:r>
              <a:rPr lang="en-US" sz="1200" b="0" i="0" u="none" strike="noStrike" kern="1200" baseline="0" dirty="0" err="1">
                <a:solidFill>
                  <a:schemeClr val="tx1"/>
                </a:solidFill>
                <a:latin typeface="+mn-lt"/>
                <a:ea typeface="+mn-ea"/>
                <a:cs typeface="+mn-cs"/>
              </a:rPr>
              <a:t>oromucosal</a:t>
            </a:r>
            <a:r>
              <a:rPr lang="en-US" sz="1200" b="0" i="0" u="none" strike="noStrike" kern="1200" baseline="0" dirty="0">
                <a:solidFill>
                  <a:schemeClr val="tx1"/>
                </a:solidFill>
                <a:latin typeface="+mn-lt"/>
                <a:ea typeface="+mn-ea"/>
                <a:cs typeface="+mn-cs"/>
              </a:rPr>
              <a:t> midazolam (according to differences in commercially available formulations in the different countries) if no intravenous accesses are available. In hospitals, management of prolonged FS does not differ from afebrile seizures and status epilepticus and it </a:t>
            </a:r>
            <a:r>
              <a:rPr lang="en-US" sz="1200" b="1" i="0" u="none" strike="noStrike" kern="1200" baseline="0" dirty="0">
                <a:solidFill>
                  <a:schemeClr val="tx1"/>
                </a:solidFill>
                <a:latin typeface="+mn-lt"/>
                <a:ea typeface="+mn-ea"/>
                <a:cs typeface="+mn-cs"/>
              </a:rPr>
              <a:t>includes a </a:t>
            </a:r>
            <a:r>
              <a:rPr lang="en-US" sz="1200" b="1" i="0" u="none" strike="noStrike" kern="1200" baseline="0" dirty="0" err="1">
                <a:solidFill>
                  <a:schemeClr val="tx1"/>
                </a:solidFill>
                <a:latin typeface="+mn-lt"/>
                <a:ea typeface="+mn-ea"/>
                <a:cs typeface="+mn-cs"/>
              </a:rPr>
              <a:t>threestep</a:t>
            </a:r>
            <a:r>
              <a:rPr lang="en-US" sz="1200" b="1" i="0" u="none" strike="noStrike" kern="1200" baseline="0" dirty="0">
                <a:solidFill>
                  <a:schemeClr val="tx1"/>
                </a:solidFill>
                <a:latin typeface="+mn-lt"/>
                <a:ea typeface="+mn-ea"/>
                <a:cs typeface="+mn-cs"/>
              </a:rPr>
              <a:t>- based therapeutic approa</a:t>
            </a:r>
            <a:r>
              <a:rPr lang="en-US" sz="1200" b="0" i="0" u="none" strike="noStrike" kern="1200" baseline="0" dirty="0">
                <a:solidFill>
                  <a:schemeClr val="tx1"/>
                </a:solidFill>
                <a:latin typeface="+mn-lt"/>
                <a:ea typeface="+mn-ea"/>
                <a:cs typeface="+mn-cs"/>
              </a:rPr>
              <a:t>ch [30, 32]. These steps include (a) benzodiazepines for seizures lasting less than 30 min; (b) </a:t>
            </a:r>
            <a:r>
              <a:rPr lang="es-CL" sz="1200" b="0" i="0" u="none" strike="noStrike" kern="1200" baseline="0" dirty="0" err="1">
                <a:solidFill>
                  <a:schemeClr val="tx1"/>
                </a:solidFill>
                <a:latin typeface="+mn-lt"/>
                <a:ea typeface="+mn-ea"/>
                <a:cs typeface="+mn-cs"/>
              </a:rPr>
              <a:t>phenytoin</a:t>
            </a:r>
            <a:r>
              <a:rPr lang="es-CL" sz="1200" b="0" i="0" u="none" strike="noStrike" kern="1200" baseline="0" dirty="0">
                <a:solidFill>
                  <a:schemeClr val="tx1"/>
                </a:solidFill>
                <a:latin typeface="+mn-lt"/>
                <a:ea typeface="+mn-ea"/>
                <a:cs typeface="+mn-cs"/>
              </a:rPr>
              <a:t>/</a:t>
            </a:r>
            <a:r>
              <a:rPr lang="es-CL" sz="1200" b="0" i="0" u="none" strike="noStrike" kern="1200" baseline="0" dirty="0" err="1">
                <a:solidFill>
                  <a:schemeClr val="tx1"/>
                </a:solidFill>
                <a:latin typeface="+mn-lt"/>
                <a:ea typeface="+mn-ea"/>
                <a:cs typeface="+mn-cs"/>
              </a:rPr>
              <a:t>fosphenytoin</a:t>
            </a:r>
            <a:r>
              <a:rPr lang="es-CL" sz="1200" b="0" i="0" u="none" strike="noStrike" kern="1200" baseline="0" dirty="0">
                <a:solidFill>
                  <a:schemeClr val="tx1"/>
                </a:solidFill>
                <a:latin typeface="+mn-lt"/>
                <a:ea typeface="+mn-ea"/>
                <a:cs typeface="+mn-cs"/>
              </a:rPr>
              <a:t>, </a:t>
            </a:r>
            <a:r>
              <a:rPr lang="es-CL" sz="1200" b="0" i="0" u="none" strike="noStrike" kern="1200" baseline="0" dirty="0" err="1">
                <a:solidFill>
                  <a:schemeClr val="tx1"/>
                </a:solidFill>
                <a:latin typeface="+mn-lt"/>
                <a:ea typeface="+mn-ea"/>
                <a:cs typeface="+mn-cs"/>
              </a:rPr>
              <a:t>phenobarbital</a:t>
            </a:r>
            <a:r>
              <a:rPr lang="es-CL" sz="1200" b="0" i="0" u="none" strike="noStrike" kern="1200" baseline="0" dirty="0">
                <a:solidFill>
                  <a:schemeClr val="tx1"/>
                </a:solidFill>
                <a:latin typeface="+mn-lt"/>
                <a:ea typeface="+mn-ea"/>
                <a:cs typeface="+mn-cs"/>
              </a:rPr>
              <a:t>, </a:t>
            </a:r>
            <a:r>
              <a:rPr lang="es-CL" sz="1200" b="0" i="0" u="none" strike="noStrike" kern="1200" baseline="0" dirty="0" err="1">
                <a:solidFill>
                  <a:schemeClr val="tx1"/>
                </a:solidFill>
                <a:latin typeface="+mn-lt"/>
                <a:ea typeface="+mn-ea"/>
                <a:cs typeface="+mn-cs"/>
              </a:rPr>
              <a:t>valproate</a:t>
            </a:r>
            <a:r>
              <a:rPr lang="es-CL" sz="1200" b="0" i="0" u="none" strike="noStrike" kern="1200" baseline="0" dirty="0">
                <a:solidFill>
                  <a:schemeClr val="tx1"/>
                </a:solidFill>
                <a:latin typeface="+mn-lt"/>
                <a:ea typeface="+mn-ea"/>
                <a:cs typeface="+mn-cs"/>
              </a:rPr>
              <a:t>, </a:t>
            </a:r>
            <a:r>
              <a:rPr lang="es-CL" sz="1200" b="0" i="0" u="none" strike="noStrike" kern="1200" baseline="0" dirty="0" err="1">
                <a:solidFill>
                  <a:schemeClr val="tx1"/>
                </a:solidFill>
                <a:latin typeface="+mn-lt"/>
                <a:ea typeface="+mn-ea"/>
                <a:cs typeface="+mn-cs"/>
              </a:rPr>
              <a:t>levetiracetam</a:t>
            </a:r>
            <a:r>
              <a:rPr lang="es-CL"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or </a:t>
            </a:r>
            <a:r>
              <a:rPr lang="en-US" sz="1200" b="0" i="0" u="none" strike="noStrike" kern="1200" baseline="0" dirty="0" err="1">
                <a:solidFill>
                  <a:schemeClr val="tx1"/>
                </a:solidFill>
                <a:latin typeface="+mn-lt"/>
                <a:ea typeface="+mn-ea"/>
                <a:cs typeface="+mn-cs"/>
              </a:rPr>
              <a:t>lacosamide</a:t>
            </a:r>
            <a:r>
              <a:rPr lang="en-US" sz="1200" b="0" i="0" u="none" strike="noStrike" kern="1200" baseline="0" dirty="0">
                <a:solidFill>
                  <a:schemeClr val="tx1"/>
                </a:solidFill>
                <a:latin typeface="+mn-lt"/>
                <a:ea typeface="+mn-ea"/>
                <a:cs typeface="+mn-cs"/>
              </a:rPr>
              <a:t> for seizures lasting 30–90 min; and (c)</a:t>
            </a:r>
          </a:p>
          <a:p>
            <a:r>
              <a:rPr lang="en-US" sz="1200" b="0" i="0" u="none" strike="noStrike" kern="1200" baseline="0" dirty="0">
                <a:solidFill>
                  <a:schemeClr val="tx1"/>
                </a:solidFill>
                <a:latin typeface="+mn-lt"/>
                <a:ea typeface="+mn-ea"/>
                <a:cs typeface="+mn-cs"/>
              </a:rPr>
              <a:t>anesthetics for refractory seizures lasting more than 90 min</a:t>
            </a:r>
            <a:endParaRPr lang="es-CL" dirty="0"/>
          </a:p>
        </p:txBody>
      </p:sp>
      <p:sp>
        <p:nvSpPr>
          <p:cNvPr id="4" name="Marcador de número de diapositiva 3"/>
          <p:cNvSpPr>
            <a:spLocks noGrp="1"/>
          </p:cNvSpPr>
          <p:nvPr>
            <p:ph type="sldNum" sz="quarter" idx="10"/>
          </p:nvPr>
        </p:nvSpPr>
        <p:spPr/>
        <p:txBody>
          <a:bodyPr/>
          <a:lstStyle/>
          <a:p>
            <a:fld id="{F84690E6-A929-4BF1-91D1-85E79D7ACD81}" type="slidenum">
              <a:rPr lang="es-CL" smtClean="0"/>
              <a:t>16</a:t>
            </a:fld>
            <a:endParaRPr lang="es-CL"/>
          </a:p>
        </p:txBody>
      </p:sp>
    </p:spTree>
    <p:extLst>
      <p:ext uri="{BB962C8B-B14F-4D97-AF65-F5344CB8AC3E}">
        <p14:creationId xmlns:p14="http://schemas.microsoft.com/office/powerpoint/2010/main" val="3450403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dirty="0"/>
              <a:t>Crisis simples y la mayoría de las complejas usualmente duran menos de 2-3 min y resuelven espontáneamente.</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Si no hay </a:t>
            </a:r>
            <a:r>
              <a:rPr lang="en-US" sz="1200" b="0" i="0" u="none" strike="noStrike" kern="1200" baseline="0" dirty="0" err="1">
                <a:solidFill>
                  <a:schemeClr val="tx1"/>
                </a:solidFill>
                <a:latin typeface="+mn-lt"/>
                <a:ea typeface="+mn-ea"/>
                <a:cs typeface="+mn-cs"/>
              </a:rPr>
              <a:t>acceso</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venoso</a:t>
            </a:r>
            <a:r>
              <a:rPr lang="en-US" sz="1200" b="0" i="0" u="none" strike="noStrike" kern="1200" baseline="0" dirty="0">
                <a:solidFill>
                  <a:schemeClr val="tx1"/>
                </a:solidFill>
                <a:latin typeface="+mn-lt"/>
                <a:ea typeface="+mn-ea"/>
                <a:cs typeface="+mn-cs"/>
              </a:rPr>
              <a:t> o la crisis se </a:t>
            </a:r>
            <a:r>
              <a:rPr lang="en-US" sz="1200" b="0" i="0" u="none" strike="noStrike" kern="1200" baseline="0" dirty="0" err="1">
                <a:solidFill>
                  <a:schemeClr val="tx1"/>
                </a:solidFill>
                <a:latin typeface="+mn-lt"/>
                <a:ea typeface="+mn-ea"/>
                <a:cs typeface="+mn-cs"/>
              </a:rPr>
              <a:t>prolonga</a:t>
            </a:r>
            <a:r>
              <a:rPr lang="en-US" sz="1200" b="0" i="0" u="none" strike="noStrike" kern="1200" baseline="0" dirty="0">
                <a:solidFill>
                  <a:schemeClr val="tx1"/>
                </a:solidFill>
                <a:latin typeface="+mn-lt"/>
                <a:ea typeface="+mn-ea"/>
                <a:cs typeface="+mn-cs"/>
              </a:rPr>
              <a:t> y </a:t>
            </a:r>
            <a:r>
              <a:rPr lang="en-US" sz="1200" b="0" i="0" u="none" strike="noStrike" kern="1200" baseline="0" dirty="0" err="1">
                <a:solidFill>
                  <a:schemeClr val="tx1"/>
                </a:solidFill>
                <a:latin typeface="+mn-lt"/>
                <a:ea typeface="+mn-ea"/>
                <a:cs typeface="+mn-cs"/>
              </a:rPr>
              <a:t>tiene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riesgo</a:t>
            </a:r>
            <a:r>
              <a:rPr lang="en-US" sz="1200" b="0" i="0" u="none" strike="noStrike" kern="1200" baseline="0" dirty="0">
                <a:solidFill>
                  <a:schemeClr val="tx1"/>
                </a:solidFill>
                <a:latin typeface="+mn-lt"/>
                <a:ea typeface="+mn-ea"/>
                <a:cs typeface="+mn-cs"/>
              </a:rPr>
              <a:t> de </a:t>
            </a:r>
            <a:r>
              <a:rPr lang="en-US" sz="1200" b="0" i="0" u="none" strike="noStrike" kern="1200" baseline="0" dirty="0" err="1">
                <a:solidFill>
                  <a:schemeClr val="tx1"/>
                </a:solidFill>
                <a:latin typeface="+mn-lt"/>
                <a:ea typeface="+mn-ea"/>
                <a:cs typeface="+mn-cs"/>
              </a:rPr>
              <a:t>recurrencia</a:t>
            </a:r>
            <a:r>
              <a:rPr lang="en-US" sz="1200" b="0" i="0" u="none" strike="noStrike" kern="1200" baseline="0" dirty="0">
                <a:solidFill>
                  <a:schemeClr val="tx1"/>
                </a:solidFill>
                <a:latin typeface="+mn-lt"/>
                <a:ea typeface="+mn-ea"/>
                <a:cs typeface="+mn-cs"/>
              </a:rPr>
              <a:t> </a:t>
            </a:r>
          </a:p>
          <a:p>
            <a:r>
              <a:rPr lang="en-US" sz="1200" b="0" i="0" u="none" strike="noStrike" kern="1200" baseline="0" dirty="0">
                <a:solidFill>
                  <a:schemeClr val="tx1"/>
                </a:solidFill>
                <a:latin typeface="+mn-lt"/>
                <a:ea typeface="+mn-ea"/>
                <a:cs typeface="+mn-cs"/>
              </a:rPr>
              <a:t>Simple and most of the complex FS usually last less than 2– 3 min with a spontaneous resolution in most of the cases. </a:t>
            </a:r>
          </a:p>
          <a:p>
            <a:r>
              <a:rPr lang="en-US" sz="1200" b="0" i="0" u="none" strike="noStrike" kern="1200" baseline="0" dirty="0">
                <a:solidFill>
                  <a:schemeClr val="tx1"/>
                </a:solidFill>
                <a:latin typeface="+mn-lt"/>
                <a:ea typeface="+mn-ea"/>
                <a:cs typeface="+mn-cs"/>
              </a:rPr>
              <a:t>In this context, a different approach should be taken into account for complex FS with known underlying etiologies requiring specific therapies. The duration of 5 min for a seizure </a:t>
            </a:r>
            <a:r>
              <a:rPr lang="en-US" sz="1200" b="1" i="0" u="none" strike="noStrike" kern="1200" baseline="0" dirty="0">
                <a:solidFill>
                  <a:schemeClr val="tx1"/>
                </a:solidFill>
                <a:latin typeface="+mn-lt"/>
                <a:ea typeface="+mn-ea"/>
                <a:cs typeface="+mn-cs"/>
              </a:rPr>
              <a:t>has been recently suggested </a:t>
            </a:r>
            <a:r>
              <a:rPr lang="en-US" sz="1200" b="0" i="0" u="none" strike="noStrike" kern="1200" baseline="0" dirty="0">
                <a:solidFill>
                  <a:schemeClr val="tx1"/>
                </a:solidFill>
                <a:latin typeface="+mn-lt"/>
                <a:ea typeface="+mn-ea"/>
                <a:cs typeface="+mn-cs"/>
              </a:rPr>
              <a:t>as the limit for an active therapeutic intervention. This observation was made because seizures lasting </a:t>
            </a:r>
            <a:r>
              <a:rPr lang="en-US" sz="1200" b="1" i="0" u="none" strike="noStrike" kern="1200" baseline="0" dirty="0">
                <a:solidFill>
                  <a:schemeClr val="tx1"/>
                </a:solidFill>
                <a:latin typeface="+mn-lt"/>
                <a:ea typeface="+mn-ea"/>
                <a:cs typeface="+mn-cs"/>
              </a:rPr>
              <a:t>more than 5 min often do not stop spontaneously and have a higher potentiality to induce permanent neuronal injury and/or drug resistance.</a:t>
            </a:r>
          </a:p>
          <a:p>
            <a:r>
              <a:rPr lang="en-US" sz="1200" b="0" i="0" u="none" strike="noStrike" kern="1200" baseline="0" dirty="0">
                <a:solidFill>
                  <a:schemeClr val="tx1"/>
                </a:solidFill>
                <a:latin typeface="+mn-lt"/>
                <a:ea typeface="+mn-ea"/>
                <a:cs typeface="+mn-cs"/>
              </a:rPr>
              <a:t>Out-of-hospital rescue requires a well-managed pediatric basic life support and the eventual administration of rectal diazepam or </a:t>
            </a:r>
            <a:r>
              <a:rPr lang="en-US" sz="1200" b="0" i="0" u="none" strike="noStrike" kern="1200" baseline="0" dirty="0" err="1">
                <a:solidFill>
                  <a:schemeClr val="tx1"/>
                </a:solidFill>
                <a:latin typeface="+mn-lt"/>
                <a:ea typeface="+mn-ea"/>
                <a:cs typeface="+mn-cs"/>
              </a:rPr>
              <a:t>oromucosal</a:t>
            </a:r>
            <a:r>
              <a:rPr lang="en-US" sz="1200" b="0" i="0" u="none" strike="noStrike" kern="1200" baseline="0" dirty="0">
                <a:solidFill>
                  <a:schemeClr val="tx1"/>
                </a:solidFill>
                <a:latin typeface="+mn-lt"/>
                <a:ea typeface="+mn-ea"/>
                <a:cs typeface="+mn-cs"/>
              </a:rPr>
              <a:t> midazolam (according to differences in commercially available formulations in the different countries) if no intravenous accesses are available. In hospitals, management of prolonged FS does not differ from afebrile seizures and status epilepticus and it </a:t>
            </a:r>
            <a:r>
              <a:rPr lang="en-US" sz="1200" b="1" i="0" u="none" strike="noStrike" kern="1200" baseline="0" dirty="0">
                <a:solidFill>
                  <a:schemeClr val="tx1"/>
                </a:solidFill>
                <a:latin typeface="+mn-lt"/>
                <a:ea typeface="+mn-ea"/>
                <a:cs typeface="+mn-cs"/>
              </a:rPr>
              <a:t>includes a </a:t>
            </a:r>
            <a:r>
              <a:rPr lang="en-US" sz="1200" b="1" i="0" u="none" strike="noStrike" kern="1200" baseline="0" dirty="0" err="1">
                <a:solidFill>
                  <a:schemeClr val="tx1"/>
                </a:solidFill>
                <a:latin typeface="+mn-lt"/>
                <a:ea typeface="+mn-ea"/>
                <a:cs typeface="+mn-cs"/>
              </a:rPr>
              <a:t>threestep</a:t>
            </a:r>
            <a:r>
              <a:rPr lang="en-US" sz="1200" b="1" i="0" u="none" strike="noStrike" kern="1200" baseline="0" dirty="0">
                <a:solidFill>
                  <a:schemeClr val="tx1"/>
                </a:solidFill>
                <a:latin typeface="+mn-lt"/>
                <a:ea typeface="+mn-ea"/>
                <a:cs typeface="+mn-cs"/>
              </a:rPr>
              <a:t>- based therapeutic approa</a:t>
            </a:r>
            <a:r>
              <a:rPr lang="en-US" sz="1200" b="0" i="0" u="none" strike="noStrike" kern="1200" baseline="0" dirty="0">
                <a:solidFill>
                  <a:schemeClr val="tx1"/>
                </a:solidFill>
                <a:latin typeface="+mn-lt"/>
                <a:ea typeface="+mn-ea"/>
                <a:cs typeface="+mn-cs"/>
              </a:rPr>
              <a:t>ch [30, 32]. These steps include (a) benzodiazepines for seizures lasting less than 30 min; (b) </a:t>
            </a:r>
            <a:r>
              <a:rPr lang="es-CL" sz="1200" b="0" i="0" u="none" strike="noStrike" kern="1200" baseline="0" dirty="0" err="1">
                <a:solidFill>
                  <a:schemeClr val="tx1"/>
                </a:solidFill>
                <a:latin typeface="+mn-lt"/>
                <a:ea typeface="+mn-ea"/>
                <a:cs typeface="+mn-cs"/>
              </a:rPr>
              <a:t>phenytoin</a:t>
            </a:r>
            <a:r>
              <a:rPr lang="es-CL" sz="1200" b="0" i="0" u="none" strike="noStrike" kern="1200" baseline="0" dirty="0">
                <a:solidFill>
                  <a:schemeClr val="tx1"/>
                </a:solidFill>
                <a:latin typeface="+mn-lt"/>
                <a:ea typeface="+mn-ea"/>
                <a:cs typeface="+mn-cs"/>
              </a:rPr>
              <a:t>/</a:t>
            </a:r>
            <a:r>
              <a:rPr lang="es-CL" sz="1200" b="0" i="0" u="none" strike="noStrike" kern="1200" baseline="0" dirty="0" err="1">
                <a:solidFill>
                  <a:schemeClr val="tx1"/>
                </a:solidFill>
                <a:latin typeface="+mn-lt"/>
                <a:ea typeface="+mn-ea"/>
                <a:cs typeface="+mn-cs"/>
              </a:rPr>
              <a:t>fosphenytoin</a:t>
            </a:r>
            <a:r>
              <a:rPr lang="es-CL" sz="1200" b="0" i="0" u="none" strike="noStrike" kern="1200" baseline="0" dirty="0">
                <a:solidFill>
                  <a:schemeClr val="tx1"/>
                </a:solidFill>
                <a:latin typeface="+mn-lt"/>
                <a:ea typeface="+mn-ea"/>
                <a:cs typeface="+mn-cs"/>
              </a:rPr>
              <a:t>, </a:t>
            </a:r>
            <a:r>
              <a:rPr lang="es-CL" sz="1200" b="0" i="0" u="none" strike="noStrike" kern="1200" baseline="0" dirty="0" err="1">
                <a:solidFill>
                  <a:schemeClr val="tx1"/>
                </a:solidFill>
                <a:latin typeface="+mn-lt"/>
                <a:ea typeface="+mn-ea"/>
                <a:cs typeface="+mn-cs"/>
              </a:rPr>
              <a:t>phenobarbital</a:t>
            </a:r>
            <a:r>
              <a:rPr lang="es-CL" sz="1200" b="0" i="0" u="none" strike="noStrike" kern="1200" baseline="0" dirty="0">
                <a:solidFill>
                  <a:schemeClr val="tx1"/>
                </a:solidFill>
                <a:latin typeface="+mn-lt"/>
                <a:ea typeface="+mn-ea"/>
                <a:cs typeface="+mn-cs"/>
              </a:rPr>
              <a:t>, </a:t>
            </a:r>
            <a:r>
              <a:rPr lang="es-CL" sz="1200" b="0" i="0" u="none" strike="noStrike" kern="1200" baseline="0" dirty="0" err="1">
                <a:solidFill>
                  <a:schemeClr val="tx1"/>
                </a:solidFill>
                <a:latin typeface="+mn-lt"/>
                <a:ea typeface="+mn-ea"/>
                <a:cs typeface="+mn-cs"/>
              </a:rPr>
              <a:t>valproate</a:t>
            </a:r>
            <a:r>
              <a:rPr lang="es-CL" sz="1200" b="0" i="0" u="none" strike="noStrike" kern="1200" baseline="0" dirty="0">
                <a:solidFill>
                  <a:schemeClr val="tx1"/>
                </a:solidFill>
                <a:latin typeface="+mn-lt"/>
                <a:ea typeface="+mn-ea"/>
                <a:cs typeface="+mn-cs"/>
              </a:rPr>
              <a:t>, </a:t>
            </a:r>
            <a:r>
              <a:rPr lang="es-CL" sz="1200" b="0" i="0" u="none" strike="noStrike" kern="1200" baseline="0" dirty="0" err="1">
                <a:solidFill>
                  <a:schemeClr val="tx1"/>
                </a:solidFill>
                <a:latin typeface="+mn-lt"/>
                <a:ea typeface="+mn-ea"/>
                <a:cs typeface="+mn-cs"/>
              </a:rPr>
              <a:t>levetiracetam</a:t>
            </a:r>
            <a:r>
              <a:rPr lang="es-CL"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or </a:t>
            </a:r>
            <a:r>
              <a:rPr lang="en-US" sz="1200" b="0" i="0" u="none" strike="noStrike" kern="1200" baseline="0" dirty="0" err="1">
                <a:solidFill>
                  <a:schemeClr val="tx1"/>
                </a:solidFill>
                <a:latin typeface="+mn-lt"/>
                <a:ea typeface="+mn-ea"/>
                <a:cs typeface="+mn-cs"/>
              </a:rPr>
              <a:t>lacosamide</a:t>
            </a:r>
            <a:r>
              <a:rPr lang="en-US" sz="1200" b="0" i="0" u="none" strike="noStrike" kern="1200" baseline="0" dirty="0">
                <a:solidFill>
                  <a:schemeClr val="tx1"/>
                </a:solidFill>
                <a:latin typeface="+mn-lt"/>
                <a:ea typeface="+mn-ea"/>
                <a:cs typeface="+mn-cs"/>
              </a:rPr>
              <a:t> for seizures lasting 30–90 min; and (c)</a:t>
            </a:r>
          </a:p>
          <a:p>
            <a:r>
              <a:rPr lang="en-US" sz="1200" b="0" i="0" u="none" strike="noStrike" kern="1200" baseline="0" dirty="0">
                <a:solidFill>
                  <a:schemeClr val="tx1"/>
                </a:solidFill>
                <a:latin typeface="+mn-lt"/>
                <a:ea typeface="+mn-ea"/>
                <a:cs typeface="+mn-cs"/>
              </a:rPr>
              <a:t>anesthetics for refractory seizures lasting more than 90 min</a:t>
            </a:r>
            <a:endParaRPr lang="es-CL" dirty="0"/>
          </a:p>
        </p:txBody>
      </p:sp>
      <p:sp>
        <p:nvSpPr>
          <p:cNvPr id="4" name="Marcador de número de diapositiva 3"/>
          <p:cNvSpPr>
            <a:spLocks noGrp="1"/>
          </p:cNvSpPr>
          <p:nvPr>
            <p:ph type="sldNum" sz="quarter" idx="10"/>
          </p:nvPr>
        </p:nvSpPr>
        <p:spPr/>
        <p:txBody>
          <a:bodyPr/>
          <a:lstStyle/>
          <a:p>
            <a:fld id="{F84690E6-A929-4BF1-91D1-85E79D7ACD81}" type="slidenum">
              <a:rPr lang="es-CL" smtClean="0"/>
              <a:t>17</a:t>
            </a:fld>
            <a:endParaRPr lang="es-CL"/>
          </a:p>
        </p:txBody>
      </p:sp>
    </p:spTree>
    <p:extLst>
      <p:ext uri="{BB962C8B-B14F-4D97-AF65-F5344CB8AC3E}">
        <p14:creationId xmlns:p14="http://schemas.microsoft.com/office/powerpoint/2010/main" val="23373508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sz="1200" b="0" i="0" u="none" strike="noStrike" kern="1200" baseline="0" dirty="0" err="1">
                <a:solidFill>
                  <a:schemeClr val="tx1"/>
                </a:solidFill>
                <a:latin typeface="+mn-lt"/>
                <a:ea typeface="+mn-ea"/>
                <a:cs typeface="+mn-cs"/>
              </a:rPr>
              <a:t>Neither</a:t>
            </a:r>
            <a:r>
              <a:rPr lang="es-CL" sz="1200" b="0" i="0" u="none" strike="noStrike" kern="1200" baseline="0" dirty="0">
                <a:solidFill>
                  <a:schemeClr val="tx1"/>
                </a:solidFill>
                <a:latin typeface="+mn-lt"/>
                <a:ea typeface="+mn-ea"/>
                <a:cs typeface="+mn-cs"/>
              </a:rPr>
              <a:t> </a:t>
            </a:r>
            <a:r>
              <a:rPr lang="es-CL" sz="1200" b="0" i="0" u="none" strike="noStrike" kern="1200" baseline="0" dirty="0" err="1">
                <a:solidFill>
                  <a:schemeClr val="tx1"/>
                </a:solidFill>
                <a:latin typeface="+mn-lt"/>
                <a:ea typeface="+mn-ea"/>
                <a:cs typeface="+mn-cs"/>
              </a:rPr>
              <a:t>intermittent</a:t>
            </a:r>
            <a:r>
              <a:rPr lang="es-CL" sz="1200" b="0" i="0" u="none" strike="noStrike" kern="1200" baseline="0" dirty="0">
                <a:solidFill>
                  <a:schemeClr val="tx1"/>
                </a:solidFill>
                <a:latin typeface="+mn-lt"/>
                <a:ea typeface="+mn-ea"/>
                <a:cs typeface="+mn-cs"/>
              </a:rPr>
              <a:t> </a:t>
            </a:r>
            <a:r>
              <a:rPr lang="es-CL" sz="1200" b="0" i="0" u="none" strike="noStrike" kern="1200" baseline="0" dirty="0" err="1">
                <a:solidFill>
                  <a:schemeClr val="tx1"/>
                </a:solidFill>
                <a:latin typeface="+mn-lt"/>
                <a:ea typeface="+mn-ea"/>
                <a:cs typeface="+mn-cs"/>
              </a:rPr>
              <a:t>nor</a:t>
            </a:r>
            <a:r>
              <a:rPr lang="es-CL" sz="1200" b="0" i="0" u="none" strike="noStrike" kern="1200" baseline="0" dirty="0">
                <a:solidFill>
                  <a:schemeClr val="tx1"/>
                </a:solidFill>
                <a:latin typeface="+mn-lt"/>
                <a:ea typeface="+mn-ea"/>
                <a:cs typeface="+mn-cs"/>
              </a:rPr>
              <a:t> </a:t>
            </a:r>
            <a:r>
              <a:rPr lang="es-CL" sz="1200" b="0" i="0" u="none" strike="noStrike" kern="1200" baseline="0" dirty="0" err="1">
                <a:solidFill>
                  <a:schemeClr val="tx1"/>
                </a:solidFill>
                <a:latin typeface="+mn-lt"/>
                <a:ea typeface="+mn-ea"/>
                <a:cs typeface="+mn-cs"/>
              </a:rPr>
              <a:t>continuous</a:t>
            </a:r>
            <a:r>
              <a:rPr lang="es-CL"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prophylaxis is actually recommended both in simple and complex FS because its side effects outweigh its possible </a:t>
            </a:r>
            <a:r>
              <a:rPr lang="es-CL" sz="1200" b="0" i="0" u="none" strike="noStrike" kern="1200" baseline="0" dirty="0" err="1">
                <a:solidFill>
                  <a:schemeClr val="tx1"/>
                </a:solidFill>
                <a:latin typeface="+mn-lt"/>
                <a:ea typeface="+mn-ea"/>
                <a:cs typeface="+mn-cs"/>
              </a:rPr>
              <a:t>benefits</a:t>
            </a:r>
            <a:endParaRPr lang="es-CL" sz="1200" b="0" i="0" u="none" strike="noStrike" kern="1200" baseline="0" dirty="0">
              <a:solidFill>
                <a:schemeClr val="tx1"/>
              </a:solidFill>
              <a:latin typeface="+mn-lt"/>
              <a:ea typeface="+mn-ea"/>
              <a:cs typeface="+mn-cs"/>
            </a:endParaRPr>
          </a:p>
          <a:p>
            <a:r>
              <a:rPr lang="es-CL" sz="1200" b="0" i="0" u="none" strike="noStrike" kern="1200" baseline="0" dirty="0" err="1">
                <a:solidFill>
                  <a:schemeClr val="tx1"/>
                </a:solidFill>
                <a:latin typeface="+mn-lt"/>
                <a:ea typeface="+mn-ea"/>
                <a:cs typeface="+mn-cs"/>
              </a:rPr>
              <a:t>The</a:t>
            </a:r>
            <a:r>
              <a:rPr lang="es-CL" sz="1200" b="0" i="0" u="none" strike="noStrike" kern="1200" baseline="0" dirty="0">
                <a:solidFill>
                  <a:schemeClr val="tx1"/>
                </a:solidFill>
                <a:latin typeface="+mn-lt"/>
                <a:ea typeface="+mn-ea"/>
                <a:cs typeface="+mn-cs"/>
              </a:rPr>
              <a:t> </a:t>
            </a:r>
            <a:r>
              <a:rPr lang="es-CL" sz="1200" b="0" i="0" u="none" strike="noStrike" kern="1200" baseline="0" dirty="0" err="1">
                <a:solidFill>
                  <a:schemeClr val="tx1"/>
                </a:solidFill>
                <a:latin typeface="+mn-lt"/>
                <a:ea typeface="+mn-ea"/>
                <a:cs typeface="+mn-cs"/>
              </a:rPr>
              <a:t>administration</a:t>
            </a:r>
            <a:r>
              <a:rPr lang="es-CL" sz="1200" b="0" i="0" u="none" strike="noStrike" kern="1200" baseline="0" dirty="0">
                <a:solidFill>
                  <a:schemeClr val="tx1"/>
                </a:solidFill>
                <a:latin typeface="+mn-lt"/>
                <a:ea typeface="+mn-ea"/>
                <a:cs typeface="+mn-cs"/>
              </a:rPr>
              <a:t> of </a:t>
            </a:r>
            <a:r>
              <a:rPr lang="en-US" sz="1200" b="0" i="0" u="none" strike="noStrike" kern="1200" baseline="0" dirty="0">
                <a:solidFill>
                  <a:schemeClr val="tx1"/>
                </a:solidFill>
                <a:latin typeface="+mn-lt"/>
                <a:ea typeface="+mn-ea"/>
                <a:cs typeface="+mn-cs"/>
              </a:rPr>
              <a:t>oral/rectal </a:t>
            </a:r>
            <a:r>
              <a:rPr lang="en-US" sz="1200" b="1" i="0" u="none" strike="noStrike" kern="1200" baseline="0" dirty="0">
                <a:solidFill>
                  <a:schemeClr val="tx1"/>
                </a:solidFill>
                <a:latin typeface="+mn-lt"/>
                <a:ea typeface="+mn-ea"/>
                <a:cs typeface="+mn-cs"/>
              </a:rPr>
              <a:t>diazepam or oral </a:t>
            </a:r>
            <a:r>
              <a:rPr lang="en-US" sz="1200" b="1" i="0" u="none" strike="noStrike" kern="1200" baseline="0" dirty="0" err="1">
                <a:solidFill>
                  <a:schemeClr val="tx1"/>
                </a:solidFill>
                <a:latin typeface="+mn-lt"/>
                <a:ea typeface="+mn-ea"/>
                <a:cs typeface="+mn-cs"/>
              </a:rPr>
              <a:t>clobazam</a:t>
            </a:r>
            <a:r>
              <a:rPr lang="en-US" sz="1200" b="1" i="0" u="none" strike="noStrike" kern="1200" baseline="0" dirty="0">
                <a:solidFill>
                  <a:schemeClr val="tx1"/>
                </a:solidFill>
                <a:latin typeface="+mn-lt"/>
                <a:ea typeface="+mn-ea"/>
                <a:cs typeface="+mn-cs"/>
              </a:rPr>
              <a:t> at the beginning of the febrile episode and the chronic antiepileptic treatments with </a:t>
            </a:r>
            <a:r>
              <a:rPr lang="en-US" sz="1200" b="1" i="0" u="none" strike="noStrike" kern="1200" baseline="0" dirty="0" err="1">
                <a:solidFill>
                  <a:schemeClr val="tx1"/>
                </a:solidFill>
                <a:latin typeface="+mn-lt"/>
                <a:ea typeface="+mn-ea"/>
                <a:cs typeface="+mn-cs"/>
              </a:rPr>
              <a:t>valproic</a:t>
            </a:r>
            <a:r>
              <a:rPr lang="en-US" sz="1200" b="1" i="0" u="none" strike="noStrike" kern="1200" baseline="0" dirty="0">
                <a:solidFill>
                  <a:schemeClr val="tx1"/>
                </a:solidFill>
                <a:latin typeface="+mn-lt"/>
                <a:ea typeface="+mn-ea"/>
                <a:cs typeface="+mn-cs"/>
              </a:rPr>
              <a:t> acid, phenobarbital, or primidone have been demonstrated to be effective</a:t>
            </a:r>
            <a:r>
              <a:rPr lang="en-US" sz="1200" b="0" i="0" u="none" strike="noStrike" kern="1200" baseline="0" dirty="0">
                <a:solidFill>
                  <a:schemeClr val="tx1"/>
                </a:solidFill>
                <a:latin typeface="+mn-lt"/>
                <a:ea typeface="+mn-ea"/>
                <a:cs typeface="+mn-cs"/>
              </a:rPr>
              <a:t>, but their use is currently not recommended because of the </a:t>
            </a:r>
            <a:r>
              <a:rPr lang="en-US" sz="1200" b="1" i="0" u="none" strike="noStrike" kern="1200" baseline="0" dirty="0">
                <a:solidFill>
                  <a:schemeClr val="tx1"/>
                </a:solidFill>
                <a:latin typeface="+mn-lt"/>
                <a:ea typeface="+mn-ea"/>
                <a:cs typeface="+mn-cs"/>
              </a:rPr>
              <a:t>severity of the possible side effects </a:t>
            </a:r>
            <a:r>
              <a:rPr lang="en-US" sz="1200" b="0" i="0" u="none" strike="noStrike" kern="1200" baseline="0" dirty="0">
                <a:solidFill>
                  <a:schemeClr val="tx1"/>
                </a:solidFill>
                <a:latin typeface="+mn-lt"/>
                <a:ea typeface="+mn-ea"/>
                <a:cs typeface="+mn-cs"/>
              </a:rPr>
              <a:t>(transient mild ataxia, hyperactive behavior, sedation or lethargy, and more rarely, respiratory depression, bradycardia, or hypotension) and the relatively low risks associated with both simple and most of the complex FS. In this context, an adequate parental education is required to </a:t>
            </a:r>
            <a:r>
              <a:rPr lang="en-US" sz="1200" b="1" i="0" u="none" strike="noStrike" kern="1200" baseline="0" dirty="0">
                <a:solidFill>
                  <a:schemeClr val="tx1"/>
                </a:solidFill>
                <a:latin typeface="+mn-lt"/>
                <a:ea typeface="+mn-ea"/>
                <a:cs typeface="+mn-cs"/>
              </a:rPr>
              <a:t>teach parents the basis for acute rescue</a:t>
            </a:r>
            <a:r>
              <a:rPr lang="en-US" sz="1200" b="0" i="0" u="none" strike="noStrike" kern="1200" baseline="0" dirty="0">
                <a:solidFill>
                  <a:schemeClr val="tx1"/>
                </a:solidFill>
                <a:latin typeface="+mn-lt"/>
                <a:ea typeface="+mn-ea"/>
                <a:cs typeface="+mn-cs"/>
              </a:rPr>
              <a:t>, to reduce their anxiety, and to </a:t>
            </a:r>
            <a:r>
              <a:rPr lang="en-US" sz="1200" b="1" i="0" u="none" strike="noStrike" kern="1200" baseline="0" dirty="0">
                <a:solidFill>
                  <a:schemeClr val="tx1"/>
                </a:solidFill>
                <a:latin typeface="+mn-lt"/>
                <a:ea typeface="+mn-ea"/>
                <a:cs typeface="+mn-cs"/>
              </a:rPr>
              <a:t>inform them about the benignity of the phenomenon and the advantages of minimal therapeutic interventions in most of the </a:t>
            </a:r>
            <a:r>
              <a:rPr lang="es-CL" sz="1200" b="0" i="0" u="none" strike="noStrike" kern="1200" baseline="0" dirty="0" err="1">
                <a:solidFill>
                  <a:schemeClr val="tx1"/>
                </a:solidFill>
                <a:latin typeface="+mn-lt"/>
                <a:ea typeface="+mn-ea"/>
                <a:cs typeface="+mn-cs"/>
              </a:rPr>
              <a:t>patients</a:t>
            </a:r>
            <a:endParaRPr lang="es-CL" dirty="0"/>
          </a:p>
        </p:txBody>
      </p:sp>
      <p:sp>
        <p:nvSpPr>
          <p:cNvPr id="4" name="Marcador de número de diapositiva 3"/>
          <p:cNvSpPr>
            <a:spLocks noGrp="1"/>
          </p:cNvSpPr>
          <p:nvPr>
            <p:ph type="sldNum" sz="quarter" idx="10"/>
          </p:nvPr>
        </p:nvSpPr>
        <p:spPr/>
        <p:txBody>
          <a:bodyPr/>
          <a:lstStyle/>
          <a:p>
            <a:fld id="{F84690E6-A929-4BF1-91D1-85E79D7ACD81}" type="slidenum">
              <a:rPr lang="es-CL" smtClean="0"/>
              <a:t>18</a:t>
            </a:fld>
            <a:endParaRPr lang="es-CL"/>
          </a:p>
        </p:txBody>
      </p:sp>
    </p:spTree>
    <p:extLst>
      <p:ext uri="{BB962C8B-B14F-4D97-AF65-F5344CB8AC3E}">
        <p14:creationId xmlns:p14="http://schemas.microsoft.com/office/powerpoint/2010/main" val="82468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p:spPr>
      </p:sp>
      <p:sp>
        <p:nvSpPr>
          <p:cNvPr id="3" name="Marcador de notas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There are two seasonal peaks in FS incidence: November–January, corresponding to the peak of viral upper respiratory infection, and June–August, when common viral gastrointestinal illnesses occur,</a:t>
            </a:r>
            <a:endParaRPr lang="es-CL" dirty="0"/>
          </a:p>
        </p:txBody>
      </p:sp>
      <p:sp>
        <p:nvSpPr>
          <p:cNvPr id="4" name="Marcador de número de diapositiva 3"/>
          <p:cNvSpPr>
            <a:spLocks noGrp="1"/>
          </p:cNvSpPr>
          <p:nvPr>
            <p:ph type="sldNum" sz="quarter" idx="10"/>
          </p:nvPr>
        </p:nvSpPr>
        <p:spPr/>
        <p:txBody>
          <a:bodyPr/>
          <a:lstStyle/>
          <a:p>
            <a:fld id="{F84690E6-A929-4BF1-91D1-85E79D7ACD81}" type="slidenum">
              <a:rPr lang="es-CL" smtClean="0"/>
              <a:t>4</a:t>
            </a:fld>
            <a:endParaRPr lang="es-CL"/>
          </a:p>
        </p:txBody>
      </p:sp>
    </p:spTree>
    <p:extLst>
      <p:ext uri="{BB962C8B-B14F-4D97-AF65-F5344CB8AC3E}">
        <p14:creationId xmlns:p14="http://schemas.microsoft.com/office/powerpoint/2010/main" val="3328899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La </a:t>
            </a:r>
            <a:r>
              <a:rPr lang="es-ES" dirty="0" err="1"/>
              <a:t>semiología</a:t>
            </a:r>
            <a:r>
              <a:rPr lang="es-ES" dirty="0"/>
              <a:t> </a:t>
            </a:r>
            <a:r>
              <a:rPr lang="es-ES" dirty="0" err="1"/>
              <a:t>clínica</a:t>
            </a:r>
            <a:r>
              <a:rPr lang="es-ES" dirty="0"/>
              <a:t> es muy variable, pero la </a:t>
            </a:r>
            <a:r>
              <a:rPr lang="es-ES" dirty="0" err="1"/>
              <a:t>morfología</a:t>
            </a:r>
            <a:r>
              <a:rPr lang="es-ES" dirty="0"/>
              <a:t> </a:t>
            </a:r>
            <a:r>
              <a:rPr lang="es-ES" dirty="0" err="1"/>
              <a:t>más</a:t>
            </a:r>
            <a:r>
              <a:rPr lang="es-ES" dirty="0"/>
              <a:t> frecuente de las crisis son en forma de crisis </a:t>
            </a:r>
            <a:r>
              <a:rPr lang="es-ES" dirty="0" err="1"/>
              <a:t>tónico-clónicas</a:t>
            </a:r>
            <a:r>
              <a:rPr lang="es-ES" dirty="0"/>
              <a:t> generalizadas</a:t>
            </a:r>
            <a:endParaRPr lang="es-CL" dirty="0"/>
          </a:p>
          <a:p>
            <a:r>
              <a:rPr lang="es-CL" sz="1200" b="0" i="0" u="none" strike="noStrike" kern="1200" baseline="0" dirty="0">
                <a:solidFill>
                  <a:schemeClr val="tx1"/>
                </a:solidFill>
                <a:latin typeface="+mn-lt"/>
                <a:ea typeface="+mn-ea"/>
                <a:cs typeface="+mn-cs"/>
              </a:rPr>
              <a:t>Las sacudidas </a:t>
            </a:r>
            <a:r>
              <a:rPr lang="es-CL" sz="1200" b="0" i="0" u="none" strike="noStrike" kern="1200" baseline="0" dirty="0" err="1">
                <a:solidFill>
                  <a:schemeClr val="tx1"/>
                </a:solidFill>
                <a:latin typeface="+mn-lt"/>
                <a:ea typeface="+mn-ea"/>
                <a:cs typeface="+mn-cs"/>
              </a:rPr>
              <a:t>mioclónicas</a:t>
            </a:r>
            <a:r>
              <a:rPr lang="es-CL" sz="1200" b="0" i="0" u="none" strike="noStrike" kern="1200" baseline="0" dirty="0">
                <a:solidFill>
                  <a:schemeClr val="tx1"/>
                </a:solidFill>
                <a:latin typeface="+mn-lt"/>
                <a:ea typeface="+mn-ea"/>
                <a:cs typeface="+mn-cs"/>
              </a:rPr>
              <a:t> o ausencias no se consideran parte de una convulsión febril. Las crisis se pueden repetir en la misma enfermedad febril en un 16%.</a:t>
            </a:r>
          </a:p>
          <a:p>
            <a:endParaRPr lang="es-CL" sz="1200" b="0" i="0" u="none" strike="noStrike" kern="1200" baseline="0" dirty="0">
              <a:solidFill>
                <a:schemeClr val="tx1"/>
              </a:solidFill>
              <a:latin typeface="+mn-lt"/>
              <a:ea typeface="+mn-ea"/>
              <a:cs typeface="+mn-cs"/>
            </a:endParaRPr>
          </a:p>
        </p:txBody>
      </p:sp>
      <p:sp>
        <p:nvSpPr>
          <p:cNvPr id="4" name="Marcador de número de diapositiva 3"/>
          <p:cNvSpPr>
            <a:spLocks noGrp="1"/>
          </p:cNvSpPr>
          <p:nvPr>
            <p:ph type="sldNum" sz="quarter" idx="10"/>
          </p:nvPr>
        </p:nvSpPr>
        <p:spPr/>
        <p:txBody>
          <a:bodyPr/>
          <a:lstStyle/>
          <a:p>
            <a:fld id="{F84690E6-A929-4BF1-91D1-85E79D7ACD81}" type="slidenum">
              <a:rPr lang="es-CL" smtClean="0"/>
              <a:t>6</a:t>
            </a:fld>
            <a:endParaRPr lang="es-CL"/>
          </a:p>
        </p:txBody>
      </p:sp>
    </p:spTree>
    <p:extLst>
      <p:ext uri="{BB962C8B-B14F-4D97-AF65-F5344CB8AC3E}">
        <p14:creationId xmlns:p14="http://schemas.microsoft.com/office/powerpoint/2010/main" val="3970788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200" b="0" i="0" u="none" strike="noStrike" kern="1200" baseline="0" dirty="0">
                <a:solidFill>
                  <a:schemeClr val="tx1"/>
                </a:solidFill>
                <a:latin typeface="+mn-lt"/>
                <a:ea typeface="+mn-ea"/>
                <a:cs typeface="+mn-cs"/>
              </a:rPr>
              <a:t>Causa más común de Status epiléptico en &lt;2 años</a:t>
            </a:r>
          </a:p>
          <a:p>
            <a:pPr marL="0" marR="0" lvl="0" indent="0" algn="l" defTabSz="914400" rtl="0" eaLnBrk="1" fontAlgn="auto" latinLnBrk="0" hangingPunct="1">
              <a:lnSpc>
                <a:spcPct val="100000"/>
              </a:lnSpc>
              <a:spcBef>
                <a:spcPts val="0"/>
              </a:spcBef>
              <a:spcAft>
                <a:spcPts val="0"/>
              </a:spcAft>
              <a:buClrTx/>
              <a:buSzTx/>
              <a:buFontTx/>
              <a:buNone/>
              <a:tabLst/>
              <a:defRPr/>
            </a:pPr>
            <a:r>
              <a:rPr lang="es-CL" dirty="0"/>
              <a:t>Está considerado como una CF compleja, por su duración de 30 minutos o más sin recuperar la conciencia. Representa un 25% de todos los </a:t>
            </a:r>
            <a:r>
              <a:rPr lang="es-CL" i="1" dirty="0"/>
              <a:t>status </a:t>
            </a:r>
            <a:r>
              <a:rPr lang="es-CL" dirty="0"/>
              <a:t>convulsivos en el niño. Sin embargo, aunque las </a:t>
            </a:r>
            <a:r>
              <a:rPr lang="es-CL" dirty="0" err="1"/>
              <a:t>CFs</a:t>
            </a:r>
            <a:r>
              <a:rPr lang="es-CL" dirty="0"/>
              <a:t> complejas tengan una incidencia baja, el estatus convulsivo febril representa un 25% de todos los estados convulsivos en el niño. </a:t>
            </a:r>
          </a:p>
          <a:p>
            <a:endParaRPr lang="es-CL" dirty="0"/>
          </a:p>
        </p:txBody>
      </p:sp>
      <p:sp>
        <p:nvSpPr>
          <p:cNvPr id="4" name="Marcador de número de diapositiva 3"/>
          <p:cNvSpPr>
            <a:spLocks noGrp="1"/>
          </p:cNvSpPr>
          <p:nvPr>
            <p:ph type="sldNum" sz="quarter" idx="10"/>
          </p:nvPr>
        </p:nvSpPr>
        <p:spPr/>
        <p:txBody>
          <a:bodyPr/>
          <a:lstStyle/>
          <a:p>
            <a:fld id="{F84690E6-A929-4BF1-91D1-85E79D7ACD81}" type="slidenum">
              <a:rPr lang="es-CL" smtClean="0"/>
              <a:t>7</a:t>
            </a:fld>
            <a:endParaRPr lang="es-CL"/>
          </a:p>
        </p:txBody>
      </p:sp>
    </p:spTree>
    <p:extLst>
      <p:ext uri="{BB962C8B-B14F-4D97-AF65-F5344CB8AC3E}">
        <p14:creationId xmlns:p14="http://schemas.microsoft.com/office/powerpoint/2010/main" val="355145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p:spPr>
      </p:sp>
      <p:sp>
        <p:nvSpPr>
          <p:cNvPr id="3" name="Marcador de notas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 Although the mechanism of FS remains unclear, animal models are informative</a:t>
            </a:r>
            <a:r>
              <a:rPr lang="en-US" sz="1200" b="0" i="0" u="none" strike="noStrike" kern="1200" baseline="0" dirty="0">
                <a:solidFill>
                  <a:schemeClr val="tx1"/>
                </a:solidFill>
                <a:latin typeface="+mn-lt"/>
                <a:ea typeface="+mn-ea"/>
                <a:cs typeface="+mn-cs"/>
              </a:rPr>
              <a:t>25). First, </a:t>
            </a:r>
            <a:r>
              <a:rPr lang="en-US" sz="1200" b="1" i="0" u="none" strike="noStrike" kern="1200" baseline="0" dirty="0">
                <a:solidFill>
                  <a:schemeClr val="tx1"/>
                </a:solidFill>
                <a:latin typeface="+mn-lt"/>
                <a:ea typeface="+mn-ea"/>
                <a:cs typeface="+mn-cs"/>
              </a:rPr>
              <a:t>elevated brain temperature alters many neuronal functions, including several temperature-sensitive ion channels</a:t>
            </a:r>
            <a:r>
              <a:rPr lang="en-US" sz="1200" b="0" i="0" u="none" strike="noStrike" kern="1200" baseline="0" dirty="0">
                <a:solidFill>
                  <a:schemeClr val="tx1"/>
                </a:solidFill>
                <a:latin typeface="+mn-lt"/>
                <a:ea typeface="+mn-ea"/>
                <a:cs typeface="+mn-cs"/>
              </a:rPr>
              <a:t>. This influences neuronal firing and </a:t>
            </a:r>
            <a:r>
              <a:rPr lang="en-US" sz="1200" b="1" i="0" u="none" strike="noStrike" kern="1200" baseline="0" dirty="0">
                <a:solidFill>
                  <a:schemeClr val="tx1"/>
                </a:solidFill>
                <a:latin typeface="+mn-lt"/>
                <a:ea typeface="+mn-ea"/>
                <a:cs typeface="+mn-cs"/>
              </a:rPr>
              <a:t>increases the probability of generating massive neuronal activity, i.e., seizures. </a:t>
            </a:r>
            <a:r>
              <a:rPr lang="en-US" sz="1200" b="0" i="0" u="none" strike="noStrike" kern="1200" baseline="0" dirty="0">
                <a:solidFill>
                  <a:schemeClr val="tx1"/>
                </a:solidFill>
                <a:latin typeface="+mn-lt"/>
                <a:ea typeface="+mn-ea"/>
                <a:cs typeface="+mn-cs"/>
              </a:rPr>
              <a:t>Also, an inflammatory process including secretion of cytokine in the periphery and in the brain is known to be a part of the mechanism27). Second, it was discovered that fever and hyperthermia share common mechanisms in provoking seizures: </a:t>
            </a:r>
            <a:r>
              <a:rPr lang="en-US" sz="1200" b="1" i="0" u="none" strike="noStrike" kern="1200" baseline="0" dirty="0">
                <a:solidFill>
                  <a:schemeClr val="tx1"/>
                </a:solidFill>
                <a:latin typeface="+mn-lt"/>
                <a:ea typeface="+mn-ea"/>
                <a:cs typeface="+mn-cs"/>
              </a:rPr>
              <a:t>the fever-promoting pyrogen interleukin-1β contributes to fever generation and conversely, fever leads to the synthesis of this cytokine in the hippocampu</a:t>
            </a:r>
            <a:r>
              <a:rPr lang="en-US" sz="1200" b="0" i="0" u="none" strike="noStrike" kern="1200" baseline="0" dirty="0">
                <a:solidFill>
                  <a:schemeClr val="tx1"/>
                </a:solidFill>
                <a:latin typeface="+mn-lt"/>
                <a:ea typeface="+mn-ea"/>
                <a:cs typeface="+mn-cs"/>
              </a:rPr>
              <a:t>s28,29). In addition, interleukin-1β has been shown to increase neuronal excitability, acting via both glutamate and GABA30). In vivo, these actions of interleukin-1β enhance the actions of seizure-provoking agents31). The importance of endogenous interleukin-1β in the occurrence of FS was supported by studies in mice that lacked the receptor for this cytokine31). </a:t>
            </a:r>
            <a:r>
              <a:rPr lang="en-US" sz="1200" b="1" i="0" u="none" strike="noStrike" kern="1200" baseline="0" dirty="0">
                <a:solidFill>
                  <a:schemeClr val="tx1"/>
                </a:solidFill>
                <a:latin typeface="+mn-lt"/>
                <a:ea typeface="+mn-ea"/>
                <a:cs typeface="+mn-cs"/>
              </a:rPr>
              <a:t>Fever of specific infectious etiologies, specifically human herpes virus 6 (HHV6), might influence the probability of generation of FS</a:t>
            </a:r>
            <a:r>
              <a:rPr lang="en-US" sz="1200" b="0" i="0" u="none" strike="noStrike" kern="1200" baseline="0" dirty="0">
                <a:solidFill>
                  <a:schemeClr val="tx1"/>
                </a:solidFill>
                <a:latin typeface="+mn-lt"/>
                <a:ea typeface="+mn-ea"/>
                <a:cs typeface="+mn-cs"/>
              </a:rPr>
              <a:t>. Third, hyperthermia-induced hyperventilation and alkalosis have been proposed as a pivotal element of FS generation in that alkalosis of the brain provokes neuronal excitability33) and contributes to seizure pathophysiology. However, human conditions associated with severe alkalosis, including prolonged crying and </a:t>
            </a:r>
            <a:r>
              <a:rPr lang="en-US" sz="1200" b="1" i="0" u="none" strike="noStrike" kern="1200" baseline="0" dirty="0">
                <a:solidFill>
                  <a:schemeClr val="tx1"/>
                </a:solidFill>
                <a:latin typeface="+mn-lt"/>
                <a:ea typeface="+mn-ea"/>
                <a:cs typeface="+mn-cs"/>
              </a:rPr>
              <a:t>pyloric stenosis of infants</a:t>
            </a:r>
            <a:r>
              <a:rPr lang="en-US" sz="1200" b="0" i="0" u="none" strike="noStrike" kern="1200" baseline="0" dirty="0">
                <a:solidFill>
                  <a:schemeClr val="tx1"/>
                </a:solidFill>
                <a:latin typeface="+mn-lt"/>
                <a:ea typeface="+mn-ea"/>
                <a:cs typeface="+mn-cs"/>
              </a:rPr>
              <a:t>, are not associated with the generation of seizures25).</a:t>
            </a:r>
            <a:endParaRPr lang="es-CL" dirty="0"/>
          </a:p>
        </p:txBody>
      </p:sp>
      <p:sp>
        <p:nvSpPr>
          <p:cNvPr id="4" name="Marcador de número de diapositiva 3"/>
          <p:cNvSpPr>
            <a:spLocks noGrp="1"/>
          </p:cNvSpPr>
          <p:nvPr>
            <p:ph type="sldNum" sz="quarter" idx="10"/>
          </p:nvPr>
        </p:nvSpPr>
        <p:spPr/>
        <p:txBody>
          <a:bodyPr/>
          <a:lstStyle/>
          <a:p>
            <a:fld id="{F84690E6-A929-4BF1-91D1-85E79D7ACD81}" type="slidenum">
              <a:rPr lang="es-CL" smtClean="0"/>
              <a:t>9</a:t>
            </a:fld>
            <a:endParaRPr lang="es-CL"/>
          </a:p>
        </p:txBody>
      </p:sp>
    </p:spTree>
    <p:extLst>
      <p:ext uri="{BB962C8B-B14F-4D97-AF65-F5344CB8AC3E}">
        <p14:creationId xmlns:p14="http://schemas.microsoft.com/office/powerpoint/2010/main" val="3377760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Riesgo </a:t>
            </a:r>
            <a:r>
              <a:rPr lang="es-ES" sz="1200" b="1" kern="1200" dirty="0">
                <a:solidFill>
                  <a:schemeClr val="tx1"/>
                </a:solidFill>
                <a:effectLst/>
                <a:latin typeface="+mn-lt"/>
                <a:ea typeface="+mn-ea"/>
                <a:cs typeface="+mn-cs"/>
              </a:rPr>
              <a:t>recurrencia total 30%</a:t>
            </a:r>
            <a:r>
              <a:rPr lang="es-ES" sz="1200" kern="1200" dirty="0">
                <a:solidFill>
                  <a:schemeClr val="tx1"/>
                </a:solidFill>
                <a:effectLst/>
                <a:latin typeface="+mn-lt"/>
                <a:ea typeface="+mn-ea"/>
                <a:cs typeface="+mn-cs"/>
              </a:rPr>
              <a:t> (75% ocurre en 1er año de CF)</a:t>
            </a:r>
            <a:endParaRPr lang="es-CL" dirty="0"/>
          </a:p>
          <a:p>
            <a:pPr marL="0" marR="0" lvl="0" indent="0" algn="l" defTabSz="914400" rtl="0" eaLnBrk="1" fontAlgn="auto" latinLnBrk="0" hangingPunct="1">
              <a:lnSpc>
                <a:spcPct val="100000"/>
              </a:lnSpc>
              <a:spcBef>
                <a:spcPts val="0"/>
              </a:spcBef>
              <a:spcAft>
                <a:spcPts val="0"/>
              </a:spcAft>
              <a:buClrTx/>
              <a:buSzTx/>
              <a:buFontTx/>
              <a:buNone/>
              <a:tabLst/>
              <a:defRPr/>
            </a:pPr>
            <a:r>
              <a:rPr lang="es-CL" dirty="0"/>
              <a:t>Crisis simple 2% riesgo recurrencia</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a:t>
            </a:r>
            <a:r>
              <a:rPr lang="en-US" sz="1200" b="1" i="0" u="none" strike="noStrike" kern="1200" baseline="0" dirty="0">
                <a:solidFill>
                  <a:schemeClr val="tx1"/>
                </a:solidFill>
                <a:latin typeface="+mn-lt"/>
                <a:ea typeface="+mn-ea"/>
                <a:cs typeface="+mn-cs"/>
              </a:rPr>
              <a:t>most consistent </a:t>
            </a:r>
            <a:r>
              <a:rPr lang="en-US" sz="1200" b="0" i="0" u="none" strike="noStrike" kern="1200" baseline="0" dirty="0">
                <a:solidFill>
                  <a:schemeClr val="tx1"/>
                </a:solidFill>
                <a:latin typeface="+mn-lt"/>
                <a:ea typeface="+mn-ea"/>
                <a:cs typeface="+mn-cs"/>
              </a:rPr>
              <a:t>risk factors reported are a family history of FS and onset of first FS at less than 18 months of age. Two other definite risk factors for recurrence of FS are peak temperature and the duration of fever prior to seizure. </a:t>
            </a:r>
            <a:r>
              <a:rPr lang="en-US" sz="1200" b="1" i="0" u="none" strike="noStrike" kern="1200" baseline="0" dirty="0">
                <a:solidFill>
                  <a:schemeClr val="tx1"/>
                </a:solidFill>
                <a:latin typeface="+mn-lt"/>
                <a:ea typeface="+mn-ea"/>
                <a:cs typeface="+mn-cs"/>
              </a:rPr>
              <a:t>The higher the peak temperature, the lower the chance of recurrence</a:t>
            </a:r>
            <a:r>
              <a:rPr lang="en-US" sz="1200" b="0" i="0" u="none" strike="noStrike" kern="1200" baseline="0" dirty="0">
                <a:solidFill>
                  <a:schemeClr val="tx1"/>
                </a:solidFill>
                <a:latin typeface="+mn-lt"/>
                <a:ea typeface="+mn-ea"/>
                <a:cs typeface="+mn-cs"/>
              </a:rPr>
              <a:t>; children with a peak temperature of 101°F  (38) had a 42% recurrence risk at 1 year, compared with 29% for those with a peak temperature of 103°F (39), and only 12% for those with a peak temperature &gt;105°F  (40).</a:t>
            </a:r>
          </a:p>
          <a:p>
            <a:r>
              <a:rPr lang="en-US" sz="1200" b="0" i="0" u="none" strike="noStrike" kern="1200" baseline="0" dirty="0">
                <a:solidFill>
                  <a:schemeClr val="tx1"/>
                </a:solidFill>
                <a:latin typeface="+mn-lt"/>
                <a:ea typeface="+mn-ea"/>
                <a:cs typeface="+mn-cs"/>
              </a:rPr>
              <a:t>The shorter the duration of recognized fever, the higher the chance of recurrence; the recurrence risk at 1 year was 46% in children who experienced FS within an hour of recognized onset of fever, compared to 25% in children with prior fever lasting 1 to 24 hours, and 15% in children with more than 24 hours of recognized fever prior to the FS. </a:t>
            </a:r>
            <a:r>
              <a:rPr lang="en-US" sz="1200" b="1" i="0" u="none" strike="noStrike" kern="1200" baseline="0" dirty="0">
                <a:solidFill>
                  <a:schemeClr val="tx1"/>
                </a:solidFill>
                <a:latin typeface="+mn-lt"/>
                <a:ea typeface="+mn-ea"/>
                <a:cs typeface="+mn-cs"/>
              </a:rPr>
              <a:t>Children with multiple risk factors have the highest risk of recurrence</a:t>
            </a:r>
            <a:r>
              <a:rPr lang="en-US" sz="1200" b="0" i="0" u="none" strike="noStrike" kern="1200" baseline="0" dirty="0">
                <a:solidFill>
                  <a:schemeClr val="tx1"/>
                </a:solidFill>
                <a:latin typeface="+mn-lt"/>
                <a:ea typeface="+mn-ea"/>
                <a:cs typeface="+mn-cs"/>
              </a:rPr>
              <a:t>. A child with two or more of the risk factors listed in Table 1 has a recurrence rate greater than 30% at 2 years; a child with three or more risk factors has a recurrence rate greater than 60% In contrast, recurrence risk is less than 15% for a 2-year-old child with none of the risk factors mentioned in Table 112,18). A </a:t>
            </a:r>
            <a:r>
              <a:rPr lang="en-US" sz="1200" b="1" i="0" u="none" strike="noStrike" kern="1200" baseline="0" dirty="0">
                <a:solidFill>
                  <a:schemeClr val="tx1"/>
                </a:solidFill>
                <a:latin typeface="+mn-lt"/>
                <a:ea typeface="+mn-ea"/>
                <a:cs typeface="+mn-cs"/>
              </a:rPr>
              <a:t>recurrent FS is also more likely to be prolonged if the initial FS was prolonged</a:t>
            </a:r>
            <a:r>
              <a:rPr lang="en-US" sz="1200" b="0" i="0" u="none" strike="noStrike" kern="1200" baseline="0" dirty="0">
                <a:solidFill>
                  <a:schemeClr val="tx1"/>
                </a:solidFill>
                <a:latin typeface="+mn-lt"/>
                <a:ea typeface="+mn-ea"/>
                <a:cs typeface="+mn-cs"/>
              </a:rPr>
              <a:t>. The existence of any relationship between a family history of unprovoked seizures or epilepsy and the overall risk of FS recurrence appears to be doubtful. Some studies report a modest increase in the risk of FS recurrence in children with a family history of unprovoked seizures, but a large study in Rochester, Minnesota, found </a:t>
            </a:r>
            <a:r>
              <a:rPr lang="en-US" sz="1200" b="1" i="0" u="none" strike="noStrike" kern="1200" baseline="0" dirty="0">
                <a:solidFill>
                  <a:schemeClr val="tx1"/>
                </a:solidFill>
                <a:latin typeface="+mn-lt"/>
                <a:ea typeface="+mn-ea"/>
                <a:cs typeface="+mn-cs"/>
              </a:rPr>
              <a:t>no difference in recurrence risk between children with a family history of epilepsy (25%) and those with no such family history (23%</a:t>
            </a:r>
            <a:r>
              <a:rPr lang="en-US" sz="1200" b="0" i="0" u="none" strike="noStrike" kern="1200" baseline="0" dirty="0">
                <a:solidFill>
                  <a:schemeClr val="tx1"/>
                </a:solidFill>
                <a:latin typeface="+mn-lt"/>
                <a:ea typeface="+mn-ea"/>
                <a:cs typeface="+mn-cs"/>
              </a:rPr>
              <a:t>). The presence of a </a:t>
            </a:r>
            <a:r>
              <a:rPr lang="en-US" sz="1200" b="1" i="0" u="none" strike="noStrike" kern="1200" baseline="0" dirty="0">
                <a:solidFill>
                  <a:schemeClr val="tx1"/>
                </a:solidFill>
                <a:latin typeface="+mn-lt"/>
                <a:ea typeface="+mn-ea"/>
                <a:cs typeface="+mn-cs"/>
              </a:rPr>
              <a:t>neurodevelopmental abnormality in the child or a history of complex FS have not been shown to be significantly </a:t>
            </a:r>
            <a:r>
              <a:rPr lang="en-US" sz="1200" b="0" i="0" u="none" strike="noStrike" kern="1200" baseline="0" dirty="0">
                <a:solidFill>
                  <a:schemeClr val="tx1"/>
                </a:solidFill>
                <a:latin typeface="+mn-lt"/>
                <a:ea typeface="+mn-ea"/>
                <a:cs typeface="+mn-cs"/>
              </a:rPr>
              <a:t>associated with an increased risk of subsequent FSs. Moreover, neither ethnicity nor sex associates with an increased risk of recurrent FSs</a:t>
            </a:r>
            <a:endParaRPr lang="es-CL" dirty="0"/>
          </a:p>
        </p:txBody>
      </p:sp>
      <p:sp>
        <p:nvSpPr>
          <p:cNvPr id="4" name="Marcador de número de diapositiva 3"/>
          <p:cNvSpPr>
            <a:spLocks noGrp="1"/>
          </p:cNvSpPr>
          <p:nvPr>
            <p:ph type="sldNum" sz="quarter" idx="10"/>
          </p:nvPr>
        </p:nvSpPr>
        <p:spPr/>
        <p:txBody>
          <a:bodyPr/>
          <a:lstStyle/>
          <a:p>
            <a:fld id="{F84690E6-A929-4BF1-91D1-85E79D7ACD81}" type="slidenum">
              <a:rPr lang="es-CL" smtClean="0"/>
              <a:t>10</a:t>
            </a:fld>
            <a:endParaRPr lang="es-CL"/>
          </a:p>
        </p:txBody>
      </p:sp>
    </p:spTree>
    <p:extLst>
      <p:ext uri="{BB962C8B-B14F-4D97-AF65-F5344CB8AC3E}">
        <p14:creationId xmlns:p14="http://schemas.microsoft.com/office/powerpoint/2010/main" val="2232672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b="1" dirty="0"/>
              <a:t>Después de una CF simple el riesgo de desarrollar epilepsia es similar al del resto de la población.</a:t>
            </a:r>
          </a:p>
          <a:p>
            <a:pPr marL="0" marR="0" lvl="0" indent="0" algn="l" defTabSz="914400" rtl="0" eaLnBrk="1" fontAlgn="auto" latinLnBrk="0" hangingPunct="1">
              <a:lnSpc>
                <a:spcPct val="100000"/>
              </a:lnSpc>
              <a:spcBef>
                <a:spcPts val="0"/>
              </a:spcBef>
              <a:spcAft>
                <a:spcPts val="0"/>
              </a:spcAft>
              <a:buClrTx/>
              <a:buSzTx/>
              <a:buFontTx/>
              <a:buNone/>
              <a:tabLst/>
              <a:defRPr/>
            </a:pPr>
            <a:r>
              <a:rPr lang="es-CL" b="1" dirty="0"/>
              <a:t>Niños que tuvieron CF dentro de una hora de la fiebre tienen un riesgo mayor de epilepsia que niños con mayor duración de fiebre.</a:t>
            </a:r>
          </a:p>
          <a:p>
            <a:r>
              <a:rPr lang="en-US" sz="1200" b="0" i="0" u="none" strike="noStrike" kern="1200" baseline="0" dirty="0">
                <a:solidFill>
                  <a:schemeClr val="tx1"/>
                </a:solidFill>
                <a:latin typeface="+mn-lt"/>
                <a:ea typeface="+mn-ea"/>
                <a:cs typeface="+mn-cs"/>
              </a:rPr>
              <a:t>The risk factors for developing subsequent epilepsy after FS are summarized in Table 2. Following a simple FS, the risk of developing epilepsy is no different from that in the general population. Some studies on children with FS indicate that 2% to 10 % of children who have FS will subsequently develop epilepsy. However, a family history of epilepsy and the occurrence of a complex FS were found to be associated with increased risk of subsequent epilepsy. Repeated bouts of simple FS under the age of 12 months lead to a slight increase in epilepsy risk. The occurrence of multiple FSs was also associated with a slight but statistically significant increase in the risk of subsequent epilepsy in two additional studies. One study found that </a:t>
            </a:r>
            <a:r>
              <a:rPr lang="en-US" sz="1200" b="1" i="0" u="none" strike="noStrike" kern="1200" baseline="0" dirty="0">
                <a:solidFill>
                  <a:schemeClr val="tx1"/>
                </a:solidFill>
                <a:latin typeface="+mn-lt"/>
                <a:ea typeface="+mn-ea"/>
                <a:cs typeface="+mn-cs"/>
              </a:rPr>
              <a:t>children with a FS that occurred within 1 hour of a recognized fever </a:t>
            </a:r>
            <a:r>
              <a:rPr lang="en-US" sz="1200" b="0" i="0" u="none" strike="noStrike" kern="1200" baseline="0" dirty="0">
                <a:solidFill>
                  <a:schemeClr val="tx1"/>
                </a:solidFill>
                <a:latin typeface="+mn-lt"/>
                <a:ea typeface="+mn-ea"/>
                <a:cs typeface="+mn-cs"/>
              </a:rPr>
              <a:t>(i.e., at onset) </a:t>
            </a:r>
            <a:r>
              <a:rPr lang="en-US" sz="1200" b="1" i="0" u="none" strike="noStrike" kern="1200" baseline="0" dirty="0">
                <a:solidFill>
                  <a:schemeClr val="tx1"/>
                </a:solidFill>
                <a:latin typeface="+mn-lt"/>
                <a:ea typeface="+mn-ea"/>
                <a:cs typeface="+mn-cs"/>
              </a:rPr>
              <a:t>had a higher risk for subsequent epilepsy than children with FS associated with longer duration of fever.</a:t>
            </a:r>
            <a:r>
              <a:rPr lang="en-US" sz="1200" b="0" i="0" u="none" strike="noStrike" kern="1200" baseline="0" dirty="0">
                <a:solidFill>
                  <a:schemeClr val="tx1"/>
                </a:solidFill>
                <a:latin typeface="+mn-lt"/>
                <a:ea typeface="+mn-ea"/>
                <a:cs typeface="+mn-cs"/>
              </a:rPr>
              <a:t> Two studies have found that prolonged FSs (i.e., febrile status epilepticus) were associated with an increased risk of subsequent epilepsy compared to a complex FS that was less prolonged. The number of complex features in a FS may possibly affect the risk of recurrence. Although one study found that patients with two complex features (e.g., prolonged and focal) had an elevated risk of subsequent epilepsy, another study did not detect this association. A family history of FS, age at first FS, and the height of fever at first seizure are not associated with a differential risk of developing epilepsy. </a:t>
            </a:r>
            <a:r>
              <a:rPr lang="en-US" sz="1200" b="1" i="0" u="none" strike="noStrike" kern="1200" baseline="0" dirty="0">
                <a:solidFill>
                  <a:schemeClr val="tx1"/>
                </a:solidFill>
                <a:latin typeface="+mn-lt"/>
                <a:ea typeface="+mn-ea"/>
                <a:cs typeface="+mn-cs"/>
              </a:rPr>
              <a:t>The only common risk factor for both recurrent FSs and subsequent epilepsy was duration of fever prior to the FS</a:t>
            </a:r>
            <a:r>
              <a:rPr lang="en-US" sz="1200" b="0" i="0" u="none" strike="noStrike" kern="1200" baseline="0" dirty="0">
                <a:solidFill>
                  <a:schemeClr val="tx1"/>
                </a:solidFill>
                <a:latin typeface="+mn-lt"/>
                <a:ea typeface="+mn-ea"/>
                <a:cs typeface="+mn-cs"/>
              </a:rPr>
              <a:t>. The types of subsequent epilepsy that develop are variable; however, the types of epilepsy that occur in children with prior FS are not significantly different from those that occur in children without such a history. </a:t>
            </a:r>
            <a:r>
              <a:rPr lang="en-US" sz="1200" b="1" i="0" u="none" strike="noStrike" kern="1200" baseline="0" dirty="0">
                <a:solidFill>
                  <a:schemeClr val="tx1"/>
                </a:solidFill>
                <a:latin typeface="+mn-lt"/>
                <a:ea typeface="+mn-ea"/>
                <a:cs typeface="+mn-cs"/>
              </a:rPr>
              <a:t>It is controversial whether FS is simply an age-specific marker of future seizure susceptibility or if it has a causal relationship with subsequent epileps</a:t>
            </a:r>
            <a:r>
              <a:rPr lang="en-US" sz="1200" b="0" i="0" u="none" strike="noStrike" kern="1200" baseline="0" dirty="0">
                <a:solidFill>
                  <a:schemeClr val="tx1"/>
                </a:solidFill>
                <a:latin typeface="+mn-lt"/>
                <a:ea typeface="+mn-ea"/>
                <a:cs typeface="+mn-cs"/>
              </a:rPr>
              <a:t>y. One study showed a 13% incidence of epilepsy caused by the presence of at least two of the following risk factors: (1) a family history of non-FSs; (2) abnormal neurologic or developmental status prior to FS; and (3) complex FS, such as a prolonged or focal seizure. Only 2 to 3% of children who have none or one of the above risk factors subsequently develop non-FSs</a:t>
            </a:r>
          </a:p>
        </p:txBody>
      </p:sp>
      <p:sp>
        <p:nvSpPr>
          <p:cNvPr id="4" name="Marcador de número de diapositiva 3"/>
          <p:cNvSpPr>
            <a:spLocks noGrp="1"/>
          </p:cNvSpPr>
          <p:nvPr>
            <p:ph type="sldNum" sz="quarter" idx="10"/>
          </p:nvPr>
        </p:nvSpPr>
        <p:spPr/>
        <p:txBody>
          <a:bodyPr/>
          <a:lstStyle/>
          <a:p>
            <a:fld id="{F84690E6-A929-4BF1-91D1-85E79D7ACD81}" type="slidenum">
              <a:rPr lang="es-CL" smtClean="0"/>
              <a:t>11</a:t>
            </a:fld>
            <a:endParaRPr lang="es-CL"/>
          </a:p>
        </p:txBody>
      </p:sp>
    </p:spTree>
    <p:extLst>
      <p:ext uri="{BB962C8B-B14F-4D97-AF65-F5344CB8AC3E}">
        <p14:creationId xmlns:p14="http://schemas.microsoft.com/office/powerpoint/2010/main" val="3665117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initial evaluation should focus on determining the source of the fever44,45). History taking should include documentation of any family history of FSs or epilepsy, status of immunizations, recent antibiotic use, duration of the seizure, any prolonged postictal phase, and any focal symptoms. On physical examination, attention should be given to the presence of meningeal signs and the child’s level of consciousness</a:t>
            </a:r>
          </a:p>
          <a:p>
            <a:r>
              <a:rPr lang="en-US" sz="1200" b="0" i="0" u="none" strike="noStrike" kern="1200" baseline="0" dirty="0">
                <a:solidFill>
                  <a:schemeClr val="tx1"/>
                </a:solidFill>
                <a:latin typeface="+mn-lt"/>
                <a:ea typeface="+mn-ea"/>
                <a:cs typeface="+mn-cs"/>
              </a:rPr>
              <a:t>To begin, one must consider whether there is an infection of the CNS in the form of meningitis or encephalitis, particularly in younger infants in whom the signs can be more subtle. Therefore, the important issue for evaluation is whether a lumbar puncture is necessary to exclude meningitis. If meningitis is excluded, the next step is to consider what tests are needed to determine the cause of the febrile illness. Finally, consider whether there is a structural CNS abnormality that predisposed the child to having a seizure</a:t>
            </a:r>
            <a:endParaRPr lang="es-CL" dirty="0"/>
          </a:p>
        </p:txBody>
      </p:sp>
      <p:sp>
        <p:nvSpPr>
          <p:cNvPr id="4" name="Marcador de número de diapositiva 3"/>
          <p:cNvSpPr>
            <a:spLocks noGrp="1"/>
          </p:cNvSpPr>
          <p:nvPr>
            <p:ph type="sldNum" sz="quarter" idx="10"/>
          </p:nvPr>
        </p:nvSpPr>
        <p:spPr/>
        <p:txBody>
          <a:bodyPr/>
          <a:lstStyle/>
          <a:p>
            <a:fld id="{F84690E6-A929-4BF1-91D1-85E79D7ACD81}" type="slidenum">
              <a:rPr lang="es-CL" smtClean="0"/>
              <a:t>12</a:t>
            </a:fld>
            <a:endParaRPr lang="es-CL"/>
          </a:p>
        </p:txBody>
      </p:sp>
    </p:spTree>
    <p:extLst>
      <p:ext uri="{BB962C8B-B14F-4D97-AF65-F5344CB8AC3E}">
        <p14:creationId xmlns:p14="http://schemas.microsoft.com/office/powerpoint/2010/main" val="36889642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Signos de meningitis o encefalitis:</a:t>
            </a:r>
            <a:r>
              <a:rPr lang="es-ES" baseline="0" dirty="0"/>
              <a:t> </a:t>
            </a:r>
            <a:r>
              <a:rPr lang="es-ES" dirty="0"/>
              <a:t>fontanela abombada, rigidez de nuca, fotofobia, </a:t>
            </a:r>
            <a:r>
              <a:rPr lang="es-ES" dirty="0" err="1"/>
              <a:t>focalidad</a:t>
            </a:r>
            <a:endParaRPr lang="es-CL" dirty="0"/>
          </a:p>
        </p:txBody>
      </p:sp>
      <p:sp>
        <p:nvSpPr>
          <p:cNvPr id="4" name="Marcador de número de diapositiva 3"/>
          <p:cNvSpPr>
            <a:spLocks noGrp="1"/>
          </p:cNvSpPr>
          <p:nvPr>
            <p:ph type="sldNum" sz="quarter" idx="10"/>
          </p:nvPr>
        </p:nvSpPr>
        <p:spPr/>
        <p:txBody>
          <a:bodyPr/>
          <a:lstStyle/>
          <a:p>
            <a:fld id="{F84690E6-A929-4BF1-91D1-85E79D7ACD81}" type="slidenum">
              <a:rPr lang="es-CL" smtClean="0"/>
              <a:t>13</a:t>
            </a:fld>
            <a:endParaRPr lang="es-CL"/>
          </a:p>
        </p:txBody>
      </p:sp>
    </p:spTree>
    <p:extLst>
      <p:ext uri="{BB962C8B-B14F-4D97-AF65-F5344CB8AC3E}">
        <p14:creationId xmlns:p14="http://schemas.microsoft.com/office/powerpoint/2010/main" val="4069986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2F2D17-190C-4D66-81C9-AD3C918159CA}"/>
              </a:ext>
            </a:extLst>
          </p:cNvPr>
          <p:cNvSpPr>
            <a:spLocks noGrp="1"/>
          </p:cNvSpPr>
          <p:nvPr>
            <p:ph type="ctrTitle"/>
          </p:nvPr>
        </p:nvSpPr>
        <p:spPr>
          <a:xfrm>
            <a:off x="1143000" y="1122363"/>
            <a:ext cx="6858000" cy="2387600"/>
          </a:xfrm>
        </p:spPr>
        <p:txBody>
          <a:bodyPr anchor="b"/>
          <a:lstStyle>
            <a:lvl1pPr algn="ctr">
              <a:defRPr sz="45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D81995DA-97C3-4C2A-ABD1-5A8BF5710A82}"/>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E263D73A-F889-401C-B2C7-C1E45CFE394B}"/>
              </a:ext>
            </a:extLst>
          </p:cNvPr>
          <p:cNvSpPr>
            <a:spLocks noGrp="1"/>
          </p:cNvSpPr>
          <p:nvPr>
            <p:ph type="dt" sz="half" idx="10"/>
          </p:nvPr>
        </p:nvSpPr>
        <p:spPr/>
        <p:txBody>
          <a:bodyPr/>
          <a:lstStyle/>
          <a:p>
            <a:pPr>
              <a:defRPr/>
            </a:pPr>
            <a:endParaRPr lang="es-CL"/>
          </a:p>
        </p:txBody>
      </p:sp>
      <p:sp>
        <p:nvSpPr>
          <p:cNvPr id="5" name="Marcador de pie de página 4">
            <a:extLst>
              <a:ext uri="{FF2B5EF4-FFF2-40B4-BE49-F238E27FC236}">
                <a16:creationId xmlns:a16="http://schemas.microsoft.com/office/drawing/2014/main" id="{631DE1C6-AA2E-4A69-9B5A-A99E832BFB10}"/>
              </a:ext>
            </a:extLst>
          </p:cNvPr>
          <p:cNvSpPr>
            <a:spLocks noGrp="1"/>
          </p:cNvSpPr>
          <p:nvPr>
            <p:ph type="ftr" sz="quarter" idx="11"/>
          </p:nvPr>
        </p:nvSpPr>
        <p:spPr/>
        <p:txBody>
          <a:bodyPr/>
          <a:lstStyle/>
          <a:p>
            <a:pPr>
              <a:defRPr/>
            </a:pPr>
            <a:endParaRPr lang="es-CL"/>
          </a:p>
        </p:txBody>
      </p:sp>
      <p:sp>
        <p:nvSpPr>
          <p:cNvPr id="6" name="Marcador de número de diapositiva 5">
            <a:extLst>
              <a:ext uri="{FF2B5EF4-FFF2-40B4-BE49-F238E27FC236}">
                <a16:creationId xmlns:a16="http://schemas.microsoft.com/office/drawing/2014/main" id="{542E600F-C7F3-4316-A621-D965EAE55591}"/>
              </a:ext>
            </a:extLst>
          </p:cNvPr>
          <p:cNvSpPr>
            <a:spLocks noGrp="1"/>
          </p:cNvSpPr>
          <p:nvPr>
            <p:ph type="sldNum" sz="quarter" idx="12"/>
          </p:nvPr>
        </p:nvSpPr>
        <p:spPr/>
        <p:txBody>
          <a:bodyPr/>
          <a:lstStyle/>
          <a:p>
            <a:pPr>
              <a:defRPr/>
            </a:pPr>
            <a:fld id="{9DDA2070-0049-4C9B-8C7E-F8554D811972}" type="slidenum">
              <a:rPr lang="es-CL" smtClean="0"/>
              <a:pPr>
                <a:defRPr/>
              </a:pPr>
              <a:t>‹Nº›</a:t>
            </a:fld>
            <a:endParaRPr lang="es-CL"/>
          </a:p>
        </p:txBody>
      </p:sp>
    </p:spTree>
    <p:extLst>
      <p:ext uri="{BB962C8B-B14F-4D97-AF65-F5344CB8AC3E}">
        <p14:creationId xmlns:p14="http://schemas.microsoft.com/office/powerpoint/2010/main" val="30705702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ED0AD7-7D30-4DD0-AB69-FBF06B9821EE}"/>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72CE538F-E64D-49F3-9BB9-71A820ADCC9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FE247095-9810-4F99-A68F-C5716E3C565F}"/>
              </a:ext>
            </a:extLst>
          </p:cNvPr>
          <p:cNvSpPr>
            <a:spLocks noGrp="1"/>
          </p:cNvSpPr>
          <p:nvPr>
            <p:ph type="dt" sz="half" idx="10"/>
          </p:nvPr>
        </p:nvSpPr>
        <p:spPr/>
        <p:txBody>
          <a:bodyPr/>
          <a:lstStyle/>
          <a:p>
            <a:pPr>
              <a:defRPr/>
            </a:pPr>
            <a:endParaRPr lang="es-CL"/>
          </a:p>
        </p:txBody>
      </p:sp>
      <p:sp>
        <p:nvSpPr>
          <p:cNvPr id="5" name="Marcador de pie de página 4">
            <a:extLst>
              <a:ext uri="{FF2B5EF4-FFF2-40B4-BE49-F238E27FC236}">
                <a16:creationId xmlns:a16="http://schemas.microsoft.com/office/drawing/2014/main" id="{9145B967-4DF5-4C66-9B0B-CF696ED34BCE}"/>
              </a:ext>
            </a:extLst>
          </p:cNvPr>
          <p:cNvSpPr>
            <a:spLocks noGrp="1"/>
          </p:cNvSpPr>
          <p:nvPr>
            <p:ph type="ftr" sz="quarter" idx="11"/>
          </p:nvPr>
        </p:nvSpPr>
        <p:spPr/>
        <p:txBody>
          <a:bodyPr/>
          <a:lstStyle/>
          <a:p>
            <a:pPr>
              <a:defRPr/>
            </a:pPr>
            <a:endParaRPr lang="es-CL"/>
          </a:p>
        </p:txBody>
      </p:sp>
      <p:sp>
        <p:nvSpPr>
          <p:cNvPr id="6" name="Marcador de número de diapositiva 5">
            <a:extLst>
              <a:ext uri="{FF2B5EF4-FFF2-40B4-BE49-F238E27FC236}">
                <a16:creationId xmlns:a16="http://schemas.microsoft.com/office/drawing/2014/main" id="{0DCAA1E7-2274-4EE9-ADAD-BC66AAEED97D}"/>
              </a:ext>
            </a:extLst>
          </p:cNvPr>
          <p:cNvSpPr>
            <a:spLocks noGrp="1"/>
          </p:cNvSpPr>
          <p:nvPr>
            <p:ph type="sldNum" sz="quarter" idx="12"/>
          </p:nvPr>
        </p:nvSpPr>
        <p:spPr/>
        <p:txBody>
          <a:bodyPr/>
          <a:lstStyle/>
          <a:p>
            <a:pPr>
              <a:defRPr/>
            </a:pPr>
            <a:fld id="{9B3C72F4-A37F-4745-A691-468CDC71F014}" type="slidenum">
              <a:rPr lang="es-CL" smtClean="0"/>
              <a:pPr>
                <a:defRPr/>
              </a:pPr>
              <a:t>‹Nº›</a:t>
            </a:fld>
            <a:endParaRPr lang="es-CL"/>
          </a:p>
        </p:txBody>
      </p:sp>
    </p:spTree>
    <p:extLst>
      <p:ext uri="{BB962C8B-B14F-4D97-AF65-F5344CB8AC3E}">
        <p14:creationId xmlns:p14="http://schemas.microsoft.com/office/powerpoint/2010/main" val="1670777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7672230-8DB8-4F81-A4BD-1108BA3DFFD4}"/>
              </a:ext>
            </a:extLst>
          </p:cNvPr>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BD4F5447-2B9E-4C48-B4B6-1A006924A2A4}"/>
              </a:ext>
            </a:extLst>
          </p:cNvPr>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89B50F59-8451-4E92-9CC1-295B780C4DE0}"/>
              </a:ext>
            </a:extLst>
          </p:cNvPr>
          <p:cNvSpPr>
            <a:spLocks noGrp="1"/>
          </p:cNvSpPr>
          <p:nvPr>
            <p:ph type="dt" sz="half" idx="10"/>
          </p:nvPr>
        </p:nvSpPr>
        <p:spPr/>
        <p:txBody>
          <a:bodyPr/>
          <a:lstStyle/>
          <a:p>
            <a:pPr>
              <a:defRPr/>
            </a:pPr>
            <a:endParaRPr lang="es-CL"/>
          </a:p>
        </p:txBody>
      </p:sp>
      <p:sp>
        <p:nvSpPr>
          <p:cNvPr id="5" name="Marcador de pie de página 4">
            <a:extLst>
              <a:ext uri="{FF2B5EF4-FFF2-40B4-BE49-F238E27FC236}">
                <a16:creationId xmlns:a16="http://schemas.microsoft.com/office/drawing/2014/main" id="{634E484A-3432-4805-A971-AB720EFFE94D}"/>
              </a:ext>
            </a:extLst>
          </p:cNvPr>
          <p:cNvSpPr>
            <a:spLocks noGrp="1"/>
          </p:cNvSpPr>
          <p:nvPr>
            <p:ph type="ftr" sz="quarter" idx="11"/>
          </p:nvPr>
        </p:nvSpPr>
        <p:spPr/>
        <p:txBody>
          <a:bodyPr/>
          <a:lstStyle/>
          <a:p>
            <a:pPr>
              <a:defRPr/>
            </a:pPr>
            <a:endParaRPr lang="es-CL"/>
          </a:p>
        </p:txBody>
      </p:sp>
      <p:sp>
        <p:nvSpPr>
          <p:cNvPr id="6" name="Marcador de número de diapositiva 5">
            <a:extLst>
              <a:ext uri="{FF2B5EF4-FFF2-40B4-BE49-F238E27FC236}">
                <a16:creationId xmlns:a16="http://schemas.microsoft.com/office/drawing/2014/main" id="{1B327EF1-81E9-44E0-9175-AFE2154591A6}"/>
              </a:ext>
            </a:extLst>
          </p:cNvPr>
          <p:cNvSpPr>
            <a:spLocks noGrp="1"/>
          </p:cNvSpPr>
          <p:nvPr>
            <p:ph type="sldNum" sz="quarter" idx="12"/>
          </p:nvPr>
        </p:nvSpPr>
        <p:spPr/>
        <p:txBody>
          <a:bodyPr/>
          <a:lstStyle/>
          <a:p>
            <a:pPr>
              <a:defRPr/>
            </a:pPr>
            <a:fld id="{39322FA3-D18C-48C0-896B-7DADB1CB52D9}" type="slidenum">
              <a:rPr lang="es-CL" smtClean="0"/>
              <a:pPr>
                <a:defRPr/>
              </a:pPr>
              <a:t>‹Nº›</a:t>
            </a:fld>
            <a:endParaRPr lang="es-CL"/>
          </a:p>
        </p:txBody>
      </p:sp>
    </p:spTree>
    <p:extLst>
      <p:ext uri="{BB962C8B-B14F-4D97-AF65-F5344CB8AC3E}">
        <p14:creationId xmlns:p14="http://schemas.microsoft.com/office/powerpoint/2010/main" val="2818721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31CDDD-4143-42ED-B056-9C08AFC1C7FC}"/>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5A577578-F0EA-4D83-BE99-7C0CC400EC5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C8EC7086-19AB-4917-8806-8F5614BED6D2}"/>
              </a:ext>
            </a:extLst>
          </p:cNvPr>
          <p:cNvSpPr>
            <a:spLocks noGrp="1"/>
          </p:cNvSpPr>
          <p:nvPr>
            <p:ph type="dt" sz="half" idx="10"/>
          </p:nvPr>
        </p:nvSpPr>
        <p:spPr/>
        <p:txBody>
          <a:bodyPr/>
          <a:lstStyle/>
          <a:p>
            <a:pPr>
              <a:defRPr/>
            </a:pPr>
            <a:endParaRPr lang="es-CL"/>
          </a:p>
        </p:txBody>
      </p:sp>
      <p:sp>
        <p:nvSpPr>
          <p:cNvPr id="5" name="Marcador de pie de página 4">
            <a:extLst>
              <a:ext uri="{FF2B5EF4-FFF2-40B4-BE49-F238E27FC236}">
                <a16:creationId xmlns:a16="http://schemas.microsoft.com/office/drawing/2014/main" id="{A3619300-12CD-41EC-909A-FC5DFEFB1F1A}"/>
              </a:ext>
            </a:extLst>
          </p:cNvPr>
          <p:cNvSpPr>
            <a:spLocks noGrp="1"/>
          </p:cNvSpPr>
          <p:nvPr>
            <p:ph type="ftr" sz="quarter" idx="11"/>
          </p:nvPr>
        </p:nvSpPr>
        <p:spPr/>
        <p:txBody>
          <a:bodyPr/>
          <a:lstStyle/>
          <a:p>
            <a:pPr>
              <a:defRPr/>
            </a:pPr>
            <a:endParaRPr lang="es-CL"/>
          </a:p>
        </p:txBody>
      </p:sp>
      <p:sp>
        <p:nvSpPr>
          <p:cNvPr id="6" name="Marcador de número de diapositiva 5">
            <a:extLst>
              <a:ext uri="{FF2B5EF4-FFF2-40B4-BE49-F238E27FC236}">
                <a16:creationId xmlns:a16="http://schemas.microsoft.com/office/drawing/2014/main" id="{6785E264-D3FD-4151-A9DF-E3A2FCE01F17}"/>
              </a:ext>
            </a:extLst>
          </p:cNvPr>
          <p:cNvSpPr>
            <a:spLocks noGrp="1"/>
          </p:cNvSpPr>
          <p:nvPr>
            <p:ph type="sldNum" sz="quarter" idx="12"/>
          </p:nvPr>
        </p:nvSpPr>
        <p:spPr/>
        <p:txBody>
          <a:bodyPr/>
          <a:lstStyle/>
          <a:p>
            <a:pPr>
              <a:defRPr/>
            </a:pPr>
            <a:fld id="{741EA879-A35C-4C4B-9D26-D6A477C8C21C}" type="slidenum">
              <a:rPr lang="es-CL" smtClean="0"/>
              <a:pPr>
                <a:defRPr/>
              </a:pPr>
              <a:t>‹Nº›</a:t>
            </a:fld>
            <a:endParaRPr lang="es-CL"/>
          </a:p>
        </p:txBody>
      </p:sp>
    </p:spTree>
    <p:extLst>
      <p:ext uri="{BB962C8B-B14F-4D97-AF65-F5344CB8AC3E}">
        <p14:creationId xmlns:p14="http://schemas.microsoft.com/office/powerpoint/2010/main" val="20259507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8A31F6-3FB2-48E7-BEE8-D26514FF00D1}"/>
              </a:ext>
            </a:extLst>
          </p:cNvPr>
          <p:cNvSpPr>
            <a:spLocks noGrp="1"/>
          </p:cNvSpPr>
          <p:nvPr>
            <p:ph type="title"/>
          </p:nvPr>
        </p:nvSpPr>
        <p:spPr>
          <a:xfrm>
            <a:off x="623888" y="1709739"/>
            <a:ext cx="7886700" cy="2852737"/>
          </a:xfrm>
        </p:spPr>
        <p:txBody>
          <a:bodyPr anchor="b"/>
          <a:lstStyle>
            <a:lvl1pPr>
              <a:defRPr sz="45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F486EE16-6020-4EA7-BB90-4AD6F0D5AC8E}"/>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AF8C50-4628-477E-999D-735244888C99}"/>
              </a:ext>
            </a:extLst>
          </p:cNvPr>
          <p:cNvSpPr>
            <a:spLocks noGrp="1"/>
          </p:cNvSpPr>
          <p:nvPr>
            <p:ph type="dt" sz="half" idx="10"/>
          </p:nvPr>
        </p:nvSpPr>
        <p:spPr/>
        <p:txBody>
          <a:bodyPr/>
          <a:lstStyle/>
          <a:p>
            <a:pPr>
              <a:defRPr/>
            </a:pPr>
            <a:endParaRPr lang="es-CL"/>
          </a:p>
        </p:txBody>
      </p:sp>
      <p:sp>
        <p:nvSpPr>
          <p:cNvPr id="5" name="Marcador de pie de página 4">
            <a:extLst>
              <a:ext uri="{FF2B5EF4-FFF2-40B4-BE49-F238E27FC236}">
                <a16:creationId xmlns:a16="http://schemas.microsoft.com/office/drawing/2014/main" id="{26742C7D-E7FD-4955-91E9-63A90C45699A}"/>
              </a:ext>
            </a:extLst>
          </p:cNvPr>
          <p:cNvSpPr>
            <a:spLocks noGrp="1"/>
          </p:cNvSpPr>
          <p:nvPr>
            <p:ph type="ftr" sz="quarter" idx="11"/>
          </p:nvPr>
        </p:nvSpPr>
        <p:spPr/>
        <p:txBody>
          <a:bodyPr/>
          <a:lstStyle/>
          <a:p>
            <a:pPr>
              <a:defRPr/>
            </a:pPr>
            <a:endParaRPr lang="es-CL"/>
          </a:p>
        </p:txBody>
      </p:sp>
      <p:sp>
        <p:nvSpPr>
          <p:cNvPr id="6" name="Marcador de número de diapositiva 5">
            <a:extLst>
              <a:ext uri="{FF2B5EF4-FFF2-40B4-BE49-F238E27FC236}">
                <a16:creationId xmlns:a16="http://schemas.microsoft.com/office/drawing/2014/main" id="{08C40B21-653B-49CA-A5EF-E0A8DF02D013}"/>
              </a:ext>
            </a:extLst>
          </p:cNvPr>
          <p:cNvSpPr>
            <a:spLocks noGrp="1"/>
          </p:cNvSpPr>
          <p:nvPr>
            <p:ph type="sldNum" sz="quarter" idx="12"/>
          </p:nvPr>
        </p:nvSpPr>
        <p:spPr/>
        <p:txBody>
          <a:bodyPr/>
          <a:lstStyle/>
          <a:p>
            <a:pPr>
              <a:defRPr/>
            </a:pPr>
            <a:fld id="{604FD531-CE37-47F7-9D36-BC034A9C16D7}" type="slidenum">
              <a:rPr lang="es-CL" smtClean="0"/>
              <a:pPr>
                <a:defRPr/>
              </a:pPr>
              <a:t>‹Nº›</a:t>
            </a:fld>
            <a:endParaRPr lang="es-CL"/>
          </a:p>
        </p:txBody>
      </p:sp>
    </p:spTree>
    <p:extLst>
      <p:ext uri="{BB962C8B-B14F-4D97-AF65-F5344CB8AC3E}">
        <p14:creationId xmlns:p14="http://schemas.microsoft.com/office/powerpoint/2010/main" val="2496936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F79D9A-CE67-4B72-8732-66122835E407}"/>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975D1599-0ACE-4E08-A83E-6337BA904449}"/>
              </a:ext>
            </a:extLst>
          </p:cNvPr>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594AC129-BF5D-4733-AA0E-C65A3DF6FE16}"/>
              </a:ext>
            </a:extLst>
          </p:cNvPr>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11B78E14-4F5C-4B35-9C77-3EDD7428FE64}"/>
              </a:ext>
            </a:extLst>
          </p:cNvPr>
          <p:cNvSpPr>
            <a:spLocks noGrp="1"/>
          </p:cNvSpPr>
          <p:nvPr>
            <p:ph type="dt" sz="half" idx="10"/>
          </p:nvPr>
        </p:nvSpPr>
        <p:spPr/>
        <p:txBody>
          <a:bodyPr/>
          <a:lstStyle/>
          <a:p>
            <a:pPr>
              <a:defRPr/>
            </a:pPr>
            <a:endParaRPr lang="es-CL"/>
          </a:p>
        </p:txBody>
      </p:sp>
      <p:sp>
        <p:nvSpPr>
          <p:cNvPr id="6" name="Marcador de pie de página 5">
            <a:extLst>
              <a:ext uri="{FF2B5EF4-FFF2-40B4-BE49-F238E27FC236}">
                <a16:creationId xmlns:a16="http://schemas.microsoft.com/office/drawing/2014/main" id="{CA022833-F3E8-481B-B97F-2C09E0193E6E}"/>
              </a:ext>
            </a:extLst>
          </p:cNvPr>
          <p:cNvSpPr>
            <a:spLocks noGrp="1"/>
          </p:cNvSpPr>
          <p:nvPr>
            <p:ph type="ftr" sz="quarter" idx="11"/>
          </p:nvPr>
        </p:nvSpPr>
        <p:spPr/>
        <p:txBody>
          <a:bodyPr/>
          <a:lstStyle/>
          <a:p>
            <a:pPr>
              <a:defRPr/>
            </a:pPr>
            <a:endParaRPr lang="es-CL"/>
          </a:p>
        </p:txBody>
      </p:sp>
      <p:sp>
        <p:nvSpPr>
          <p:cNvPr id="7" name="Marcador de número de diapositiva 6">
            <a:extLst>
              <a:ext uri="{FF2B5EF4-FFF2-40B4-BE49-F238E27FC236}">
                <a16:creationId xmlns:a16="http://schemas.microsoft.com/office/drawing/2014/main" id="{A51C25DA-7C95-4FEE-B299-9CEB8ADCF5D8}"/>
              </a:ext>
            </a:extLst>
          </p:cNvPr>
          <p:cNvSpPr>
            <a:spLocks noGrp="1"/>
          </p:cNvSpPr>
          <p:nvPr>
            <p:ph type="sldNum" sz="quarter" idx="12"/>
          </p:nvPr>
        </p:nvSpPr>
        <p:spPr/>
        <p:txBody>
          <a:bodyPr/>
          <a:lstStyle/>
          <a:p>
            <a:pPr>
              <a:defRPr/>
            </a:pPr>
            <a:fld id="{C6CFC85C-2CD7-41DB-AA9F-514A23BA73D8}" type="slidenum">
              <a:rPr lang="es-CL" smtClean="0"/>
              <a:pPr>
                <a:defRPr/>
              </a:pPr>
              <a:t>‹Nº›</a:t>
            </a:fld>
            <a:endParaRPr lang="es-CL"/>
          </a:p>
        </p:txBody>
      </p:sp>
    </p:spTree>
    <p:extLst>
      <p:ext uri="{BB962C8B-B14F-4D97-AF65-F5344CB8AC3E}">
        <p14:creationId xmlns:p14="http://schemas.microsoft.com/office/powerpoint/2010/main" val="18606263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6B30FD-6098-44DB-8B22-646EFE8AB36D}"/>
              </a:ext>
            </a:extLst>
          </p:cNvPr>
          <p:cNvSpPr>
            <a:spLocks noGrp="1"/>
          </p:cNvSpPr>
          <p:nvPr>
            <p:ph type="title"/>
          </p:nvPr>
        </p:nvSpPr>
        <p:spPr>
          <a:xfrm>
            <a:off x="629841" y="365126"/>
            <a:ext cx="78867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37A08A01-7087-4EBB-9E97-B5CA6C1268AE}"/>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DB2ACB31-A478-4063-BBA7-BB3850B1926E}"/>
              </a:ext>
            </a:extLst>
          </p:cNvPr>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C90AC104-FCBD-4ADF-A045-C53B6455A6DE}"/>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E630B78-9719-4A27-A084-A36E4EF312A8}"/>
              </a:ext>
            </a:extLst>
          </p:cNvPr>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C1C32419-3AD5-4802-BE9D-5A98C22D5984}"/>
              </a:ext>
            </a:extLst>
          </p:cNvPr>
          <p:cNvSpPr>
            <a:spLocks noGrp="1"/>
          </p:cNvSpPr>
          <p:nvPr>
            <p:ph type="dt" sz="half" idx="10"/>
          </p:nvPr>
        </p:nvSpPr>
        <p:spPr/>
        <p:txBody>
          <a:bodyPr/>
          <a:lstStyle/>
          <a:p>
            <a:pPr>
              <a:defRPr/>
            </a:pPr>
            <a:endParaRPr lang="es-CL"/>
          </a:p>
        </p:txBody>
      </p:sp>
      <p:sp>
        <p:nvSpPr>
          <p:cNvPr id="8" name="Marcador de pie de página 7">
            <a:extLst>
              <a:ext uri="{FF2B5EF4-FFF2-40B4-BE49-F238E27FC236}">
                <a16:creationId xmlns:a16="http://schemas.microsoft.com/office/drawing/2014/main" id="{56461B30-D679-4766-9283-6B61FB26ACE0}"/>
              </a:ext>
            </a:extLst>
          </p:cNvPr>
          <p:cNvSpPr>
            <a:spLocks noGrp="1"/>
          </p:cNvSpPr>
          <p:nvPr>
            <p:ph type="ftr" sz="quarter" idx="11"/>
          </p:nvPr>
        </p:nvSpPr>
        <p:spPr/>
        <p:txBody>
          <a:bodyPr/>
          <a:lstStyle/>
          <a:p>
            <a:pPr>
              <a:defRPr/>
            </a:pPr>
            <a:endParaRPr lang="es-CL"/>
          </a:p>
        </p:txBody>
      </p:sp>
      <p:sp>
        <p:nvSpPr>
          <p:cNvPr id="9" name="Marcador de número de diapositiva 8">
            <a:extLst>
              <a:ext uri="{FF2B5EF4-FFF2-40B4-BE49-F238E27FC236}">
                <a16:creationId xmlns:a16="http://schemas.microsoft.com/office/drawing/2014/main" id="{75D160AE-1AF7-4939-A15B-D8CD8433CF8E}"/>
              </a:ext>
            </a:extLst>
          </p:cNvPr>
          <p:cNvSpPr>
            <a:spLocks noGrp="1"/>
          </p:cNvSpPr>
          <p:nvPr>
            <p:ph type="sldNum" sz="quarter" idx="12"/>
          </p:nvPr>
        </p:nvSpPr>
        <p:spPr/>
        <p:txBody>
          <a:bodyPr/>
          <a:lstStyle/>
          <a:p>
            <a:pPr>
              <a:defRPr/>
            </a:pPr>
            <a:fld id="{758D3EE3-AA7A-4D49-8396-25035FDF1EBB}" type="slidenum">
              <a:rPr lang="es-CL" smtClean="0"/>
              <a:pPr>
                <a:defRPr/>
              </a:pPr>
              <a:t>‹Nº›</a:t>
            </a:fld>
            <a:endParaRPr lang="es-CL"/>
          </a:p>
        </p:txBody>
      </p:sp>
    </p:spTree>
    <p:extLst>
      <p:ext uri="{BB962C8B-B14F-4D97-AF65-F5344CB8AC3E}">
        <p14:creationId xmlns:p14="http://schemas.microsoft.com/office/powerpoint/2010/main" val="2979003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99830E-C5F0-4BFE-9BB7-2F5D332A5A11}"/>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3AC280DC-B55E-401C-8063-FE2E866DBF8C}"/>
              </a:ext>
            </a:extLst>
          </p:cNvPr>
          <p:cNvSpPr>
            <a:spLocks noGrp="1"/>
          </p:cNvSpPr>
          <p:nvPr>
            <p:ph type="dt" sz="half" idx="10"/>
          </p:nvPr>
        </p:nvSpPr>
        <p:spPr/>
        <p:txBody>
          <a:bodyPr/>
          <a:lstStyle/>
          <a:p>
            <a:pPr>
              <a:defRPr/>
            </a:pPr>
            <a:endParaRPr lang="es-CL"/>
          </a:p>
        </p:txBody>
      </p:sp>
      <p:sp>
        <p:nvSpPr>
          <p:cNvPr id="4" name="Marcador de pie de página 3">
            <a:extLst>
              <a:ext uri="{FF2B5EF4-FFF2-40B4-BE49-F238E27FC236}">
                <a16:creationId xmlns:a16="http://schemas.microsoft.com/office/drawing/2014/main" id="{42B15433-A792-4A8E-8F4D-A987DF1AE97B}"/>
              </a:ext>
            </a:extLst>
          </p:cNvPr>
          <p:cNvSpPr>
            <a:spLocks noGrp="1"/>
          </p:cNvSpPr>
          <p:nvPr>
            <p:ph type="ftr" sz="quarter" idx="11"/>
          </p:nvPr>
        </p:nvSpPr>
        <p:spPr/>
        <p:txBody>
          <a:bodyPr/>
          <a:lstStyle/>
          <a:p>
            <a:pPr>
              <a:defRPr/>
            </a:pPr>
            <a:endParaRPr lang="es-CL"/>
          </a:p>
        </p:txBody>
      </p:sp>
      <p:sp>
        <p:nvSpPr>
          <p:cNvPr id="5" name="Marcador de número de diapositiva 4">
            <a:extLst>
              <a:ext uri="{FF2B5EF4-FFF2-40B4-BE49-F238E27FC236}">
                <a16:creationId xmlns:a16="http://schemas.microsoft.com/office/drawing/2014/main" id="{D815A393-161D-4428-9EF4-CC3C80052B1A}"/>
              </a:ext>
            </a:extLst>
          </p:cNvPr>
          <p:cNvSpPr>
            <a:spLocks noGrp="1"/>
          </p:cNvSpPr>
          <p:nvPr>
            <p:ph type="sldNum" sz="quarter" idx="12"/>
          </p:nvPr>
        </p:nvSpPr>
        <p:spPr/>
        <p:txBody>
          <a:bodyPr/>
          <a:lstStyle/>
          <a:p>
            <a:pPr>
              <a:defRPr/>
            </a:pPr>
            <a:fld id="{758D3EE3-AA7A-4D49-8396-25035FDF1EBB}" type="slidenum">
              <a:rPr lang="es-CL" smtClean="0"/>
              <a:pPr>
                <a:defRPr/>
              </a:pPr>
              <a:t>‹Nº›</a:t>
            </a:fld>
            <a:endParaRPr lang="es-CL"/>
          </a:p>
        </p:txBody>
      </p:sp>
    </p:spTree>
    <p:extLst>
      <p:ext uri="{BB962C8B-B14F-4D97-AF65-F5344CB8AC3E}">
        <p14:creationId xmlns:p14="http://schemas.microsoft.com/office/powerpoint/2010/main" val="944016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96F3422-F9D5-4F32-85DA-5BE4FE91FF7E}"/>
              </a:ext>
            </a:extLst>
          </p:cNvPr>
          <p:cNvSpPr>
            <a:spLocks noGrp="1"/>
          </p:cNvSpPr>
          <p:nvPr>
            <p:ph type="dt" sz="half" idx="10"/>
          </p:nvPr>
        </p:nvSpPr>
        <p:spPr/>
        <p:txBody>
          <a:bodyPr/>
          <a:lstStyle/>
          <a:p>
            <a:pPr>
              <a:defRPr/>
            </a:pPr>
            <a:endParaRPr lang="es-CL"/>
          </a:p>
        </p:txBody>
      </p:sp>
      <p:sp>
        <p:nvSpPr>
          <p:cNvPr id="3" name="Marcador de pie de página 2">
            <a:extLst>
              <a:ext uri="{FF2B5EF4-FFF2-40B4-BE49-F238E27FC236}">
                <a16:creationId xmlns:a16="http://schemas.microsoft.com/office/drawing/2014/main" id="{EFB2FF1E-44E7-470F-A04A-8D8D80F23498}"/>
              </a:ext>
            </a:extLst>
          </p:cNvPr>
          <p:cNvSpPr>
            <a:spLocks noGrp="1"/>
          </p:cNvSpPr>
          <p:nvPr>
            <p:ph type="ftr" sz="quarter" idx="11"/>
          </p:nvPr>
        </p:nvSpPr>
        <p:spPr/>
        <p:txBody>
          <a:bodyPr/>
          <a:lstStyle/>
          <a:p>
            <a:pPr>
              <a:defRPr/>
            </a:pPr>
            <a:endParaRPr lang="es-CL"/>
          </a:p>
        </p:txBody>
      </p:sp>
      <p:sp>
        <p:nvSpPr>
          <p:cNvPr id="4" name="Marcador de número de diapositiva 3">
            <a:extLst>
              <a:ext uri="{FF2B5EF4-FFF2-40B4-BE49-F238E27FC236}">
                <a16:creationId xmlns:a16="http://schemas.microsoft.com/office/drawing/2014/main" id="{80F1FB0A-5F15-4D4F-A038-BB9C45FB4092}"/>
              </a:ext>
            </a:extLst>
          </p:cNvPr>
          <p:cNvSpPr>
            <a:spLocks noGrp="1"/>
          </p:cNvSpPr>
          <p:nvPr>
            <p:ph type="sldNum" sz="quarter" idx="12"/>
          </p:nvPr>
        </p:nvSpPr>
        <p:spPr/>
        <p:txBody>
          <a:bodyPr/>
          <a:lstStyle/>
          <a:p>
            <a:pPr>
              <a:defRPr/>
            </a:pPr>
            <a:fld id="{B20AED3F-623D-4C4E-8730-DDBFD2AF0860}" type="slidenum">
              <a:rPr lang="es-CL" smtClean="0"/>
              <a:pPr>
                <a:defRPr/>
              </a:pPr>
              <a:t>‹Nº›</a:t>
            </a:fld>
            <a:endParaRPr lang="es-CL"/>
          </a:p>
        </p:txBody>
      </p:sp>
    </p:spTree>
    <p:extLst>
      <p:ext uri="{BB962C8B-B14F-4D97-AF65-F5344CB8AC3E}">
        <p14:creationId xmlns:p14="http://schemas.microsoft.com/office/powerpoint/2010/main" val="192835710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746C89-A6D0-48BB-A9FA-26A6401874A8}"/>
              </a:ext>
            </a:extLst>
          </p:cNvPr>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0F48BA2C-F52E-4A25-91B5-EAC0B12592C1}"/>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344C7239-15ED-4E7D-8817-57FF8826B02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E4CB8E2-9B46-4384-842F-F30178B59B5C}"/>
              </a:ext>
            </a:extLst>
          </p:cNvPr>
          <p:cNvSpPr>
            <a:spLocks noGrp="1"/>
          </p:cNvSpPr>
          <p:nvPr>
            <p:ph type="dt" sz="half" idx="10"/>
          </p:nvPr>
        </p:nvSpPr>
        <p:spPr/>
        <p:txBody>
          <a:bodyPr/>
          <a:lstStyle/>
          <a:p>
            <a:pPr>
              <a:defRPr/>
            </a:pPr>
            <a:endParaRPr lang="es-CL"/>
          </a:p>
        </p:txBody>
      </p:sp>
      <p:sp>
        <p:nvSpPr>
          <p:cNvPr id="6" name="Marcador de pie de página 5">
            <a:extLst>
              <a:ext uri="{FF2B5EF4-FFF2-40B4-BE49-F238E27FC236}">
                <a16:creationId xmlns:a16="http://schemas.microsoft.com/office/drawing/2014/main" id="{6C8ADD50-1303-4F56-B10E-391B0D2DA1D4}"/>
              </a:ext>
            </a:extLst>
          </p:cNvPr>
          <p:cNvSpPr>
            <a:spLocks noGrp="1"/>
          </p:cNvSpPr>
          <p:nvPr>
            <p:ph type="ftr" sz="quarter" idx="11"/>
          </p:nvPr>
        </p:nvSpPr>
        <p:spPr/>
        <p:txBody>
          <a:bodyPr/>
          <a:lstStyle/>
          <a:p>
            <a:pPr>
              <a:defRPr/>
            </a:pPr>
            <a:endParaRPr lang="es-CL"/>
          </a:p>
        </p:txBody>
      </p:sp>
      <p:sp>
        <p:nvSpPr>
          <p:cNvPr id="7" name="Marcador de número de diapositiva 6">
            <a:extLst>
              <a:ext uri="{FF2B5EF4-FFF2-40B4-BE49-F238E27FC236}">
                <a16:creationId xmlns:a16="http://schemas.microsoft.com/office/drawing/2014/main" id="{B2340646-A099-49E8-9DD8-C01EA39AF1C3}"/>
              </a:ext>
            </a:extLst>
          </p:cNvPr>
          <p:cNvSpPr>
            <a:spLocks noGrp="1"/>
          </p:cNvSpPr>
          <p:nvPr>
            <p:ph type="sldNum" sz="quarter" idx="12"/>
          </p:nvPr>
        </p:nvSpPr>
        <p:spPr/>
        <p:txBody>
          <a:bodyPr/>
          <a:lstStyle/>
          <a:p>
            <a:pPr>
              <a:defRPr/>
            </a:pPr>
            <a:fld id="{070B376D-5F1A-4447-8BB5-F60223D75D03}" type="slidenum">
              <a:rPr lang="es-CL" smtClean="0"/>
              <a:pPr>
                <a:defRPr/>
              </a:pPr>
              <a:t>‹Nº›</a:t>
            </a:fld>
            <a:endParaRPr lang="es-CL"/>
          </a:p>
        </p:txBody>
      </p:sp>
    </p:spTree>
    <p:extLst>
      <p:ext uri="{BB962C8B-B14F-4D97-AF65-F5344CB8AC3E}">
        <p14:creationId xmlns:p14="http://schemas.microsoft.com/office/powerpoint/2010/main" val="108073792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E091FA-E973-402C-BF6A-87DC2F6C12FB}"/>
              </a:ext>
            </a:extLst>
          </p:cNvPr>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5E2FF351-DC09-4D97-846A-A8E5C29F3469}"/>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CL"/>
          </a:p>
        </p:txBody>
      </p:sp>
      <p:sp>
        <p:nvSpPr>
          <p:cNvPr id="4" name="Marcador de texto 3">
            <a:extLst>
              <a:ext uri="{FF2B5EF4-FFF2-40B4-BE49-F238E27FC236}">
                <a16:creationId xmlns:a16="http://schemas.microsoft.com/office/drawing/2014/main" id="{1B036D58-218B-40C1-930F-F1BDC0A3CF5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AE202DC-5945-4BA9-9A2A-74AB4FB48D99}"/>
              </a:ext>
            </a:extLst>
          </p:cNvPr>
          <p:cNvSpPr>
            <a:spLocks noGrp="1"/>
          </p:cNvSpPr>
          <p:nvPr>
            <p:ph type="dt" sz="half" idx="10"/>
          </p:nvPr>
        </p:nvSpPr>
        <p:spPr/>
        <p:txBody>
          <a:bodyPr/>
          <a:lstStyle/>
          <a:p>
            <a:pPr>
              <a:defRPr/>
            </a:pPr>
            <a:endParaRPr lang="es-CL"/>
          </a:p>
        </p:txBody>
      </p:sp>
      <p:sp>
        <p:nvSpPr>
          <p:cNvPr id="6" name="Marcador de pie de página 5">
            <a:extLst>
              <a:ext uri="{FF2B5EF4-FFF2-40B4-BE49-F238E27FC236}">
                <a16:creationId xmlns:a16="http://schemas.microsoft.com/office/drawing/2014/main" id="{9CABCED2-10BF-455A-9C37-981123AE4EAD}"/>
              </a:ext>
            </a:extLst>
          </p:cNvPr>
          <p:cNvSpPr>
            <a:spLocks noGrp="1"/>
          </p:cNvSpPr>
          <p:nvPr>
            <p:ph type="ftr" sz="quarter" idx="11"/>
          </p:nvPr>
        </p:nvSpPr>
        <p:spPr/>
        <p:txBody>
          <a:bodyPr/>
          <a:lstStyle/>
          <a:p>
            <a:pPr>
              <a:defRPr/>
            </a:pPr>
            <a:endParaRPr lang="es-CL"/>
          </a:p>
        </p:txBody>
      </p:sp>
      <p:sp>
        <p:nvSpPr>
          <p:cNvPr id="7" name="Marcador de número de diapositiva 6">
            <a:extLst>
              <a:ext uri="{FF2B5EF4-FFF2-40B4-BE49-F238E27FC236}">
                <a16:creationId xmlns:a16="http://schemas.microsoft.com/office/drawing/2014/main" id="{2A333F7F-8D93-47EF-9643-D469EC39E5CC}"/>
              </a:ext>
            </a:extLst>
          </p:cNvPr>
          <p:cNvSpPr>
            <a:spLocks noGrp="1"/>
          </p:cNvSpPr>
          <p:nvPr>
            <p:ph type="sldNum" sz="quarter" idx="12"/>
          </p:nvPr>
        </p:nvSpPr>
        <p:spPr/>
        <p:txBody>
          <a:bodyPr/>
          <a:lstStyle/>
          <a:p>
            <a:pPr>
              <a:defRPr/>
            </a:pPr>
            <a:fld id="{B29A858A-BA93-434F-AAA9-5B43885A1AFB}" type="slidenum">
              <a:rPr lang="es-CL" smtClean="0"/>
              <a:pPr>
                <a:defRPr/>
              </a:pPr>
              <a:t>‹Nº›</a:t>
            </a:fld>
            <a:endParaRPr lang="es-CL"/>
          </a:p>
        </p:txBody>
      </p:sp>
    </p:spTree>
    <p:extLst>
      <p:ext uri="{BB962C8B-B14F-4D97-AF65-F5344CB8AC3E}">
        <p14:creationId xmlns:p14="http://schemas.microsoft.com/office/powerpoint/2010/main" val="45704296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09F1ED9-441B-4A25-99C7-AC9EEC56C8A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F00E8DA2-CF12-48E4-A98C-7A458C4ADDD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B2EA3591-6D33-4660-8EC1-3471A8426F7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s-CL"/>
          </a:p>
        </p:txBody>
      </p:sp>
      <p:sp>
        <p:nvSpPr>
          <p:cNvPr id="5" name="Marcador de pie de página 4">
            <a:extLst>
              <a:ext uri="{FF2B5EF4-FFF2-40B4-BE49-F238E27FC236}">
                <a16:creationId xmlns:a16="http://schemas.microsoft.com/office/drawing/2014/main" id="{C2BA7350-94F8-4BD4-B9E9-BEF3054F20A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s-CL"/>
          </a:p>
        </p:txBody>
      </p:sp>
      <p:sp>
        <p:nvSpPr>
          <p:cNvPr id="6" name="Marcador de número de diapositiva 5">
            <a:extLst>
              <a:ext uri="{FF2B5EF4-FFF2-40B4-BE49-F238E27FC236}">
                <a16:creationId xmlns:a16="http://schemas.microsoft.com/office/drawing/2014/main" id="{2F9645FC-BAF9-4AE2-9CD4-748D086EE8E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758D3EE3-AA7A-4D49-8396-25035FDF1EBB}" type="slidenum">
              <a:rPr lang="es-CL" smtClean="0"/>
              <a:pPr>
                <a:defRPr/>
              </a:pPr>
              <a:t>‹Nº›</a:t>
            </a:fld>
            <a:endParaRPr lang="es-CL"/>
          </a:p>
        </p:txBody>
      </p:sp>
    </p:spTree>
    <p:extLst>
      <p:ext uri="{BB962C8B-B14F-4D97-AF65-F5344CB8AC3E}">
        <p14:creationId xmlns:p14="http://schemas.microsoft.com/office/powerpoint/2010/main" val="3176139692"/>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C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4.xml"/><Relationship Id="rId7" Type="http://schemas.openxmlformats.org/officeDocument/2006/relationships/diagramQuickStyle" Target="../diagrams/quickStyle6.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2.png"/><Relationship Id="rId4" Type="http://schemas.openxmlformats.org/officeDocument/2006/relationships/notesSlide" Target="../notesSlides/notesSlide6.xml"/><Relationship Id="rId9" Type="http://schemas.microsoft.com/office/2007/relationships/diagramDrawing" Target="../diagrams/drawing6.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4.xml"/><Relationship Id="rId7" Type="http://schemas.openxmlformats.org/officeDocument/2006/relationships/diagramQuickStyle" Target="../diagrams/quickStyle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2.png"/><Relationship Id="rId4" Type="http://schemas.openxmlformats.org/officeDocument/2006/relationships/notesSlide" Target="../notesSlides/notesSlide7.xml"/><Relationship Id="rId9" Type="http://schemas.microsoft.com/office/2007/relationships/diagramDrawing" Target="../diagrams/drawing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slideLayout" Target="../slideLayouts/slideLayout2.xml"/><Relationship Id="rId7" Type="http://schemas.openxmlformats.org/officeDocument/2006/relationships/diagramQuickStyle" Target="../diagrams/quickStyle8.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Layout" Target="../diagrams/layout8.xml"/><Relationship Id="rId11" Type="http://schemas.openxmlformats.org/officeDocument/2006/relationships/image" Target="../media/image2.png"/><Relationship Id="rId5" Type="http://schemas.openxmlformats.org/officeDocument/2006/relationships/diagramData" Target="../diagrams/data8.xml"/><Relationship Id="rId10" Type="http://schemas.openxmlformats.org/officeDocument/2006/relationships/image" Target="../media/image17.png"/><Relationship Id="rId4" Type="http://schemas.openxmlformats.org/officeDocument/2006/relationships/notesSlide" Target="../notesSlides/notesSlide10.xml"/><Relationship Id="rId9" Type="http://schemas.microsoft.com/office/2007/relationships/diagramDrawing" Target="../diagrams/drawing8.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9.xml"/><Relationship Id="rId13" Type="http://schemas.openxmlformats.org/officeDocument/2006/relationships/diagramColors" Target="../diagrams/colors10.xml"/><Relationship Id="rId3" Type="http://schemas.openxmlformats.org/officeDocument/2006/relationships/slideLayout" Target="../slideLayouts/slideLayout2.xml"/><Relationship Id="rId7" Type="http://schemas.openxmlformats.org/officeDocument/2006/relationships/diagramQuickStyle" Target="../diagrams/quickStyle9.xml"/><Relationship Id="rId12" Type="http://schemas.openxmlformats.org/officeDocument/2006/relationships/diagramQuickStyle" Target="../diagrams/quickStyle10.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diagramLayout" Target="../diagrams/layout9.xml"/><Relationship Id="rId11" Type="http://schemas.openxmlformats.org/officeDocument/2006/relationships/diagramLayout" Target="../diagrams/layout10.xml"/><Relationship Id="rId5" Type="http://schemas.openxmlformats.org/officeDocument/2006/relationships/diagramData" Target="../diagrams/data9.xml"/><Relationship Id="rId15" Type="http://schemas.openxmlformats.org/officeDocument/2006/relationships/image" Target="../media/image2.png"/><Relationship Id="rId10" Type="http://schemas.openxmlformats.org/officeDocument/2006/relationships/diagramData" Target="../diagrams/data10.xml"/><Relationship Id="rId4" Type="http://schemas.openxmlformats.org/officeDocument/2006/relationships/notesSlide" Target="../notesSlides/notesSlide11.xml"/><Relationship Id="rId9" Type="http://schemas.microsoft.com/office/2007/relationships/diagramDrawing" Target="../diagrams/drawing9.xml"/><Relationship Id="rId14" Type="http://schemas.microsoft.com/office/2007/relationships/diagramDrawing" Target="../diagrams/drawing10.xml"/></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17.m4a"/><Relationship Id="rId7" Type="http://schemas.openxmlformats.org/officeDocument/2006/relationships/image" Target="../media/image18.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audio" Target="../media/media17.m4a"/></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slideLayout" Target="../slideLayouts/slideLayout2.xml"/><Relationship Id="rId7" Type="http://schemas.openxmlformats.org/officeDocument/2006/relationships/diagramQuickStyle" Target="../diagrams/quickStyle11.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diagramLayout" Target="../diagrams/layout11.xml"/><Relationship Id="rId5" Type="http://schemas.openxmlformats.org/officeDocument/2006/relationships/diagramData" Target="../diagrams/data11.xml"/><Relationship Id="rId10" Type="http://schemas.openxmlformats.org/officeDocument/2006/relationships/image" Target="../media/image2.png"/><Relationship Id="rId4" Type="http://schemas.openxmlformats.org/officeDocument/2006/relationships/notesSlide" Target="../notesSlides/notesSlide14.xml"/><Relationship Id="rId9" Type="http://schemas.microsoft.com/office/2007/relationships/diagramDrawing" Target="../diagrams/drawing1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2.png"/><Relationship Id="rId4" Type="http://schemas.openxmlformats.org/officeDocument/2006/relationships/diagramData" Target="../diagrams/data1.xml"/><Relationship Id="rId9" Type="http://schemas.openxmlformats.org/officeDocument/2006/relationships/image" Target="../media/image4.jpe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png"/><Relationship Id="rId4" Type="http://schemas.openxmlformats.org/officeDocument/2006/relationships/notesSlide" Target="../notesSlides/notesSlide2.xml"/><Relationship Id="rId9" Type="http://schemas.microsoft.com/office/2007/relationships/diagramDrawing" Target="../diagrams/drawing2.xml"/></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2.xml"/><Relationship Id="rId7" Type="http://schemas.openxmlformats.org/officeDocument/2006/relationships/diagramColors" Target="../diagrams/colors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slideLayout" Target="../slideLayouts/slideLayout2.xml"/><Relationship Id="rId7" Type="http://schemas.openxmlformats.org/officeDocument/2006/relationships/diagramColors" Target="../diagrams/colors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2.xml"/><Relationship Id="rId7" Type="http://schemas.openxmlformats.org/officeDocument/2006/relationships/diagramQuickStyle" Target="../diagrams/quickStyle5.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2.png"/><Relationship Id="rId4" Type="http://schemas.openxmlformats.org/officeDocument/2006/relationships/notesSlide" Target="../notesSlides/notesSlide5.xml"/><Relationship Id="rId9" Type="http://schemas.microsoft.com/office/2007/relationships/diagramDrawing" Target="../diagrams/drawing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9" name="Text Box 5"/>
          <p:cNvSpPr txBox="1">
            <a:spLocks noChangeArrowheads="1"/>
          </p:cNvSpPr>
          <p:nvPr/>
        </p:nvSpPr>
        <p:spPr bwMode="auto">
          <a:xfrm>
            <a:off x="1178858" y="1573586"/>
            <a:ext cx="6841938" cy="1325563"/>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lIns="91440" tIns="45720" rIns="91440" bIns="45720" rtlCol="0" anchor="ctr">
            <a:norm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r" eaLnBrk="0" fontAlgn="base" hangingPunct="0">
              <a:spcBef>
                <a:spcPct val="0"/>
              </a:spcBef>
              <a:spcAft>
                <a:spcPct val="0"/>
              </a:spcAft>
              <a:defRPr sz="2800">
                <a:solidFill>
                  <a:schemeClr val="tx1"/>
                </a:solidFill>
                <a:latin typeface="Arial" charset="0"/>
              </a:defRPr>
            </a:lvl6pPr>
            <a:lvl7pPr marL="2971800" indent="-228600" algn="r" eaLnBrk="0" fontAlgn="base" hangingPunct="0">
              <a:spcBef>
                <a:spcPct val="0"/>
              </a:spcBef>
              <a:spcAft>
                <a:spcPct val="0"/>
              </a:spcAft>
              <a:defRPr sz="2800">
                <a:solidFill>
                  <a:schemeClr val="tx1"/>
                </a:solidFill>
                <a:latin typeface="Arial" charset="0"/>
              </a:defRPr>
            </a:lvl7pPr>
            <a:lvl8pPr marL="3429000" indent="-228600" algn="r" eaLnBrk="0" fontAlgn="base" hangingPunct="0">
              <a:spcBef>
                <a:spcPct val="0"/>
              </a:spcBef>
              <a:spcAft>
                <a:spcPct val="0"/>
              </a:spcAft>
              <a:defRPr sz="2800">
                <a:solidFill>
                  <a:schemeClr val="tx1"/>
                </a:solidFill>
                <a:latin typeface="Arial" charset="0"/>
              </a:defRPr>
            </a:lvl8pPr>
            <a:lvl9pPr marL="3886200" indent="-228600" algn="r" eaLnBrk="0" fontAlgn="base" hangingPunct="0">
              <a:spcBef>
                <a:spcPct val="0"/>
              </a:spcBef>
              <a:spcAft>
                <a:spcPct val="0"/>
              </a:spcAft>
              <a:defRPr sz="2800">
                <a:solidFill>
                  <a:schemeClr val="tx1"/>
                </a:solidFill>
                <a:latin typeface="Arial" charset="0"/>
              </a:defRPr>
            </a:lvl9pPr>
          </a:lstStyle>
          <a:p>
            <a:pPr eaLnBrk="1" hangingPunct="1">
              <a:lnSpc>
                <a:spcPct val="90000"/>
              </a:lnSpc>
              <a:spcBef>
                <a:spcPct val="0"/>
              </a:spcBef>
              <a:spcAft>
                <a:spcPts val="600"/>
              </a:spcAft>
            </a:pPr>
            <a:r>
              <a:rPr lang="en-US" sz="4400" kern="1200">
                <a:solidFill>
                  <a:schemeClr val="tx1"/>
                </a:solidFill>
                <a:latin typeface="+mj-lt"/>
                <a:ea typeface="+mj-ea"/>
                <a:cs typeface="+mj-cs"/>
              </a:rPr>
              <a:t>CONVULSIONES FEBRILES</a:t>
            </a:r>
          </a:p>
        </p:txBody>
      </p:sp>
      <p:sp>
        <p:nvSpPr>
          <p:cNvPr id="3075" name="Rectangle 3"/>
          <p:cNvSpPr>
            <a:spLocks noGrp="1" noChangeArrowheads="1"/>
          </p:cNvSpPr>
          <p:nvPr>
            <p:ph idx="1"/>
          </p:nvPr>
        </p:nvSpPr>
        <p:spPr>
          <a:xfrm>
            <a:off x="1178858" y="3060017"/>
            <a:ext cx="4549588" cy="2438546"/>
          </a:xfrm>
          <a:extLst>
            <a:ext uri="{91240B29-F687-4f45-9708-019B960494DF}">
              <a14:hiddenLine xmlns:a14="http://schemas.microsoft.com/office/drawing/2010/main" xmlns="" w="38100" cmpd="sng">
                <a:solidFill>
                  <a:srgbClr val="FF0066"/>
                </a:solidFill>
                <a:miter lim="800000"/>
                <a:headEnd/>
                <a:tailEnd/>
              </a14:hiddenLine>
            </a:ext>
          </a:extLst>
        </p:spPr>
        <p:txBody>
          <a:bodyPr vert="horz" lIns="91440" tIns="45720" rIns="91440" bIns="45720" rtlCol="0">
            <a:normAutofit/>
          </a:bodyPr>
          <a:lstStyle/>
          <a:p>
            <a:pPr indent="-228600" defTabSz="914400">
              <a:defRPr/>
            </a:pPr>
            <a:endParaRPr lang="en-US" dirty="0"/>
          </a:p>
          <a:p>
            <a:pPr marL="0" indent="0" defTabSz="914400">
              <a:buNone/>
              <a:defRPr/>
            </a:pPr>
            <a:r>
              <a:rPr lang="en-US" dirty="0"/>
              <a:t>Dra Scarlet Witting</a:t>
            </a:r>
          </a:p>
          <a:p>
            <a:pPr marL="0" indent="0" defTabSz="914400">
              <a:buNone/>
              <a:defRPr/>
            </a:pPr>
            <a:r>
              <a:rPr lang="en-US" dirty="0" err="1"/>
              <a:t>Neuropediatra</a:t>
            </a:r>
            <a:r>
              <a:rPr lang="en-US" dirty="0"/>
              <a:t> U de Chile</a:t>
            </a:r>
          </a:p>
          <a:p>
            <a:pPr indent="-228600" defTabSz="914400">
              <a:defRPr/>
            </a:pPr>
            <a:endParaRPr lang="en-US" dirty="0"/>
          </a:p>
        </p:txBody>
      </p:sp>
      <p:pic>
        <p:nvPicPr>
          <p:cNvPr id="1028" name="Picture 4" descr="Resultado de imagen para universidad de chile logo">
            <a:extLst>
              <a:ext uri="{FF2B5EF4-FFF2-40B4-BE49-F238E27FC236}">
                <a16:creationId xmlns:a16="http://schemas.microsoft.com/office/drawing/2014/main" id="{1F4A7B3D-1279-486C-A38F-0AAE3D8CDDD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556395" y="3191551"/>
            <a:ext cx="1021976" cy="2194559"/>
          </a:xfrm>
          <a:prstGeom prst="rect">
            <a:avLst/>
          </a:prstGeom>
          <a:noFill/>
          <a:extLst>
            <a:ext uri="{909E8E84-426E-40DD-AFC4-6F175D3DCCD1}">
              <a14:hiddenFill xmlns:a14="http://schemas.microsoft.com/office/drawing/2010/main">
                <a:solidFill>
                  <a:srgbClr val="FFFFFF"/>
                </a:solidFill>
              </a14:hiddenFill>
            </a:ext>
          </a:extLst>
        </p:spPr>
      </p:pic>
      <p:pic>
        <p:nvPicPr>
          <p:cNvPr id="2" name="Sonido grabado">
            <a:hlinkClick r:id="" action="ppaction://media"/>
            <a:extLst>
              <a:ext uri="{FF2B5EF4-FFF2-40B4-BE49-F238E27FC236}">
                <a16:creationId xmlns:a16="http://schemas.microsoft.com/office/drawing/2014/main" id="{5E29325A-9A64-49C3-A492-364860CBC9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chor="ctr"/>
          <a:lstStyle/>
          <a:p>
            <a:r>
              <a:rPr lang="es-CL" dirty="0"/>
              <a:t>Riesgo recurrencia convulsión febril</a:t>
            </a:r>
          </a:p>
        </p:txBody>
      </p:sp>
      <p:sp>
        <p:nvSpPr>
          <p:cNvPr id="8" name="Marcador de contenido 7"/>
          <p:cNvSpPr>
            <a:spLocks noGrp="1"/>
          </p:cNvSpPr>
          <p:nvPr>
            <p:ph sz="half" idx="1"/>
          </p:nvPr>
        </p:nvSpPr>
        <p:spPr/>
        <p:txBody>
          <a:bodyPr>
            <a:normAutofit/>
          </a:bodyPr>
          <a:lstStyle/>
          <a:p>
            <a:pPr algn="just"/>
            <a:r>
              <a:rPr lang="es-CL" b="1" dirty="0">
                <a:solidFill>
                  <a:schemeClr val="tx1"/>
                </a:solidFill>
              </a:rPr>
              <a:t>1/3 de los pacientes presentará recurrencia de la crisis. </a:t>
            </a:r>
          </a:p>
          <a:p>
            <a:pPr algn="just"/>
            <a:r>
              <a:rPr lang="es-CL" dirty="0">
                <a:solidFill>
                  <a:schemeClr val="tx1"/>
                </a:solidFill>
              </a:rPr>
              <a:t>Sin factores de riesgo: &lt;15%</a:t>
            </a:r>
          </a:p>
          <a:p>
            <a:pPr algn="just"/>
            <a:r>
              <a:rPr lang="es-CL" dirty="0">
                <a:solidFill>
                  <a:schemeClr val="tx1"/>
                </a:solidFill>
              </a:rPr>
              <a:t>2 o mas factores de riesgo: riesgo de recurrencia &gt;30% en 2 años.</a:t>
            </a:r>
          </a:p>
          <a:p>
            <a:pPr algn="just"/>
            <a:r>
              <a:rPr lang="es-CL" b="1" dirty="0">
                <a:solidFill>
                  <a:schemeClr val="tx1"/>
                </a:solidFill>
              </a:rPr>
              <a:t>3 o más factores de riesgo: &gt;60</a:t>
            </a:r>
            <a:r>
              <a:rPr lang="es-CL" dirty="0">
                <a:solidFill>
                  <a:schemeClr val="tx1"/>
                </a:solidFill>
              </a:rPr>
              <a:t>%</a:t>
            </a:r>
          </a:p>
        </p:txBody>
      </p:sp>
      <p:graphicFrame>
        <p:nvGraphicFramePr>
          <p:cNvPr id="20" name="Marcador de contenido 19"/>
          <p:cNvGraphicFramePr>
            <a:graphicFrameLocks noGrp="1"/>
          </p:cNvGraphicFramePr>
          <p:nvPr>
            <p:ph sz="half" idx="2"/>
            <p:extLst>
              <p:ext uri="{D42A27DB-BD31-4B8C-83A1-F6EECF244321}">
                <p14:modId xmlns:p14="http://schemas.microsoft.com/office/powerpoint/2010/main" val="3853986674"/>
              </p:ext>
            </p:extLst>
          </p:nvPr>
        </p:nvGraphicFramePr>
        <p:xfrm>
          <a:off x="4700529" y="1822748"/>
          <a:ext cx="3906838" cy="36337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5" name="Rectángulo 14"/>
          <p:cNvSpPr/>
          <p:nvPr/>
        </p:nvSpPr>
        <p:spPr>
          <a:xfrm>
            <a:off x="-228598" y="3006437"/>
            <a:ext cx="4959928" cy="3131128"/>
          </a:xfrm>
          <a:prstGeom prst="rect">
            <a:avLst/>
          </a:prstGeom>
        </p:spPr>
        <p:txBody>
          <a:bodyPr/>
          <a:lstStyle/>
          <a:p>
            <a:pPr lvl="0">
              <a:buChar char="•"/>
            </a:pPr>
            <a:endParaRPr lang="es-CL" dirty="0"/>
          </a:p>
        </p:txBody>
      </p:sp>
      <p:sp>
        <p:nvSpPr>
          <p:cNvPr id="3" name="Rectángulo 2"/>
          <p:cNvSpPr/>
          <p:nvPr/>
        </p:nvSpPr>
        <p:spPr>
          <a:xfrm>
            <a:off x="416504" y="6163621"/>
            <a:ext cx="8747967" cy="307777"/>
          </a:xfrm>
          <a:prstGeom prst="rect">
            <a:avLst/>
          </a:prstGeom>
        </p:spPr>
        <p:txBody>
          <a:bodyPr wrap="square">
            <a:spAutoFit/>
          </a:bodyPr>
          <a:lstStyle/>
          <a:p>
            <a:pPr lvl="0" defTabSz="914400">
              <a:defRPr/>
            </a:pPr>
            <a:r>
              <a:rPr lang="es-CL" sz="1400" dirty="0"/>
              <a:t>Otros FR: </a:t>
            </a:r>
            <a:r>
              <a:rPr lang="es-ES" sz="1400" dirty="0"/>
              <a:t>CF Compleja, CF que se repita en &lt;24 </a:t>
            </a:r>
            <a:r>
              <a:rPr lang="es-ES" sz="1400" dirty="0" err="1"/>
              <a:t>hrs</a:t>
            </a:r>
            <a:r>
              <a:rPr lang="es-CL" sz="1400" dirty="0"/>
              <a:t>,  </a:t>
            </a:r>
            <a:r>
              <a:rPr lang="es-ES" sz="1400" dirty="0"/>
              <a:t>AF de epilepsia</a:t>
            </a:r>
            <a:r>
              <a:rPr lang="es-CL" sz="1400" dirty="0"/>
              <a:t>, </a:t>
            </a:r>
            <a:r>
              <a:rPr lang="es-ES" sz="1400" dirty="0"/>
              <a:t>asistencia sala cuna</a:t>
            </a:r>
            <a:r>
              <a:rPr lang="es-CL" sz="1400" dirty="0"/>
              <a:t>, </a:t>
            </a:r>
            <a:r>
              <a:rPr lang="es-ES" sz="1400" dirty="0"/>
              <a:t>status febril epiléptico</a:t>
            </a:r>
            <a:endParaRPr lang="es-CL" sz="1400" dirty="0"/>
          </a:p>
        </p:txBody>
      </p:sp>
      <p:pic>
        <p:nvPicPr>
          <p:cNvPr id="5" name="10">
            <a:hlinkClick r:id="" action="ppaction://media"/>
            <a:extLst>
              <a:ext uri="{FF2B5EF4-FFF2-40B4-BE49-F238E27FC236}">
                <a16:creationId xmlns:a16="http://schemas.microsoft.com/office/drawing/2014/main" id="{3E8BBBBF-A8ED-4C50-B6A7-EADFE092247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9581632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5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chor="ctr"/>
          <a:lstStyle/>
          <a:p>
            <a:r>
              <a:rPr lang="es-CL" dirty="0"/>
              <a:t>Riesgo epilepsia</a:t>
            </a:r>
          </a:p>
        </p:txBody>
      </p:sp>
      <p:sp>
        <p:nvSpPr>
          <p:cNvPr id="5" name="Marcador de contenido 4"/>
          <p:cNvSpPr>
            <a:spLocks noGrp="1"/>
          </p:cNvSpPr>
          <p:nvPr>
            <p:ph sz="half" idx="1"/>
          </p:nvPr>
        </p:nvSpPr>
        <p:spPr>
          <a:xfrm>
            <a:off x="4671417" y="2352694"/>
            <a:ext cx="3899527" cy="3633047"/>
          </a:xfrm>
        </p:spPr>
        <p:txBody>
          <a:bodyPr/>
          <a:lstStyle/>
          <a:p>
            <a:pPr algn="just"/>
            <a:r>
              <a:rPr lang="es-CL" dirty="0">
                <a:solidFill>
                  <a:schemeClr val="tx1"/>
                </a:solidFill>
              </a:rPr>
              <a:t>1-1,5% luego de </a:t>
            </a:r>
            <a:r>
              <a:rPr lang="es-CL" dirty="0"/>
              <a:t>una convulsión </a:t>
            </a:r>
            <a:r>
              <a:rPr lang="es-CL" dirty="0">
                <a:solidFill>
                  <a:schemeClr val="tx1"/>
                </a:solidFill>
              </a:rPr>
              <a:t> febril simple (similar el resto de la población)</a:t>
            </a:r>
          </a:p>
          <a:p>
            <a:pPr algn="just"/>
            <a:r>
              <a:rPr lang="es-CL" dirty="0">
                <a:solidFill>
                  <a:schemeClr val="tx1"/>
                </a:solidFill>
              </a:rPr>
              <a:t>4-15% luego de única crisis compleja</a:t>
            </a:r>
          </a:p>
          <a:p>
            <a:pPr algn="just"/>
            <a:r>
              <a:rPr lang="es-CL" b="1" dirty="0">
                <a:solidFill>
                  <a:schemeClr val="tx1"/>
                </a:solidFill>
              </a:rPr>
              <a:t>Tener 3 factores puede aumentar riesgo a un 50%</a:t>
            </a:r>
          </a:p>
          <a:p>
            <a:pPr algn="just"/>
            <a:r>
              <a:rPr lang="es-CL" b="1" dirty="0">
                <a:solidFill>
                  <a:schemeClr val="tx1"/>
                </a:solidFill>
              </a:rPr>
              <a:t>Epilepsia lóbulo temporal: 35% </a:t>
            </a:r>
            <a:r>
              <a:rPr lang="es-CL" dirty="0">
                <a:solidFill>
                  <a:schemeClr val="tx1"/>
                </a:solidFill>
              </a:rPr>
              <a:t>tuvo historia de crisis compleja o prolongada cuando niño.</a:t>
            </a:r>
          </a:p>
        </p:txBody>
      </p:sp>
      <p:graphicFrame>
        <p:nvGraphicFramePr>
          <p:cNvPr id="7" name="Marcador de contenido 3"/>
          <p:cNvGraphicFramePr>
            <a:graphicFrameLocks/>
          </p:cNvGraphicFramePr>
          <p:nvPr>
            <p:extLst>
              <p:ext uri="{D42A27DB-BD31-4B8C-83A1-F6EECF244321}">
                <p14:modId xmlns:p14="http://schemas.microsoft.com/office/powerpoint/2010/main" val="1609017968"/>
              </p:ext>
            </p:extLst>
          </p:nvPr>
        </p:nvGraphicFramePr>
        <p:xfrm>
          <a:off x="-324544" y="1772816"/>
          <a:ext cx="5250872" cy="408709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11">
            <a:hlinkClick r:id="" action="ppaction://media"/>
            <a:extLst>
              <a:ext uri="{FF2B5EF4-FFF2-40B4-BE49-F238E27FC236}">
                <a16:creationId xmlns:a16="http://schemas.microsoft.com/office/drawing/2014/main" id="{81017269-3D5D-4386-9FBA-9973DB263D7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79355699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4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5125"/>
            <a:ext cx="7886700" cy="1325563"/>
          </a:xfrm>
        </p:spPr>
        <p:txBody>
          <a:bodyPr>
            <a:normAutofit/>
          </a:bodyPr>
          <a:lstStyle/>
          <a:p>
            <a:r>
              <a:rPr lang="es-CL"/>
              <a:t>Evaluación</a:t>
            </a:r>
            <a:endParaRPr lang="es-CL" dirty="0"/>
          </a:p>
        </p:txBody>
      </p:sp>
      <p:sp>
        <p:nvSpPr>
          <p:cNvPr id="3" name="Marcador de contenido 2"/>
          <p:cNvSpPr>
            <a:spLocks noGrp="1"/>
          </p:cNvSpPr>
          <p:nvPr>
            <p:ph idx="1"/>
          </p:nvPr>
        </p:nvSpPr>
        <p:spPr>
          <a:xfrm>
            <a:off x="628650" y="1825625"/>
            <a:ext cx="2848355" cy="4351338"/>
          </a:xfrm>
        </p:spPr>
        <p:txBody>
          <a:bodyPr>
            <a:normAutofit/>
          </a:bodyPr>
          <a:lstStyle/>
          <a:p>
            <a:r>
              <a:rPr lang="es-CL" sz="1700" dirty="0"/>
              <a:t>Determinar causa de la fiebre</a:t>
            </a:r>
          </a:p>
          <a:p>
            <a:r>
              <a:rPr lang="es-CL" sz="1700" dirty="0"/>
              <a:t>Buscar historia de CF o epilepsia en la familia</a:t>
            </a:r>
          </a:p>
          <a:p>
            <a:r>
              <a:rPr lang="es-CL" sz="1700" dirty="0"/>
              <a:t>Inmunizaciones</a:t>
            </a:r>
          </a:p>
          <a:p>
            <a:r>
              <a:rPr lang="es-CL" sz="1700" dirty="0"/>
              <a:t>Uso reciente de ATB</a:t>
            </a:r>
          </a:p>
          <a:p>
            <a:r>
              <a:rPr lang="es-CL" sz="1700" dirty="0"/>
              <a:t>Duración de la convulsión </a:t>
            </a:r>
          </a:p>
          <a:p>
            <a:r>
              <a:rPr lang="es-CL" sz="1700" dirty="0"/>
              <a:t>Estado </a:t>
            </a:r>
            <a:r>
              <a:rPr lang="es-CL" sz="1700" dirty="0" err="1"/>
              <a:t>postictal</a:t>
            </a:r>
            <a:r>
              <a:rPr lang="es-CL" sz="1700" dirty="0"/>
              <a:t> </a:t>
            </a:r>
          </a:p>
          <a:p>
            <a:r>
              <a:rPr lang="es-CL" sz="1700" dirty="0"/>
              <a:t>Presencia de signos meníngeos</a:t>
            </a:r>
          </a:p>
          <a:p>
            <a:r>
              <a:rPr lang="es-CL" sz="1700" dirty="0"/>
              <a:t>Nivel de conciencia </a:t>
            </a:r>
          </a:p>
        </p:txBody>
      </p:sp>
      <p:pic>
        <p:nvPicPr>
          <p:cNvPr id="6" name="Imagen 5">
            <a:extLst>
              <a:ext uri="{FF2B5EF4-FFF2-40B4-BE49-F238E27FC236}">
                <a16:creationId xmlns:a16="http://schemas.microsoft.com/office/drawing/2014/main" id="{95A7928D-7A7B-4226-9C8A-72E509CAC9BF}"/>
              </a:ext>
            </a:extLst>
          </p:cNvPr>
          <p:cNvPicPr>
            <a:picLocks noChangeAspect="1"/>
          </p:cNvPicPr>
          <p:nvPr/>
        </p:nvPicPr>
        <p:blipFill rotWithShape="1">
          <a:blip r:embed="rId5"/>
          <a:srcRect l="17073" r="32324" b="2"/>
          <a:stretch/>
        </p:blipFill>
        <p:spPr>
          <a:xfrm>
            <a:off x="3840480" y="1904281"/>
            <a:ext cx="4674870" cy="4272681"/>
          </a:xfrm>
          <a:prstGeom prst="rect">
            <a:avLst/>
          </a:prstGeom>
        </p:spPr>
      </p:pic>
      <p:pic>
        <p:nvPicPr>
          <p:cNvPr id="5" name="12">
            <a:hlinkClick r:id="" action="ppaction://media"/>
            <a:extLst>
              <a:ext uri="{FF2B5EF4-FFF2-40B4-BE49-F238E27FC236}">
                <a16:creationId xmlns:a16="http://schemas.microsoft.com/office/drawing/2014/main" id="{0D02A920-C463-4350-80A6-DE2EED2744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0442646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4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8">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595246" y="386930"/>
            <a:ext cx="7549592" cy="1298448"/>
          </a:xfrm>
        </p:spPr>
        <p:txBody>
          <a:bodyPr anchor="b">
            <a:normAutofit/>
          </a:bodyPr>
          <a:lstStyle/>
          <a:p>
            <a:r>
              <a:rPr lang="es-ES" sz="4200"/>
              <a:t>Signos sugerentes infección SNC</a:t>
            </a:r>
          </a:p>
        </p:txBody>
      </p:sp>
      <p:sp>
        <p:nvSpPr>
          <p:cNvPr id="17"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1998845"/>
            <a:ext cx="859094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8537521"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p:cNvSpPr>
            <a:spLocks noGrp="1"/>
          </p:cNvSpPr>
          <p:nvPr>
            <p:ph idx="1"/>
          </p:nvPr>
        </p:nvSpPr>
        <p:spPr>
          <a:xfrm>
            <a:off x="595245" y="2599509"/>
            <a:ext cx="3398174" cy="3639450"/>
          </a:xfrm>
        </p:spPr>
        <p:txBody>
          <a:bodyPr anchor="ctr">
            <a:normAutofit/>
          </a:bodyPr>
          <a:lstStyle/>
          <a:p>
            <a:r>
              <a:rPr lang="es-ES" sz="1700"/>
              <a:t>Irritabilidad, letargo</a:t>
            </a:r>
          </a:p>
          <a:p>
            <a:r>
              <a:rPr lang="es-ES" sz="1700"/>
              <a:t>Crisis febriles complejas</a:t>
            </a:r>
          </a:p>
          <a:p>
            <a:r>
              <a:rPr lang="es-ES" sz="1700"/>
              <a:t>Signos de meningitis o encefalitis </a:t>
            </a:r>
          </a:p>
          <a:p>
            <a:r>
              <a:rPr lang="es-ES" sz="1700"/>
              <a:t>Alteración de conciencia postictal prolongada (&gt;1 hr)</a:t>
            </a:r>
          </a:p>
          <a:p>
            <a:r>
              <a:rPr lang="es-ES" sz="1700"/>
              <a:t>Tratamiento con ATB previo</a:t>
            </a:r>
          </a:p>
          <a:p>
            <a:r>
              <a:rPr lang="es-ES" sz="1700"/>
              <a:t>Inmunización incompleta en niños de 6 a 18 meses (H. influenzae b y S. pneumoniae)</a:t>
            </a:r>
          </a:p>
          <a:p>
            <a:endParaRPr lang="es-ES" sz="1700"/>
          </a:p>
        </p:txBody>
      </p:sp>
      <p:pic>
        <p:nvPicPr>
          <p:cNvPr id="4" name="Imagen 3">
            <a:extLst>
              <a:ext uri="{FF2B5EF4-FFF2-40B4-BE49-F238E27FC236}">
                <a16:creationId xmlns:a16="http://schemas.microsoft.com/office/drawing/2014/main" id="{1591BA3F-0AB4-4EC1-B84D-C89CF2DF424D}"/>
              </a:ext>
            </a:extLst>
          </p:cNvPr>
          <p:cNvPicPr>
            <a:picLocks noChangeAspect="1"/>
          </p:cNvPicPr>
          <p:nvPr/>
        </p:nvPicPr>
        <p:blipFill rotWithShape="1">
          <a:blip r:embed="rId5"/>
          <a:srcRect l="28569" r="6433"/>
          <a:stretch/>
        </p:blipFill>
        <p:spPr>
          <a:xfrm>
            <a:off x="4433649" y="2484255"/>
            <a:ext cx="3862707" cy="3714244"/>
          </a:xfrm>
          <a:prstGeom prst="rect">
            <a:avLst/>
          </a:prstGeom>
        </p:spPr>
      </p:pic>
      <p:sp>
        <p:nvSpPr>
          <p:cNvPr id="15" name="Rectangle 14">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23318" y="2332075"/>
            <a:ext cx="781700"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onido grabado">
            <a:hlinkClick r:id="" action="ppaction://media"/>
            <a:extLst>
              <a:ext uri="{FF2B5EF4-FFF2-40B4-BE49-F238E27FC236}">
                <a16:creationId xmlns:a16="http://schemas.microsoft.com/office/drawing/2014/main" id="{C8499A7F-99A0-4BD6-BECF-93B79A740E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1501915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5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971600" y="-249990"/>
            <a:ext cx="7886700" cy="1325563"/>
          </a:xfrm>
        </p:spPr>
        <p:txBody>
          <a:bodyPr>
            <a:normAutofit/>
          </a:bodyPr>
          <a:lstStyle/>
          <a:p>
            <a:r>
              <a:rPr lang="es-CL" dirty="0"/>
              <a:t>Estudio Convulsión febril</a:t>
            </a:r>
          </a:p>
        </p:txBody>
      </p:sp>
      <p:graphicFrame>
        <p:nvGraphicFramePr>
          <p:cNvPr id="4" name="Marcador de contenido 3">
            <a:extLst>
              <a:ext uri="{FF2B5EF4-FFF2-40B4-BE49-F238E27FC236}">
                <a16:creationId xmlns:a16="http://schemas.microsoft.com/office/drawing/2014/main" id="{C76C75BA-85DE-45EB-8A29-588C4F3E6107}"/>
              </a:ext>
            </a:extLst>
          </p:cNvPr>
          <p:cNvGraphicFramePr>
            <a:graphicFrameLocks noGrp="1"/>
          </p:cNvGraphicFramePr>
          <p:nvPr>
            <p:ph idx="1"/>
            <p:extLst>
              <p:ext uri="{D42A27DB-BD31-4B8C-83A1-F6EECF244321}">
                <p14:modId xmlns:p14="http://schemas.microsoft.com/office/powerpoint/2010/main" val="3013053325"/>
              </p:ext>
            </p:extLst>
          </p:nvPr>
        </p:nvGraphicFramePr>
        <p:xfrm>
          <a:off x="628650" y="1052736"/>
          <a:ext cx="4951462" cy="54726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Imagen 2">
            <a:extLst>
              <a:ext uri="{FF2B5EF4-FFF2-40B4-BE49-F238E27FC236}">
                <a16:creationId xmlns:a16="http://schemas.microsoft.com/office/drawing/2014/main" id="{AD5DB7F0-8E36-4F4B-9E75-70EA9F90FF7E}"/>
              </a:ext>
            </a:extLst>
          </p:cNvPr>
          <p:cNvPicPr>
            <a:picLocks noChangeAspect="1"/>
          </p:cNvPicPr>
          <p:nvPr/>
        </p:nvPicPr>
        <p:blipFill rotWithShape="1">
          <a:blip r:embed="rId10"/>
          <a:srcRect l="21122" r="33780" b="-1"/>
          <a:stretch/>
        </p:blipFill>
        <p:spPr>
          <a:xfrm>
            <a:off x="827584" y="1097617"/>
            <a:ext cx="1656184" cy="1859480"/>
          </a:xfrm>
          <a:prstGeom prst="rect">
            <a:avLst/>
          </a:prstGeom>
        </p:spPr>
      </p:pic>
      <p:pic>
        <p:nvPicPr>
          <p:cNvPr id="5" name="Sonido grabado">
            <a:hlinkClick r:id="" action="ppaction://media"/>
            <a:extLst>
              <a:ext uri="{FF2B5EF4-FFF2-40B4-BE49-F238E27FC236}">
                <a16:creationId xmlns:a16="http://schemas.microsoft.com/office/drawing/2014/main" id="{D3315758-587B-4609-953C-4E3BED39C21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542428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6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chor="ctr"/>
          <a:lstStyle/>
          <a:p>
            <a:r>
              <a:rPr lang="es-CL" dirty="0"/>
              <a:t>Estudio Convulsión Febril</a:t>
            </a:r>
          </a:p>
        </p:txBody>
      </p:sp>
      <p:graphicFrame>
        <p:nvGraphicFramePr>
          <p:cNvPr id="4" name="Marcador de contenido 3"/>
          <p:cNvGraphicFramePr>
            <a:graphicFrameLocks noGrp="1"/>
          </p:cNvGraphicFramePr>
          <p:nvPr>
            <p:ph idx="1"/>
          </p:nvPr>
        </p:nvGraphicFramePr>
        <p:xfrm>
          <a:off x="581024" y="1981200"/>
          <a:ext cx="7989920" cy="96724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5" name="Marcador de contenido 3"/>
          <p:cNvGraphicFramePr>
            <a:graphicFrameLocks/>
          </p:cNvGraphicFramePr>
          <p:nvPr/>
        </p:nvGraphicFramePr>
        <p:xfrm>
          <a:off x="581024" y="3022869"/>
          <a:ext cx="7989920" cy="96724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6" name="Rectángulo redondeado 5"/>
          <p:cNvSpPr/>
          <p:nvPr/>
        </p:nvSpPr>
        <p:spPr>
          <a:xfrm>
            <a:off x="581024" y="5256306"/>
            <a:ext cx="3630758" cy="1379101"/>
          </a:xfrm>
          <a:prstGeom prst="round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es-CL" sz="1500" dirty="0"/>
              <a:t>Indicación </a:t>
            </a:r>
            <a:r>
              <a:rPr lang="es-CL" sz="1500" dirty="0" err="1"/>
              <a:t>neuroimagen</a:t>
            </a:r>
            <a:r>
              <a:rPr lang="es-CL" sz="1500" dirty="0"/>
              <a:t>:</a:t>
            </a:r>
          </a:p>
          <a:p>
            <a:pPr marL="285750" indent="-285750">
              <a:buFont typeface="Arial" panose="020B0604020202020204" pitchFamily="34" charset="0"/>
              <a:buChar char="•"/>
            </a:pPr>
            <a:r>
              <a:rPr lang="es-CL" sz="1500" dirty="0"/>
              <a:t>CF prolongada</a:t>
            </a:r>
          </a:p>
          <a:p>
            <a:pPr marL="285750" indent="-285750">
              <a:buFont typeface="Arial" panose="020B0604020202020204" pitchFamily="34" charset="0"/>
              <a:buChar char="•"/>
            </a:pPr>
            <a:r>
              <a:rPr lang="es-CL" sz="1500" dirty="0"/>
              <a:t>CF compleja recurrente</a:t>
            </a:r>
          </a:p>
          <a:p>
            <a:pPr marL="285750" indent="-285750">
              <a:buFont typeface="Arial" panose="020B0604020202020204" pitchFamily="34" charset="0"/>
              <a:buChar char="•"/>
            </a:pPr>
            <a:r>
              <a:rPr lang="es-CL" sz="1500" dirty="0"/>
              <a:t>RDSM</a:t>
            </a:r>
          </a:p>
          <a:p>
            <a:pPr marL="285750" indent="-285750">
              <a:buFont typeface="Arial" panose="020B0604020202020204" pitchFamily="34" charset="0"/>
              <a:buChar char="•"/>
            </a:pPr>
            <a:r>
              <a:rPr lang="es-CL" sz="1500" dirty="0"/>
              <a:t>Signos de enfermedad </a:t>
            </a:r>
            <a:r>
              <a:rPr lang="es-CL" sz="1500" dirty="0" err="1"/>
              <a:t>neurocutánea</a:t>
            </a:r>
            <a:endParaRPr lang="es-CL" sz="1500" dirty="0"/>
          </a:p>
        </p:txBody>
      </p:sp>
      <p:sp>
        <p:nvSpPr>
          <p:cNvPr id="8" name="Rectángulo redondeado 7"/>
          <p:cNvSpPr/>
          <p:nvPr/>
        </p:nvSpPr>
        <p:spPr>
          <a:xfrm>
            <a:off x="5104168" y="5128611"/>
            <a:ext cx="3630758" cy="1634490"/>
          </a:xfrm>
          <a:prstGeom prst="roundRect">
            <a:avLst/>
          </a:prstGeom>
        </p:spPr>
        <p:style>
          <a:lnRef idx="1">
            <a:schemeClr val="accent1"/>
          </a:lnRef>
          <a:fillRef idx="3">
            <a:schemeClr val="accent1"/>
          </a:fillRef>
          <a:effectRef idx="2">
            <a:schemeClr val="accent1"/>
          </a:effectRef>
          <a:fontRef idx="minor">
            <a:schemeClr val="lt1"/>
          </a:fontRef>
        </p:style>
        <p:txBody>
          <a:bodyPr wrap="square" lIns="72000" rIns="0">
            <a:spAutoFit/>
          </a:bodyPr>
          <a:lstStyle/>
          <a:p>
            <a:r>
              <a:rPr lang="es-ES" sz="1500" dirty="0"/>
              <a:t>PL:</a:t>
            </a:r>
          </a:p>
          <a:p>
            <a:pPr marL="285750" indent="-285750">
              <a:buFont typeface="Arial" panose="020B0604020202020204" pitchFamily="34" charset="0"/>
              <a:buChar char="•"/>
            </a:pPr>
            <a:r>
              <a:rPr lang="es-ES" sz="1500" dirty="0"/>
              <a:t>En todo menor a 12 meses</a:t>
            </a:r>
          </a:p>
          <a:p>
            <a:pPr marL="285750" indent="-285750">
              <a:buFont typeface="Arial" panose="020B0604020202020204" pitchFamily="34" charset="0"/>
              <a:buChar char="•"/>
            </a:pPr>
            <a:r>
              <a:rPr lang="es-ES" sz="1500" dirty="0"/>
              <a:t>Convulsión + fiebre + signos meníngeos</a:t>
            </a:r>
          </a:p>
          <a:p>
            <a:pPr marL="285750" indent="-285750">
              <a:buFont typeface="Arial" panose="020B0604020202020204" pitchFamily="34" charset="0"/>
              <a:buChar char="•"/>
            </a:pPr>
            <a:r>
              <a:rPr lang="es-ES" sz="1500" dirty="0"/>
              <a:t>Clínica sugerente de infección SNC</a:t>
            </a:r>
          </a:p>
          <a:p>
            <a:pPr marL="285750" indent="-285750">
              <a:buFont typeface="Arial" panose="020B0604020202020204" pitchFamily="34" charset="0"/>
              <a:buChar char="•"/>
            </a:pPr>
            <a:r>
              <a:rPr lang="es-ES" sz="1500" dirty="0"/>
              <a:t>Niño entre 6 -12 meses sin vacunas</a:t>
            </a:r>
          </a:p>
          <a:p>
            <a:pPr marL="285750" indent="-285750">
              <a:buFont typeface="Arial" panose="020B0604020202020204" pitchFamily="34" charset="0"/>
              <a:buChar char="•"/>
            </a:pPr>
            <a:r>
              <a:rPr lang="es-ES" sz="1500" dirty="0"/>
              <a:t>En </a:t>
            </a:r>
            <a:r>
              <a:rPr lang="es-ES" sz="1500" dirty="0" err="1"/>
              <a:t>tto</a:t>
            </a:r>
            <a:r>
              <a:rPr lang="es-ES" sz="1500" dirty="0"/>
              <a:t> ATB previo</a:t>
            </a:r>
          </a:p>
        </p:txBody>
      </p:sp>
      <p:sp>
        <p:nvSpPr>
          <p:cNvPr id="9" name="Rectángulo redondeado 8"/>
          <p:cNvSpPr/>
          <p:nvPr/>
        </p:nvSpPr>
        <p:spPr>
          <a:xfrm>
            <a:off x="2683367" y="4324505"/>
            <a:ext cx="3785234" cy="597404"/>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s-CL" dirty="0"/>
              <a:t>EEG no se recomienda en periodo agudo </a:t>
            </a:r>
          </a:p>
        </p:txBody>
      </p:sp>
      <p:pic>
        <p:nvPicPr>
          <p:cNvPr id="7" name="Sonido grabado">
            <a:hlinkClick r:id="" action="ppaction://media"/>
            <a:extLst>
              <a:ext uri="{FF2B5EF4-FFF2-40B4-BE49-F238E27FC236}">
                <a16:creationId xmlns:a16="http://schemas.microsoft.com/office/drawing/2014/main" id="{65E6A6D4-82BD-4A76-ACF6-5D3D0F5F5F3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1297530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27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595246" y="386930"/>
            <a:ext cx="7549592" cy="1298448"/>
          </a:xfrm>
        </p:spPr>
        <p:txBody>
          <a:bodyPr anchor="b">
            <a:normAutofit/>
          </a:bodyPr>
          <a:lstStyle/>
          <a:p>
            <a:r>
              <a:rPr lang="es-CL" sz="4200"/>
              <a:t>Tratamiento</a:t>
            </a:r>
          </a:p>
        </p:txBody>
      </p:sp>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1998845"/>
            <a:ext cx="859094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8537521"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p:cNvSpPr>
            <a:spLocks noGrp="1"/>
          </p:cNvSpPr>
          <p:nvPr>
            <p:ph idx="1"/>
          </p:nvPr>
        </p:nvSpPr>
        <p:spPr>
          <a:xfrm>
            <a:off x="595245" y="2599509"/>
            <a:ext cx="3398174" cy="3639450"/>
          </a:xfrm>
        </p:spPr>
        <p:txBody>
          <a:bodyPr anchor="ctr">
            <a:normAutofit/>
          </a:bodyPr>
          <a:lstStyle/>
          <a:p>
            <a:r>
              <a:rPr lang="es-CL" sz="1700" dirty="0"/>
              <a:t>Crisis simples y la mayoría de las complejas: &lt;2-3 min.</a:t>
            </a:r>
            <a:endParaRPr lang="es-CL" sz="1700" b="1" dirty="0"/>
          </a:p>
          <a:p>
            <a:r>
              <a:rPr lang="es-CL" sz="1700" b="1" dirty="0"/>
              <a:t>5 min</a:t>
            </a:r>
            <a:r>
              <a:rPr lang="es-CL" sz="1700" dirty="0"/>
              <a:t>: punto de corte para iniciar intervención terapéutica activa (mayor potencial para inducir daño neuronal permanente)</a:t>
            </a:r>
          </a:p>
          <a:p>
            <a:r>
              <a:rPr lang="es-CL" sz="1700" dirty="0"/>
              <a:t>Manejo extrahospitalario: soporte vital básico y eventual administración de diazepam rectal (</a:t>
            </a:r>
            <a:r>
              <a:rPr lang="en-US" sz="1700" dirty="0"/>
              <a:t>(0.5 mg/kg) </a:t>
            </a:r>
            <a:r>
              <a:rPr lang="es-CL" sz="1700" dirty="0"/>
              <a:t>o </a:t>
            </a:r>
            <a:r>
              <a:rPr lang="es-CL" sz="1700" b="1" dirty="0"/>
              <a:t>midazolam intranasal o en mucosa oral (0.3 mg/kg)</a:t>
            </a:r>
          </a:p>
        </p:txBody>
      </p:sp>
      <p:pic>
        <p:nvPicPr>
          <p:cNvPr id="4" name="Imagen 3">
            <a:extLst>
              <a:ext uri="{FF2B5EF4-FFF2-40B4-BE49-F238E27FC236}">
                <a16:creationId xmlns:a16="http://schemas.microsoft.com/office/drawing/2014/main" id="{F1D55174-24F9-4897-BF4A-D19DB3A24423}"/>
              </a:ext>
            </a:extLst>
          </p:cNvPr>
          <p:cNvPicPr>
            <a:picLocks noChangeAspect="1"/>
          </p:cNvPicPr>
          <p:nvPr/>
        </p:nvPicPr>
        <p:blipFill rotWithShape="1">
          <a:blip r:embed="rId7"/>
          <a:srcRect l="35750" r="5752" b="2"/>
          <a:stretch/>
        </p:blipFill>
        <p:spPr>
          <a:xfrm>
            <a:off x="4433649" y="2484255"/>
            <a:ext cx="3862707" cy="3714244"/>
          </a:xfrm>
          <a:prstGeom prst="rect">
            <a:avLst/>
          </a:prstGeom>
        </p:spPr>
      </p:pic>
      <p:sp>
        <p:nvSpPr>
          <p:cNvPr id="15" name="Rectangle 14">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23318" y="2332075"/>
            <a:ext cx="781700"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onido grabado">
            <a:hlinkClick r:id="" action="ppaction://media"/>
            <a:extLst>
              <a:ext uri="{FF2B5EF4-FFF2-40B4-BE49-F238E27FC236}">
                <a16:creationId xmlns:a16="http://schemas.microsoft.com/office/drawing/2014/main" id="{33A3AAAF-82DD-4340-B1A6-C86915B5F77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27525" y="3184525"/>
            <a:ext cx="487363" cy="487363"/>
          </a:xfrm>
          <a:prstGeom prst="rect">
            <a:avLst/>
          </a:prstGeom>
        </p:spPr>
      </p:pic>
      <p:pic>
        <p:nvPicPr>
          <p:cNvPr id="7" name="Sonido grabado">
            <a:hlinkClick r:id="" action="ppaction://media"/>
            <a:extLst>
              <a:ext uri="{FF2B5EF4-FFF2-40B4-BE49-F238E27FC236}">
                <a16:creationId xmlns:a16="http://schemas.microsoft.com/office/drawing/2014/main" id="{BB57B8B2-C164-4F92-876F-E0A7E633999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0913485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724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595246" y="386930"/>
            <a:ext cx="7549592" cy="1298448"/>
          </a:xfrm>
        </p:spPr>
        <p:txBody>
          <a:bodyPr anchor="b">
            <a:normAutofit/>
          </a:bodyPr>
          <a:lstStyle/>
          <a:p>
            <a:r>
              <a:rPr lang="es-CL" sz="4200"/>
              <a:t>Tratamiento</a:t>
            </a:r>
          </a:p>
        </p:txBody>
      </p:sp>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1998845"/>
            <a:ext cx="859094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8537521"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p:cNvSpPr>
            <a:spLocks noGrp="1"/>
          </p:cNvSpPr>
          <p:nvPr>
            <p:ph idx="1"/>
          </p:nvPr>
        </p:nvSpPr>
        <p:spPr>
          <a:xfrm>
            <a:off x="595245" y="2599509"/>
            <a:ext cx="3398174" cy="3639450"/>
          </a:xfrm>
        </p:spPr>
        <p:txBody>
          <a:bodyPr anchor="ctr">
            <a:normAutofit/>
          </a:bodyPr>
          <a:lstStyle/>
          <a:p>
            <a:r>
              <a:rPr lang="es-CL" sz="1700"/>
              <a:t>Intrahospitalario: no difiere de convulsiones afebriles o status </a:t>
            </a:r>
            <a:r>
              <a:rPr lang="es-CL" sz="1700">
                <a:sym typeface="Wingdings" panose="05000000000000000000" pitchFamily="2" charset="2"/>
              </a:rPr>
              <a:t> manejo basado en 3 etapas:</a:t>
            </a:r>
          </a:p>
          <a:p>
            <a:pPr marL="666900" lvl="1" indent="-342900">
              <a:buFont typeface="+mj-lt"/>
              <a:buAutoNum type="arabicPeriod"/>
            </a:pPr>
            <a:r>
              <a:rPr lang="es-CL" sz="1700"/>
              <a:t>BZD en convulsiones &lt;30 min</a:t>
            </a:r>
          </a:p>
          <a:p>
            <a:pPr marL="666900" lvl="1" indent="-342900">
              <a:buFont typeface="+mj-lt"/>
              <a:buAutoNum type="arabicPeriod"/>
            </a:pPr>
            <a:r>
              <a:rPr lang="es-CL" sz="1700"/>
              <a:t>Fenitoína o fenobarbital en convulsiones entre 30 y 90 minutos</a:t>
            </a:r>
          </a:p>
          <a:p>
            <a:pPr marL="666900" lvl="1" indent="-342900">
              <a:buFont typeface="+mj-lt"/>
              <a:buAutoNum type="arabicPeriod"/>
            </a:pPr>
            <a:r>
              <a:rPr lang="es-CL" sz="1700"/>
              <a:t>Anestésicos para convulsiones refractarias de mas de 90 min</a:t>
            </a:r>
          </a:p>
        </p:txBody>
      </p:sp>
      <p:pic>
        <p:nvPicPr>
          <p:cNvPr id="4" name="Imagen 3">
            <a:extLst>
              <a:ext uri="{FF2B5EF4-FFF2-40B4-BE49-F238E27FC236}">
                <a16:creationId xmlns:a16="http://schemas.microsoft.com/office/drawing/2014/main" id="{239B4EAF-9C51-4D75-BA86-D83475987877}"/>
              </a:ext>
            </a:extLst>
          </p:cNvPr>
          <p:cNvPicPr>
            <a:picLocks noChangeAspect="1"/>
          </p:cNvPicPr>
          <p:nvPr/>
        </p:nvPicPr>
        <p:blipFill rotWithShape="1">
          <a:blip r:embed="rId5"/>
          <a:srcRect l="39319" r="2441" b="-3"/>
          <a:stretch/>
        </p:blipFill>
        <p:spPr>
          <a:xfrm>
            <a:off x="4433649" y="2484255"/>
            <a:ext cx="3862707" cy="3714244"/>
          </a:xfrm>
          <a:prstGeom prst="rect">
            <a:avLst/>
          </a:prstGeom>
        </p:spPr>
      </p:pic>
      <p:sp>
        <p:nvSpPr>
          <p:cNvPr id="15" name="Rectangle 14">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23318" y="2332075"/>
            <a:ext cx="781700"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onido grabado">
            <a:hlinkClick r:id="" action="ppaction://media"/>
            <a:extLst>
              <a:ext uri="{FF2B5EF4-FFF2-40B4-BE49-F238E27FC236}">
                <a16:creationId xmlns:a16="http://schemas.microsoft.com/office/drawing/2014/main" id="{B645090A-650A-4C4B-BEEE-36EAE5DC98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5677655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8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chor="ctr"/>
          <a:lstStyle/>
          <a:p>
            <a:r>
              <a:rPr lang="es-CL" dirty="0"/>
              <a:t>Tratamiento - recurrencia </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260350565"/>
              </p:ext>
            </p:extLst>
          </p:nvPr>
        </p:nvGraphicFramePr>
        <p:xfrm>
          <a:off x="323528" y="1556792"/>
          <a:ext cx="8266144" cy="41605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CuadroTexto 4">
            <a:extLst>
              <a:ext uri="{FF2B5EF4-FFF2-40B4-BE49-F238E27FC236}">
                <a16:creationId xmlns:a16="http://schemas.microsoft.com/office/drawing/2014/main" id="{47236751-0493-488D-900B-77D3D2CD61EE}"/>
              </a:ext>
            </a:extLst>
          </p:cNvPr>
          <p:cNvSpPr txBox="1"/>
          <p:nvPr/>
        </p:nvSpPr>
        <p:spPr>
          <a:xfrm>
            <a:off x="1216240" y="5834676"/>
            <a:ext cx="6480720" cy="646331"/>
          </a:xfrm>
          <a:prstGeom prst="rect">
            <a:avLst/>
          </a:prstGeom>
          <a:noFill/>
        </p:spPr>
        <p:txBody>
          <a:bodyPr wrap="square" rtlCol="0">
            <a:spAutoFit/>
          </a:bodyPr>
          <a:lstStyle/>
          <a:p>
            <a:r>
              <a:rPr lang="es-CL" dirty="0"/>
              <a:t>Si se usa tratamiento profiláctico: Status febriles, CF muy frecuentes.</a:t>
            </a:r>
          </a:p>
        </p:txBody>
      </p:sp>
      <p:pic>
        <p:nvPicPr>
          <p:cNvPr id="3" name="Sonido grabado">
            <a:hlinkClick r:id="" action="ppaction://media"/>
            <a:extLst>
              <a:ext uri="{FF2B5EF4-FFF2-40B4-BE49-F238E27FC236}">
                <a16:creationId xmlns:a16="http://schemas.microsoft.com/office/drawing/2014/main" id="{0025837F-CC2C-4F44-9FD1-E1C3B15C3BE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1582823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4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ítulo 4">
            <a:extLst>
              <a:ext uri="{FF2B5EF4-FFF2-40B4-BE49-F238E27FC236}">
                <a16:creationId xmlns:a16="http://schemas.microsoft.com/office/drawing/2014/main" id="{5CFB6C85-06CF-45F8-A4C8-EB731E421E50}"/>
              </a:ext>
            </a:extLst>
          </p:cNvPr>
          <p:cNvSpPr>
            <a:spLocks noGrp="1"/>
          </p:cNvSpPr>
          <p:nvPr>
            <p:ph type="title"/>
          </p:nvPr>
        </p:nvSpPr>
        <p:spPr>
          <a:xfrm>
            <a:off x="595246" y="386930"/>
            <a:ext cx="7549592" cy="1298448"/>
          </a:xfrm>
        </p:spPr>
        <p:txBody>
          <a:bodyPr anchor="b">
            <a:normAutofit/>
          </a:bodyPr>
          <a:lstStyle/>
          <a:p>
            <a:r>
              <a:rPr lang="es-CL" sz="4200"/>
              <a:t>Resumiendo</a:t>
            </a:r>
          </a:p>
        </p:txBody>
      </p:sp>
      <p:sp>
        <p:nvSpPr>
          <p:cNvPr id="74" name="Rectangle 73">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1998845"/>
            <a:ext cx="859094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8537521"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19" name="Rectangle 3"/>
          <p:cNvSpPr>
            <a:spLocks noGrp="1" noChangeArrowheads="1"/>
          </p:cNvSpPr>
          <p:nvPr>
            <p:ph idx="1"/>
          </p:nvPr>
        </p:nvSpPr>
        <p:spPr>
          <a:xfrm>
            <a:off x="595245" y="2599509"/>
            <a:ext cx="3398174" cy="3639450"/>
          </a:xfrm>
        </p:spPr>
        <p:txBody>
          <a:bodyPr anchor="ctr">
            <a:normAutofit fontScale="92500"/>
          </a:bodyPr>
          <a:lstStyle/>
          <a:p>
            <a:pPr lvl="1" eaLnBrk="1" hangingPunct="1">
              <a:buClr>
                <a:srgbClr val="FF9900"/>
              </a:buClr>
            </a:pPr>
            <a:r>
              <a:rPr lang="es-CL" sz="1700" dirty="0">
                <a:ln w="10541" cmpd="sng">
                  <a:solidFill>
                    <a:schemeClr val="accent1">
                      <a:shade val="88000"/>
                      <a:satMod val="110000"/>
                    </a:schemeClr>
                  </a:solidFill>
                  <a:prstDash val="solid"/>
                </a:ln>
              </a:rPr>
              <a:t>Una CF es un evento común y benigno en niños entre los 3 meses y los 6 años de edad.</a:t>
            </a:r>
          </a:p>
          <a:p>
            <a:pPr lvl="1" eaLnBrk="1" hangingPunct="1">
              <a:buClr>
                <a:srgbClr val="FF9900"/>
              </a:buClr>
            </a:pPr>
            <a:r>
              <a:rPr lang="es-CL" sz="1700" dirty="0">
                <a:ln w="10541" cmpd="sng">
                  <a:solidFill>
                    <a:schemeClr val="accent1">
                      <a:shade val="88000"/>
                      <a:satMod val="110000"/>
                    </a:schemeClr>
                  </a:solidFill>
                  <a:prstDash val="solid"/>
                </a:ln>
              </a:rPr>
              <a:t>La mayoría de los niños tiene un excelente pronóstico.</a:t>
            </a:r>
          </a:p>
          <a:p>
            <a:pPr lvl="1" eaLnBrk="1" hangingPunct="1">
              <a:buClr>
                <a:srgbClr val="FF9900"/>
              </a:buClr>
            </a:pPr>
            <a:r>
              <a:rPr lang="es-CL" sz="1700" dirty="0">
                <a:ln w="10541" cmpd="sng">
                  <a:solidFill>
                    <a:schemeClr val="accent1">
                      <a:shade val="88000"/>
                      <a:satMod val="110000"/>
                    </a:schemeClr>
                  </a:solidFill>
                  <a:prstDash val="solid"/>
                </a:ln>
              </a:rPr>
              <a:t>Aunque existan terapias efectivas que pueden prevenir la recurrencias de CF , los efectos adversos potenciales de estas terapias no son comparables con los beneficios.</a:t>
            </a:r>
          </a:p>
          <a:p>
            <a:pPr lvl="1" eaLnBrk="1" hangingPunct="1">
              <a:buClr>
                <a:srgbClr val="FF9900"/>
              </a:buClr>
            </a:pPr>
            <a:endParaRPr lang="es-CL" sz="1700" dirty="0">
              <a:ln w="10541" cmpd="sng">
                <a:solidFill>
                  <a:schemeClr val="accent1">
                    <a:shade val="88000"/>
                    <a:satMod val="110000"/>
                  </a:schemeClr>
                </a:solidFill>
                <a:prstDash val="solid"/>
              </a:ln>
            </a:endParaRPr>
          </a:p>
          <a:p>
            <a:pPr lvl="1" eaLnBrk="1" hangingPunct="1">
              <a:buClr>
                <a:srgbClr val="FF9900"/>
              </a:buClr>
            </a:pPr>
            <a:r>
              <a:rPr lang="es-CL" sz="1700" dirty="0">
                <a:ln w="10541" cmpd="sng">
                  <a:solidFill>
                    <a:schemeClr val="accent1">
                      <a:shade val="88000"/>
                      <a:satMod val="110000"/>
                    </a:schemeClr>
                  </a:solidFill>
                  <a:prstDash val="solid"/>
                </a:ln>
              </a:rPr>
              <a:t>Mail: wittingscarlet@gmail.com</a:t>
            </a:r>
          </a:p>
          <a:p>
            <a:r>
              <a:rPr lang="es-CL" sz="1700" dirty="0">
                <a:ln w="10541" cmpd="sng">
                  <a:solidFill>
                    <a:schemeClr val="accent1">
                      <a:shade val="88000"/>
                      <a:satMod val="110000"/>
                    </a:schemeClr>
                  </a:solidFill>
                  <a:prstDash val="solid"/>
                </a:ln>
              </a:rPr>
              <a:t> </a:t>
            </a:r>
            <a:r>
              <a:rPr lang="es-CL" sz="1700" u="sng" dirty="0">
                <a:ln w="10541" cmpd="sng">
                  <a:solidFill>
                    <a:schemeClr val="accent1">
                      <a:shade val="88000"/>
                      <a:satMod val="110000"/>
                    </a:schemeClr>
                  </a:solidFill>
                  <a:prstDash val="solid"/>
                </a:ln>
              </a:rPr>
              <a:t> </a:t>
            </a:r>
            <a:endParaRPr lang="es-CL" sz="1700" dirty="0">
              <a:ln w="10541" cmpd="sng">
                <a:solidFill>
                  <a:schemeClr val="accent1">
                    <a:shade val="88000"/>
                    <a:satMod val="110000"/>
                  </a:schemeClr>
                </a:solidFill>
                <a:prstDash val="solid"/>
              </a:ln>
            </a:endParaRPr>
          </a:p>
          <a:p>
            <a:pPr marL="990600" lvl="1" indent="-533400" eaLnBrk="1" hangingPunct="1">
              <a:buFont typeface="Wingdings" pitchFamily="2" charset="2"/>
              <a:buNone/>
            </a:pPr>
            <a:endParaRPr lang="es-CL" sz="1700" b="1" dirty="0">
              <a:ln w="10541" cmpd="sng">
                <a:solidFill>
                  <a:schemeClr val="accent1">
                    <a:shade val="88000"/>
                    <a:satMod val="110000"/>
                  </a:schemeClr>
                </a:solidFill>
                <a:prstDash val="solid"/>
              </a:ln>
            </a:endParaRPr>
          </a:p>
        </p:txBody>
      </p:sp>
      <p:pic>
        <p:nvPicPr>
          <p:cNvPr id="2" name="Imagen 1">
            <a:extLst>
              <a:ext uri="{FF2B5EF4-FFF2-40B4-BE49-F238E27FC236}">
                <a16:creationId xmlns:a16="http://schemas.microsoft.com/office/drawing/2014/main" id="{CC138415-6CBB-4B27-9655-DF7C5D6FB986}"/>
              </a:ext>
            </a:extLst>
          </p:cNvPr>
          <p:cNvPicPr>
            <a:picLocks noChangeAspect="1"/>
          </p:cNvPicPr>
          <p:nvPr/>
        </p:nvPicPr>
        <p:blipFill rotWithShape="1">
          <a:blip r:embed="rId4"/>
          <a:srcRect l="35316" r="3066" b="1"/>
          <a:stretch/>
        </p:blipFill>
        <p:spPr>
          <a:xfrm>
            <a:off x="4433649" y="2484255"/>
            <a:ext cx="3862707" cy="3714244"/>
          </a:xfrm>
          <a:prstGeom prst="rect">
            <a:avLst/>
          </a:prstGeom>
        </p:spPr>
      </p:pic>
      <p:sp>
        <p:nvSpPr>
          <p:cNvPr id="78" name="Rectangle 77">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23318" y="2332075"/>
            <a:ext cx="781700"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onido grabado">
            <a:hlinkClick r:id="" action="ppaction://media"/>
            <a:extLst>
              <a:ext uri="{FF2B5EF4-FFF2-40B4-BE49-F238E27FC236}">
                <a16:creationId xmlns:a16="http://schemas.microsoft.com/office/drawing/2014/main" id="{B8A622DB-9A3C-4130-903A-6A5180A4FF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4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16597"/>
            <a:ext cx="548639" cy="673460"/>
            <a:chOff x="3940602" y="308034"/>
            <a:chExt cx="2116791" cy="3428999"/>
          </a:xfrm>
          <a:solidFill>
            <a:schemeClr val="accent4"/>
          </a:solidFill>
        </p:grpSpPr>
        <p:sp>
          <p:nvSpPr>
            <p:cNvPr id="31" name="Rectangle 3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59" y="613954"/>
            <a:ext cx="8180615"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782723" y="809898"/>
            <a:ext cx="7457037" cy="1554480"/>
          </a:xfrm>
        </p:spPr>
        <p:txBody>
          <a:bodyPr anchor="ctr">
            <a:normAutofit/>
          </a:bodyPr>
          <a:lstStyle/>
          <a:p>
            <a:r>
              <a:rPr lang="es-CL" sz="4200"/>
              <a:t>DEFINICIÓN </a:t>
            </a:r>
          </a:p>
        </p:txBody>
      </p:sp>
      <p:sp>
        <p:nvSpPr>
          <p:cNvPr id="3" name="Marcador de contenido 2"/>
          <p:cNvSpPr>
            <a:spLocks noGrp="1"/>
          </p:cNvSpPr>
          <p:nvPr>
            <p:ph idx="1"/>
          </p:nvPr>
        </p:nvSpPr>
        <p:spPr>
          <a:xfrm>
            <a:off x="650674" y="2600887"/>
            <a:ext cx="7455989" cy="3124658"/>
          </a:xfrm>
        </p:spPr>
        <p:txBody>
          <a:bodyPr anchor="ctr">
            <a:normAutofit/>
          </a:bodyPr>
          <a:lstStyle/>
          <a:p>
            <a:pPr marL="342900" indent="-342900">
              <a:buFont typeface="+mj-lt"/>
              <a:buAutoNum type="arabicPeriod"/>
            </a:pPr>
            <a:endParaRPr lang="es-CL" dirty="0"/>
          </a:p>
          <a:p>
            <a:pPr marL="342900" indent="-342900">
              <a:buFont typeface="+mj-lt"/>
              <a:buAutoNum type="arabicPeriod"/>
            </a:pPr>
            <a:r>
              <a:rPr lang="es-CL" dirty="0"/>
              <a:t>Convulsión asociada a una temperatura elevada de más de 38°C</a:t>
            </a:r>
          </a:p>
          <a:p>
            <a:pPr marL="342900" indent="-342900">
              <a:buFont typeface="+mj-lt"/>
              <a:buAutoNum type="arabicPeriod"/>
            </a:pPr>
            <a:r>
              <a:rPr lang="es-CL" dirty="0"/>
              <a:t>En un niño menor de 6 años</a:t>
            </a:r>
          </a:p>
          <a:p>
            <a:pPr marL="342900" indent="-342900">
              <a:buFont typeface="+mj-lt"/>
              <a:buAutoNum type="arabicPeriod"/>
            </a:pPr>
            <a:r>
              <a:rPr lang="es-CL" dirty="0"/>
              <a:t>Sin signos de infección o inflamación del SNC</a:t>
            </a:r>
          </a:p>
          <a:p>
            <a:pPr marL="342900" indent="-342900">
              <a:buFont typeface="+mj-lt"/>
              <a:buAutoNum type="arabicPeriod"/>
            </a:pPr>
            <a:r>
              <a:rPr lang="es-CL" dirty="0"/>
              <a:t>Sin anormalidades metabólicas agudas que puedan producir convulsiones</a:t>
            </a:r>
          </a:p>
          <a:p>
            <a:pPr marL="342900" indent="-342900">
              <a:buFont typeface="+mj-lt"/>
              <a:buAutoNum type="arabicPeriod"/>
            </a:pPr>
            <a:r>
              <a:rPr lang="es-CL" dirty="0"/>
              <a:t>Sin historia de convulsiones afebriles previas </a:t>
            </a:r>
          </a:p>
        </p:txBody>
      </p:sp>
      <p:cxnSp>
        <p:nvCxnSpPr>
          <p:cNvPr id="37" name="Straight Connector 3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8650" y="6485313"/>
            <a:ext cx="78867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Rectángulo: esquinas redondeadas 3" descr="Resultado de imagen para niños entre 1-2 años">
            <a:extLst>
              <a:ext uri="{FF2B5EF4-FFF2-40B4-BE49-F238E27FC236}">
                <a16:creationId xmlns:a16="http://schemas.microsoft.com/office/drawing/2014/main" id="{7322F129-3732-4065-BCD7-1EC0707F8516}"/>
              </a:ext>
            </a:extLst>
          </p:cNvPr>
          <p:cNvSpPr/>
          <p:nvPr/>
        </p:nvSpPr>
        <p:spPr>
          <a:xfrm>
            <a:off x="5652120" y="717081"/>
            <a:ext cx="1557736" cy="1800200"/>
          </a:xfrm>
          <a:prstGeom prst="roundRect">
            <a:avLst/>
          </a:prstGeom>
          <a:blipFill>
            <a:blip r:embed="rId5" cstate="print">
              <a:extLst>
                <a:ext uri="{28A0092B-C50C-407E-A947-70E740481C1C}">
                  <a14:useLocalDpi xmlns:a14="http://schemas.microsoft.com/office/drawing/2010/main" val="0"/>
                </a:ext>
              </a:extLst>
            </a:blip>
            <a:srcRect/>
            <a:stretch>
              <a:fillRect l="-5000" r="-5000"/>
            </a:stretch>
          </a:blip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sp>
      <p:pic>
        <p:nvPicPr>
          <p:cNvPr id="8" name="2">
            <a:hlinkClick r:id="" action="ppaction://media"/>
            <a:extLst>
              <a:ext uri="{FF2B5EF4-FFF2-40B4-BE49-F238E27FC236}">
                <a16:creationId xmlns:a16="http://schemas.microsoft.com/office/drawing/2014/main" id="{1B5BB0B2-FC0E-469B-8930-A706FAD29F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46577672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53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409" y="116632"/>
            <a:ext cx="7875431" cy="67413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3 CuadroTexto"/>
          <p:cNvSpPr txBox="1"/>
          <p:nvPr/>
        </p:nvSpPr>
        <p:spPr>
          <a:xfrm>
            <a:off x="531370" y="615361"/>
            <a:ext cx="2016224" cy="707886"/>
          </a:xfrm>
          <a:prstGeom prst="rect">
            <a:avLst/>
          </a:prstGeom>
          <a:noFill/>
        </p:spPr>
        <p:txBody>
          <a:bodyPr wrap="square" rtlCol="0">
            <a:spAutoFit/>
          </a:bodyPr>
          <a:lstStyle/>
          <a:p>
            <a:r>
              <a:rPr lang="es-CL" sz="4000" b="1" dirty="0"/>
              <a:t>FIN</a:t>
            </a:r>
          </a:p>
        </p:txBody>
      </p:sp>
    </p:spTree>
    <p:extLst>
      <p:ext uri="{BB962C8B-B14F-4D97-AF65-F5344CB8AC3E}">
        <p14:creationId xmlns:p14="http://schemas.microsoft.com/office/powerpoint/2010/main" val="36562732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724072" y="629268"/>
            <a:ext cx="4939868" cy="1286160"/>
          </a:xfrm>
        </p:spPr>
        <p:txBody>
          <a:bodyPr anchor="b">
            <a:normAutofit/>
          </a:bodyPr>
          <a:lstStyle/>
          <a:p>
            <a:pPr eaLnBrk="1" hangingPunct="1">
              <a:defRPr/>
            </a:pPr>
            <a:r>
              <a:rPr lang="es-CL" b="1">
                <a:ln w="10541" cmpd="sng">
                  <a:solidFill>
                    <a:schemeClr val="accent1">
                      <a:shade val="88000"/>
                      <a:satMod val="110000"/>
                    </a:schemeClr>
                  </a:solidFill>
                  <a:prstDash val="solid"/>
                </a:ln>
              </a:rPr>
              <a:t>    Convulsiones    Febriles</a:t>
            </a:r>
          </a:p>
        </p:txBody>
      </p:sp>
      <p:graphicFrame>
        <p:nvGraphicFramePr>
          <p:cNvPr id="2" name="Marcador de contenido 1">
            <a:extLst>
              <a:ext uri="{FF2B5EF4-FFF2-40B4-BE49-F238E27FC236}">
                <a16:creationId xmlns:a16="http://schemas.microsoft.com/office/drawing/2014/main" id="{91949A37-0EEF-4118-AC28-767319158CFB}"/>
              </a:ext>
            </a:extLst>
          </p:cNvPr>
          <p:cNvGraphicFramePr>
            <a:graphicFrameLocks noGrp="1"/>
          </p:cNvGraphicFramePr>
          <p:nvPr>
            <p:ph idx="1"/>
            <p:extLst>
              <p:ext uri="{D42A27DB-BD31-4B8C-83A1-F6EECF244321}">
                <p14:modId xmlns:p14="http://schemas.microsoft.com/office/powerpoint/2010/main" val="3070488430"/>
              </p:ext>
            </p:extLst>
          </p:nvPr>
        </p:nvGraphicFramePr>
        <p:xfrm>
          <a:off x="3724073" y="2438400"/>
          <a:ext cx="4939867" cy="37854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050" name="Picture 2" descr="Resultado de imagen para niños">
            <a:extLst>
              <a:ext uri="{FF2B5EF4-FFF2-40B4-BE49-F238E27FC236}">
                <a16:creationId xmlns:a16="http://schemas.microsoft.com/office/drawing/2014/main" id="{39D99ED8-1A37-4014-9E9F-D2A831D1F0A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7990" r="43988"/>
          <a:stretch/>
        </p:blipFill>
        <p:spPr bwMode="auto">
          <a:xfrm>
            <a:off x="20" y="10"/>
            <a:ext cx="3476673" cy="685799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 name="3">
            <a:hlinkClick r:id="" action="ppaction://media"/>
            <a:extLst>
              <a:ext uri="{FF2B5EF4-FFF2-40B4-BE49-F238E27FC236}">
                <a16:creationId xmlns:a16="http://schemas.microsoft.com/office/drawing/2014/main" id="{2D6C5D95-C3D2-435D-88C0-241842BBF28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327525" y="31845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3528" y="404664"/>
            <a:ext cx="7886700" cy="1325563"/>
          </a:xfrm>
        </p:spPr>
        <p:txBody>
          <a:bodyPr anchor="ctr">
            <a:normAutofit/>
          </a:bodyPr>
          <a:lstStyle/>
          <a:p>
            <a:pPr algn="ctr"/>
            <a:r>
              <a:rPr lang="es-CL" sz="2800" dirty="0"/>
              <a:t>Epidemiología </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367377092"/>
              </p:ext>
            </p:extLst>
          </p:nvPr>
        </p:nvGraphicFramePr>
        <p:xfrm>
          <a:off x="103909" y="1863941"/>
          <a:ext cx="8936182" cy="313011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4">
            <a:hlinkClick r:id="" action="ppaction://media"/>
            <a:extLst>
              <a:ext uri="{FF2B5EF4-FFF2-40B4-BE49-F238E27FC236}">
                <a16:creationId xmlns:a16="http://schemas.microsoft.com/office/drawing/2014/main" id="{95BA4343-265D-4D9C-BC29-42A84250011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83923241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Diagrama"/>
          <p:cNvGraphicFramePr/>
          <p:nvPr>
            <p:extLst>
              <p:ext uri="{D42A27DB-BD31-4B8C-83A1-F6EECF244321}">
                <p14:modId xmlns:p14="http://schemas.microsoft.com/office/powerpoint/2010/main" val="3085041679"/>
              </p:ext>
            </p:extLst>
          </p:nvPr>
        </p:nvGraphicFramePr>
        <p:xfrm>
          <a:off x="107504" y="620688"/>
          <a:ext cx="8604448" cy="54726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5">
            <a:hlinkClick r:id="" action="ppaction://media"/>
            <a:extLst>
              <a:ext uri="{FF2B5EF4-FFF2-40B4-BE49-F238E27FC236}">
                <a16:creationId xmlns:a16="http://schemas.microsoft.com/office/drawing/2014/main" id="{1CEF3310-B48F-488C-B211-DC25D551B1A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327525" y="31845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3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0"/>
            <a:ext cx="8375586"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196" y="0"/>
            <a:ext cx="836676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p:cNvSpPr>
            <a:spLocks noGrp="1"/>
          </p:cNvSpPr>
          <p:nvPr>
            <p:ph type="title"/>
          </p:nvPr>
        </p:nvSpPr>
        <p:spPr>
          <a:xfrm>
            <a:off x="836676" y="548640"/>
            <a:ext cx="7626096" cy="1179576"/>
          </a:xfrm>
        </p:spPr>
        <p:txBody>
          <a:bodyPr>
            <a:normAutofit/>
          </a:bodyPr>
          <a:lstStyle/>
          <a:p>
            <a:r>
              <a:rPr lang="es-CL" sz="3500"/>
              <a:t>Presentación</a:t>
            </a:r>
          </a:p>
        </p:txBody>
      </p:sp>
      <p:sp>
        <p:nvSpPr>
          <p:cNvPr id="15" name="Rectangle 14">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77079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n 3">
            <a:extLst>
              <a:ext uri="{FF2B5EF4-FFF2-40B4-BE49-F238E27FC236}">
                <a16:creationId xmlns:a16="http://schemas.microsoft.com/office/drawing/2014/main" id="{1064FF47-3DDB-419A-8C15-6694AB806F5C}"/>
              </a:ext>
            </a:extLst>
          </p:cNvPr>
          <p:cNvPicPr>
            <a:picLocks noChangeAspect="1"/>
          </p:cNvPicPr>
          <p:nvPr/>
        </p:nvPicPr>
        <p:blipFill rotWithShape="1">
          <a:blip r:embed="rId5"/>
          <a:srcRect l="5012" r="8714" b="-2"/>
          <a:stretch/>
        </p:blipFill>
        <p:spPr>
          <a:xfrm>
            <a:off x="681228" y="2478024"/>
            <a:ext cx="4507391" cy="3694176"/>
          </a:xfrm>
          <a:prstGeom prst="rect">
            <a:avLst/>
          </a:prstGeom>
        </p:spPr>
      </p:pic>
      <p:sp>
        <p:nvSpPr>
          <p:cNvPr id="3" name="Marcador de contenido 2"/>
          <p:cNvSpPr>
            <a:spLocks noGrp="1"/>
          </p:cNvSpPr>
          <p:nvPr>
            <p:ph idx="1"/>
          </p:nvPr>
        </p:nvSpPr>
        <p:spPr>
          <a:xfrm>
            <a:off x="5558589" y="2478024"/>
            <a:ext cx="2904183" cy="3694176"/>
          </a:xfrm>
        </p:spPr>
        <p:txBody>
          <a:bodyPr anchor="ctr">
            <a:normAutofit/>
          </a:bodyPr>
          <a:lstStyle/>
          <a:p>
            <a:pPr>
              <a:buFont typeface="Wingdings" panose="05000000000000000000" pitchFamily="2" charset="2"/>
              <a:buChar char="Ø"/>
            </a:pPr>
            <a:r>
              <a:rPr lang="es-CL" sz="2400" dirty="0"/>
              <a:t>Convulsiones tónico-clónicas: 80%</a:t>
            </a:r>
          </a:p>
          <a:p>
            <a:pPr>
              <a:buFont typeface="Wingdings" panose="05000000000000000000" pitchFamily="2" charset="2"/>
              <a:buChar char="Ø"/>
            </a:pPr>
            <a:r>
              <a:rPr lang="es-CL" sz="2400" dirty="0"/>
              <a:t>Tónicas: 13%</a:t>
            </a:r>
          </a:p>
          <a:p>
            <a:pPr>
              <a:buFont typeface="Wingdings" panose="05000000000000000000" pitchFamily="2" charset="2"/>
              <a:buChar char="Ø"/>
            </a:pPr>
            <a:r>
              <a:rPr lang="es-CL" sz="2400" dirty="0"/>
              <a:t>Atónicas: 3% </a:t>
            </a:r>
          </a:p>
          <a:p>
            <a:pPr>
              <a:buFont typeface="Wingdings" panose="05000000000000000000" pitchFamily="2" charset="2"/>
              <a:buChar char="Ø"/>
            </a:pPr>
            <a:r>
              <a:rPr lang="es-CL" sz="2400" dirty="0"/>
              <a:t>Crisis tónico-clónicas de inicio focal o unilateral: 4% </a:t>
            </a:r>
          </a:p>
          <a:p>
            <a:pPr marL="0" indent="0" defTabSz="914400">
              <a:spcBef>
                <a:spcPts val="0"/>
              </a:spcBef>
              <a:spcAft>
                <a:spcPts val="0"/>
              </a:spcAft>
              <a:buClrTx/>
              <a:buSzTx/>
              <a:buNone/>
              <a:defRPr/>
            </a:pPr>
            <a:endParaRPr lang="es-CL" sz="1600" dirty="0"/>
          </a:p>
        </p:txBody>
      </p:sp>
      <p:pic>
        <p:nvPicPr>
          <p:cNvPr id="5" name="6">
            <a:hlinkClick r:id="" action="ppaction://media"/>
            <a:extLst>
              <a:ext uri="{FF2B5EF4-FFF2-40B4-BE49-F238E27FC236}">
                <a16:creationId xmlns:a16="http://schemas.microsoft.com/office/drawing/2014/main" id="{E5B5A927-5F09-48D2-AE72-A14DC0DB3E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10021820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2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D80C9EF-3CC6-4ECC-9C2D-9D0396C96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596646" y="386930"/>
            <a:ext cx="7606349" cy="1300554"/>
          </a:xfrm>
        </p:spPr>
        <p:txBody>
          <a:bodyPr anchor="b">
            <a:normAutofit/>
          </a:bodyPr>
          <a:lstStyle/>
          <a:p>
            <a:r>
              <a:rPr lang="es-CL" sz="4200"/>
              <a:t>Estatus convulsivo febril </a:t>
            </a:r>
          </a:p>
        </p:txBody>
      </p:sp>
      <p:sp>
        <p:nvSpPr>
          <p:cNvPr id="13" name="Rectangle 12">
            <a:extLst>
              <a:ext uri="{FF2B5EF4-FFF2-40B4-BE49-F238E27FC236}">
                <a16:creationId xmlns:a16="http://schemas.microsoft.com/office/drawing/2014/main" id="{5DA32751-37A2-45C0-BE94-63D375E27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1998845"/>
            <a:ext cx="859094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8537521"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a:extLst>
              <a:ext uri="{FF2B5EF4-FFF2-40B4-BE49-F238E27FC236}">
                <a16:creationId xmlns:a16="http://schemas.microsoft.com/office/drawing/2014/main" id="{81D17D04-BDD9-4845-898E-A0606525C504}"/>
              </a:ext>
            </a:extLst>
          </p:cNvPr>
          <p:cNvPicPr>
            <a:picLocks noChangeAspect="1"/>
          </p:cNvPicPr>
          <p:nvPr/>
        </p:nvPicPr>
        <p:blipFill rotWithShape="1">
          <a:blip r:embed="rId5"/>
          <a:srcRect l="33951" r="17951"/>
          <a:stretch/>
        </p:blipFill>
        <p:spPr>
          <a:xfrm>
            <a:off x="476471" y="2524715"/>
            <a:ext cx="3862708" cy="3714244"/>
          </a:xfrm>
          <a:prstGeom prst="rect">
            <a:avLst/>
          </a:prstGeom>
        </p:spPr>
      </p:pic>
      <p:sp>
        <p:nvSpPr>
          <p:cNvPr id="3" name="Marcador de contenido 2"/>
          <p:cNvSpPr>
            <a:spLocks noGrp="1"/>
          </p:cNvSpPr>
          <p:nvPr>
            <p:ph idx="1"/>
          </p:nvPr>
        </p:nvSpPr>
        <p:spPr>
          <a:xfrm>
            <a:off x="4804821" y="2599509"/>
            <a:ext cx="3398174" cy="3639450"/>
          </a:xfrm>
        </p:spPr>
        <p:txBody>
          <a:bodyPr anchor="ctr">
            <a:normAutofit/>
          </a:bodyPr>
          <a:lstStyle/>
          <a:p>
            <a:r>
              <a:rPr lang="es-CL" sz="1700"/>
              <a:t>“Convulsión o a una serie de convulsiones con fiebre sin recuperar conciencia entre ellas, durante un período de tiempo de 30 minutos o más”. </a:t>
            </a:r>
          </a:p>
          <a:p>
            <a:endParaRPr lang="es-CL" sz="1700"/>
          </a:p>
          <a:p>
            <a:r>
              <a:rPr lang="es-CL" sz="1700"/>
              <a:t>5% de las convulsiones febriles</a:t>
            </a:r>
          </a:p>
          <a:p>
            <a:r>
              <a:rPr lang="es-CL" sz="1700"/>
              <a:t>Está considerado como una CF compleja. </a:t>
            </a:r>
          </a:p>
          <a:p>
            <a:r>
              <a:rPr lang="es-CL" sz="1700"/>
              <a:t>25% de todos los status convulsivos en el niño.</a:t>
            </a:r>
          </a:p>
          <a:p>
            <a:r>
              <a:rPr lang="es-CL" sz="1700"/>
              <a:t>Su riesgo aumenta con la infección por HHV 6</a:t>
            </a:r>
          </a:p>
        </p:txBody>
      </p:sp>
      <p:sp>
        <p:nvSpPr>
          <p:cNvPr id="17" name="Rectangle 16">
            <a:extLst>
              <a:ext uri="{FF2B5EF4-FFF2-40B4-BE49-F238E27FC236}">
                <a16:creationId xmlns:a16="http://schemas.microsoft.com/office/drawing/2014/main" id="{5A55FBCD-CD42-40F5-8A1B-3203F9CAE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23318" y="2332075"/>
            <a:ext cx="781700"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7">
            <a:hlinkClick r:id="" action="ppaction://media"/>
            <a:extLst>
              <a:ext uri="{FF2B5EF4-FFF2-40B4-BE49-F238E27FC236}">
                <a16:creationId xmlns:a16="http://schemas.microsoft.com/office/drawing/2014/main" id="{2FEF8902-9F12-4519-8783-1FC749AB51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5083368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4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28650" y="620392"/>
            <a:ext cx="2530602" cy="5504688"/>
          </a:xfrm>
        </p:spPr>
        <p:txBody>
          <a:bodyPr>
            <a:normAutofit/>
          </a:bodyPr>
          <a:lstStyle/>
          <a:p>
            <a:pPr eaLnBrk="1" hangingPunct="1">
              <a:defRPr/>
            </a:pPr>
            <a:r>
              <a:rPr lang="es-CL" sz="2600" b="1">
                <a:ln w="10541" cmpd="sng">
                  <a:solidFill>
                    <a:schemeClr val="accent1">
                      <a:shade val="88000"/>
                      <a:satMod val="110000"/>
                    </a:schemeClr>
                  </a:solidFill>
                  <a:prstDash val="solid"/>
                </a:ln>
                <a:latin typeface="Arial" panose="020B0604020202020204" pitchFamily="34" charset="0"/>
                <a:cs typeface="Arial" panose="020B0604020202020204" pitchFamily="34" charset="0"/>
              </a:rPr>
              <a:t>Fisiopatología</a:t>
            </a:r>
            <a:r>
              <a:rPr lang="es-CL" sz="2600">
                <a:latin typeface="Arial" panose="020B0604020202020204" pitchFamily="34" charset="0"/>
                <a:cs typeface="Arial" panose="020B0604020202020204" pitchFamily="34" charset="0"/>
              </a:rPr>
              <a:t> </a:t>
            </a:r>
            <a:r>
              <a:rPr lang="es-CL" sz="2600" b="1">
                <a:latin typeface="Arial" panose="020B0604020202020204" pitchFamily="34" charset="0"/>
                <a:cs typeface="Arial" panose="020B0604020202020204" pitchFamily="34" charset="0"/>
              </a:rPr>
              <a:t>Convulsión Febril.</a:t>
            </a:r>
          </a:p>
        </p:txBody>
      </p:sp>
      <p:graphicFrame>
        <p:nvGraphicFramePr>
          <p:cNvPr id="3" name="2 Diagrama"/>
          <p:cNvGraphicFramePr/>
          <p:nvPr>
            <p:extLst>
              <p:ext uri="{D42A27DB-BD31-4B8C-83A1-F6EECF244321}">
                <p14:modId xmlns:p14="http://schemas.microsoft.com/office/powerpoint/2010/main" val="170466212"/>
              </p:ext>
            </p:extLst>
          </p:nvPr>
        </p:nvGraphicFramePr>
        <p:xfrm>
          <a:off x="3819906" y="620392"/>
          <a:ext cx="4697730" cy="55046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8">
            <a:hlinkClick r:id="" action="ppaction://media"/>
            <a:extLst>
              <a:ext uri="{FF2B5EF4-FFF2-40B4-BE49-F238E27FC236}">
                <a16:creationId xmlns:a16="http://schemas.microsoft.com/office/drawing/2014/main" id="{9BCF6A2E-41A6-4761-80EC-1E5C676C4D7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327525" y="31845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FF8D2E5-2C4E-47B1-930B-6C82B7C3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630936" y="251312"/>
            <a:ext cx="7879842" cy="1010264"/>
          </a:xfrm>
        </p:spPr>
        <p:txBody>
          <a:bodyPr anchor="ctr">
            <a:normAutofit/>
          </a:bodyPr>
          <a:lstStyle/>
          <a:p>
            <a:r>
              <a:rPr lang="es-CL" dirty="0"/>
              <a:t>Fisiopatología</a:t>
            </a:r>
          </a:p>
        </p:txBody>
      </p:sp>
      <p:sp>
        <p:nvSpPr>
          <p:cNvPr id="11" name="Rectangle 10">
            <a:extLst>
              <a:ext uri="{FF2B5EF4-FFF2-40B4-BE49-F238E27FC236}">
                <a16:creationId xmlns:a16="http://schemas.microsoft.com/office/drawing/2014/main" id="{801E4ADA-0EA9-4930-846E-3C11E8BED6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7618"/>
            <a:ext cx="96012" cy="6314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1380864"/>
            <a:ext cx="787984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132636149"/>
              </p:ext>
            </p:extLst>
          </p:nvPr>
        </p:nvGraphicFramePr>
        <p:xfrm>
          <a:off x="628650" y="1650222"/>
          <a:ext cx="7879842" cy="458494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9">
            <a:hlinkClick r:id="" action="ppaction://media"/>
            <a:extLst>
              <a:ext uri="{FF2B5EF4-FFF2-40B4-BE49-F238E27FC236}">
                <a16:creationId xmlns:a16="http://schemas.microsoft.com/office/drawing/2014/main" id="{004D6399-8CD8-477B-A4A3-8563E603B19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2396486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1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1442</TotalTime>
  <Words>3259</Words>
  <Application>Microsoft Office PowerPoint</Application>
  <PresentationFormat>Presentación en pantalla (4:3)</PresentationFormat>
  <Paragraphs>198</Paragraphs>
  <Slides>20</Slides>
  <Notes>14</Notes>
  <HiddenSlides>1</HiddenSlides>
  <MMClips>20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20</vt:i4>
      </vt:variant>
    </vt:vector>
  </HeadingPairs>
  <TitlesOfParts>
    <vt:vector size="25" baseType="lpstr">
      <vt:lpstr>Arial</vt:lpstr>
      <vt:lpstr>Calibri</vt:lpstr>
      <vt:lpstr>Calibri Light</vt:lpstr>
      <vt:lpstr>Wingdings</vt:lpstr>
      <vt:lpstr>Tema de Office</vt:lpstr>
      <vt:lpstr>Presentación de PowerPoint</vt:lpstr>
      <vt:lpstr>DEFINICIÓN </vt:lpstr>
      <vt:lpstr>    Convulsiones    Febriles</vt:lpstr>
      <vt:lpstr>Epidemiología </vt:lpstr>
      <vt:lpstr>Presentación de PowerPoint</vt:lpstr>
      <vt:lpstr>Presentación</vt:lpstr>
      <vt:lpstr>Estatus convulsivo febril </vt:lpstr>
      <vt:lpstr>Fisiopatología Convulsión Febril.</vt:lpstr>
      <vt:lpstr>Fisiopatología</vt:lpstr>
      <vt:lpstr>Riesgo recurrencia convulsión febril</vt:lpstr>
      <vt:lpstr>Riesgo epilepsia</vt:lpstr>
      <vt:lpstr>Evaluación</vt:lpstr>
      <vt:lpstr>Signos sugerentes infección SNC</vt:lpstr>
      <vt:lpstr>Estudio Convulsión febril</vt:lpstr>
      <vt:lpstr>Estudio Convulsión Febril</vt:lpstr>
      <vt:lpstr>Tratamiento</vt:lpstr>
      <vt:lpstr>Tratamiento</vt:lpstr>
      <vt:lpstr>Tratamiento - recurrencia </vt:lpstr>
      <vt:lpstr>Resumiendo</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scarlet witting enriquez</dc:creator>
  <cp:lastModifiedBy>scarlet witting enriquez</cp:lastModifiedBy>
  <cp:revision>13</cp:revision>
  <dcterms:created xsi:type="dcterms:W3CDTF">2020-05-17T20:27:38Z</dcterms:created>
  <dcterms:modified xsi:type="dcterms:W3CDTF">2020-05-18T23:35:37Z</dcterms:modified>
</cp:coreProperties>
</file>