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1716" y="5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EF5-0828-48C9-BEF5-FB3BDE825B03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2E4A-A258-4B47-A9D0-68EF3FB32A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801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EF5-0828-48C9-BEF5-FB3BDE825B03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2E4A-A258-4B47-A9D0-68EF3FB32A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428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EF5-0828-48C9-BEF5-FB3BDE825B03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2E4A-A258-4B47-A9D0-68EF3FB32A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253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EF5-0828-48C9-BEF5-FB3BDE825B03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2E4A-A258-4B47-A9D0-68EF3FB32A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994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EF5-0828-48C9-BEF5-FB3BDE825B03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2E4A-A258-4B47-A9D0-68EF3FB32A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15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EF5-0828-48C9-BEF5-FB3BDE825B03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2E4A-A258-4B47-A9D0-68EF3FB32A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933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EF5-0828-48C9-BEF5-FB3BDE825B03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2E4A-A258-4B47-A9D0-68EF3FB32A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313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EF5-0828-48C9-BEF5-FB3BDE825B03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2E4A-A258-4B47-A9D0-68EF3FB32A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201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EF5-0828-48C9-BEF5-FB3BDE825B03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2E4A-A258-4B47-A9D0-68EF3FB32A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020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EF5-0828-48C9-BEF5-FB3BDE825B03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2E4A-A258-4B47-A9D0-68EF3FB32A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629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EF5-0828-48C9-BEF5-FB3BDE825B03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2E4A-A258-4B47-A9D0-68EF3FB32A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20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5DEF5-0828-48C9-BEF5-FB3BDE825B03}" type="datetimeFigureOut">
              <a:rPr lang="es-CL" smtClean="0"/>
              <a:t>01-06-2022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62E4A-A258-4B47-A9D0-68EF3FB32A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71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C87689-92E0-BC86-B1F0-C8CF7370C653}"/>
              </a:ext>
            </a:extLst>
          </p:cNvPr>
          <p:cNvSpPr txBox="1"/>
          <p:nvPr/>
        </p:nvSpPr>
        <p:spPr>
          <a:xfrm>
            <a:off x="618690" y="2951946"/>
            <a:ext cx="11284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Look at </a:t>
            </a:r>
            <a:r>
              <a:rPr lang="es-CL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CL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lines</a:t>
            </a:r>
            <a:r>
              <a:rPr lang="es-CL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s-CL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discuss</a:t>
            </a:r>
            <a:r>
              <a:rPr lang="es-CL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</a:t>
            </a:r>
            <a:r>
              <a:rPr lang="es-CL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descriptions</a:t>
            </a:r>
            <a:r>
              <a:rPr lang="es-CL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may</a:t>
            </a:r>
            <a:r>
              <a:rPr lang="es-CL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best</a:t>
            </a:r>
            <a:r>
              <a:rPr lang="es-CL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apply</a:t>
            </a:r>
            <a:r>
              <a:rPr lang="es-CL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  <a:r>
              <a:rPr lang="es-CL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each</a:t>
            </a:r>
            <a:r>
              <a:rPr lang="es-CL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</a:t>
            </a:r>
            <a:r>
              <a:rPr lang="es-CL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s-CL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</a:t>
            </a:r>
            <a:r>
              <a:rPr lang="es-CL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descriptions</a:t>
            </a:r>
            <a:r>
              <a:rPr lang="es-CL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don’t</a:t>
            </a:r>
            <a:r>
              <a:rPr lang="es-CL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algn="ctr"/>
            <a:r>
              <a:rPr lang="es-CL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Multiple</a:t>
            </a:r>
            <a:r>
              <a:rPr lang="es-CL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options</a:t>
            </a:r>
            <a:r>
              <a:rPr lang="es-CL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may</a:t>
            </a:r>
            <a:r>
              <a:rPr lang="es-CL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fit</a:t>
            </a:r>
            <a:r>
              <a:rPr lang="es-CL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082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35700" y="1087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B77DB2-6E35-0D09-C7F0-EF62956B5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755" y="405122"/>
            <a:ext cx="5175953" cy="302387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28681F2-825F-04ED-0A58-5183825D6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0" y="3922348"/>
            <a:ext cx="5608806" cy="21886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9E264B-A374-BD31-BB2B-A5F1E4E0B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92" y="709948"/>
            <a:ext cx="4919898" cy="24142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65D224B-9B25-0AE8-CC81-902B342F1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697" y="3733828"/>
            <a:ext cx="4578493" cy="2566638"/>
          </a:xfrm>
          <a:prstGeom prst="rect">
            <a:avLst/>
          </a:prstGeom>
        </p:spPr>
      </p:pic>
      <p:pic>
        <p:nvPicPr>
          <p:cNvPr id="1026" name="Picture 2" descr="Free cheque 1200261 PNG with Transparent Background">
            <a:extLst>
              <a:ext uri="{FF2B5EF4-FFF2-40B4-BE49-F238E27FC236}">
                <a16:creationId xmlns:a16="http://schemas.microsoft.com/office/drawing/2014/main" id="{7AB27E93-1BAD-DA42-367A-48E5A7749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86" y="980584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cheque 1200261 PNG with Transparent Background">
            <a:extLst>
              <a:ext uri="{FF2B5EF4-FFF2-40B4-BE49-F238E27FC236}">
                <a16:creationId xmlns:a16="http://schemas.microsoft.com/office/drawing/2014/main" id="{E8FB0838-1E14-B066-E123-C6716B83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86" y="4549947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cheque 1200261 PNG with Transparent Background">
            <a:extLst>
              <a:ext uri="{FF2B5EF4-FFF2-40B4-BE49-F238E27FC236}">
                <a16:creationId xmlns:a16="http://schemas.microsoft.com/office/drawing/2014/main" id="{F355398A-C7F4-BE13-7154-19A66D9E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282" y="2705100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cheque 1200261 PNG with Transparent Background">
            <a:extLst>
              <a:ext uri="{FF2B5EF4-FFF2-40B4-BE49-F238E27FC236}">
                <a16:creationId xmlns:a16="http://schemas.microsoft.com/office/drawing/2014/main" id="{E3B652D6-3442-F2AB-36D1-C53E2148B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86" y="4946587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35700" y="1087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47C9DEB-52AA-FFA6-BCD6-9757D2B16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1" y="407292"/>
            <a:ext cx="5364945" cy="25056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34EF28-5FB7-3FCC-A0A5-55927F7F2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007" y="3585340"/>
            <a:ext cx="5364945" cy="28653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FCE43B0-1424-F4C0-3D10-39EA84151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396" y="407292"/>
            <a:ext cx="3462828" cy="306655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AE4352-F027-BE8A-77EC-318F6A287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346" y="3323189"/>
            <a:ext cx="3462828" cy="3389670"/>
          </a:xfrm>
          <a:prstGeom prst="rect">
            <a:avLst/>
          </a:prstGeom>
        </p:spPr>
      </p:pic>
      <p:pic>
        <p:nvPicPr>
          <p:cNvPr id="9" name="Picture 2" descr="Free cheque 1200261 PNG with Transparent Background">
            <a:extLst>
              <a:ext uri="{FF2B5EF4-FFF2-40B4-BE49-F238E27FC236}">
                <a16:creationId xmlns:a16="http://schemas.microsoft.com/office/drawing/2014/main" id="{A0E8A74B-67E5-6888-4AB0-9A619579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06" y="1124962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cheque 1200261 PNG with Transparent Background">
            <a:extLst>
              <a:ext uri="{FF2B5EF4-FFF2-40B4-BE49-F238E27FC236}">
                <a16:creationId xmlns:a16="http://schemas.microsoft.com/office/drawing/2014/main" id="{9B6869F3-4F6D-3F56-F50C-1814EDA64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06" y="1718952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cheque 1200261 PNG with Transparent Background">
            <a:extLst>
              <a:ext uri="{FF2B5EF4-FFF2-40B4-BE49-F238E27FC236}">
                <a16:creationId xmlns:a16="http://schemas.microsoft.com/office/drawing/2014/main" id="{96F56C83-2399-D325-E862-458CF8DFF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06" y="2376392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cheque 1200261 PNG with Transparent Background">
            <a:extLst>
              <a:ext uri="{FF2B5EF4-FFF2-40B4-BE49-F238E27FC236}">
                <a16:creationId xmlns:a16="http://schemas.microsoft.com/office/drawing/2014/main" id="{3C4819B3-4D78-696C-9FA1-FA9AD482B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06" y="3585340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cheque 1200261 PNG with Transparent Background">
            <a:extLst>
              <a:ext uri="{FF2B5EF4-FFF2-40B4-BE49-F238E27FC236}">
                <a16:creationId xmlns:a16="http://schemas.microsoft.com/office/drawing/2014/main" id="{68A6D1AD-037C-F8B8-082A-E77CD7354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06" y="5018024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cheque 1200261 PNG with Transparent Background">
            <a:extLst>
              <a:ext uri="{FF2B5EF4-FFF2-40B4-BE49-F238E27FC236}">
                <a16:creationId xmlns:a16="http://schemas.microsoft.com/office/drawing/2014/main" id="{8B8F78DC-7B2C-6E87-B318-04CB26413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06" y="5723947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35700" y="1087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D5AE23-8CB1-D78E-7A09-A758C454C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380" y="1065117"/>
            <a:ext cx="5914788" cy="22962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3CB53AD-56D2-4D57-3148-69DFCA216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33379"/>
            <a:ext cx="5829794" cy="25155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39D6370-2341-1BDF-7AA9-F00DC01B9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800" y="948844"/>
            <a:ext cx="4048095" cy="22983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2EDBB6D-9317-D86E-1EBA-E4036C362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800" y="3359784"/>
            <a:ext cx="2955360" cy="3416935"/>
          </a:xfrm>
          <a:prstGeom prst="rect">
            <a:avLst/>
          </a:prstGeom>
        </p:spPr>
      </p:pic>
      <p:pic>
        <p:nvPicPr>
          <p:cNvPr id="8" name="Picture 2" descr="Free cheque 1200261 PNG with Transparent Background">
            <a:extLst>
              <a:ext uri="{FF2B5EF4-FFF2-40B4-BE49-F238E27FC236}">
                <a16:creationId xmlns:a16="http://schemas.microsoft.com/office/drawing/2014/main" id="{2BE9D193-80B9-B661-42EF-A134ACF21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1622348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cheque 1200261 PNG with Transparent Background">
            <a:extLst>
              <a:ext uri="{FF2B5EF4-FFF2-40B4-BE49-F238E27FC236}">
                <a16:creationId xmlns:a16="http://schemas.microsoft.com/office/drawing/2014/main" id="{4CF6C13C-DD1C-CC17-67E4-E7AE6CB83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12" y="2098039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cheque 1200261 PNG with Transparent Background">
            <a:extLst>
              <a:ext uri="{FF2B5EF4-FFF2-40B4-BE49-F238E27FC236}">
                <a16:creationId xmlns:a16="http://schemas.microsoft.com/office/drawing/2014/main" id="{7DD45DBA-5B03-6FF2-C229-33D448AED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12" y="2670065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cheque 1200261 PNG with Transparent Background">
            <a:extLst>
              <a:ext uri="{FF2B5EF4-FFF2-40B4-BE49-F238E27FC236}">
                <a16:creationId xmlns:a16="http://schemas.microsoft.com/office/drawing/2014/main" id="{C2EB1E0C-5A37-42B1-D458-F01B5D0D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01" y="3803388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cheque 1200261 PNG with Transparent Background">
            <a:extLst>
              <a:ext uri="{FF2B5EF4-FFF2-40B4-BE49-F238E27FC236}">
                <a16:creationId xmlns:a16="http://schemas.microsoft.com/office/drawing/2014/main" id="{233B5698-CCF8-984D-C927-F5CFA32B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81" y="4228822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cheque 1200261 PNG with Transparent Background">
            <a:extLst>
              <a:ext uri="{FF2B5EF4-FFF2-40B4-BE49-F238E27FC236}">
                <a16:creationId xmlns:a16="http://schemas.microsoft.com/office/drawing/2014/main" id="{2F9BC17C-007D-FE1D-E5E5-87101CCE2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81" y="4689718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1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35700" y="1087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C553F9-A139-AF06-59E4-AFD5B67F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179" y="932626"/>
            <a:ext cx="5683074" cy="19140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49A3012-934A-EBEF-C314-9CFB0B201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179" y="3575155"/>
            <a:ext cx="5360769" cy="258500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89F6C4-AF00-8BDC-0664-1F0A90D2B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016" y="473318"/>
            <a:ext cx="2938527" cy="318848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A81E1CD-4ADF-113B-4848-D4795F214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50" y="3661802"/>
            <a:ext cx="4835072" cy="2309288"/>
          </a:xfrm>
          <a:prstGeom prst="rect">
            <a:avLst/>
          </a:prstGeom>
        </p:spPr>
      </p:pic>
      <p:pic>
        <p:nvPicPr>
          <p:cNvPr id="8" name="Picture 2" descr="Free cheque 1200261 PNG with Transparent Background">
            <a:extLst>
              <a:ext uri="{FF2B5EF4-FFF2-40B4-BE49-F238E27FC236}">
                <a16:creationId xmlns:a16="http://schemas.microsoft.com/office/drawing/2014/main" id="{9AB01112-092A-A542-B349-976E06380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86" y="980584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cheque 1200261 PNG with Transparent Background">
            <a:extLst>
              <a:ext uri="{FF2B5EF4-FFF2-40B4-BE49-F238E27FC236}">
                <a16:creationId xmlns:a16="http://schemas.microsoft.com/office/drawing/2014/main" id="{5F0D3EEC-8847-CBE6-BB57-941E1DC89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13" y="2004465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cheque 1200261 PNG with Transparent Background">
            <a:extLst>
              <a:ext uri="{FF2B5EF4-FFF2-40B4-BE49-F238E27FC236}">
                <a16:creationId xmlns:a16="http://schemas.microsoft.com/office/drawing/2014/main" id="{4808A8D7-C6D6-8E64-1753-C6CF178AF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08" y="3575155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cheque 1200261 PNG with Transparent Background">
            <a:extLst>
              <a:ext uri="{FF2B5EF4-FFF2-40B4-BE49-F238E27FC236}">
                <a16:creationId xmlns:a16="http://schemas.microsoft.com/office/drawing/2014/main" id="{B5AB73DC-718C-28CE-35D9-CA2EEAB86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08" y="4867659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cheque 1200261 PNG with Transparent Background">
            <a:extLst>
              <a:ext uri="{FF2B5EF4-FFF2-40B4-BE49-F238E27FC236}">
                <a16:creationId xmlns:a16="http://schemas.microsoft.com/office/drawing/2014/main" id="{D8BF63DF-4D85-9F25-44EE-D408F369C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13" y="5458546"/>
            <a:ext cx="853598" cy="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96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24</Words>
  <Application>Microsoft Office PowerPoint</Application>
  <PresentationFormat>Panorámica</PresentationFormat>
  <Paragraphs>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Aharoni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Hewlett-Packard Company</dc:creator>
  <cp:lastModifiedBy>CLAUDIO SOTO (clausoto)</cp:lastModifiedBy>
  <cp:revision>5</cp:revision>
  <dcterms:created xsi:type="dcterms:W3CDTF">2021-03-16T17:43:50Z</dcterms:created>
  <dcterms:modified xsi:type="dcterms:W3CDTF">2022-06-01T20:37:48Z</dcterms:modified>
</cp:coreProperties>
</file>