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7" r:id="rId4"/>
    <p:sldId id="278" r:id="rId5"/>
    <p:sldId id="275" r:id="rId6"/>
    <p:sldId id="279" r:id="rId7"/>
    <p:sldId id="284" r:id="rId8"/>
    <p:sldId id="280" r:id="rId9"/>
    <p:sldId id="281" r:id="rId10"/>
    <p:sldId id="282" r:id="rId11"/>
    <p:sldId id="260" r:id="rId12"/>
    <p:sldId id="283" r:id="rId13"/>
    <p:sldId id="262" r:id="rId14"/>
    <p:sldId id="259" r:id="rId15"/>
    <p:sldId id="286" r:id="rId16"/>
    <p:sldId id="285" r:id="rId17"/>
    <p:sldId id="28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8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1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7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5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3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8D88-EA14-4DF4-8F5B-0A5F80DDCECB}" type="datetimeFigureOut">
              <a:rPr lang="es-CL" smtClean="0"/>
              <a:t>04-08-2023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ogo facultad de medicina universidad de chile">
            <a:extLst>
              <a:ext uri="{FF2B5EF4-FFF2-40B4-BE49-F238E27FC236}">
                <a16:creationId xmlns:a16="http://schemas.microsoft.com/office/drawing/2014/main" id="{F3585641-6D57-48D4-B44A-8C46100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4" y="588264"/>
            <a:ext cx="3425952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506D6-6C28-4793-8BD9-7B0D7E24A7BF}"/>
              </a:ext>
            </a:extLst>
          </p:cNvPr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Inglés Pre Intermedio (CEFL b1)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0719F9-29B6-41A6-8E62-42320F55E196}"/>
              </a:ext>
            </a:extLst>
          </p:cNvPr>
          <p:cNvSpPr/>
          <p:nvPr/>
        </p:nvSpPr>
        <p:spPr>
          <a:xfrm>
            <a:off x="4194699" y="5430098"/>
            <a:ext cx="380264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Explaining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Visual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Aids</a:t>
            </a:r>
            <a:endParaRPr lang="es-ES" sz="3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88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Peconic Puffin Windsurfing Blog : Duct Tape, WD 40, and Corona">
            <a:extLst>
              <a:ext uri="{FF2B5EF4-FFF2-40B4-BE49-F238E27FC236}">
                <a16:creationId xmlns:a16="http://schemas.microsoft.com/office/drawing/2014/main" id="{23E37879-782B-4D9A-B42A-58BF2D6C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6" y="684899"/>
            <a:ext cx="7675808" cy="54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05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4BB68D7-9D78-D89B-1BDA-34C6839C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056916"/>
            <a:ext cx="11761470" cy="45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unny graphs">
            <a:extLst>
              <a:ext uri="{FF2B5EF4-FFF2-40B4-BE49-F238E27FC236}">
                <a16:creationId xmlns:a16="http://schemas.microsoft.com/office/drawing/2014/main" id="{F8D05DAB-DB03-4179-9CE6-A38FB7F88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"/>
          <a:stretch/>
        </p:blipFill>
        <p:spPr bwMode="auto">
          <a:xfrm>
            <a:off x="2833352" y="221344"/>
            <a:ext cx="6800045" cy="64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5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le.mit.edu/smcg/images/people_photo.gif">
            <a:extLst>
              <a:ext uri="{FF2B5EF4-FFF2-40B4-BE49-F238E27FC236}">
                <a16:creationId xmlns:a16="http://schemas.microsoft.com/office/drawing/2014/main" id="{A7389D16-E308-4520-B4B5-BD478652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611" y="803296"/>
            <a:ext cx="10676547" cy="5030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821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d9GcQ_us2gimREFEkqwO3vsm0tpAAwC3VotcX5GupslItDlinv9kVJxg">
            <a:extLst>
              <a:ext uri="{FF2B5EF4-FFF2-40B4-BE49-F238E27FC236}">
                <a16:creationId xmlns:a16="http://schemas.microsoft.com/office/drawing/2014/main" id="{D797C2CD-9DAE-48F6-80BA-36E816AA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4" y="403225"/>
            <a:ext cx="52149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8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10B5EB-3CD5-BDCE-204F-EDFE82FE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670" y="164621"/>
            <a:ext cx="6636510" cy="64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0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NERAL ANATOMY AND RADIOGRAPHIC POSITIONING TERMINOLOGY | Radiology Key">
            <a:extLst>
              <a:ext uri="{FF2B5EF4-FFF2-40B4-BE49-F238E27FC236}">
                <a16:creationId xmlns:a16="http://schemas.microsoft.com/office/drawing/2014/main" id="{D07B1A46-DE44-B8E1-C9E2-F748FF47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202000"/>
            <a:ext cx="7887405" cy="61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6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971804C-CEE0-0CBA-6D0E-75A5DBF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07" y="841690"/>
            <a:ext cx="9531985" cy="583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D097A9-E364-25B5-1EB4-CBD5F50F1CAD}"/>
              </a:ext>
            </a:extLst>
          </p:cNvPr>
          <p:cNvSpPr txBox="1"/>
          <p:nvPr/>
        </p:nvSpPr>
        <p:spPr>
          <a:xfrm>
            <a:off x="620486" y="319094"/>
            <a:ext cx="1101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n-US" b="1" i="0" dirty="0">
                <a:solidFill>
                  <a:srgbClr val="403D39"/>
                </a:solidFill>
                <a:effectLst/>
                <a:latin typeface="scielo-glyphs"/>
              </a:rPr>
              <a:t>Figure 2   [Chilean Public] University students’ source of knowledge on health team members in primary care, 2013.</a:t>
            </a:r>
          </a:p>
        </p:txBody>
      </p:sp>
    </p:spTree>
    <p:extLst>
      <p:ext uri="{BB962C8B-B14F-4D97-AF65-F5344CB8AC3E}">
        <p14:creationId xmlns:p14="http://schemas.microsoft.com/office/powerpoint/2010/main" val="40081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348448-B407-D705-3AB6-19CFF449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268" y="13700"/>
            <a:ext cx="6913463" cy="5328366"/>
          </a:xfrm>
          <a:prstGeom prst="rect">
            <a:avLst/>
          </a:prstGeom>
        </p:spPr>
      </p:pic>
      <p:sp>
        <p:nvSpPr>
          <p:cNvPr id="16" name="15 Rectángulo">
            <a:extLst>
              <a:ext uri="{FF2B5EF4-FFF2-40B4-BE49-F238E27FC236}">
                <a16:creationId xmlns:a16="http://schemas.microsoft.com/office/drawing/2014/main" id="{CD0838F0-5487-4CB0-9A19-1CB6CD4D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956129"/>
            <a:ext cx="166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Pie chart/graph</a:t>
            </a:r>
            <a:endParaRPr lang="es-ES" altLang="es-CL" sz="1800" dirty="0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8764C6F7-4158-4CB0-9BDC-36300FCC6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1" y="968827"/>
            <a:ext cx="110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Bar graph</a:t>
            </a:r>
            <a:endParaRPr lang="es-ES" altLang="es-CL" sz="1800" dirty="0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1142CE85-DAD2-4B45-9452-0280C36F0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979715"/>
            <a:ext cx="1176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Line graph</a:t>
            </a:r>
            <a:endParaRPr lang="es-ES" altLang="es-CL" sz="1800" dirty="0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D3650895-8BE9-43C7-9138-EC8F625E3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28875"/>
            <a:ext cx="1189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Flow chart</a:t>
            </a:r>
            <a:endParaRPr lang="es-ES" altLang="es-CL" sz="1800" dirty="0"/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68A01C0B-CC52-4C8E-8B10-DBD199D2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041" y="2153222"/>
            <a:ext cx="2118978" cy="64633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Organizational chart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Organigram</a:t>
            </a:r>
            <a:endParaRPr lang="es-ES" altLang="es-CL" sz="1800" dirty="0"/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D541FA0A-5041-4906-9F4A-7B5FCF4B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4" y="2523446"/>
            <a:ext cx="1379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Poster/chart</a:t>
            </a:r>
            <a:endParaRPr lang="es-ES" altLang="es-CL" sz="1800" dirty="0"/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A0CB8D19-7A16-4B81-82D3-536C5AEF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953" y="3627664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Map</a:t>
            </a:r>
            <a:endParaRPr lang="es-ES" altLang="es-CL" sz="1800" dirty="0"/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D1AFD75E-4C2D-43DD-9682-D3FA0DA1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3653744"/>
            <a:ext cx="213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(Double-entry) table</a:t>
            </a:r>
            <a:endParaRPr lang="es-ES" altLang="es-CL" sz="1800" dirty="0"/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EDB7D943-CC5D-437A-BDC3-1C4B3EA1B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4911723"/>
            <a:ext cx="2027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/>
              <a:t>(Technical) drawing</a:t>
            </a:r>
            <a:endParaRPr lang="es-ES" altLang="es-CL" sz="1800"/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71085D5D-BF95-4BCC-B067-7A2A89612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4924423"/>
            <a:ext cx="23090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CL" sz="1800" b="1" dirty="0"/>
              <a:t>Picture/image/figure*</a:t>
            </a:r>
            <a:endParaRPr lang="es-ES" altLang="es-CL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DED4BA-A3DF-4088-AA80-065CBABA3ADA}"/>
              </a:ext>
            </a:extLst>
          </p:cNvPr>
          <p:cNvSpPr/>
          <p:nvPr/>
        </p:nvSpPr>
        <p:spPr>
          <a:xfrm>
            <a:off x="167678" y="5218111"/>
            <a:ext cx="636858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Connect these names with the type of visual aids above: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D63A3E-09D2-E95D-D0D1-CA23321E2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8" y="5572253"/>
            <a:ext cx="8063978" cy="123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esign Professional Venn Diagrams in Python | by Chaitanya Baweja |  Towards Data Science">
            <a:extLst>
              <a:ext uri="{FF2B5EF4-FFF2-40B4-BE49-F238E27FC236}">
                <a16:creationId xmlns:a16="http://schemas.microsoft.com/office/drawing/2014/main" id="{F900F6D0-1461-4338-AABD-18E722B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4" y="632061"/>
            <a:ext cx="5190896" cy="2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C61598F3-56FF-43D3-8D4D-5C76B244A87C}"/>
              </a:ext>
            </a:extLst>
          </p:cNvPr>
          <p:cNvSpPr/>
          <p:nvPr/>
        </p:nvSpPr>
        <p:spPr>
          <a:xfrm>
            <a:off x="0" y="33867"/>
            <a:ext cx="383822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Others:</a:t>
            </a:r>
          </a:p>
        </p:txBody>
      </p:sp>
      <p:pic>
        <p:nvPicPr>
          <p:cNvPr id="1028" name="Picture 4" descr="Coordinate Geometry: The Cartesian Plane">
            <a:extLst>
              <a:ext uri="{FF2B5EF4-FFF2-40B4-BE49-F238E27FC236}">
                <a16:creationId xmlns:a16="http://schemas.microsoft.com/office/drawing/2014/main" id="{125F30CB-7CE7-4BA0-8198-48AD7B1C2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73" y="2870597"/>
            <a:ext cx="3791460" cy="37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 Scatter Plot - Base Graph - Learn By Example">
            <a:extLst>
              <a:ext uri="{FF2B5EF4-FFF2-40B4-BE49-F238E27FC236}">
                <a16:creationId xmlns:a16="http://schemas.microsoft.com/office/drawing/2014/main" id="{F98FB80D-B245-4B32-AFE4-59CD8C10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4" y="3495675"/>
            <a:ext cx="40100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x plots">
            <a:extLst>
              <a:ext uri="{FF2B5EF4-FFF2-40B4-BE49-F238E27FC236}">
                <a16:creationId xmlns:a16="http://schemas.microsoft.com/office/drawing/2014/main" id="{5A2D39AD-4AA4-4D2E-A07E-9407B64D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76" y="311016"/>
            <a:ext cx="4576762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29203D-050C-40D8-A72D-573A0DFC6423}"/>
              </a:ext>
            </a:extLst>
          </p:cNvPr>
          <p:cNvSpPr txBox="1"/>
          <p:nvPr/>
        </p:nvSpPr>
        <p:spPr>
          <a:xfrm>
            <a:off x="4504267" y="1591733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Venn Diagram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F78E9F-FB59-4236-91FB-0EC0C6C2DF38}"/>
              </a:ext>
            </a:extLst>
          </p:cNvPr>
          <p:cNvSpPr txBox="1"/>
          <p:nvPr/>
        </p:nvSpPr>
        <p:spPr>
          <a:xfrm>
            <a:off x="8698089" y="126200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Box Plot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088E08-AA10-4345-A9C2-06F36625BA3E}"/>
              </a:ext>
            </a:extLst>
          </p:cNvPr>
          <p:cNvSpPr txBox="1"/>
          <p:nvPr/>
        </p:nvSpPr>
        <p:spPr>
          <a:xfrm>
            <a:off x="3860180" y="4690624"/>
            <a:ext cx="12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Scatter Plot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C5385C-8E8E-4747-BD83-DB50A9B784A8}"/>
              </a:ext>
            </a:extLst>
          </p:cNvPr>
          <p:cNvSpPr txBox="1"/>
          <p:nvPr/>
        </p:nvSpPr>
        <p:spPr>
          <a:xfrm>
            <a:off x="6669257" y="4014407"/>
            <a:ext cx="16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Cartesian Plane</a:t>
            </a:r>
          </a:p>
        </p:txBody>
      </p:sp>
    </p:spTree>
    <p:extLst>
      <p:ext uri="{BB962C8B-B14F-4D97-AF65-F5344CB8AC3E}">
        <p14:creationId xmlns:p14="http://schemas.microsoft.com/office/powerpoint/2010/main" val="243756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9BE8FA-40E8-44E6-A4E0-C0CD7A0BB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322" t="19429" r="31107" b="11238"/>
          <a:stretch/>
        </p:blipFill>
        <p:spPr>
          <a:xfrm>
            <a:off x="3030582" y="0"/>
            <a:ext cx="6782637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E5D8BFF-DA2E-4CD8-B403-41788FCBA727}"/>
              </a:ext>
            </a:extLst>
          </p:cNvPr>
          <p:cNvSpPr txBox="1"/>
          <p:nvPr/>
        </p:nvSpPr>
        <p:spPr>
          <a:xfrm>
            <a:off x="2054578" y="3290500"/>
            <a:ext cx="177285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bottom left corner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801C20-E341-44A4-BC86-5EBB1336F48F}"/>
              </a:ext>
            </a:extLst>
          </p:cNvPr>
          <p:cNvSpPr txBox="1"/>
          <p:nvPr/>
        </p:nvSpPr>
        <p:spPr>
          <a:xfrm>
            <a:off x="3663244" y="2990923"/>
            <a:ext cx="998928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center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CCFF03-79D0-4535-A76E-D06ADE6CF344}"/>
              </a:ext>
            </a:extLst>
          </p:cNvPr>
          <p:cNvSpPr txBox="1"/>
          <p:nvPr/>
        </p:nvSpPr>
        <p:spPr>
          <a:xfrm>
            <a:off x="4459587" y="2689613"/>
            <a:ext cx="1763047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In the upper right corner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5FFD10-70AF-4936-9959-B19F1F699346}"/>
              </a:ext>
            </a:extLst>
          </p:cNvPr>
          <p:cNvSpPr txBox="1"/>
          <p:nvPr/>
        </p:nvSpPr>
        <p:spPr>
          <a:xfrm>
            <a:off x="6366494" y="3000622"/>
            <a:ext cx="871201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left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11408D-CB81-4E1F-99A3-6A54CB9043BD}"/>
              </a:ext>
            </a:extLst>
          </p:cNvPr>
          <p:cNvSpPr txBox="1"/>
          <p:nvPr/>
        </p:nvSpPr>
        <p:spPr>
          <a:xfrm>
            <a:off x="7465435" y="2990922"/>
            <a:ext cx="957506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right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81EAF6F-0FC5-4565-9400-16F06AA21845}"/>
              </a:ext>
            </a:extLst>
          </p:cNvPr>
          <p:cNvSpPr txBox="1"/>
          <p:nvPr/>
        </p:nvSpPr>
        <p:spPr>
          <a:xfrm>
            <a:off x="3636423" y="4777025"/>
            <a:ext cx="110145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Across the top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E93349-76A9-4A1C-A78D-BC3749649D31}"/>
              </a:ext>
            </a:extLst>
          </p:cNvPr>
          <p:cNvSpPr txBox="1"/>
          <p:nvPr/>
        </p:nvSpPr>
        <p:spPr>
          <a:xfrm>
            <a:off x="3482938" y="5517725"/>
            <a:ext cx="1360950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Across the bottom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0A51F92-E435-4DC1-A981-6770BAC1B47C}"/>
              </a:ext>
            </a:extLst>
          </p:cNvPr>
          <p:cNvSpPr txBox="1"/>
          <p:nvPr/>
        </p:nvSpPr>
        <p:spPr>
          <a:xfrm>
            <a:off x="6914707" y="4777025"/>
            <a:ext cx="87408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top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0375B4-A850-413A-9445-E7144DD2E52F}"/>
              </a:ext>
            </a:extLst>
          </p:cNvPr>
          <p:cNvSpPr txBox="1"/>
          <p:nvPr/>
        </p:nvSpPr>
        <p:spPr>
          <a:xfrm>
            <a:off x="6761222" y="5517725"/>
            <a:ext cx="1133580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On the bottom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605B93-0AB5-42DC-BFCD-67ED8CDDED22}"/>
              </a:ext>
            </a:extLst>
          </p:cNvPr>
          <p:cNvSpPr txBox="1"/>
          <p:nvPr/>
        </p:nvSpPr>
        <p:spPr>
          <a:xfrm>
            <a:off x="7944188" y="5085287"/>
            <a:ext cx="2193101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Down the right side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6852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842179C-6E91-4643-A656-CE3A6435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270998"/>
            <a:ext cx="12180864" cy="6316003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E2F00DB7-3075-4D5D-AB7F-AA872A962E84}"/>
              </a:ext>
            </a:extLst>
          </p:cNvPr>
          <p:cNvSpPr/>
          <p:nvPr/>
        </p:nvSpPr>
        <p:spPr>
          <a:xfrm>
            <a:off x="-1" y="-17892"/>
            <a:ext cx="754702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Practice 1: Where is the information?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25539C4-6072-439B-8E42-C796406915B7}"/>
              </a:ext>
            </a:extLst>
          </p:cNvPr>
          <p:cNvSpPr/>
          <p:nvPr/>
        </p:nvSpPr>
        <p:spPr>
          <a:xfrm>
            <a:off x="1518249" y="1725283"/>
            <a:ext cx="672860" cy="707366"/>
          </a:xfrm>
          <a:custGeom>
            <a:avLst/>
            <a:gdLst>
              <a:gd name="connsiteX0" fmla="*/ 0 w 672860"/>
              <a:gd name="connsiteY0" fmla="*/ 112146 h 707366"/>
              <a:gd name="connsiteX1" fmla="*/ 112146 w 672860"/>
              <a:gd name="connsiteY1" fmla="*/ 0 h 707366"/>
              <a:gd name="connsiteX2" fmla="*/ 560714 w 672860"/>
              <a:gd name="connsiteY2" fmla="*/ 0 h 707366"/>
              <a:gd name="connsiteX3" fmla="*/ 672860 w 672860"/>
              <a:gd name="connsiteY3" fmla="*/ 112146 h 707366"/>
              <a:gd name="connsiteX4" fmla="*/ 672860 w 672860"/>
              <a:gd name="connsiteY4" fmla="*/ 595220 h 707366"/>
              <a:gd name="connsiteX5" fmla="*/ 560714 w 672860"/>
              <a:gd name="connsiteY5" fmla="*/ 707366 h 707366"/>
              <a:gd name="connsiteX6" fmla="*/ 112146 w 672860"/>
              <a:gd name="connsiteY6" fmla="*/ 707366 h 707366"/>
              <a:gd name="connsiteX7" fmla="*/ 0 w 672860"/>
              <a:gd name="connsiteY7" fmla="*/ 595220 h 707366"/>
              <a:gd name="connsiteX8" fmla="*/ 0 w 672860"/>
              <a:gd name="connsiteY8" fmla="*/ 11214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707366" extrusionOk="0">
                <a:moveTo>
                  <a:pt x="0" y="112146"/>
                </a:moveTo>
                <a:cubicBezTo>
                  <a:pt x="4379" y="44944"/>
                  <a:pt x="32852" y="-2590"/>
                  <a:pt x="112146" y="0"/>
                </a:cubicBezTo>
                <a:cubicBezTo>
                  <a:pt x="266487" y="-41684"/>
                  <a:pt x="346403" y="51853"/>
                  <a:pt x="560714" y="0"/>
                </a:cubicBezTo>
                <a:cubicBezTo>
                  <a:pt x="618429" y="-9233"/>
                  <a:pt x="666917" y="51165"/>
                  <a:pt x="672860" y="112146"/>
                </a:cubicBezTo>
                <a:cubicBezTo>
                  <a:pt x="692898" y="229658"/>
                  <a:pt x="663310" y="383125"/>
                  <a:pt x="672860" y="595220"/>
                </a:cubicBezTo>
                <a:cubicBezTo>
                  <a:pt x="670260" y="661848"/>
                  <a:pt x="630010" y="722620"/>
                  <a:pt x="560714" y="707366"/>
                </a:cubicBezTo>
                <a:cubicBezTo>
                  <a:pt x="341679" y="722590"/>
                  <a:pt x="227526" y="702631"/>
                  <a:pt x="112146" y="707366"/>
                </a:cubicBezTo>
                <a:cubicBezTo>
                  <a:pt x="31999" y="710435"/>
                  <a:pt x="-3660" y="652621"/>
                  <a:pt x="0" y="595220"/>
                </a:cubicBezTo>
                <a:cubicBezTo>
                  <a:pt x="-56538" y="386243"/>
                  <a:pt x="23857" y="346225"/>
                  <a:pt x="0" y="112146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CB03BB4-11B1-43F3-B291-C69814B298EB}"/>
              </a:ext>
            </a:extLst>
          </p:cNvPr>
          <p:cNvSpPr/>
          <p:nvPr/>
        </p:nvSpPr>
        <p:spPr>
          <a:xfrm>
            <a:off x="2507776" y="2706328"/>
            <a:ext cx="672860" cy="707366"/>
          </a:xfrm>
          <a:custGeom>
            <a:avLst/>
            <a:gdLst>
              <a:gd name="connsiteX0" fmla="*/ 0 w 672860"/>
              <a:gd name="connsiteY0" fmla="*/ 112146 h 707366"/>
              <a:gd name="connsiteX1" fmla="*/ 112146 w 672860"/>
              <a:gd name="connsiteY1" fmla="*/ 0 h 707366"/>
              <a:gd name="connsiteX2" fmla="*/ 560714 w 672860"/>
              <a:gd name="connsiteY2" fmla="*/ 0 h 707366"/>
              <a:gd name="connsiteX3" fmla="*/ 672860 w 672860"/>
              <a:gd name="connsiteY3" fmla="*/ 112146 h 707366"/>
              <a:gd name="connsiteX4" fmla="*/ 672860 w 672860"/>
              <a:gd name="connsiteY4" fmla="*/ 595220 h 707366"/>
              <a:gd name="connsiteX5" fmla="*/ 560714 w 672860"/>
              <a:gd name="connsiteY5" fmla="*/ 707366 h 707366"/>
              <a:gd name="connsiteX6" fmla="*/ 112146 w 672860"/>
              <a:gd name="connsiteY6" fmla="*/ 707366 h 707366"/>
              <a:gd name="connsiteX7" fmla="*/ 0 w 672860"/>
              <a:gd name="connsiteY7" fmla="*/ 595220 h 707366"/>
              <a:gd name="connsiteX8" fmla="*/ 0 w 672860"/>
              <a:gd name="connsiteY8" fmla="*/ 112146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707366" extrusionOk="0">
                <a:moveTo>
                  <a:pt x="0" y="112146"/>
                </a:moveTo>
                <a:cubicBezTo>
                  <a:pt x="4379" y="44944"/>
                  <a:pt x="32852" y="-2590"/>
                  <a:pt x="112146" y="0"/>
                </a:cubicBezTo>
                <a:cubicBezTo>
                  <a:pt x="266487" y="-41684"/>
                  <a:pt x="346403" y="51853"/>
                  <a:pt x="560714" y="0"/>
                </a:cubicBezTo>
                <a:cubicBezTo>
                  <a:pt x="618429" y="-9233"/>
                  <a:pt x="666917" y="51165"/>
                  <a:pt x="672860" y="112146"/>
                </a:cubicBezTo>
                <a:cubicBezTo>
                  <a:pt x="692898" y="229658"/>
                  <a:pt x="663310" y="383125"/>
                  <a:pt x="672860" y="595220"/>
                </a:cubicBezTo>
                <a:cubicBezTo>
                  <a:pt x="670260" y="661848"/>
                  <a:pt x="630010" y="722620"/>
                  <a:pt x="560714" y="707366"/>
                </a:cubicBezTo>
                <a:cubicBezTo>
                  <a:pt x="341679" y="722590"/>
                  <a:pt x="227526" y="702631"/>
                  <a:pt x="112146" y="707366"/>
                </a:cubicBezTo>
                <a:cubicBezTo>
                  <a:pt x="31999" y="710435"/>
                  <a:pt x="-3660" y="652621"/>
                  <a:pt x="0" y="595220"/>
                </a:cubicBezTo>
                <a:cubicBezTo>
                  <a:pt x="-56538" y="386243"/>
                  <a:pt x="23857" y="346225"/>
                  <a:pt x="0" y="11214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33D0E83-80CA-4B6C-943B-F1639E765C59}"/>
              </a:ext>
            </a:extLst>
          </p:cNvPr>
          <p:cNvSpPr/>
          <p:nvPr/>
        </p:nvSpPr>
        <p:spPr>
          <a:xfrm>
            <a:off x="3937331" y="3232597"/>
            <a:ext cx="4150602" cy="345304"/>
          </a:xfrm>
          <a:custGeom>
            <a:avLst/>
            <a:gdLst>
              <a:gd name="connsiteX0" fmla="*/ 0 w 4150602"/>
              <a:gd name="connsiteY0" fmla="*/ 57552 h 345304"/>
              <a:gd name="connsiteX1" fmla="*/ 57552 w 4150602"/>
              <a:gd name="connsiteY1" fmla="*/ 0 h 345304"/>
              <a:gd name="connsiteX2" fmla="*/ 593697 w 4150602"/>
              <a:gd name="connsiteY2" fmla="*/ 0 h 345304"/>
              <a:gd name="connsiteX3" fmla="*/ 1170196 w 4150602"/>
              <a:gd name="connsiteY3" fmla="*/ 0 h 345304"/>
              <a:gd name="connsiteX4" fmla="*/ 1706341 w 4150602"/>
              <a:gd name="connsiteY4" fmla="*/ 0 h 345304"/>
              <a:gd name="connsiteX5" fmla="*/ 2282841 w 4150602"/>
              <a:gd name="connsiteY5" fmla="*/ 0 h 345304"/>
              <a:gd name="connsiteX6" fmla="*/ 2859341 w 4150602"/>
              <a:gd name="connsiteY6" fmla="*/ 0 h 345304"/>
              <a:gd name="connsiteX7" fmla="*/ 3395485 w 4150602"/>
              <a:gd name="connsiteY7" fmla="*/ 0 h 345304"/>
              <a:gd name="connsiteX8" fmla="*/ 4093050 w 4150602"/>
              <a:gd name="connsiteY8" fmla="*/ 0 h 345304"/>
              <a:gd name="connsiteX9" fmla="*/ 4150602 w 4150602"/>
              <a:gd name="connsiteY9" fmla="*/ 57552 h 345304"/>
              <a:gd name="connsiteX10" fmla="*/ 4150602 w 4150602"/>
              <a:gd name="connsiteY10" fmla="*/ 287752 h 345304"/>
              <a:gd name="connsiteX11" fmla="*/ 4093050 w 4150602"/>
              <a:gd name="connsiteY11" fmla="*/ 345304 h 345304"/>
              <a:gd name="connsiteX12" fmla="*/ 3476195 w 4150602"/>
              <a:gd name="connsiteY12" fmla="*/ 345304 h 345304"/>
              <a:gd name="connsiteX13" fmla="*/ 2859341 w 4150602"/>
              <a:gd name="connsiteY13" fmla="*/ 345304 h 345304"/>
              <a:gd name="connsiteX14" fmla="*/ 2282841 w 4150602"/>
              <a:gd name="connsiteY14" fmla="*/ 345304 h 345304"/>
              <a:gd name="connsiteX15" fmla="*/ 1706341 w 4150602"/>
              <a:gd name="connsiteY15" fmla="*/ 345304 h 345304"/>
              <a:gd name="connsiteX16" fmla="*/ 1170196 w 4150602"/>
              <a:gd name="connsiteY16" fmla="*/ 345304 h 345304"/>
              <a:gd name="connsiteX17" fmla="*/ 57552 w 4150602"/>
              <a:gd name="connsiteY17" fmla="*/ 345304 h 345304"/>
              <a:gd name="connsiteX18" fmla="*/ 0 w 4150602"/>
              <a:gd name="connsiteY18" fmla="*/ 287752 h 345304"/>
              <a:gd name="connsiteX19" fmla="*/ 0 w 4150602"/>
              <a:gd name="connsiteY19" fmla="*/ 57552 h 34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50602" h="345304" extrusionOk="0">
                <a:moveTo>
                  <a:pt x="0" y="57552"/>
                </a:moveTo>
                <a:cubicBezTo>
                  <a:pt x="5215" y="19497"/>
                  <a:pt x="17334" y="-1258"/>
                  <a:pt x="57552" y="0"/>
                </a:cubicBezTo>
                <a:cubicBezTo>
                  <a:pt x="167844" y="-21394"/>
                  <a:pt x="361627" y="2941"/>
                  <a:pt x="593697" y="0"/>
                </a:cubicBezTo>
                <a:cubicBezTo>
                  <a:pt x="825768" y="-2941"/>
                  <a:pt x="1050516" y="22279"/>
                  <a:pt x="1170196" y="0"/>
                </a:cubicBezTo>
                <a:cubicBezTo>
                  <a:pt x="1289876" y="-22279"/>
                  <a:pt x="1540986" y="51716"/>
                  <a:pt x="1706341" y="0"/>
                </a:cubicBezTo>
                <a:cubicBezTo>
                  <a:pt x="1871696" y="-51716"/>
                  <a:pt x="2086390" y="63889"/>
                  <a:pt x="2282841" y="0"/>
                </a:cubicBezTo>
                <a:cubicBezTo>
                  <a:pt x="2479292" y="-63889"/>
                  <a:pt x="2649062" y="54996"/>
                  <a:pt x="2859341" y="0"/>
                </a:cubicBezTo>
                <a:cubicBezTo>
                  <a:pt x="3069620" y="-54996"/>
                  <a:pt x="3259670" y="45746"/>
                  <a:pt x="3395485" y="0"/>
                </a:cubicBezTo>
                <a:cubicBezTo>
                  <a:pt x="3531300" y="-45746"/>
                  <a:pt x="3886308" y="20612"/>
                  <a:pt x="4093050" y="0"/>
                </a:cubicBezTo>
                <a:cubicBezTo>
                  <a:pt x="4121669" y="534"/>
                  <a:pt x="4147642" y="22099"/>
                  <a:pt x="4150602" y="57552"/>
                </a:cubicBezTo>
                <a:cubicBezTo>
                  <a:pt x="4174194" y="125866"/>
                  <a:pt x="4143606" y="234896"/>
                  <a:pt x="4150602" y="287752"/>
                </a:cubicBezTo>
                <a:cubicBezTo>
                  <a:pt x="4158467" y="322444"/>
                  <a:pt x="4127960" y="349063"/>
                  <a:pt x="4093050" y="345304"/>
                </a:cubicBezTo>
                <a:cubicBezTo>
                  <a:pt x="3798065" y="355125"/>
                  <a:pt x="3649091" y="289411"/>
                  <a:pt x="3476195" y="345304"/>
                </a:cubicBezTo>
                <a:cubicBezTo>
                  <a:pt x="3303299" y="401197"/>
                  <a:pt x="3157694" y="318515"/>
                  <a:pt x="2859341" y="345304"/>
                </a:cubicBezTo>
                <a:cubicBezTo>
                  <a:pt x="2560988" y="372093"/>
                  <a:pt x="2486369" y="301500"/>
                  <a:pt x="2282841" y="345304"/>
                </a:cubicBezTo>
                <a:cubicBezTo>
                  <a:pt x="2079313" y="389108"/>
                  <a:pt x="1888415" y="316901"/>
                  <a:pt x="1706341" y="345304"/>
                </a:cubicBezTo>
                <a:cubicBezTo>
                  <a:pt x="1524267" y="373707"/>
                  <a:pt x="1304226" y="317021"/>
                  <a:pt x="1170196" y="345304"/>
                </a:cubicBezTo>
                <a:cubicBezTo>
                  <a:pt x="1036166" y="373587"/>
                  <a:pt x="476511" y="291735"/>
                  <a:pt x="57552" y="345304"/>
                </a:cubicBezTo>
                <a:cubicBezTo>
                  <a:pt x="24700" y="345949"/>
                  <a:pt x="-2501" y="325984"/>
                  <a:pt x="0" y="287752"/>
                </a:cubicBezTo>
                <a:cubicBezTo>
                  <a:pt x="-15330" y="179490"/>
                  <a:pt x="2088" y="109879"/>
                  <a:pt x="0" y="57552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973377-91B1-460F-AEE5-8B5006A0D377}"/>
              </a:ext>
            </a:extLst>
          </p:cNvPr>
          <p:cNvSpPr/>
          <p:nvPr/>
        </p:nvSpPr>
        <p:spPr>
          <a:xfrm>
            <a:off x="8378396" y="1725108"/>
            <a:ext cx="672860" cy="399906"/>
          </a:xfrm>
          <a:custGeom>
            <a:avLst/>
            <a:gdLst>
              <a:gd name="connsiteX0" fmla="*/ 0 w 672860"/>
              <a:gd name="connsiteY0" fmla="*/ 66652 h 399906"/>
              <a:gd name="connsiteX1" fmla="*/ 66652 w 672860"/>
              <a:gd name="connsiteY1" fmla="*/ 0 h 399906"/>
              <a:gd name="connsiteX2" fmla="*/ 606208 w 672860"/>
              <a:gd name="connsiteY2" fmla="*/ 0 h 399906"/>
              <a:gd name="connsiteX3" fmla="*/ 672860 w 672860"/>
              <a:gd name="connsiteY3" fmla="*/ 66652 h 399906"/>
              <a:gd name="connsiteX4" fmla="*/ 672860 w 672860"/>
              <a:gd name="connsiteY4" fmla="*/ 333254 h 399906"/>
              <a:gd name="connsiteX5" fmla="*/ 606208 w 672860"/>
              <a:gd name="connsiteY5" fmla="*/ 399906 h 399906"/>
              <a:gd name="connsiteX6" fmla="*/ 66652 w 672860"/>
              <a:gd name="connsiteY6" fmla="*/ 399906 h 399906"/>
              <a:gd name="connsiteX7" fmla="*/ 0 w 672860"/>
              <a:gd name="connsiteY7" fmla="*/ 333254 h 399906"/>
              <a:gd name="connsiteX8" fmla="*/ 0 w 672860"/>
              <a:gd name="connsiteY8" fmla="*/ 66652 h 39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860" h="399906" extrusionOk="0">
                <a:moveTo>
                  <a:pt x="0" y="66652"/>
                </a:moveTo>
                <a:cubicBezTo>
                  <a:pt x="1893" y="27565"/>
                  <a:pt x="20780" y="-1352"/>
                  <a:pt x="66652" y="0"/>
                </a:cubicBezTo>
                <a:cubicBezTo>
                  <a:pt x="315984" y="-39158"/>
                  <a:pt x="390110" y="28887"/>
                  <a:pt x="606208" y="0"/>
                </a:cubicBezTo>
                <a:cubicBezTo>
                  <a:pt x="641339" y="-3674"/>
                  <a:pt x="670145" y="30278"/>
                  <a:pt x="672860" y="66652"/>
                </a:cubicBezTo>
                <a:cubicBezTo>
                  <a:pt x="690087" y="121183"/>
                  <a:pt x="654405" y="272238"/>
                  <a:pt x="672860" y="333254"/>
                </a:cubicBezTo>
                <a:cubicBezTo>
                  <a:pt x="670882" y="373633"/>
                  <a:pt x="646413" y="406941"/>
                  <a:pt x="606208" y="399906"/>
                </a:cubicBezTo>
                <a:cubicBezTo>
                  <a:pt x="427671" y="429296"/>
                  <a:pt x="286726" y="342271"/>
                  <a:pt x="66652" y="399906"/>
                </a:cubicBezTo>
                <a:cubicBezTo>
                  <a:pt x="27852" y="400241"/>
                  <a:pt x="-511" y="369432"/>
                  <a:pt x="0" y="333254"/>
                </a:cubicBezTo>
                <a:cubicBezTo>
                  <a:pt x="-30952" y="231056"/>
                  <a:pt x="6731" y="136596"/>
                  <a:pt x="0" y="6665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2CD4CE3-57CC-4704-8901-E35B0C6E9689}"/>
              </a:ext>
            </a:extLst>
          </p:cNvPr>
          <p:cNvSpPr/>
          <p:nvPr/>
        </p:nvSpPr>
        <p:spPr>
          <a:xfrm>
            <a:off x="200311" y="3798886"/>
            <a:ext cx="1990798" cy="707366"/>
          </a:xfrm>
          <a:custGeom>
            <a:avLst/>
            <a:gdLst>
              <a:gd name="connsiteX0" fmla="*/ 0 w 1990798"/>
              <a:gd name="connsiteY0" fmla="*/ 117897 h 707366"/>
              <a:gd name="connsiteX1" fmla="*/ 117897 w 1990798"/>
              <a:gd name="connsiteY1" fmla="*/ 0 h 707366"/>
              <a:gd name="connsiteX2" fmla="*/ 685348 w 1990798"/>
              <a:gd name="connsiteY2" fmla="*/ 0 h 707366"/>
              <a:gd name="connsiteX3" fmla="*/ 1270350 w 1990798"/>
              <a:gd name="connsiteY3" fmla="*/ 0 h 707366"/>
              <a:gd name="connsiteX4" fmla="*/ 1872901 w 1990798"/>
              <a:gd name="connsiteY4" fmla="*/ 0 h 707366"/>
              <a:gd name="connsiteX5" fmla="*/ 1990798 w 1990798"/>
              <a:gd name="connsiteY5" fmla="*/ 117897 h 707366"/>
              <a:gd name="connsiteX6" fmla="*/ 1990798 w 1990798"/>
              <a:gd name="connsiteY6" fmla="*/ 589469 h 707366"/>
              <a:gd name="connsiteX7" fmla="*/ 1872901 w 1990798"/>
              <a:gd name="connsiteY7" fmla="*/ 707366 h 707366"/>
              <a:gd name="connsiteX8" fmla="*/ 1305450 w 1990798"/>
              <a:gd name="connsiteY8" fmla="*/ 707366 h 707366"/>
              <a:gd name="connsiteX9" fmla="*/ 773098 w 1990798"/>
              <a:gd name="connsiteY9" fmla="*/ 707366 h 707366"/>
              <a:gd name="connsiteX10" fmla="*/ 117897 w 1990798"/>
              <a:gd name="connsiteY10" fmla="*/ 707366 h 707366"/>
              <a:gd name="connsiteX11" fmla="*/ 0 w 1990798"/>
              <a:gd name="connsiteY11" fmla="*/ 589469 h 707366"/>
              <a:gd name="connsiteX12" fmla="*/ 0 w 1990798"/>
              <a:gd name="connsiteY12" fmla="*/ 117897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0798" h="707366" extrusionOk="0">
                <a:moveTo>
                  <a:pt x="0" y="117897"/>
                </a:moveTo>
                <a:cubicBezTo>
                  <a:pt x="1444" y="51048"/>
                  <a:pt x="39090" y="-2044"/>
                  <a:pt x="117897" y="0"/>
                </a:cubicBezTo>
                <a:cubicBezTo>
                  <a:pt x="365581" y="-55406"/>
                  <a:pt x="414741" y="32633"/>
                  <a:pt x="685348" y="0"/>
                </a:cubicBezTo>
                <a:cubicBezTo>
                  <a:pt x="955955" y="-32633"/>
                  <a:pt x="991235" y="5714"/>
                  <a:pt x="1270350" y="0"/>
                </a:cubicBezTo>
                <a:cubicBezTo>
                  <a:pt x="1549465" y="-5714"/>
                  <a:pt x="1620544" y="46153"/>
                  <a:pt x="1872901" y="0"/>
                </a:cubicBezTo>
                <a:cubicBezTo>
                  <a:pt x="1931095" y="6957"/>
                  <a:pt x="1978199" y="47573"/>
                  <a:pt x="1990798" y="117897"/>
                </a:cubicBezTo>
                <a:cubicBezTo>
                  <a:pt x="2007013" y="274837"/>
                  <a:pt x="1961792" y="364781"/>
                  <a:pt x="1990798" y="589469"/>
                </a:cubicBezTo>
                <a:cubicBezTo>
                  <a:pt x="1985587" y="657983"/>
                  <a:pt x="1948306" y="705964"/>
                  <a:pt x="1872901" y="707366"/>
                </a:cubicBezTo>
                <a:cubicBezTo>
                  <a:pt x="1677728" y="726940"/>
                  <a:pt x="1533410" y="668883"/>
                  <a:pt x="1305450" y="707366"/>
                </a:cubicBezTo>
                <a:cubicBezTo>
                  <a:pt x="1077490" y="745849"/>
                  <a:pt x="895910" y="667876"/>
                  <a:pt x="773098" y="707366"/>
                </a:cubicBezTo>
                <a:cubicBezTo>
                  <a:pt x="650286" y="746856"/>
                  <a:pt x="367151" y="655139"/>
                  <a:pt x="117897" y="707366"/>
                </a:cubicBezTo>
                <a:cubicBezTo>
                  <a:pt x="44994" y="711045"/>
                  <a:pt x="-19015" y="657659"/>
                  <a:pt x="0" y="589469"/>
                </a:cubicBezTo>
                <a:cubicBezTo>
                  <a:pt x="-32830" y="465060"/>
                  <a:pt x="21602" y="328239"/>
                  <a:pt x="0" y="11789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1F708C3-773C-47D3-8965-D34D3259CCCD}"/>
              </a:ext>
            </a:extLst>
          </p:cNvPr>
          <p:cNvSpPr/>
          <p:nvPr/>
        </p:nvSpPr>
        <p:spPr>
          <a:xfrm>
            <a:off x="2571725" y="3940935"/>
            <a:ext cx="918450" cy="822894"/>
          </a:xfrm>
          <a:custGeom>
            <a:avLst/>
            <a:gdLst>
              <a:gd name="connsiteX0" fmla="*/ 0 w 918450"/>
              <a:gd name="connsiteY0" fmla="*/ 137152 h 822894"/>
              <a:gd name="connsiteX1" fmla="*/ 137152 w 918450"/>
              <a:gd name="connsiteY1" fmla="*/ 0 h 822894"/>
              <a:gd name="connsiteX2" fmla="*/ 452784 w 918450"/>
              <a:gd name="connsiteY2" fmla="*/ 0 h 822894"/>
              <a:gd name="connsiteX3" fmla="*/ 781298 w 918450"/>
              <a:gd name="connsiteY3" fmla="*/ 0 h 822894"/>
              <a:gd name="connsiteX4" fmla="*/ 918450 w 918450"/>
              <a:gd name="connsiteY4" fmla="*/ 137152 h 822894"/>
              <a:gd name="connsiteX5" fmla="*/ 918450 w 918450"/>
              <a:gd name="connsiteY5" fmla="*/ 685742 h 822894"/>
              <a:gd name="connsiteX6" fmla="*/ 781298 w 918450"/>
              <a:gd name="connsiteY6" fmla="*/ 822894 h 822894"/>
              <a:gd name="connsiteX7" fmla="*/ 472108 w 918450"/>
              <a:gd name="connsiteY7" fmla="*/ 822894 h 822894"/>
              <a:gd name="connsiteX8" fmla="*/ 137152 w 918450"/>
              <a:gd name="connsiteY8" fmla="*/ 822894 h 822894"/>
              <a:gd name="connsiteX9" fmla="*/ 0 w 918450"/>
              <a:gd name="connsiteY9" fmla="*/ 685742 h 822894"/>
              <a:gd name="connsiteX10" fmla="*/ 0 w 918450"/>
              <a:gd name="connsiteY10" fmla="*/ 137152 h 82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450" h="822894" extrusionOk="0">
                <a:moveTo>
                  <a:pt x="0" y="137152"/>
                </a:moveTo>
                <a:cubicBezTo>
                  <a:pt x="13058" y="45706"/>
                  <a:pt x="57999" y="-508"/>
                  <a:pt x="137152" y="0"/>
                </a:cubicBezTo>
                <a:cubicBezTo>
                  <a:pt x="242018" y="-11014"/>
                  <a:pt x="379174" y="5328"/>
                  <a:pt x="452784" y="0"/>
                </a:cubicBezTo>
                <a:cubicBezTo>
                  <a:pt x="526394" y="-5328"/>
                  <a:pt x="648416" y="37066"/>
                  <a:pt x="781298" y="0"/>
                </a:cubicBezTo>
                <a:cubicBezTo>
                  <a:pt x="836120" y="-7309"/>
                  <a:pt x="912064" y="63100"/>
                  <a:pt x="918450" y="137152"/>
                </a:cubicBezTo>
                <a:cubicBezTo>
                  <a:pt x="935607" y="337013"/>
                  <a:pt x="859541" y="560497"/>
                  <a:pt x="918450" y="685742"/>
                </a:cubicBezTo>
                <a:cubicBezTo>
                  <a:pt x="927729" y="759504"/>
                  <a:pt x="865098" y="822576"/>
                  <a:pt x="781298" y="822894"/>
                </a:cubicBezTo>
                <a:cubicBezTo>
                  <a:pt x="637308" y="836768"/>
                  <a:pt x="538987" y="793714"/>
                  <a:pt x="472108" y="822894"/>
                </a:cubicBezTo>
                <a:cubicBezTo>
                  <a:pt x="405229" y="852074"/>
                  <a:pt x="301278" y="805447"/>
                  <a:pt x="137152" y="822894"/>
                </a:cubicBezTo>
                <a:cubicBezTo>
                  <a:pt x="59072" y="820871"/>
                  <a:pt x="-4034" y="754503"/>
                  <a:pt x="0" y="685742"/>
                </a:cubicBezTo>
                <a:cubicBezTo>
                  <a:pt x="-62394" y="498406"/>
                  <a:pt x="58509" y="372557"/>
                  <a:pt x="0" y="13715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4F3149E-5C37-4B06-9FEF-810A10D082F1}"/>
              </a:ext>
            </a:extLst>
          </p:cNvPr>
          <p:cNvSpPr/>
          <p:nvPr/>
        </p:nvSpPr>
        <p:spPr>
          <a:xfrm>
            <a:off x="4630644" y="4352382"/>
            <a:ext cx="1126212" cy="1816598"/>
          </a:xfrm>
          <a:custGeom>
            <a:avLst/>
            <a:gdLst>
              <a:gd name="connsiteX0" fmla="*/ 0 w 1126212"/>
              <a:gd name="connsiteY0" fmla="*/ 187706 h 1816598"/>
              <a:gd name="connsiteX1" fmla="*/ 187706 w 1126212"/>
              <a:gd name="connsiteY1" fmla="*/ 0 h 1816598"/>
              <a:gd name="connsiteX2" fmla="*/ 555598 w 1126212"/>
              <a:gd name="connsiteY2" fmla="*/ 0 h 1816598"/>
              <a:gd name="connsiteX3" fmla="*/ 938506 w 1126212"/>
              <a:gd name="connsiteY3" fmla="*/ 0 h 1816598"/>
              <a:gd name="connsiteX4" fmla="*/ 1126212 w 1126212"/>
              <a:gd name="connsiteY4" fmla="*/ 187706 h 1816598"/>
              <a:gd name="connsiteX5" fmla="*/ 1126212 w 1126212"/>
              <a:gd name="connsiteY5" fmla="*/ 696925 h 1816598"/>
              <a:gd name="connsiteX6" fmla="*/ 1126212 w 1126212"/>
              <a:gd name="connsiteY6" fmla="*/ 1162909 h 1816598"/>
              <a:gd name="connsiteX7" fmla="*/ 1126212 w 1126212"/>
              <a:gd name="connsiteY7" fmla="*/ 1628892 h 1816598"/>
              <a:gd name="connsiteX8" fmla="*/ 938506 w 1126212"/>
              <a:gd name="connsiteY8" fmla="*/ 1816598 h 1816598"/>
              <a:gd name="connsiteX9" fmla="*/ 578122 w 1126212"/>
              <a:gd name="connsiteY9" fmla="*/ 1816598 h 1816598"/>
              <a:gd name="connsiteX10" fmla="*/ 187706 w 1126212"/>
              <a:gd name="connsiteY10" fmla="*/ 1816598 h 1816598"/>
              <a:gd name="connsiteX11" fmla="*/ 0 w 1126212"/>
              <a:gd name="connsiteY11" fmla="*/ 1628892 h 1816598"/>
              <a:gd name="connsiteX12" fmla="*/ 0 w 1126212"/>
              <a:gd name="connsiteY12" fmla="*/ 1177320 h 1816598"/>
              <a:gd name="connsiteX13" fmla="*/ 0 w 1126212"/>
              <a:gd name="connsiteY13" fmla="*/ 696925 h 1816598"/>
              <a:gd name="connsiteX14" fmla="*/ 0 w 1126212"/>
              <a:gd name="connsiteY14" fmla="*/ 187706 h 1816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6212" h="1816598" extrusionOk="0">
                <a:moveTo>
                  <a:pt x="0" y="187706"/>
                </a:moveTo>
                <a:cubicBezTo>
                  <a:pt x="2882" y="80574"/>
                  <a:pt x="69717" y="-2137"/>
                  <a:pt x="187706" y="0"/>
                </a:cubicBezTo>
                <a:cubicBezTo>
                  <a:pt x="364967" y="-42951"/>
                  <a:pt x="462822" y="6287"/>
                  <a:pt x="555598" y="0"/>
                </a:cubicBezTo>
                <a:cubicBezTo>
                  <a:pt x="648374" y="-6287"/>
                  <a:pt x="844688" y="10328"/>
                  <a:pt x="938506" y="0"/>
                </a:cubicBezTo>
                <a:cubicBezTo>
                  <a:pt x="1019718" y="-7843"/>
                  <a:pt x="1113606" y="87385"/>
                  <a:pt x="1126212" y="187706"/>
                </a:cubicBezTo>
                <a:cubicBezTo>
                  <a:pt x="1157893" y="302566"/>
                  <a:pt x="1100048" y="518396"/>
                  <a:pt x="1126212" y="696925"/>
                </a:cubicBezTo>
                <a:cubicBezTo>
                  <a:pt x="1152376" y="875454"/>
                  <a:pt x="1090859" y="1068336"/>
                  <a:pt x="1126212" y="1162909"/>
                </a:cubicBezTo>
                <a:cubicBezTo>
                  <a:pt x="1161565" y="1257482"/>
                  <a:pt x="1090233" y="1404548"/>
                  <a:pt x="1126212" y="1628892"/>
                </a:cubicBezTo>
                <a:cubicBezTo>
                  <a:pt x="1099225" y="1737108"/>
                  <a:pt x="1023412" y="1793349"/>
                  <a:pt x="938506" y="1816598"/>
                </a:cubicBezTo>
                <a:cubicBezTo>
                  <a:pt x="815257" y="1855348"/>
                  <a:pt x="722316" y="1783267"/>
                  <a:pt x="578122" y="1816598"/>
                </a:cubicBezTo>
                <a:cubicBezTo>
                  <a:pt x="433928" y="1849929"/>
                  <a:pt x="320971" y="1815576"/>
                  <a:pt x="187706" y="1816598"/>
                </a:cubicBezTo>
                <a:cubicBezTo>
                  <a:pt x="59132" y="1828361"/>
                  <a:pt x="-10674" y="1734286"/>
                  <a:pt x="0" y="1628892"/>
                </a:cubicBezTo>
                <a:cubicBezTo>
                  <a:pt x="-38865" y="1522680"/>
                  <a:pt x="37662" y="1326167"/>
                  <a:pt x="0" y="1177320"/>
                </a:cubicBezTo>
                <a:cubicBezTo>
                  <a:pt x="-37662" y="1028473"/>
                  <a:pt x="13196" y="900615"/>
                  <a:pt x="0" y="696925"/>
                </a:cubicBezTo>
                <a:cubicBezTo>
                  <a:pt x="-13196" y="493236"/>
                  <a:pt x="794" y="293886"/>
                  <a:pt x="0" y="18770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37525F-EBE2-460B-8EB9-20E6E4F15D1D}"/>
              </a:ext>
            </a:extLst>
          </p:cNvPr>
          <p:cNvSpPr/>
          <p:nvPr/>
        </p:nvSpPr>
        <p:spPr>
          <a:xfrm>
            <a:off x="7778820" y="3798886"/>
            <a:ext cx="2603111" cy="553496"/>
          </a:xfrm>
          <a:custGeom>
            <a:avLst/>
            <a:gdLst>
              <a:gd name="connsiteX0" fmla="*/ 0 w 2603111"/>
              <a:gd name="connsiteY0" fmla="*/ 92251 h 553496"/>
              <a:gd name="connsiteX1" fmla="*/ 92251 w 2603111"/>
              <a:gd name="connsiteY1" fmla="*/ 0 h 553496"/>
              <a:gd name="connsiteX2" fmla="*/ 551787 w 2603111"/>
              <a:gd name="connsiteY2" fmla="*/ 0 h 553496"/>
              <a:gd name="connsiteX3" fmla="*/ 1035509 w 2603111"/>
              <a:gd name="connsiteY3" fmla="*/ 0 h 553496"/>
              <a:gd name="connsiteX4" fmla="*/ 1495044 w 2603111"/>
              <a:gd name="connsiteY4" fmla="*/ 0 h 553496"/>
              <a:gd name="connsiteX5" fmla="*/ 1978766 w 2603111"/>
              <a:gd name="connsiteY5" fmla="*/ 0 h 553496"/>
              <a:gd name="connsiteX6" fmla="*/ 2510860 w 2603111"/>
              <a:gd name="connsiteY6" fmla="*/ 0 h 553496"/>
              <a:gd name="connsiteX7" fmla="*/ 2603111 w 2603111"/>
              <a:gd name="connsiteY7" fmla="*/ 92251 h 553496"/>
              <a:gd name="connsiteX8" fmla="*/ 2603111 w 2603111"/>
              <a:gd name="connsiteY8" fmla="*/ 461245 h 553496"/>
              <a:gd name="connsiteX9" fmla="*/ 2510860 w 2603111"/>
              <a:gd name="connsiteY9" fmla="*/ 553496 h 553496"/>
              <a:gd name="connsiteX10" fmla="*/ 2027138 w 2603111"/>
              <a:gd name="connsiteY10" fmla="*/ 553496 h 553496"/>
              <a:gd name="connsiteX11" fmla="*/ 1567602 w 2603111"/>
              <a:gd name="connsiteY11" fmla="*/ 553496 h 553496"/>
              <a:gd name="connsiteX12" fmla="*/ 1083881 w 2603111"/>
              <a:gd name="connsiteY12" fmla="*/ 553496 h 553496"/>
              <a:gd name="connsiteX13" fmla="*/ 575973 w 2603111"/>
              <a:gd name="connsiteY13" fmla="*/ 553496 h 553496"/>
              <a:gd name="connsiteX14" fmla="*/ 92251 w 2603111"/>
              <a:gd name="connsiteY14" fmla="*/ 553496 h 553496"/>
              <a:gd name="connsiteX15" fmla="*/ 0 w 2603111"/>
              <a:gd name="connsiteY15" fmla="*/ 461245 h 553496"/>
              <a:gd name="connsiteX16" fmla="*/ 0 w 2603111"/>
              <a:gd name="connsiteY16" fmla="*/ 92251 h 55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03111" h="553496" extrusionOk="0">
                <a:moveTo>
                  <a:pt x="0" y="92251"/>
                </a:moveTo>
                <a:cubicBezTo>
                  <a:pt x="4295" y="36138"/>
                  <a:pt x="32864" y="-1259"/>
                  <a:pt x="92251" y="0"/>
                </a:cubicBezTo>
                <a:cubicBezTo>
                  <a:pt x="234208" y="-13846"/>
                  <a:pt x="456178" y="11535"/>
                  <a:pt x="551787" y="0"/>
                </a:cubicBezTo>
                <a:cubicBezTo>
                  <a:pt x="647396" y="-11535"/>
                  <a:pt x="851977" y="35932"/>
                  <a:pt x="1035509" y="0"/>
                </a:cubicBezTo>
                <a:cubicBezTo>
                  <a:pt x="1219041" y="-35932"/>
                  <a:pt x="1361813" y="48195"/>
                  <a:pt x="1495044" y="0"/>
                </a:cubicBezTo>
                <a:cubicBezTo>
                  <a:pt x="1628276" y="-48195"/>
                  <a:pt x="1758400" y="10270"/>
                  <a:pt x="1978766" y="0"/>
                </a:cubicBezTo>
                <a:cubicBezTo>
                  <a:pt x="2199132" y="-10270"/>
                  <a:pt x="2246961" y="40022"/>
                  <a:pt x="2510860" y="0"/>
                </a:cubicBezTo>
                <a:cubicBezTo>
                  <a:pt x="2567581" y="-1235"/>
                  <a:pt x="2609650" y="41044"/>
                  <a:pt x="2603111" y="92251"/>
                </a:cubicBezTo>
                <a:cubicBezTo>
                  <a:pt x="2609936" y="248684"/>
                  <a:pt x="2586878" y="375042"/>
                  <a:pt x="2603111" y="461245"/>
                </a:cubicBezTo>
                <a:cubicBezTo>
                  <a:pt x="2606224" y="515213"/>
                  <a:pt x="2568981" y="553301"/>
                  <a:pt x="2510860" y="553496"/>
                </a:cubicBezTo>
                <a:cubicBezTo>
                  <a:pt x="2298008" y="608976"/>
                  <a:pt x="2212913" y="538542"/>
                  <a:pt x="2027138" y="553496"/>
                </a:cubicBezTo>
                <a:cubicBezTo>
                  <a:pt x="1841363" y="568450"/>
                  <a:pt x="1684133" y="511475"/>
                  <a:pt x="1567602" y="553496"/>
                </a:cubicBezTo>
                <a:cubicBezTo>
                  <a:pt x="1451071" y="595517"/>
                  <a:pt x="1295281" y="532363"/>
                  <a:pt x="1083881" y="553496"/>
                </a:cubicBezTo>
                <a:cubicBezTo>
                  <a:pt x="872481" y="574629"/>
                  <a:pt x="755676" y="542334"/>
                  <a:pt x="575973" y="553496"/>
                </a:cubicBezTo>
                <a:cubicBezTo>
                  <a:pt x="396270" y="564658"/>
                  <a:pt x="307603" y="513909"/>
                  <a:pt x="92251" y="553496"/>
                </a:cubicBezTo>
                <a:cubicBezTo>
                  <a:pt x="46203" y="556709"/>
                  <a:pt x="-10015" y="503945"/>
                  <a:pt x="0" y="461245"/>
                </a:cubicBezTo>
                <a:cubicBezTo>
                  <a:pt x="-2981" y="301366"/>
                  <a:pt x="9212" y="213583"/>
                  <a:pt x="0" y="9225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4866898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798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B2873096-A4A0-4394-BDCB-90677A238BAD}"/>
              </a:ext>
            </a:extLst>
          </p:cNvPr>
          <p:cNvSpPr/>
          <p:nvPr/>
        </p:nvSpPr>
        <p:spPr>
          <a:xfrm>
            <a:off x="81566" y="149533"/>
            <a:ext cx="120288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Practice 2: Choose one of the following graphs and explain it with your partners in passive voice.</a:t>
            </a:r>
          </a:p>
        </p:txBody>
      </p:sp>
      <p:pic>
        <p:nvPicPr>
          <p:cNvPr id="7" name="Picture 2" descr="Resultado de imagen para funny graphs">
            <a:extLst>
              <a:ext uri="{FF2B5EF4-FFF2-40B4-BE49-F238E27FC236}">
                <a16:creationId xmlns:a16="http://schemas.microsoft.com/office/drawing/2014/main" id="{66229C47-F5F5-434F-B239-F4ACB934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2" y="1095482"/>
            <a:ext cx="9966619" cy="57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1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re on Earth? | Free the P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35" y="1029706"/>
            <a:ext cx="9234662" cy="52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00265" y="568041"/>
            <a:ext cx="837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82D30"/>
                </a:solidFill>
                <a:latin typeface="ff-meta-serif-pro"/>
              </a:rPr>
              <a:t>Birth control pills over-the-counter availability around the world</a:t>
            </a:r>
            <a:endParaRPr lang="en-U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04541" y="6415578"/>
            <a:ext cx="3758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*OTC = </a:t>
            </a:r>
            <a:r>
              <a:rPr lang="es-ES" sz="1200" dirty="0" err="1"/>
              <a:t>over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counter</a:t>
            </a:r>
            <a:r>
              <a:rPr lang="es-ES" sz="1200" dirty="0"/>
              <a:t>.          </a:t>
            </a:r>
            <a:r>
              <a:rPr lang="es-ES" sz="1200" dirty="0" err="1"/>
              <a:t>Rx</a:t>
            </a:r>
            <a:r>
              <a:rPr lang="es-ES" sz="1200" dirty="0"/>
              <a:t> </a:t>
            </a:r>
            <a:r>
              <a:rPr lang="es-ES" sz="1200" dirty="0" err="1"/>
              <a:t>only</a:t>
            </a:r>
            <a:r>
              <a:rPr lang="es-ES" sz="1200" dirty="0"/>
              <a:t> = </a:t>
            </a:r>
            <a:r>
              <a:rPr lang="es-ES" sz="1200" dirty="0" err="1"/>
              <a:t>prescription</a:t>
            </a:r>
            <a:r>
              <a:rPr lang="es-ES" sz="1200" dirty="0"/>
              <a:t> </a:t>
            </a:r>
            <a:r>
              <a:rPr lang="es-ES" sz="1200" dirty="0" err="1"/>
              <a:t>only</a:t>
            </a:r>
            <a:r>
              <a:rPr lang="es-E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057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897C64-8BE5-4787-96AC-06F1F51DD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6" y="128788"/>
            <a:ext cx="11511942" cy="66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unny graphs">
            <a:extLst>
              <a:ext uri="{FF2B5EF4-FFF2-40B4-BE49-F238E27FC236}">
                <a16:creationId xmlns:a16="http://schemas.microsoft.com/office/drawing/2014/main" id="{5A7B74E9-8295-4CDF-A7FA-F3F48AB49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1489"/>
          <a:stretch/>
        </p:blipFill>
        <p:spPr bwMode="auto">
          <a:xfrm>
            <a:off x="1041989" y="212651"/>
            <a:ext cx="10099614" cy="62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96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170</Words>
  <Application>Microsoft Office PowerPoint</Application>
  <PresentationFormat>Panorámica</PresentationFormat>
  <Paragraphs>34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ff-meta-serif-pro</vt:lpstr>
      <vt:lpstr>Franklin Gothic Heavy</vt:lpstr>
      <vt:lpstr>scielo-glyphs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48</cp:revision>
  <dcterms:created xsi:type="dcterms:W3CDTF">2020-04-06T19:48:02Z</dcterms:created>
  <dcterms:modified xsi:type="dcterms:W3CDTF">2023-08-04T13:56:01Z</dcterms:modified>
</cp:coreProperties>
</file>