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AC15A-5322-768E-9B7E-C4FA524A8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BF7DE4-8C5D-1607-3139-E3B006AE9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5BC03-9D65-684A-84D1-CEF6B0F0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2CDA-C831-4F44-9891-390F8FD1CBC0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8732B3-9E9E-09E5-6710-4EDA94E3B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4EA387-CAD7-E586-54E7-1F6CAA9F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579-8EA5-4667-AC11-70F21EA19D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273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92DB0-0F16-26F2-C768-E1DF1DA3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F8458C-E639-0E58-7809-6FA4C3B3F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8A57A-C3C4-6167-B707-881EBD0CE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2CDA-C831-4F44-9891-390F8FD1CBC0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F6809D-44CA-5F58-1DFF-0077BD66A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FCECED-B5AB-CDC4-610E-E39D960FB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579-8EA5-4667-AC11-70F21EA19D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923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1A2D08-A0D0-FDCA-CFBE-383FD1554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E28EFC-048E-9469-55A8-26E31F2DA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115CBD-52DB-0861-8833-F4BAF1922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2CDA-C831-4F44-9891-390F8FD1CBC0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5901B2-F067-E731-6F12-689B2D59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1678CA-7A47-9E66-8D34-351AFA94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579-8EA5-4667-AC11-70F21EA19D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429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A7531-9698-F71D-76B6-DD6D5946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E6B7A8-0CBF-9900-5B4C-A6422BCCF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A1485C-8A01-6EA9-30DF-FC91267C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2CDA-C831-4F44-9891-390F8FD1CBC0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ECFEEC-B0F9-F423-D57C-02C2812ED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CF6801-0D0A-066A-B727-D8B91B7D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579-8EA5-4667-AC11-70F21EA19D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378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0A9A1-45C4-ED7A-5316-6E62A5C70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FAB7E9-9024-CF33-6BC2-E4FC1037B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8B3B0A-0120-902C-FDFB-7F86D5A5D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2CDA-C831-4F44-9891-390F8FD1CBC0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ED39A1-0F38-5FB8-0F7E-84EAEB10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5FE1D4-5BF1-C542-0B8C-EE19EF4AE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579-8EA5-4667-AC11-70F21EA19D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951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E9542-FA14-517A-F6AD-0204DD3FD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4D86F6-C417-51BD-FE29-50AD58787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183C55-28EB-802F-E868-B4AAD2C3C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4883A7-2407-BC44-E49F-13FC3C6F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2CDA-C831-4F44-9891-390F8FD1CBC0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FD2DF5-AA50-4D6B-1B12-093F462FA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FD0503-B69D-C3EA-902B-82FB41BB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579-8EA5-4667-AC11-70F21EA19D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369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E2D5C-4B92-AA79-7B65-F9CF3993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2EF589-B88A-5113-503D-087A74D5B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7E9C34-8C7D-C74F-653A-765C2E4DF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9DA81AA-735F-1B23-3C73-FC395CF73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80F652-CE8A-D980-9034-DCAF1B133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F87CE5-D324-85B1-85B2-66623F002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2CDA-C831-4F44-9891-390F8FD1CBC0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50ACF0-3DBC-599D-C27A-C2C82CF49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CE31107-81E1-20C0-8631-3AE2C2278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579-8EA5-4667-AC11-70F21EA19D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28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A5472-E8C5-8DB5-43B5-DB46AD26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EEB7C8-E776-F7D4-4F5E-BC4B14937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2CDA-C831-4F44-9891-390F8FD1CBC0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494169-60D4-64D5-8D61-836A94BD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EDC5B68-9876-CAE9-FB94-3577F7C5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579-8EA5-4667-AC11-70F21EA19D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90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2D249D1-756A-8DFA-3D1F-0CFC80699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2CDA-C831-4F44-9891-390F8FD1CBC0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B792F9F-4771-1C1D-6281-61D3BEDF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9FD206-7567-B491-884F-FC457364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579-8EA5-4667-AC11-70F21EA19D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051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E82C0-3C14-70E9-7BCA-96E9E255B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6E5FE0-1676-3CEF-95AC-B27E73314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25A951-BB30-0ABE-474E-C7A1BAF82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A8BE42-901A-12EA-1ED6-D8B0EF90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2CDA-C831-4F44-9891-390F8FD1CBC0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3E4F6A-B6ED-8660-AE4A-B6654EBF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1BA5AF-CE05-0328-FF9A-49C7AE77C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579-8EA5-4667-AC11-70F21EA19D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260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67BC3-BAE6-7809-3319-2BB1B4EC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CB959D-8EEA-30F7-05FB-47BACA7A4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1B8A75-E166-44D7-7DEB-AECB3AC00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B7330C-9E9C-462D-3F50-069E548B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2CDA-C831-4F44-9891-390F8FD1CBC0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3BFE8F-2DA9-1E6F-0263-31E21FB1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8E8D00-DA8B-4A2E-C5FD-7622396FB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579-8EA5-4667-AC11-70F21EA19D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309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F4D5220-6F7D-612E-0250-28E050EC5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4B85A6-1F64-824C-4797-78BC57E0C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C5AEED-694B-79B4-D3B7-5EF1C3B5B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B2CDA-C831-4F44-9891-390F8FD1CBC0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F1A087-0C73-556A-106B-163FD0BE0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7BB75E-8027-347B-CA96-B90B165E6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1D579-8EA5-4667-AC11-70F21EA19D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126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5" Type="http://schemas.openxmlformats.org/officeDocument/2006/relationships/image" Target="../media/image10.png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od Pyramid Template for Nutritional Work or Food Studies Clip Art  Commercial">
            <a:extLst>
              <a:ext uri="{FF2B5EF4-FFF2-40B4-BE49-F238E27FC236}">
                <a16:creationId xmlns:a16="http://schemas.microsoft.com/office/drawing/2014/main" id="{F85112FA-F7F5-3F2E-5692-B9E972584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2" t="5188" r="4812" b="6992"/>
          <a:stretch/>
        </p:blipFill>
        <p:spPr bwMode="auto">
          <a:xfrm>
            <a:off x="5628640" y="229751"/>
            <a:ext cx="6563360" cy="63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paipillas chilenas - La Cocina Chilena de Pilar Hernández">
            <a:extLst>
              <a:ext uri="{FF2B5EF4-FFF2-40B4-BE49-F238E27FC236}">
                <a16:creationId xmlns:a16="http://schemas.microsoft.com/office/drawing/2014/main" id="{B54C89F1-6507-0986-3F4B-11F227524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93" y="3505200"/>
            <a:ext cx="1731927" cy="132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aso biodegradable de papel 12oz | JM Distribuidores - Vasos para café">
            <a:extLst>
              <a:ext uri="{FF2B5EF4-FFF2-40B4-BE49-F238E27FC236}">
                <a16:creationId xmlns:a16="http://schemas.microsoft.com/office/drawing/2014/main" id="{23F4ECD2-7654-5C4D-74F2-711FF807F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400" y="5080000"/>
            <a:ext cx="1417320" cy="14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core variedades">
            <a:extLst>
              <a:ext uri="{FF2B5EF4-FFF2-40B4-BE49-F238E27FC236}">
                <a16:creationId xmlns:a16="http://schemas.microsoft.com/office/drawing/2014/main" id="{1F495EB4-1122-1DAE-ED92-D5E8E0D56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0800" y1="12625" x2="50000" y2="85250"/>
                        <a14:foregroundMark x1="19000" y1="12375" x2="24100" y2="13375"/>
                        <a14:foregroundMark x1="27000" y1="12000" x2="19300" y2="12000"/>
                        <a14:foregroundMark x1="19300" y1="12000" x2="19300" y2="12000"/>
                        <a14:foregroundMark x1="22600" y1="46500" x2="20300" y2="64375"/>
                        <a14:foregroundMark x1="79500" y1="12375" x2="78500" y2="78375"/>
                        <a14:foregroundMark x1="78500" y1="78375" x2="76500" y2="85375"/>
                        <a14:foregroundMark x1="83200" y1="49125" x2="83200" y2="36750"/>
                        <a14:foregroundMark x1="83200" y1="36750" x2="87400" y2="47125"/>
                        <a14:foregroundMark x1="85400" y1="31125" x2="83200" y2="26250"/>
                        <a14:foregroundMark x1="82000" y1="12375" x2="75900" y2="11000"/>
                        <a14:foregroundMark x1="83800" y1="12125" x2="83800" y2="12125"/>
                        <a14:foregroundMark x1="82100" y1="13125" x2="82100" y2="13125"/>
                        <a14:foregroundMark x1="81400" y1="11375" x2="81400" y2="11375"/>
                        <a14:foregroundMark x1="74500" y1="11500" x2="74500" y2="11500"/>
                        <a14:foregroundMark x1="54300" y1="12875" x2="54300" y2="12875"/>
                        <a14:foregroundMark x1="51100" y1="12500" x2="51100" y2="12500"/>
                        <a14:foregroundMark x1="50500" y1="12000" x2="50500" y2="12000"/>
                        <a14:foregroundMark x1="52500" y1="11500" x2="52500" y2="11500"/>
                        <a14:foregroundMark x1="48300" y1="11500" x2="48300" y2="11500"/>
                        <a14:foregroundMark x1="46100" y1="11375" x2="46100" y2="11375"/>
                        <a14:foregroundMark x1="24100" y1="11500" x2="24100" y2="11500"/>
                        <a14:foregroundMark x1="18400" y1="11500" x2="18400" y2="11500"/>
                        <a14:foregroundMark x1="44300" y1="33375" x2="42100" y2="5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653" y="5020428"/>
            <a:ext cx="1997075" cy="159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ca Cola Lata">
            <a:extLst>
              <a:ext uri="{FF2B5EF4-FFF2-40B4-BE49-F238E27FC236}">
                <a16:creationId xmlns:a16="http://schemas.microsoft.com/office/drawing/2014/main" id="{8B2B07FD-F737-6E92-A33A-3C74C7E6D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9746" y1="14063" x2="50684" y2="13477"/>
                        <a14:foregroundMark x1="50684" y1="13477" x2="61426" y2="14648"/>
                        <a14:foregroundMark x1="61426" y1="14648" x2="44922" y2="17383"/>
                        <a14:foregroundMark x1="44922" y1="17383" x2="41699" y2="16699"/>
                        <a14:foregroundMark x1="56348" y1="78516" x2="56250" y2="70410"/>
                        <a14:foregroundMark x1="37305" y1="84277" x2="37305" y2="84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373" y="4965964"/>
            <a:ext cx="1778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and Roll Camarón Ecuatoriano | Sabores del Mundo Papudo | VirtualShop">
            <a:extLst>
              <a:ext uri="{FF2B5EF4-FFF2-40B4-BE49-F238E27FC236}">
                <a16:creationId xmlns:a16="http://schemas.microsoft.com/office/drawing/2014/main" id="{FF13E865-DAC2-0ECB-542E-71555D816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811" y="3481506"/>
            <a:ext cx="1358582" cy="135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aradiso | Cafetería, pastelería y panadería">
            <a:extLst>
              <a:ext uri="{FF2B5EF4-FFF2-40B4-BE49-F238E27FC236}">
                <a16:creationId xmlns:a16="http://schemas.microsoft.com/office/drawing/2014/main" id="{1F7112A7-0087-108C-EE7A-13302AE15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63" b="89474" l="9864" r="89796">
                        <a14:foregroundMark x1="49320" y1="7602" x2="37075" y2="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118" y="3719995"/>
            <a:ext cx="1997075" cy="116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cDonald's - Wikipedia, la enciclopedia libre">
            <a:extLst>
              <a:ext uri="{FF2B5EF4-FFF2-40B4-BE49-F238E27FC236}">
                <a16:creationId xmlns:a16="http://schemas.microsoft.com/office/drawing/2014/main" id="{B721D306-2406-1F48-90C9-23FFEDB40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856" y="1043916"/>
            <a:ext cx="826928" cy="62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Un Plátano PNG transparente - StickPNG">
            <a:extLst>
              <a:ext uri="{FF2B5EF4-FFF2-40B4-BE49-F238E27FC236}">
                <a16:creationId xmlns:a16="http://schemas.microsoft.com/office/drawing/2014/main" id="{CB1EAB45-6B04-A5CF-054F-72B32887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413" y="2062321"/>
            <a:ext cx="1658901" cy="11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SOPA INST MARUCHAN CAMARON/PIC">
            <a:extLst>
              <a:ext uri="{FF2B5EF4-FFF2-40B4-BE49-F238E27FC236}">
                <a16:creationId xmlns:a16="http://schemas.microsoft.com/office/drawing/2014/main" id="{FDA2D7CB-4076-5DD4-215A-F7EBAE55E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901" y="3140535"/>
            <a:ext cx="1686560" cy="168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Thug Life Cigarrillos imagen PNG transparente - StickPNG">
            <a:extLst>
              <a:ext uri="{FF2B5EF4-FFF2-40B4-BE49-F238E27FC236}">
                <a16:creationId xmlns:a16="http://schemas.microsoft.com/office/drawing/2014/main" id="{A4AC64C5-1CF2-D57E-C80F-B5EFEA499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373" y="1357773"/>
            <a:ext cx="1652287" cy="165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D8547E0-F946-7C51-18F7-52DFF81B7E34}"/>
              </a:ext>
            </a:extLst>
          </p:cNvPr>
          <p:cNvSpPr txBox="1"/>
          <p:nvPr/>
        </p:nvSpPr>
        <p:spPr>
          <a:xfrm>
            <a:off x="392545" y="803850"/>
            <a:ext cx="675858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What’s</a:t>
            </a:r>
            <a:r>
              <a:rPr lang="es-MX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wrong</a:t>
            </a:r>
            <a:r>
              <a:rPr lang="es-MX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with</a:t>
            </a:r>
            <a:r>
              <a:rPr lang="es-MX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this</a:t>
            </a:r>
            <a:r>
              <a:rPr lang="es-MX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food</a:t>
            </a:r>
            <a:r>
              <a:rPr lang="es-MX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pyramid</a:t>
            </a:r>
            <a:r>
              <a:rPr lang="es-MX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  <a:p>
            <a:endParaRPr lang="es-MX" sz="28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MX" sz="2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</a:t>
            </a:r>
            <a:r>
              <a:rPr lang="es-MX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similar </a:t>
            </a:r>
            <a:r>
              <a:rPr lang="es-MX" sz="2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r>
              <a:rPr lang="es-MX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your</a:t>
            </a:r>
            <a:r>
              <a:rPr lang="es-MX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diet</a:t>
            </a:r>
            <a:r>
              <a:rPr lang="es-MX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</a:t>
            </a:r>
            <a:r>
              <a:rPr lang="es-MX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this</a:t>
            </a:r>
            <a:r>
              <a:rPr lang="es-MX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  <a:p>
            <a:endParaRPr lang="es-MX" sz="28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MX" sz="2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</a:t>
            </a:r>
            <a:r>
              <a:rPr lang="es-MX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has </a:t>
            </a:r>
            <a:r>
              <a:rPr lang="es-MX" sz="2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university</a:t>
            </a:r>
            <a:r>
              <a:rPr lang="es-MX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life</a:t>
            </a:r>
            <a:r>
              <a:rPr lang="es-MX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affected</a:t>
            </a:r>
            <a:r>
              <a:rPr lang="es-MX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s-MX" sz="2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your</a:t>
            </a:r>
            <a:r>
              <a:rPr lang="es-MX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eating</a:t>
            </a:r>
            <a:r>
              <a:rPr lang="es-MX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habits</a:t>
            </a:r>
            <a:r>
              <a:rPr lang="es-MX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es-CL" sz="28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374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My Plate Materials - Food and Health Communications">
            <a:extLst>
              <a:ext uri="{FF2B5EF4-FFF2-40B4-BE49-F238E27FC236}">
                <a16:creationId xmlns:a16="http://schemas.microsoft.com/office/drawing/2014/main" id="{59BA870E-0372-47E1-C72F-DAD672FE3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72" y="1565178"/>
            <a:ext cx="6689182" cy="492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015E7B-BC61-BDD8-1A29-F6D083575F3C}"/>
              </a:ext>
            </a:extLst>
          </p:cNvPr>
          <p:cNvSpPr txBox="1"/>
          <p:nvPr/>
        </p:nvSpPr>
        <p:spPr>
          <a:xfrm>
            <a:off x="2308745" y="363230"/>
            <a:ext cx="7574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 </a:t>
            </a:r>
            <a:r>
              <a:rPr lang="es-MX" sz="2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  <a:r>
              <a:rPr lang="es-MX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familar</a:t>
            </a:r>
            <a:r>
              <a:rPr lang="es-MX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with</a:t>
            </a:r>
            <a:r>
              <a:rPr lang="es-MX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s-MX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MyPlate</a:t>
            </a:r>
            <a:r>
              <a:rPr lang="es-MX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diagram</a:t>
            </a:r>
            <a:r>
              <a:rPr lang="es-MX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es-CL" sz="28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F53C29-701B-0306-35CC-08F786A5D1E8}"/>
              </a:ext>
            </a:extLst>
          </p:cNvPr>
          <p:cNvSpPr txBox="1"/>
          <p:nvPr/>
        </p:nvSpPr>
        <p:spPr>
          <a:xfrm>
            <a:off x="1524000" y="994765"/>
            <a:ext cx="9367202" cy="570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kern="1200" dirty="0">
                <a:solidFill>
                  <a:srgbClr val="7030A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Can you use it to represent your actual daily intake?</a:t>
            </a:r>
            <a:endParaRPr lang="es-C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My Plate Materials - Food and Health Communications">
            <a:extLst>
              <a:ext uri="{FF2B5EF4-FFF2-40B4-BE49-F238E27FC236}">
                <a16:creationId xmlns:a16="http://schemas.microsoft.com/office/drawing/2014/main" id="{2D19D182-11F0-91C5-FECE-543420C96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474228" cy="329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DDD96A2-4AE4-12CB-B196-ABF04C68E2EA}"/>
              </a:ext>
            </a:extLst>
          </p:cNvPr>
          <p:cNvSpPr txBox="1"/>
          <p:nvPr/>
        </p:nvSpPr>
        <p:spPr>
          <a:xfrm>
            <a:off x="3968864" y="1459255"/>
            <a:ext cx="7704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</a:t>
            </a:r>
            <a:r>
              <a:rPr lang="es-MX" sz="2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would</a:t>
            </a:r>
            <a:r>
              <a:rPr lang="es-MX" sz="2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  <a:r>
              <a:rPr lang="es-MX" sz="2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distribute</a:t>
            </a:r>
            <a:r>
              <a:rPr lang="es-MX" sz="2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es-MX" sz="2800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daily</a:t>
            </a:r>
            <a:r>
              <a:rPr lang="es-MX" sz="2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plate</a:t>
            </a:r>
            <a:r>
              <a:rPr lang="es-MX" sz="2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</a:t>
            </a:r>
            <a:r>
              <a:rPr lang="es-MX" sz="2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s-MX" sz="2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following</a:t>
            </a:r>
            <a:r>
              <a:rPr lang="es-MX" sz="2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patients</a:t>
            </a:r>
            <a:r>
              <a:rPr lang="es-MX" sz="2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 </a:t>
            </a:r>
            <a:endParaRPr lang="es-CL" sz="28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7327007-D895-DD82-8AAD-6834DAC7D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115" y="3218543"/>
            <a:ext cx="9705673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8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47B2F8B-7BBD-A148-0E13-0ABA56A3A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31" y="1295629"/>
            <a:ext cx="11383731" cy="4714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F3E460C-8756-104C-117A-E5F373311F23}"/>
              </a:ext>
            </a:extLst>
          </p:cNvPr>
          <p:cNvSpPr txBox="1"/>
          <p:nvPr/>
        </p:nvSpPr>
        <p:spPr>
          <a:xfrm>
            <a:off x="1725538" y="2452420"/>
            <a:ext cx="87953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Interview </a:t>
            </a:r>
            <a:r>
              <a:rPr lang="es-MX" sz="3000" b="1" spc="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your</a:t>
            </a:r>
            <a:r>
              <a:rPr lang="es-MX" sz="30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s-MX" sz="3000" b="1" spc="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partners</a:t>
            </a:r>
            <a:r>
              <a:rPr lang="es-MX" sz="30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s-MX" sz="3000" b="1" spc="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about</a:t>
            </a:r>
            <a:r>
              <a:rPr lang="es-MX" sz="30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s-MX" sz="3000" b="1" spc="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their</a:t>
            </a:r>
            <a:r>
              <a:rPr lang="es-MX" sz="30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s-MX" sz="3000" b="1" spc="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eating</a:t>
            </a:r>
            <a:r>
              <a:rPr lang="es-MX" sz="30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s-MX" sz="3000" b="1" spc="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habits</a:t>
            </a:r>
            <a:r>
              <a:rPr lang="es-MX" sz="30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. </a:t>
            </a:r>
            <a:r>
              <a:rPr lang="es-MX" sz="3000" b="1" spc="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Obtain</a:t>
            </a:r>
            <a:r>
              <a:rPr lang="es-MX" sz="30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as </a:t>
            </a:r>
            <a:r>
              <a:rPr lang="es-MX" sz="3000" b="1" spc="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much</a:t>
            </a:r>
            <a:r>
              <a:rPr lang="es-MX" sz="30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s-MX" sz="3000" b="1" spc="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information</a:t>
            </a:r>
            <a:r>
              <a:rPr lang="es-MX" sz="30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as </a:t>
            </a:r>
            <a:r>
              <a:rPr lang="es-MX" sz="3000" b="1" spc="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possible</a:t>
            </a:r>
            <a:r>
              <a:rPr lang="es-MX" sz="30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.</a:t>
            </a:r>
          </a:p>
          <a:p>
            <a:r>
              <a:rPr lang="es-MX" sz="3000" b="1" spc="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Dig</a:t>
            </a:r>
            <a:r>
              <a:rPr lang="es-MX" sz="30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s-MX" sz="3000" b="1" spc="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into</a:t>
            </a:r>
            <a:r>
              <a:rPr lang="es-MX" sz="30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s-MX" sz="3000" b="1" spc="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details</a:t>
            </a:r>
            <a:r>
              <a:rPr lang="es-MX" sz="30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s-MX" sz="3000" b="1" spc="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such</a:t>
            </a:r>
            <a:r>
              <a:rPr lang="es-MX" sz="30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as: </a:t>
            </a:r>
            <a:r>
              <a:rPr lang="es-MX" sz="3000" b="1" spc="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types</a:t>
            </a:r>
            <a:r>
              <a:rPr lang="es-MX" sz="30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s-MX" sz="3000" b="1" spc="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of</a:t>
            </a:r>
            <a:r>
              <a:rPr lang="es-MX" sz="30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s-MX" sz="3000" b="1" spc="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foods</a:t>
            </a:r>
            <a:r>
              <a:rPr lang="es-MX" sz="30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, </a:t>
            </a:r>
            <a:r>
              <a:rPr lang="es-MX" sz="3000" b="1" spc="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amounts</a:t>
            </a:r>
            <a:r>
              <a:rPr lang="es-MX" sz="30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, </a:t>
            </a:r>
            <a:r>
              <a:rPr lang="es-MX" sz="3000" b="1" spc="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frequency</a:t>
            </a:r>
            <a:r>
              <a:rPr lang="es-MX" sz="30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, etc.</a:t>
            </a:r>
            <a:endParaRPr lang="es-CL" sz="3000" b="1" spc="3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31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86</Words>
  <Application>Microsoft Office PowerPoint</Application>
  <PresentationFormat>Panorámica</PresentationFormat>
  <Paragraphs>11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Aharoni</vt:lpstr>
      <vt:lpstr>Arial</vt:lpstr>
      <vt:lpstr>Bradley Hand ITC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CLAUDIO SOTO (clausoto)</dc:creator>
  <cp:lastModifiedBy>CLAUDIO SOTO (clausoto)</cp:lastModifiedBy>
  <cp:revision>2</cp:revision>
  <dcterms:created xsi:type="dcterms:W3CDTF">2022-07-21T16:56:42Z</dcterms:created>
  <dcterms:modified xsi:type="dcterms:W3CDTF">2023-01-24T15:40:18Z</dcterms:modified>
</cp:coreProperties>
</file>