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4BEB09-F77D-89C6-8D9B-3B41ABC6A7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87A5A2-71E5-134C-92C0-4B63576A7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42722A-F1C5-DF98-401E-EFE6257CB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4059-C710-4CAE-B5CD-F786FC8CDE57}" type="datetimeFigureOut">
              <a:rPr lang="es-CL" smtClean="0"/>
              <a:t>21-07-2022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9CF5ED-7A0F-16DA-6A09-1743977B9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F08498-FB03-5515-666B-C8E373600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B37A-8A23-4653-AFBD-F0535730D5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304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AA30B2-44DD-25F2-0C0E-3AC553E89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5D7BB7-2BDC-BC23-72BE-7AC70EF24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3CC527-0937-7324-2CD7-77DB420F2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4059-C710-4CAE-B5CD-F786FC8CDE57}" type="datetimeFigureOut">
              <a:rPr lang="es-CL" smtClean="0"/>
              <a:t>21-07-2022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202919-273B-FEB8-4BB5-F05BBBC2A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34FA12-5EE5-7EF0-5382-224EB45B0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B37A-8A23-4653-AFBD-F0535730D5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790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2D7C0C-7668-C9E7-2DBC-B8DD1BFE96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A5A29D-991C-7548-9CAB-77A837D1F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896397-0693-A29F-5FD0-5FA661463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4059-C710-4CAE-B5CD-F786FC8CDE57}" type="datetimeFigureOut">
              <a:rPr lang="es-CL" smtClean="0"/>
              <a:t>21-07-2022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77A2F0-3389-A696-621F-AC6274E5A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BB06DC-0E08-7C45-8233-19C1FC353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B37A-8A23-4653-AFBD-F0535730D5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563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21EE8-E5DD-B7B3-76FB-C41ED95BD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CBC2E7-C911-611B-8931-E7FF800EC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405ACA-C164-97D6-B927-9E2868324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4059-C710-4CAE-B5CD-F786FC8CDE57}" type="datetimeFigureOut">
              <a:rPr lang="es-CL" smtClean="0"/>
              <a:t>21-07-2022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270D6D-2C13-6353-DED7-AA1A378B9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B15C26-6CD5-4CD6-6CA1-D4D58BA30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B37A-8A23-4653-AFBD-F0535730D5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454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6B22B4-6217-B55E-F012-7802F79C8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12BA97-C9E0-8635-DCB7-58CA3C2C9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98EC26-7B90-F942-6F0F-A566DA9BD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4059-C710-4CAE-B5CD-F786FC8CDE57}" type="datetimeFigureOut">
              <a:rPr lang="es-CL" smtClean="0"/>
              <a:t>21-07-2022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C0F8B9-DA3D-1290-A812-0B2927E39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C73695-CDE0-E2C1-1EE2-645BA2A94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B37A-8A23-4653-AFBD-F0535730D5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211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F10260-6437-6A0D-BA9D-59B7EE340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5E8E37-E99B-1A22-769C-8E041A970E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A42AD2-E1EB-253F-1200-AD4C77490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41C882-D6E6-0405-2007-2986FBE8D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4059-C710-4CAE-B5CD-F786FC8CDE57}" type="datetimeFigureOut">
              <a:rPr lang="es-CL" smtClean="0"/>
              <a:t>21-07-2022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1B84CB-50DB-CCC9-625C-945924AD8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98CA3B-44D2-865A-59EA-22C61A6FD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B37A-8A23-4653-AFBD-F0535730D5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451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CF80C-283C-B43B-A113-CF14B8770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4F5F38-2334-C452-6BED-0567681A8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E69E37-6710-CFEA-BB09-1F361AFA8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423F568-0242-6609-D529-AB3B3C7C22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20EEA2-77E3-4428-972A-113475AB0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2FBB2C-1EC5-3C72-4E13-D89E488A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4059-C710-4CAE-B5CD-F786FC8CDE57}" type="datetimeFigureOut">
              <a:rPr lang="es-CL" smtClean="0"/>
              <a:t>21-07-2022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9A44B98-52CD-E9A0-310C-DCCD43DAB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8A4F1E6-6A3E-8E39-EAD6-E9FF66FF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B37A-8A23-4653-AFBD-F0535730D5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85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0C7873-DBE1-564D-E2D0-665701275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63D3D50-D03F-6DF0-24A1-1D59C1D35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4059-C710-4CAE-B5CD-F786FC8CDE57}" type="datetimeFigureOut">
              <a:rPr lang="es-CL" smtClean="0"/>
              <a:t>21-07-2022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8CDA5EE-A74A-B9D2-B663-288460C6F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FBF4CC8-FD3D-680D-830D-0417B4FF8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B37A-8A23-4653-AFBD-F0535730D5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142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E7F1871-D68F-6C83-37C2-A51D313AC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4059-C710-4CAE-B5CD-F786FC8CDE57}" type="datetimeFigureOut">
              <a:rPr lang="es-CL" smtClean="0"/>
              <a:t>21-07-2022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6EF8EFD-136D-D42B-FEC8-FA3142AE4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537A725-4134-E532-08C2-C9552C477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B37A-8A23-4653-AFBD-F0535730D5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708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25655-9B7E-029E-A51E-263067BB2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5BAB4C-D800-BBD2-F558-7696A4B0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DC80AF-9DE4-A61C-36CF-F6E922FA66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D66CCB-A05F-90A0-5263-418AFB9DF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4059-C710-4CAE-B5CD-F786FC8CDE57}" type="datetimeFigureOut">
              <a:rPr lang="es-CL" smtClean="0"/>
              <a:t>21-07-2022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FEA3FF-C17F-298B-97E2-91005986E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FA3D57-C8E6-5125-9A12-1AECBEF3F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B37A-8A23-4653-AFBD-F0535730D5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039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0F25F2-92E7-DA15-4504-88E1117FC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80B7B92-DE70-F777-076C-21E8B3950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37E594-3EC1-666B-91B7-816D686C7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2FB7C7-C2D3-41E3-E4E5-831B687F3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4059-C710-4CAE-B5CD-F786FC8CDE57}" type="datetimeFigureOut">
              <a:rPr lang="es-CL" smtClean="0"/>
              <a:t>21-07-2022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CDEED5-3499-8D42-9909-DDE8B10E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46BC61-F879-F456-65B6-4C2C14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B37A-8A23-4653-AFBD-F0535730D5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555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E7A1269-E59A-99D1-6ADF-6FC07B367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F6D113-864F-6395-9976-7B52A4BF4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7F034A-9167-8923-44F0-8DF8C63F0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34059-C710-4CAE-B5CD-F786FC8CDE57}" type="datetimeFigureOut">
              <a:rPr lang="es-CL" smtClean="0"/>
              <a:t>21-07-2022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A89EF6-EE12-4FC9-4DC6-A417A21D79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B3A013-6C99-C12B-54A0-E4089592C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AB37A-8A23-4653-AFBD-F0535730D5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261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D20B8B2-822A-1FFA-A08C-9EF5A6C96029}"/>
              </a:ext>
            </a:extLst>
          </p:cNvPr>
          <p:cNvSpPr txBox="1"/>
          <p:nvPr/>
        </p:nvSpPr>
        <p:spPr>
          <a:xfrm>
            <a:off x="662237" y="365760"/>
            <a:ext cx="103364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Meiryo" panose="020B0604030504040204" pitchFamily="34" charset="-128"/>
                <a:ea typeface="Meiryo" panose="020B0604030504040204" pitchFamily="34" charset="-128"/>
              </a:rPr>
              <a:t>Imagine </a:t>
            </a:r>
            <a:r>
              <a:rPr lang="es-MX" sz="2400" b="1" dirty="0" err="1">
                <a:latin typeface="Meiryo" panose="020B0604030504040204" pitchFamily="34" charset="-128"/>
                <a:ea typeface="Meiryo" panose="020B0604030504040204" pitchFamily="34" charset="-128"/>
              </a:rPr>
              <a:t>the</a:t>
            </a:r>
            <a:r>
              <a:rPr lang="es-MX" sz="2400" b="1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s-MX" sz="2400" b="1" dirty="0" err="1">
                <a:latin typeface="Meiryo" panose="020B0604030504040204" pitchFamily="34" charset="-128"/>
                <a:ea typeface="Meiryo" panose="020B0604030504040204" pitchFamily="34" charset="-128"/>
              </a:rPr>
              <a:t>following</a:t>
            </a:r>
            <a:r>
              <a:rPr lang="es-MX" sz="2400" b="1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s-MX" sz="2400" b="1" dirty="0" err="1">
                <a:latin typeface="Meiryo" panose="020B0604030504040204" pitchFamily="34" charset="-128"/>
                <a:ea typeface="Meiryo" panose="020B0604030504040204" pitchFamily="34" charset="-128"/>
              </a:rPr>
              <a:t>situation</a:t>
            </a:r>
            <a:r>
              <a:rPr lang="es-MX" sz="2400" b="1" dirty="0">
                <a:latin typeface="Meiryo" panose="020B0604030504040204" pitchFamily="34" charset="-128"/>
                <a:ea typeface="Meiryo" panose="020B0604030504040204" pitchFamily="34" charset="-128"/>
              </a:rPr>
              <a:t>:</a:t>
            </a:r>
          </a:p>
          <a:p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While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obtaining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 a medical </a:t>
            </a:r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history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from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your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patient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, s/he </a:t>
            </a:r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happenes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to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answer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s-MX" sz="2400" b="1" i="1" dirty="0">
                <a:solidFill>
                  <a:srgbClr val="00B05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“yes”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to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everything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.</a:t>
            </a:r>
          </a:p>
          <a:p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Provide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follow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-up </a:t>
            </a:r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questions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to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gather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 more </a:t>
            </a:r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information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.</a:t>
            </a:r>
          </a:p>
          <a:p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Dig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 as </a:t>
            </a:r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much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 as posible.</a:t>
            </a:r>
          </a:p>
          <a:p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Use </a:t>
            </a:r>
            <a:r>
              <a:rPr lang="es-MX" sz="2400" i="1" dirty="0" err="1">
                <a:latin typeface="Meiryo" panose="020B0604030504040204" pitchFamily="34" charset="-128"/>
                <a:ea typeface="Meiryo" panose="020B0604030504040204" pitchFamily="34" charset="-128"/>
              </a:rPr>
              <a:t>the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s-MX" sz="2400" b="1" i="1" u="sng" dirty="0" err="1">
                <a:solidFill>
                  <a:srgbClr val="0070C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prompts</a:t>
            </a:r>
            <a:r>
              <a:rPr lang="es-MX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.</a:t>
            </a:r>
          </a:p>
          <a:p>
            <a:endParaRPr lang="es-CL" sz="24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A15B12B-5FF7-0543-2651-320A4A70C53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91"/>
          <a:stretch/>
        </p:blipFill>
        <p:spPr bwMode="auto">
          <a:xfrm>
            <a:off x="812518" y="2626856"/>
            <a:ext cx="10566964" cy="38653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EB6DEBA2-DCEB-8D9C-4460-A6D60F9CB7C3}"/>
              </a:ext>
            </a:extLst>
          </p:cNvPr>
          <p:cNvSpPr/>
          <p:nvPr/>
        </p:nvSpPr>
        <p:spPr>
          <a:xfrm>
            <a:off x="6634480" y="3357602"/>
            <a:ext cx="1016000" cy="553998"/>
          </a:xfrm>
          <a:custGeom>
            <a:avLst/>
            <a:gdLst>
              <a:gd name="connsiteX0" fmla="*/ 0 w 1016000"/>
              <a:gd name="connsiteY0" fmla="*/ 276999 h 553998"/>
              <a:gd name="connsiteX1" fmla="*/ 508000 w 1016000"/>
              <a:gd name="connsiteY1" fmla="*/ 0 h 553998"/>
              <a:gd name="connsiteX2" fmla="*/ 1016000 w 1016000"/>
              <a:gd name="connsiteY2" fmla="*/ 276999 h 553998"/>
              <a:gd name="connsiteX3" fmla="*/ 508000 w 1016000"/>
              <a:gd name="connsiteY3" fmla="*/ 553998 h 553998"/>
              <a:gd name="connsiteX4" fmla="*/ 0 w 1016000"/>
              <a:gd name="connsiteY4" fmla="*/ 276999 h 55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000" h="553998" extrusionOk="0">
                <a:moveTo>
                  <a:pt x="0" y="276999"/>
                </a:moveTo>
                <a:cubicBezTo>
                  <a:pt x="-1970" y="135941"/>
                  <a:pt x="228553" y="49307"/>
                  <a:pt x="508000" y="0"/>
                </a:cubicBezTo>
                <a:cubicBezTo>
                  <a:pt x="798813" y="-5430"/>
                  <a:pt x="1044307" y="110180"/>
                  <a:pt x="1016000" y="276999"/>
                </a:cubicBezTo>
                <a:cubicBezTo>
                  <a:pt x="1066645" y="418580"/>
                  <a:pt x="786396" y="603279"/>
                  <a:pt x="508000" y="553998"/>
                </a:cubicBezTo>
                <a:cubicBezTo>
                  <a:pt x="237648" y="570170"/>
                  <a:pt x="-9006" y="420681"/>
                  <a:pt x="0" y="276999"/>
                </a:cubicBezTo>
                <a:close/>
              </a:path>
            </a:pathLst>
          </a:custGeom>
          <a:noFill/>
          <a:ln w="3810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1634779923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5A58A474-61DA-D2A3-B283-DE2CC4B2A335}"/>
              </a:ext>
            </a:extLst>
          </p:cNvPr>
          <p:cNvSpPr/>
          <p:nvPr/>
        </p:nvSpPr>
        <p:spPr>
          <a:xfrm>
            <a:off x="8768080" y="3719056"/>
            <a:ext cx="1727200" cy="690880"/>
          </a:xfrm>
          <a:custGeom>
            <a:avLst/>
            <a:gdLst>
              <a:gd name="connsiteX0" fmla="*/ 0 w 1727200"/>
              <a:gd name="connsiteY0" fmla="*/ 345440 h 690880"/>
              <a:gd name="connsiteX1" fmla="*/ 863600 w 1727200"/>
              <a:gd name="connsiteY1" fmla="*/ 0 h 690880"/>
              <a:gd name="connsiteX2" fmla="*/ 1727200 w 1727200"/>
              <a:gd name="connsiteY2" fmla="*/ 345440 h 690880"/>
              <a:gd name="connsiteX3" fmla="*/ 863600 w 1727200"/>
              <a:gd name="connsiteY3" fmla="*/ 690880 h 690880"/>
              <a:gd name="connsiteX4" fmla="*/ 0 w 1727200"/>
              <a:gd name="connsiteY4" fmla="*/ 345440 h 69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7200" h="690880" extrusionOk="0">
                <a:moveTo>
                  <a:pt x="0" y="345440"/>
                </a:moveTo>
                <a:cubicBezTo>
                  <a:pt x="-13737" y="237793"/>
                  <a:pt x="389067" y="107153"/>
                  <a:pt x="863600" y="0"/>
                </a:cubicBezTo>
                <a:cubicBezTo>
                  <a:pt x="1363647" y="-12232"/>
                  <a:pt x="1743159" y="146858"/>
                  <a:pt x="1727200" y="345440"/>
                </a:cubicBezTo>
                <a:cubicBezTo>
                  <a:pt x="1842456" y="510275"/>
                  <a:pt x="1335878" y="797276"/>
                  <a:pt x="863600" y="690880"/>
                </a:cubicBezTo>
                <a:cubicBezTo>
                  <a:pt x="394400" y="703161"/>
                  <a:pt x="-7307" y="528676"/>
                  <a:pt x="0" y="345440"/>
                </a:cubicBezTo>
                <a:close/>
              </a:path>
            </a:pathLst>
          </a:custGeom>
          <a:noFill/>
          <a:ln w="3810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1634779923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F3F404B-EA20-5AAB-21B2-1B15FCB6FDEB}"/>
              </a:ext>
            </a:extLst>
          </p:cNvPr>
          <p:cNvSpPr txBox="1"/>
          <p:nvPr/>
        </p:nvSpPr>
        <p:spPr>
          <a:xfrm>
            <a:off x="1676400" y="3820160"/>
            <a:ext cx="721223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i="1">
                <a:solidFill>
                  <a:schemeClr val="tx1">
                    <a:lumMod val="75000"/>
                    <a:lumOff val="25000"/>
                  </a:schemeClr>
                </a:solidFill>
                <a:latin typeface="Baguet Script" panose="00000500000000000000" pitchFamily="2" charset="0"/>
              </a:rPr>
              <a:t>When did you receive your last dose exactly…</a:t>
            </a:r>
          </a:p>
        </p:txBody>
      </p:sp>
    </p:spTree>
    <p:extLst>
      <p:ext uri="{BB962C8B-B14F-4D97-AF65-F5344CB8AC3E}">
        <p14:creationId xmlns:p14="http://schemas.microsoft.com/office/powerpoint/2010/main" val="17166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0D496B9A-F9F2-A42B-8AC9-61CD51BC12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4" r="11824"/>
          <a:stretch/>
        </p:blipFill>
        <p:spPr bwMode="auto">
          <a:xfrm>
            <a:off x="653521" y="766456"/>
            <a:ext cx="10065279" cy="210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570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E90A167-7F0D-4C49-4D4A-DEAF4AA23A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25" y="711200"/>
            <a:ext cx="11612975" cy="54213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4631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BCE1A6C-53C7-2470-5A86-96E64EC24C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91" y="1974850"/>
            <a:ext cx="11850417" cy="2908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466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57D16B4-05CD-3470-0DF7-62ECA8D574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98" y="889000"/>
            <a:ext cx="11805737" cy="510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0032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53</Words>
  <Application>Microsoft Office PowerPoint</Application>
  <PresentationFormat>Panorámica</PresentationFormat>
  <Paragraphs>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Meiryo</vt:lpstr>
      <vt:lpstr>Arial</vt:lpstr>
      <vt:lpstr>Baguet Script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CLAUDIO SOTO (clausoto)</dc:creator>
  <cp:lastModifiedBy>CLAUDIO SOTO (clausoto)</cp:lastModifiedBy>
  <cp:revision>1</cp:revision>
  <dcterms:created xsi:type="dcterms:W3CDTF">2022-07-21T16:37:23Z</dcterms:created>
  <dcterms:modified xsi:type="dcterms:W3CDTF">2022-07-21T16:51:15Z</dcterms:modified>
</cp:coreProperties>
</file>