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8" r:id="rId3"/>
    <p:sldId id="289" r:id="rId4"/>
    <p:sldId id="293" r:id="rId5"/>
    <p:sldId id="294" r:id="rId6"/>
    <p:sldId id="287" r:id="rId7"/>
    <p:sldId id="256" r:id="rId8"/>
    <p:sldId id="257" r:id="rId9"/>
    <p:sldId id="290" r:id="rId10"/>
    <p:sldId id="291" r:id="rId11"/>
    <p:sldId id="292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99134-9F20-112A-A5E3-5B02A0F43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AED5BC-D44E-E7B1-48DA-524F96E79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8DE14F-8DC1-E489-1C82-14B0A8497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0C12A7-BA0B-621B-93E3-F9E9429C3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C4CF1E-D568-A713-46E4-34A7BF3C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347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802A1D-7D9E-24EF-E60B-010BEFEA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C9E5FB-E75D-7AC1-BEA8-EA9138892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D688B1-095C-BC87-A58C-F29C3A16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89DDD6-F721-7D2A-03E3-F9E2B5C09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33708D-C9CA-5BF3-A2A8-19C5B9FE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0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3AD014F-C9CB-88C1-D70E-B9C6CAA36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2F4F0C-5571-5463-4E7A-7089B9902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868DCD-29A0-A617-087F-36AD178FD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2E0207-2153-8604-1711-61F286CF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BD2886-4036-F154-A028-88F63258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89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DE267-F1A7-F18B-4AD3-936384AE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61461F-AA19-79CB-3133-8B1236733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3C8049-7D16-49B0-460B-14F15D830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39C287-4AB5-951E-F7E4-9B34FDE73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52DBDD-D0CE-270D-2D38-6A390E08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50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0ECB99-5369-AEE1-2282-FC6D7985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3B01CD-27A4-70FC-6425-2CCF170A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D4981F-FB74-758D-0290-81B2E0FD4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AC7E92-9A59-6CFA-FAF1-66A22122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FACE6-690D-EAB4-B5D4-2C9B8C1B5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434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21B762-B588-EBA6-C8D6-7A88F5EC9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14223-3C53-A939-BFC0-091042AA0E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539E78-8567-AB8C-2FEC-5C189F443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8129BF-7987-0AE7-07F4-7D4CD0129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C7815B-E788-A797-C9E5-B4C5493E0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36C18F-4521-B3F4-D757-57561A0B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0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1F77D-1753-B666-3D3F-F2210E426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A2AF80-C9AB-3902-113C-FDFC9F6D1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E5968D-6BEB-9339-CF35-156DED3B5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75C544-C53A-211F-4C0E-9549210F0E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B3F4F7-3693-DDC0-1192-CA0EA5463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5F4B317-C492-1755-7F59-06DC839C5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34E4F7F-82BE-3791-D964-AEF0743CC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A1CD1F1-1ACD-6A2D-1D4F-2C62DF744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760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5B4FD3-F3F2-E8FA-4B9D-60BDF8607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0282915-D461-1215-9E33-982D7E525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BCBA0BD-7218-A85A-96E6-B64611F5A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95E1F0-2813-F374-AD65-C04E7060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701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7296E9-C500-EFB2-78C0-B6A3A256F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D5BE0C-FF59-1391-6A79-2EE2434B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601D70-14CB-F730-18F5-B6B2BE5AB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17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269FB-6808-4BD8-94D9-70669DD4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6791A7-80AF-77CC-6FE2-FC75A5A3D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84EE2C-B690-931E-DB35-7D6A3D5CF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5F38C3-3182-132E-8EEC-D1BE58A8A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6A714C-4D42-A43F-1793-844E7FA7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B74553-1C2A-C400-572C-C5230C667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749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0E7DC6-A3FB-EF70-FE7F-BD57162DB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792462-62D5-0900-C710-2A889DA6A9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CB1116-0C29-C80E-9404-2819999B3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42B4EC-F450-3FCC-1BF2-0EFA700D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D41467-B079-BB97-67F2-18F5EC559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AE58C1-69B1-BC03-B189-AD6CB4EF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407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F840ABF-44DD-1FA1-9A26-DA0256AC1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F45D6E-0C17-81C4-2EDE-C814718A9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66F62E-60A5-4618-BE06-05B8D8C2A1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76D6D-D73C-458A-8B44-C61D9E62B0FE}" type="datetimeFigureOut">
              <a:rPr lang="es-CL" smtClean="0"/>
              <a:t>04-08-2023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6F0DBC-AC37-AA73-DBE1-249ED41B5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D4CF29-80A0-4469-9993-C8A9A8FE41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23C36-DC61-45A1-9329-F8C2EFF8C2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133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logo facultad de medicina universidad de chile">
            <a:extLst>
              <a:ext uri="{FF2B5EF4-FFF2-40B4-BE49-F238E27FC236}">
                <a16:creationId xmlns:a16="http://schemas.microsoft.com/office/drawing/2014/main" id="{F3585641-6D57-48D4-B44A-8C46100E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024" y="588264"/>
            <a:ext cx="3425952" cy="3425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38E506D6-6C28-4793-8BD9-7B0D7E24A7BF}"/>
              </a:ext>
            </a:extLst>
          </p:cNvPr>
          <p:cNvSpPr/>
          <p:nvPr/>
        </p:nvSpPr>
        <p:spPr>
          <a:xfrm>
            <a:off x="912529" y="4260492"/>
            <a:ext cx="10366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Heavy" panose="020B0903020102020204" pitchFamily="34" charset="0"/>
                <a:cs typeface="Aharoni" panose="02010803020104030203" pitchFamily="2" charset="-79"/>
              </a:rPr>
              <a:t>Inglés Pre Intermedio (CEFL b1)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40719F9-29B6-41A6-8E62-42320F55E196}"/>
              </a:ext>
            </a:extLst>
          </p:cNvPr>
          <p:cNvSpPr/>
          <p:nvPr/>
        </p:nvSpPr>
        <p:spPr>
          <a:xfrm>
            <a:off x="3123084" y="5430098"/>
            <a:ext cx="5945859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0" cap="none" spc="0" dirty="0" err="1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Unit</a:t>
            </a:r>
            <a:r>
              <a:rPr lang="es-ES" sz="3000" b="0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 4: </a:t>
            </a:r>
            <a:r>
              <a:rPr lang="es-ES" sz="3000" b="0" cap="none" spc="0" dirty="0" err="1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Connectors</a:t>
            </a:r>
            <a:r>
              <a:rPr lang="es-ES" sz="3000" b="0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 and </a:t>
            </a:r>
            <a:r>
              <a:rPr lang="es-ES" sz="3000" b="0" cap="none" spc="0" dirty="0" err="1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cs typeface="Aharoni" panose="02010803020104030203" pitchFamily="2" charset="-79"/>
              </a:rPr>
              <a:t>Sequencers</a:t>
            </a:r>
            <a:endParaRPr lang="es-ES" sz="3000" b="0" cap="none" spc="0" dirty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badi" panose="020B0604020104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277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4D719F08-B0A5-A4F2-1D39-BAFFBD6A5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914" y="152400"/>
            <a:ext cx="7981748" cy="6522719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8693AF8-E977-67D9-53F6-C6A851F48FEB}"/>
              </a:ext>
            </a:extLst>
          </p:cNvPr>
          <p:cNvSpPr txBox="1"/>
          <p:nvPr/>
        </p:nvSpPr>
        <p:spPr>
          <a:xfrm>
            <a:off x="3220720" y="792480"/>
            <a:ext cx="1909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>
                <a:solidFill>
                  <a:srgbClr val="FF0000"/>
                </a:solidFill>
              </a:rPr>
              <a:t>In </a:t>
            </a:r>
            <a:r>
              <a:rPr lang="es-CL" sz="2400" b="1" dirty="0" err="1">
                <a:solidFill>
                  <a:srgbClr val="FF0000"/>
                </a:solidFill>
              </a:rPr>
              <a:t>addition</a:t>
            </a:r>
            <a:r>
              <a:rPr lang="es-CL" sz="2400" b="1" dirty="0">
                <a:solidFill>
                  <a:srgbClr val="FF0000"/>
                </a:solidFill>
              </a:rPr>
              <a:t> </a:t>
            </a:r>
            <a:r>
              <a:rPr lang="es-CL" sz="2400" b="1" dirty="0" err="1">
                <a:solidFill>
                  <a:srgbClr val="FF0000"/>
                </a:solidFill>
              </a:rPr>
              <a:t>to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BE94E85-A211-59C4-4AB6-B2E3BA6413BF}"/>
              </a:ext>
            </a:extLst>
          </p:cNvPr>
          <p:cNvSpPr txBox="1"/>
          <p:nvPr/>
        </p:nvSpPr>
        <p:spPr>
          <a:xfrm>
            <a:off x="7792720" y="1513840"/>
            <a:ext cx="1472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err="1">
                <a:solidFill>
                  <a:srgbClr val="FF0000"/>
                </a:solidFill>
              </a:rPr>
              <a:t>otherwise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44BC01B-8310-981D-BE20-1361E0EADA12}"/>
              </a:ext>
            </a:extLst>
          </p:cNvPr>
          <p:cNvSpPr txBox="1"/>
          <p:nvPr/>
        </p:nvSpPr>
        <p:spPr>
          <a:xfrm>
            <a:off x="4196080" y="2550160"/>
            <a:ext cx="1228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err="1">
                <a:solidFill>
                  <a:srgbClr val="FF0000"/>
                </a:solidFill>
              </a:rPr>
              <a:t>because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1B82451-C3A0-C9C1-EA46-E392ED271805}"/>
              </a:ext>
            </a:extLst>
          </p:cNvPr>
          <p:cNvSpPr txBox="1"/>
          <p:nvPr/>
        </p:nvSpPr>
        <p:spPr>
          <a:xfrm>
            <a:off x="6898640" y="3271520"/>
            <a:ext cx="1128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err="1">
                <a:solidFill>
                  <a:srgbClr val="FF0000"/>
                </a:solidFill>
              </a:rPr>
              <a:t>Instead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41D8BE6-5BAB-E437-1F6C-7E896C983323}"/>
              </a:ext>
            </a:extLst>
          </p:cNvPr>
          <p:cNvSpPr txBox="1"/>
          <p:nvPr/>
        </p:nvSpPr>
        <p:spPr>
          <a:xfrm>
            <a:off x="6858000" y="3982720"/>
            <a:ext cx="1564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>
                <a:solidFill>
                  <a:srgbClr val="FF0000"/>
                </a:solidFill>
              </a:rPr>
              <a:t>in </a:t>
            </a:r>
            <a:r>
              <a:rPr lang="es-CL" sz="2400" b="1" dirty="0" err="1">
                <a:solidFill>
                  <a:srgbClr val="FF0000"/>
                </a:solidFill>
              </a:rPr>
              <a:t>addition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B543127-2F33-ADF7-7A6A-7CED1730C332}"/>
              </a:ext>
            </a:extLst>
          </p:cNvPr>
          <p:cNvSpPr txBox="1"/>
          <p:nvPr/>
        </p:nvSpPr>
        <p:spPr>
          <a:xfrm>
            <a:off x="3241040" y="5059680"/>
            <a:ext cx="155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err="1">
                <a:solidFill>
                  <a:srgbClr val="FF0000"/>
                </a:solidFill>
              </a:rPr>
              <a:t>because</a:t>
            </a:r>
            <a:r>
              <a:rPr lang="es-CL" sz="2400" b="1" dirty="0">
                <a:solidFill>
                  <a:srgbClr val="FF0000"/>
                </a:solidFill>
              </a:rPr>
              <a:t> </a:t>
            </a:r>
            <a:r>
              <a:rPr lang="es-CL" sz="2400" b="1" dirty="0" err="1">
                <a:solidFill>
                  <a:srgbClr val="FF0000"/>
                </a:solidFill>
              </a:rPr>
              <a:t>of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EBE959F-FB1C-88CC-9066-67BA2DFBDE00}"/>
              </a:ext>
            </a:extLst>
          </p:cNvPr>
          <p:cNvSpPr txBox="1"/>
          <p:nvPr/>
        </p:nvSpPr>
        <p:spPr>
          <a:xfrm>
            <a:off x="4531360" y="6096000"/>
            <a:ext cx="2329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>
                <a:solidFill>
                  <a:srgbClr val="FF0000"/>
                </a:solidFill>
              </a:rPr>
              <a:t>in </a:t>
            </a:r>
            <a:r>
              <a:rPr lang="es-CL" sz="2400" b="1" dirty="0" err="1">
                <a:solidFill>
                  <a:srgbClr val="FF0000"/>
                </a:solidFill>
              </a:rPr>
              <a:t>comparison</a:t>
            </a:r>
            <a:r>
              <a:rPr lang="es-CL" sz="2400" b="1" dirty="0">
                <a:solidFill>
                  <a:srgbClr val="FF0000"/>
                </a:solidFill>
              </a:rPr>
              <a:t> </a:t>
            </a:r>
            <a:r>
              <a:rPr lang="es-CL" sz="2400" b="1" dirty="0" err="1">
                <a:solidFill>
                  <a:srgbClr val="FF0000"/>
                </a:solidFill>
              </a:rPr>
              <a:t>to</a:t>
            </a:r>
            <a:endParaRPr lang="es-CL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92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A3653A4-3408-DB36-F7E0-E284B03B6FD8}"/>
              </a:ext>
            </a:extLst>
          </p:cNvPr>
          <p:cNvSpPr txBox="1"/>
          <p:nvPr/>
        </p:nvSpPr>
        <p:spPr>
          <a:xfrm>
            <a:off x="914400" y="61246"/>
            <a:ext cx="8961120" cy="6271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prompts with your own ideas.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lesion was not visible in the X-rays; however, …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nutritionist recommended to cut down on junk food; in addition, …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hospitalization rate due to         . . .             was 4 per 100 000 infants.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Singers must make sure they learn proper voice techniques; otherwise, …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do not need to always obtain protein from animal sources; instead, …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comparison to swimming, …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addition to           . . .            , …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Bef>
                <a:spcPts val="1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Workplace harassment policies are needed because …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87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E8A2341-7853-4718-8E70-FDB0ED220B24}"/>
              </a:ext>
            </a:extLst>
          </p:cNvPr>
          <p:cNvSpPr txBox="1"/>
          <p:nvPr/>
        </p:nvSpPr>
        <p:spPr>
          <a:xfrm>
            <a:off x="4323709" y="3088106"/>
            <a:ext cx="30909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Sequencers</a:t>
            </a:r>
            <a:endParaRPr lang="es-CL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28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A19945E-6B97-9476-204C-BEE49F846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040" y="121430"/>
            <a:ext cx="10300061" cy="619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78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59B8321-7B3D-482F-B2B6-D34C14231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549" y="548640"/>
            <a:ext cx="10073150" cy="598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304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BF566920-66D5-F513-3AD7-479ECF0696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78" t="10837" r="35586" b="4647"/>
          <a:stretch/>
        </p:blipFill>
        <p:spPr>
          <a:xfrm>
            <a:off x="7959916" y="2062480"/>
            <a:ext cx="4018724" cy="273304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0597E02-490C-3B2E-4D4C-9EF14B5FDC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306" y="1094617"/>
            <a:ext cx="7758610" cy="466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4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E8A2341-7853-4718-8E70-FDB0ED220B24}"/>
              </a:ext>
            </a:extLst>
          </p:cNvPr>
          <p:cNvSpPr txBox="1"/>
          <p:nvPr/>
        </p:nvSpPr>
        <p:spPr>
          <a:xfrm>
            <a:off x="4323709" y="2630906"/>
            <a:ext cx="30332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Connectors</a:t>
            </a:r>
            <a:endParaRPr lang="es-CL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833B923-95FF-41B2-80C3-AA39FD8BE583}"/>
              </a:ext>
            </a:extLst>
          </p:cNvPr>
          <p:cNvSpPr/>
          <p:nvPr/>
        </p:nvSpPr>
        <p:spPr>
          <a:xfrm>
            <a:off x="372140" y="3664388"/>
            <a:ext cx="11600121" cy="390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90"/>
              </a:spcBef>
              <a:spcAft>
                <a:spcPts val="190"/>
              </a:spcAft>
            </a:pP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contain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connectors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use, and </a:t>
            </a:r>
            <a:r>
              <a:rPr lang="es-CL" b="1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punctuation</a:t>
            </a:r>
            <a:r>
              <a:rPr lang="es-CL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653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83B27F3C-13AA-6059-9D8B-3ADF8DE5EE9E}"/>
              </a:ext>
            </a:extLst>
          </p:cNvPr>
          <p:cNvSpPr/>
          <p:nvPr/>
        </p:nvSpPr>
        <p:spPr>
          <a:xfrm>
            <a:off x="922197" y="518732"/>
            <a:ext cx="1079204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 err="1"/>
              <a:t>The</a:t>
            </a:r>
            <a:r>
              <a:rPr lang="es-CL" sz="2400" b="1" dirty="0"/>
              <a:t> </a:t>
            </a:r>
            <a:r>
              <a:rPr lang="es-CL" sz="2400" b="1" dirty="0" err="1"/>
              <a:t>minister</a:t>
            </a:r>
            <a:r>
              <a:rPr lang="es-CL" sz="2400" b="1" dirty="0"/>
              <a:t> </a:t>
            </a:r>
            <a:r>
              <a:rPr lang="es-CL" sz="2400" b="1" dirty="0" err="1"/>
              <a:t>claimed</a:t>
            </a:r>
            <a:r>
              <a:rPr lang="es-CL" sz="2400" b="1" dirty="0"/>
              <a:t> </a:t>
            </a:r>
            <a:r>
              <a:rPr lang="es-CL" sz="2400" b="1" dirty="0" err="1"/>
              <a:t>that</a:t>
            </a:r>
            <a:r>
              <a:rPr lang="es-CL" sz="2400" b="1" dirty="0"/>
              <a:t> </a:t>
            </a:r>
            <a:r>
              <a:rPr lang="es-CL" sz="2400" b="1" dirty="0" err="1"/>
              <a:t>the</a:t>
            </a:r>
            <a:r>
              <a:rPr lang="es-CL" sz="2400" b="1" dirty="0"/>
              <a:t> hospital </a:t>
            </a:r>
            <a:r>
              <a:rPr lang="es-CL" sz="2400" b="1" dirty="0" err="1"/>
              <a:t>was</a:t>
            </a:r>
            <a:r>
              <a:rPr lang="es-CL" sz="2400" b="1" dirty="0"/>
              <a:t> </a:t>
            </a:r>
            <a:r>
              <a:rPr lang="es-CL" sz="2400" b="1" dirty="0" err="1"/>
              <a:t>safe</a:t>
            </a:r>
            <a:r>
              <a:rPr lang="es-CL" sz="4000" b="1" dirty="0">
                <a:solidFill>
                  <a:srgbClr val="0070C0"/>
                </a:solidFill>
              </a:rPr>
              <a:t>,</a:t>
            </a:r>
            <a:r>
              <a:rPr lang="es-CL" sz="2400" b="1" dirty="0"/>
              <a:t> </a:t>
            </a:r>
            <a:r>
              <a:rPr lang="es-CL" sz="2400" b="1" u="sng" dirty="0" err="1">
                <a:solidFill>
                  <a:srgbClr val="FF0000"/>
                </a:solidFill>
              </a:rPr>
              <a:t>but</a:t>
            </a:r>
            <a:r>
              <a:rPr lang="es-CL" sz="2400" b="1" dirty="0"/>
              <a:t> </a:t>
            </a:r>
            <a:r>
              <a:rPr lang="es-CL" sz="2400" b="1" dirty="0" err="1"/>
              <a:t>they</a:t>
            </a:r>
            <a:r>
              <a:rPr lang="es-CL" sz="2400" b="1" dirty="0"/>
              <a:t> </a:t>
            </a:r>
            <a:r>
              <a:rPr lang="es-CL" sz="2400" b="1" dirty="0" err="1"/>
              <a:t>were</a:t>
            </a:r>
            <a:r>
              <a:rPr lang="es-CL" sz="2400" b="1" dirty="0"/>
              <a:t> </a:t>
            </a:r>
            <a:r>
              <a:rPr lang="es-CL" sz="2400" b="1" dirty="0" err="1"/>
              <a:t>still</a:t>
            </a:r>
            <a:r>
              <a:rPr lang="es-CL" sz="2400" b="1" dirty="0"/>
              <a:t> </a:t>
            </a:r>
            <a:r>
              <a:rPr lang="es-CL" sz="2400" b="1" dirty="0" err="1"/>
              <a:t>not</a:t>
            </a:r>
            <a:r>
              <a:rPr lang="es-CL" sz="2400" b="1" dirty="0"/>
              <a:t> </a:t>
            </a:r>
            <a:r>
              <a:rPr lang="es-CL" sz="2400" b="1" dirty="0" err="1"/>
              <a:t>prepared</a:t>
            </a:r>
            <a:r>
              <a:rPr lang="es-CL" sz="2400" b="1" dirty="0"/>
              <a:t> </a:t>
            </a:r>
            <a:r>
              <a:rPr lang="es-CL" sz="2400" b="1" dirty="0" err="1"/>
              <a:t>to</a:t>
            </a:r>
            <a:r>
              <a:rPr lang="es-CL" sz="2400" b="1" dirty="0"/>
              <a:t> </a:t>
            </a:r>
            <a:r>
              <a:rPr lang="es-CL" sz="2400" b="1" dirty="0" err="1"/>
              <a:t>receive</a:t>
            </a:r>
            <a:r>
              <a:rPr lang="es-CL" sz="2400" b="1" dirty="0"/>
              <a:t> </a:t>
            </a:r>
            <a:r>
              <a:rPr lang="es-CL" sz="2400" b="1" dirty="0" err="1"/>
              <a:t>patients</a:t>
            </a:r>
            <a:r>
              <a:rPr lang="es-CL" sz="2400" b="1" dirty="0"/>
              <a:t>. OR</a:t>
            </a:r>
          </a:p>
          <a:p>
            <a:r>
              <a:rPr lang="es-CL" sz="2400" b="1" dirty="0" err="1"/>
              <a:t>The</a:t>
            </a:r>
            <a:r>
              <a:rPr lang="es-CL" sz="2400" b="1" dirty="0"/>
              <a:t> </a:t>
            </a:r>
            <a:r>
              <a:rPr lang="es-CL" sz="2400" b="1" dirty="0" err="1"/>
              <a:t>minister</a:t>
            </a:r>
            <a:r>
              <a:rPr lang="es-CL" sz="2400" b="1" dirty="0"/>
              <a:t> </a:t>
            </a:r>
            <a:r>
              <a:rPr lang="es-CL" sz="2400" b="1" dirty="0" err="1"/>
              <a:t>claimed</a:t>
            </a:r>
            <a:r>
              <a:rPr lang="es-CL" sz="2400" b="1" dirty="0"/>
              <a:t> </a:t>
            </a:r>
            <a:r>
              <a:rPr lang="es-CL" sz="2400" b="1" dirty="0" err="1"/>
              <a:t>that</a:t>
            </a:r>
            <a:r>
              <a:rPr lang="es-CL" sz="2400" b="1" dirty="0"/>
              <a:t> </a:t>
            </a:r>
            <a:r>
              <a:rPr lang="es-CL" sz="2400" b="1" dirty="0" err="1"/>
              <a:t>the</a:t>
            </a:r>
            <a:r>
              <a:rPr lang="es-CL" sz="2400" b="1" dirty="0"/>
              <a:t> hospital </a:t>
            </a:r>
            <a:r>
              <a:rPr lang="es-CL" sz="2400" b="1" dirty="0" err="1"/>
              <a:t>was</a:t>
            </a:r>
            <a:r>
              <a:rPr lang="es-CL" sz="2400" b="1" dirty="0"/>
              <a:t> </a:t>
            </a:r>
            <a:r>
              <a:rPr lang="es-CL" sz="2400" b="1" dirty="0" err="1"/>
              <a:t>safe</a:t>
            </a:r>
            <a:r>
              <a:rPr lang="es-CL" sz="4000" b="1" dirty="0">
                <a:solidFill>
                  <a:srgbClr val="0070C0"/>
                </a:solidFill>
              </a:rPr>
              <a:t>.</a:t>
            </a:r>
            <a:r>
              <a:rPr lang="es-CL" sz="4000" b="1" dirty="0"/>
              <a:t> </a:t>
            </a:r>
            <a:r>
              <a:rPr lang="es-CL" sz="4000" b="1" u="sng" dirty="0" err="1">
                <a:solidFill>
                  <a:srgbClr val="0070C0"/>
                </a:solidFill>
              </a:rPr>
              <a:t>H</a:t>
            </a:r>
            <a:r>
              <a:rPr lang="es-CL" sz="2400" b="1" u="sng" dirty="0" err="1">
                <a:solidFill>
                  <a:srgbClr val="FF0000"/>
                </a:solidFill>
              </a:rPr>
              <a:t>owever</a:t>
            </a:r>
            <a:r>
              <a:rPr lang="es-CL" sz="2400" b="1" dirty="0">
                <a:solidFill>
                  <a:srgbClr val="0070C0"/>
                </a:solidFill>
              </a:rPr>
              <a:t>,</a:t>
            </a:r>
            <a:r>
              <a:rPr lang="es-CL" sz="2400" b="1" dirty="0"/>
              <a:t> </a:t>
            </a:r>
            <a:r>
              <a:rPr lang="es-CL" sz="2400" b="1" dirty="0" err="1"/>
              <a:t>they</a:t>
            </a:r>
            <a:r>
              <a:rPr lang="es-CL" sz="2400" b="1" dirty="0"/>
              <a:t> </a:t>
            </a:r>
            <a:r>
              <a:rPr lang="es-CL" sz="2400" b="1" dirty="0" err="1"/>
              <a:t>were</a:t>
            </a:r>
            <a:r>
              <a:rPr lang="es-CL" sz="2400" b="1" dirty="0"/>
              <a:t> </a:t>
            </a:r>
            <a:r>
              <a:rPr lang="es-CL" sz="2400" b="1" dirty="0" err="1"/>
              <a:t>still</a:t>
            </a:r>
            <a:r>
              <a:rPr lang="es-CL" sz="2400" b="1" dirty="0"/>
              <a:t> </a:t>
            </a:r>
            <a:r>
              <a:rPr lang="es-CL" sz="2400" b="1" dirty="0" err="1"/>
              <a:t>not</a:t>
            </a:r>
            <a:r>
              <a:rPr lang="es-CL" sz="2400" b="1" dirty="0"/>
              <a:t> </a:t>
            </a:r>
            <a:r>
              <a:rPr lang="es-CL" sz="2400" b="1" dirty="0" err="1"/>
              <a:t>prepared</a:t>
            </a:r>
            <a:r>
              <a:rPr lang="es-CL" sz="2400" b="1" dirty="0"/>
              <a:t> </a:t>
            </a:r>
            <a:r>
              <a:rPr lang="es-CL" sz="2400" b="1" dirty="0" err="1"/>
              <a:t>to</a:t>
            </a:r>
            <a:r>
              <a:rPr lang="es-CL" sz="2400" b="1" dirty="0"/>
              <a:t> </a:t>
            </a:r>
            <a:r>
              <a:rPr lang="es-CL" sz="2400" b="1" dirty="0" err="1"/>
              <a:t>receive</a:t>
            </a:r>
            <a:r>
              <a:rPr lang="es-CL" sz="2400" b="1" dirty="0"/>
              <a:t> </a:t>
            </a:r>
            <a:r>
              <a:rPr lang="es-CL" sz="2400" b="1" dirty="0" err="1"/>
              <a:t>patients</a:t>
            </a:r>
            <a:r>
              <a:rPr lang="es-CL" sz="2400" b="1" dirty="0"/>
              <a:t>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4CC7BB5-1B30-4BC4-6607-022734F43BAD}"/>
              </a:ext>
            </a:extLst>
          </p:cNvPr>
          <p:cNvSpPr/>
          <p:nvPr/>
        </p:nvSpPr>
        <p:spPr>
          <a:xfrm>
            <a:off x="922197" y="2916623"/>
            <a:ext cx="9499460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b="1" dirty="0"/>
              <a:t>Jackson </a:t>
            </a:r>
            <a:r>
              <a:rPr lang="es-CL" sz="2400" b="1" dirty="0" err="1"/>
              <a:t>stopped</a:t>
            </a:r>
            <a:r>
              <a:rPr lang="es-CL" sz="2400" b="1" dirty="0"/>
              <a:t> </a:t>
            </a:r>
            <a:r>
              <a:rPr lang="es-CL" sz="2400" b="1" dirty="0" err="1"/>
              <a:t>using</a:t>
            </a:r>
            <a:r>
              <a:rPr lang="es-CL" sz="2400" b="1" dirty="0"/>
              <a:t> </a:t>
            </a:r>
            <a:r>
              <a:rPr lang="es-CL" sz="2400" b="1" dirty="0" err="1"/>
              <a:t>his</a:t>
            </a:r>
            <a:r>
              <a:rPr lang="es-CL" sz="2400" b="1" dirty="0"/>
              <a:t> medicine</a:t>
            </a:r>
            <a:r>
              <a:rPr lang="es-CL" sz="4000" b="1" dirty="0">
                <a:solidFill>
                  <a:srgbClr val="0070C0"/>
                </a:solidFill>
              </a:rPr>
              <a:t>,</a:t>
            </a:r>
            <a:r>
              <a:rPr lang="es-CL" sz="2400" b="1" dirty="0"/>
              <a:t> </a:t>
            </a:r>
            <a:r>
              <a:rPr lang="es-CL" sz="2400" b="1" u="sng" dirty="0">
                <a:solidFill>
                  <a:srgbClr val="FF0000"/>
                </a:solidFill>
              </a:rPr>
              <a:t>so</a:t>
            </a:r>
            <a:r>
              <a:rPr lang="es-CL" sz="2400" b="1" dirty="0"/>
              <a:t> </a:t>
            </a:r>
            <a:r>
              <a:rPr lang="es-CL" sz="2400" b="1" dirty="0" err="1"/>
              <a:t>his</a:t>
            </a:r>
            <a:r>
              <a:rPr lang="es-CL" sz="2400" b="1" dirty="0"/>
              <a:t> </a:t>
            </a:r>
            <a:r>
              <a:rPr lang="es-CL" sz="2400" b="1" dirty="0" err="1"/>
              <a:t>condition</a:t>
            </a:r>
            <a:r>
              <a:rPr lang="es-CL" sz="2400" b="1" dirty="0"/>
              <a:t> </a:t>
            </a:r>
            <a:r>
              <a:rPr lang="es-CL" sz="2400" b="1" dirty="0" err="1"/>
              <a:t>worsened</a:t>
            </a:r>
            <a:r>
              <a:rPr lang="es-CL" sz="2400" b="1" dirty="0"/>
              <a:t>. OR</a:t>
            </a:r>
          </a:p>
          <a:p>
            <a:r>
              <a:rPr lang="es-CL" sz="2400" b="1" dirty="0"/>
              <a:t>Jackson </a:t>
            </a:r>
            <a:r>
              <a:rPr lang="es-CL" sz="2400" b="1" dirty="0" err="1"/>
              <a:t>stopped</a:t>
            </a:r>
            <a:r>
              <a:rPr lang="es-CL" sz="2400" b="1" dirty="0"/>
              <a:t> </a:t>
            </a:r>
            <a:r>
              <a:rPr lang="es-CL" sz="2400" b="1" dirty="0" err="1"/>
              <a:t>using</a:t>
            </a:r>
            <a:r>
              <a:rPr lang="es-CL" sz="2400" b="1" dirty="0"/>
              <a:t> </a:t>
            </a:r>
            <a:r>
              <a:rPr lang="es-CL" sz="2400" b="1" dirty="0" err="1"/>
              <a:t>his</a:t>
            </a:r>
            <a:r>
              <a:rPr lang="es-CL" sz="2400" b="1" dirty="0"/>
              <a:t> medicine</a:t>
            </a:r>
            <a:r>
              <a:rPr lang="es-CL" sz="4000" b="1" dirty="0">
                <a:solidFill>
                  <a:srgbClr val="0070C0"/>
                </a:solidFill>
              </a:rPr>
              <a:t>.</a:t>
            </a:r>
            <a:r>
              <a:rPr lang="es-CL" sz="4000" b="1" dirty="0"/>
              <a:t> </a:t>
            </a:r>
            <a:r>
              <a:rPr lang="es-CL" sz="4000" b="1" u="sng" dirty="0" err="1">
                <a:solidFill>
                  <a:srgbClr val="0070C0"/>
                </a:solidFill>
              </a:rPr>
              <a:t>T</a:t>
            </a:r>
            <a:r>
              <a:rPr lang="es-CL" sz="2400" b="1" u="sng" dirty="0" err="1">
                <a:solidFill>
                  <a:srgbClr val="FF0000"/>
                </a:solidFill>
              </a:rPr>
              <a:t>herefore</a:t>
            </a:r>
            <a:r>
              <a:rPr lang="es-CL" sz="2400" b="1" dirty="0">
                <a:solidFill>
                  <a:srgbClr val="0070C0"/>
                </a:solidFill>
              </a:rPr>
              <a:t>,</a:t>
            </a:r>
            <a:r>
              <a:rPr lang="es-CL" sz="2400" b="1" dirty="0"/>
              <a:t> </a:t>
            </a:r>
            <a:r>
              <a:rPr lang="es-CL" sz="2400" b="1" dirty="0" err="1"/>
              <a:t>his</a:t>
            </a:r>
            <a:r>
              <a:rPr lang="es-CL" sz="2400" b="1" dirty="0"/>
              <a:t> </a:t>
            </a:r>
            <a:r>
              <a:rPr lang="es-CL" sz="2400" b="1" dirty="0" err="1"/>
              <a:t>condition</a:t>
            </a:r>
            <a:r>
              <a:rPr lang="es-CL" sz="2400" b="1" dirty="0"/>
              <a:t> </a:t>
            </a:r>
            <a:r>
              <a:rPr lang="es-CL" sz="2400" b="1" dirty="0" err="1"/>
              <a:t>worsened</a:t>
            </a:r>
            <a:r>
              <a:rPr lang="es-CL" sz="2400" b="1" dirty="0"/>
              <a:t>.</a:t>
            </a:r>
          </a:p>
          <a:p>
            <a:endParaRPr lang="es-CL" sz="2400" b="1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FA5C0CD-E7F5-32E0-E390-15270A084511}"/>
              </a:ext>
            </a:extLst>
          </p:cNvPr>
          <p:cNvSpPr/>
          <p:nvPr/>
        </p:nvSpPr>
        <p:spPr>
          <a:xfrm>
            <a:off x="922197" y="4687273"/>
            <a:ext cx="776655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b="1" dirty="0" err="1"/>
              <a:t>She</a:t>
            </a:r>
            <a:r>
              <a:rPr lang="es-CL" sz="2400" b="1" dirty="0"/>
              <a:t> </a:t>
            </a:r>
            <a:r>
              <a:rPr lang="es-CL" sz="2400" b="1" dirty="0" err="1"/>
              <a:t>does</a:t>
            </a:r>
            <a:r>
              <a:rPr lang="es-CL" sz="2400" b="1" dirty="0"/>
              <a:t> </a:t>
            </a:r>
            <a:r>
              <a:rPr lang="es-CL" sz="2400" b="1" dirty="0" err="1"/>
              <a:t>not</a:t>
            </a:r>
            <a:r>
              <a:rPr lang="es-CL" sz="2400" b="1" dirty="0"/>
              <a:t> </a:t>
            </a:r>
            <a:r>
              <a:rPr lang="es-CL" sz="2400" b="1" dirty="0" err="1"/>
              <a:t>eat</a:t>
            </a:r>
            <a:r>
              <a:rPr lang="es-CL" sz="2400" b="1" dirty="0"/>
              <a:t> </a:t>
            </a:r>
            <a:r>
              <a:rPr lang="es-CL" sz="2400" b="1" dirty="0" err="1"/>
              <a:t>crab</a:t>
            </a:r>
            <a:r>
              <a:rPr lang="es-CL" sz="2400" b="1" dirty="0"/>
              <a:t> </a:t>
            </a:r>
            <a:r>
              <a:rPr lang="es-CL" sz="2400" b="1" u="sng" dirty="0" err="1">
                <a:solidFill>
                  <a:srgbClr val="FF0000"/>
                </a:solidFill>
              </a:rPr>
              <a:t>because</a:t>
            </a:r>
            <a:r>
              <a:rPr lang="es-CL" sz="2400" b="1" dirty="0"/>
              <a:t> </a:t>
            </a:r>
            <a:r>
              <a:rPr lang="es-CL" sz="2400" b="1" dirty="0" err="1"/>
              <a:t>she</a:t>
            </a:r>
            <a:r>
              <a:rPr lang="es-CL" sz="2400" b="1" dirty="0"/>
              <a:t> </a:t>
            </a:r>
            <a:r>
              <a:rPr lang="es-CL" sz="2400" b="1" dirty="0" err="1"/>
              <a:t>is</a:t>
            </a:r>
            <a:r>
              <a:rPr lang="es-CL" sz="2400" b="1" dirty="0"/>
              <a:t> </a:t>
            </a:r>
            <a:r>
              <a:rPr lang="es-CL" sz="2400" b="1" dirty="0" err="1"/>
              <a:t>allergic</a:t>
            </a:r>
            <a:r>
              <a:rPr lang="es-CL" sz="2400" b="1" dirty="0"/>
              <a:t> </a:t>
            </a:r>
            <a:r>
              <a:rPr lang="es-CL" sz="2400" b="1" dirty="0" err="1"/>
              <a:t>to</a:t>
            </a:r>
            <a:r>
              <a:rPr lang="es-CL" sz="2400" b="1" dirty="0"/>
              <a:t> </a:t>
            </a:r>
            <a:r>
              <a:rPr lang="es-CL" sz="2400" b="1" dirty="0" err="1"/>
              <a:t>seafood</a:t>
            </a:r>
            <a:r>
              <a:rPr lang="es-CL" sz="2400" b="1" dirty="0"/>
              <a:t>. OR</a:t>
            </a:r>
          </a:p>
          <a:p>
            <a:r>
              <a:rPr lang="es-CL" sz="2400" b="1" dirty="0" err="1"/>
              <a:t>She</a:t>
            </a:r>
            <a:r>
              <a:rPr lang="es-CL" sz="2400" b="1" dirty="0"/>
              <a:t> </a:t>
            </a:r>
            <a:r>
              <a:rPr lang="es-CL" sz="2400" b="1" dirty="0" err="1"/>
              <a:t>does</a:t>
            </a:r>
            <a:r>
              <a:rPr lang="es-CL" sz="2400" b="1" dirty="0"/>
              <a:t> </a:t>
            </a:r>
            <a:r>
              <a:rPr lang="es-CL" sz="2400" b="1" dirty="0" err="1"/>
              <a:t>not</a:t>
            </a:r>
            <a:r>
              <a:rPr lang="es-CL" sz="2400" b="1" dirty="0"/>
              <a:t> </a:t>
            </a:r>
            <a:r>
              <a:rPr lang="es-CL" sz="2400" b="1" dirty="0" err="1"/>
              <a:t>eat</a:t>
            </a:r>
            <a:r>
              <a:rPr lang="es-CL" sz="2400" b="1" dirty="0"/>
              <a:t> </a:t>
            </a:r>
            <a:r>
              <a:rPr lang="es-CL" sz="2400" b="1" dirty="0" err="1"/>
              <a:t>crab</a:t>
            </a:r>
            <a:r>
              <a:rPr lang="es-CL" sz="2400" b="1" dirty="0"/>
              <a:t> </a:t>
            </a:r>
            <a:r>
              <a:rPr lang="es-CL" sz="2400" b="1" u="sng" dirty="0" err="1">
                <a:solidFill>
                  <a:srgbClr val="FF0000"/>
                </a:solidFill>
              </a:rPr>
              <a:t>because</a:t>
            </a:r>
            <a:r>
              <a:rPr lang="es-CL" sz="2400" b="1" u="sng" dirty="0">
                <a:solidFill>
                  <a:srgbClr val="FF0000"/>
                </a:solidFill>
              </a:rPr>
              <a:t> </a:t>
            </a:r>
            <a:r>
              <a:rPr lang="es-CL" sz="2400" b="1" u="sng" dirty="0" err="1">
                <a:solidFill>
                  <a:srgbClr val="FF0000"/>
                </a:solidFill>
              </a:rPr>
              <a:t>of</a:t>
            </a:r>
            <a:r>
              <a:rPr lang="es-CL" sz="2400" b="1" dirty="0"/>
              <a:t> </a:t>
            </a:r>
            <a:r>
              <a:rPr lang="es-CL" sz="2400" b="1" dirty="0" err="1"/>
              <a:t>her</a:t>
            </a:r>
            <a:r>
              <a:rPr lang="es-CL" sz="2400" b="1" dirty="0"/>
              <a:t> </a:t>
            </a:r>
            <a:r>
              <a:rPr lang="es-CL" sz="2400" b="1" dirty="0" err="1"/>
              <a:t>allergy</a:t>
            </a:r>
            <a:r>
              <a:rPr lang="es-CL" sz="2400" b="1" dirty="0"/>
              <a:t> </a:t>
            </a:r>
            <a:r>
              <a:rPr lang="es-CL" sz="2400" b="1" dirty="0" err="1"/>
              <a:t>to</a:t>
            </a:r>
            <a:r>
              <a:rPr lang="es-CL" sz="2400" b="1" dirty="0"/>
              <a:t> </a:t>
            </a:r>
            <a:r>
              <a:rPr lang="es-CL" sz="2400" b="1" dirty="0" err="1"/>
              <a:t>seafood</a:t>
            </a:r>
            <a:r>
              <a:rPr lang="es-CL" sz="2400" b="1" dirty="0"/>
              <a:t>. OR</a:t>
            </a:r>
          </a:p>
          <a:p>
            <a:r>
              <a:rPr lang="es-CL" sz="2400" b="1" dirty="0" err="1"/>
              <a:t>She</a:t>
            </a:r>
            <a:r>
              <a:rPr lang="es-CL" sz="2400" b="1" dirty="0"/>
              <a:t> </a:t>
            </a:r>
            <a:r>
              <a:rPr lang="es-CL" sz="2400" b="1" dirty="0" err="1"/>
              <a:t>does</a:t>
            </a:r>
            <a:r>
              <a:rPr lang="es-CL" sz="2400" b="1" dirty="0"/>
              <a:t> </a:t>
            </a:r>
            <a:r>
              <a:rPr lang="es-CL" sz="2400" b="1" dirty="0" err="1"/>
              <a:t>not</a:t>
            </a:r>
            <a:r>
              <a:rPr lang="es-CL" sz="2400" b="1" dirty="0"/>
              <a:t> </a:t>
            </a:r>
            <a:r>
              <a:rPr lang="es-CL" sz="2400" b="1" dirty="0" err="1"/>
              <a:t>eat</a:t>
            </a:r>
            <a:r>
              <a:rPr lang="es-CL" sz="2400" b="1" dirty="0"/>
              <a:t> </a:t>
            </a:r>
            <a:r>
              <a:rPr lang="es-CL" sz="2400" b="1" dirty="0" err="1"/>
              <a:t>crab</a:t>
            </a:r>
            <a:r>
              <a:rPr lang="es-CL" sz="2400" b="1" dirty="0"/>
              <a:t> </a:t>
            </a:r>
            <a:r>
              <a:rPr lang="es-CL" sz="2400" b="1" u="sng" dirty="0" err="1">
                <a:solidFill>
                  <a:srgbClr val="FF0000"/>
                </a:solidFill>
              </a:rPr>
              <a:t>due</a:t>
            </a:r>
            <a:r>
              <a:rPr lang="es-CL" sz="2400" b="1" u="sng" dirty="0">
                <a:solidFill>
                  <a:srgbClr val="FF0000"/>
                </a:solidFill>
              </a:rPr>
              <a:t> </a:t>
            </a:r>
            <a:r>
              <a:rPr lang="es-CL" sz="2400" b="1" u="sng" dirty="0" err="1">
                <a:solidFill>
                  <a:srgbClr val="FF0000"/>
                </a:solidFill>
              </a:rPr>
              <a:t>to</a:t>
            </a:r>
            <a:r>
              <a:rPr lang="es-CL" sz="2400" b="1" dirty="0"/>
              <a:t> </a:t>
            </a:r>
            <a:r>
              <a:rPr lang="es-CL" sz="2400" b="1" dirty="0" err="1"/>
              <a:t>her</a:t>
            </a:r>
            <a:r>
              <a:rPr lang="es-CL" sz="2400" b="1" dirty="0"/>
              <a:t> </a:t>
            </a:r>
            <a:r>
              <a:rPr lang="es-CL" sz="2400" b="1" dirty="0" err="1"/>
              <a:t>allergy</a:t>
            </a:r>
            <a:r>
              <a:rPr lang="es-CL" sz="2400" b="1" dirty="0"/>
              <a:t> </a:t>
            </a:r>
            <a:r>
              <a:rPr lang="es-CL" sz="2400" b="1" dirty="0" err="1"/>
              <a:t>to</a:t>
            </a:r>
            <a:r>
              <a:rPr lang="es-CL" sz="2400" b="1" dirty="0"/>
              <a:t> </a:t>
            </a:r>
            <a:r>
              <a:rPr lang="es-CL" sz="2400" b="1" dirty="0" err="1"/>
              <a:t>seafood</a:t>
            </a:r>
            <a:r>
              <a:rPr lang="es-CL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6136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7C9F31C-0097-4FBF-496F-81BEB268402D}"/>
              </a:ext>
            </a:extLst>
          </p:cNvPr>
          <p:cNvSpPr/>
          <p:nvPr/>
        </p:nvSpPr>
        <p:spPr>
          <a:xfrm>
            <a:off x="584554" y="575955"/>
            <a:ext cx="1103848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4000" b="1" u="sng" dirty="0">
                <a:solidFill>
                  <a:srgbClr val="0070C0"/>
                </a:solidFill>
              </a:rPr>
              <a:t>I</a:t>
            </a:r>
            <a:r>
              <a:rPr lang="es-CL" sz="2400" b="1" u="sng" dirty="0">
                <a:solidFill>
                  <a:srgbClr val="FF0000"/>
                </a:solidFill>
              </a:rPr>
              <a:t>n </a:t>
            </a:r>
            <a:r>
              <a:rPr lang="es-CL" sz="2400" b="1" u="sng" dirty="0" err="1">
                <a:solidFill>
                  <a:srgbClr val="FF0000"/>
                </a:solidFill>
              </a:rPr>
              <a:t>comparison</a:t>
            </a:r>
            <a:r>
              <a:rPr lang="es-CL" sz="2400" b="1" u="sng" dirty="0">
                <a:solidFill>
                  <a:srgbClr val="FF0000"/>
                </a:solidFill>
              </a:rPr>
              <a:t> </a:t>
            </a:r>
            <a:r>
              <a:rPr lang="es-CL" sz="2400" b="1" u="sng" dirty="0" err="1">
                <a:solidFill>
                  <a:srgbClr val="FF0000"/>
                </a:solidFill>
              </a:rPr>
              <a:t>with</a:t>
            </a:r>
            <a:r>
              <a:rPr lang="es-CL" sz="2400" b="1" u="sng" dirty="0">
                <a:solidFill>
                  <a:srgbClr val="FF0000"/>
                </a:solidFill>
              </a:rPr>
              <a:t>/</a:t>
            </a:r>
            <a:r>
              <a:rPr lang="es-CL" sz="2400" b="1" u="sng" dirty="0" err="1">
                <a:solidFill>
                  <a:srgbClr val="FF0000"/>
                </a:solidFill>
              </a:rPr>
              <a:t>to</a:t>
            </a:r>
            <a:r>
              <a:rPr lang="es-CL" sz="2400" b="1" dirty="0"/>
              <a:t> reptiles and </a:t>
            </a:r>
            <a:r>
              <a:rPr lang="es-CL" sz="2400" b="1" dirty="0" err="1"/>
              <a:t>fish</a:t>
            </a:r>
            <a:r>
              <a:rPr lang="es-CL" sz="4000" b="1" dirty="0">
                <a:solidFill>
                  <a:srgbClr val="0070C0"/>
                </a:solidFill>
              </a:rPr>
              <a:t>,</a:t>
            </a:r>
            <a:r>
              <a:rPr lang="es-CL" sz="2400" b="1" dirty="0"/>
              <a:t> </a:t>
            </a:r>
            <a:r>
              <a:rPr lang="es-CL" sz="2400" b="1" dirty="0" err="1"/>
              <a:t>the</a:t>
            </a:r>
            <a:r>
              <a:rPr lang="es-CL" sz="2400" b="1" dirty="0"/>
              <a:t> </a:t>
            </a:r>
            <a:r>
              <a:rPr lang="es-CL" sz="2400" b="1" dirty="0" err="1"/>
              <a:t>cerebellum</a:t>
            </a:r>
            <a:r>
              <a:rPr lang="es-CL" sz="2400" b="1" dirty="0"/>
              <a:t> </a:t>
            </a:r>
            <a:r>
              <a:rPr lang="es-CL" sz="2400" b="1" dirty="0" err="1"/>
              <a:t>of</a:t>
            </a:r>
            <a:r>
              <a:rPr lang="es-CL" sz="2400" b="1" dirty="0"/>
              <a:t> </a:t>
            </a:r>
            <a:r>
              <a:rPr lang="es-CL" sz="2400" b="1" dirty="0" err="1"/>
              <a:t>birds</a:t>
            </a:r>
            <a:r>
              <a:rPr lang="es-CL" sz="2400" b="1" dirty="0"/>
              <a:t> shows </a:t>
            </a:r>
            <a:r>
              <a:rPr lang="es-CL" sz="2400" b="1" dirty="0" err="1"/>
              <a:t>high</a:t>
            </a:r>
            <a:r>
              <a:rPr lang="es-CL" sz="2400" b="1" dirty="0"/>
              <a:t> </a:t>
            </a:r>
            <a:r>
              <a:rPr lang="es-CL" sz="2400" b="1" dirty="0" err="1"/>
              <a:t>development</a:t>
            </a:r>
            <a:r>
              <a:rPr lang="es-CL" sz="2400" b="1" dirty="0"/>
              <a:t>. OR</a:t>
            </a:r>
          </a:p>
          <a:p>
            <a:r>
              <a:rPr lang="es-CL" sz="4000" b="1" dirty="0" err="1">
                <a:solidFill>
                  <a:srgbClr val="0070C0"/>
                </a:solidFill>
              </a:rPr>
              <a:t>T</a:t>
            </a:r>
            <a:r>
              <a:rPr lang="es-CL" sz="2400" b="1" dirty="0" err="1"/>
              <a:t>he</a:t>
            </a:r>
            <a:r>
              <a:rPr lang="es-CL" sz="2400" b="1" dirty="0"/>
              <a:t> </a:t>
            </a:r>
            <a:r>
              <a:rPr lang="es-CL" sz="2400" b="1" dirty="0" err="1"/>
              <a:t>cerebellum</a:t>
            </a:r>
            <a:r>
              <a:rPr lang="es-CL" sz="2400" b="1" dirty="0"/>
              <a:t> </a:t>
            </a:r>
            <a:r>
              <a:rPr lang="es-CL" sz="2400" b="1" dirty="0" err="1"/>
              <a:t>of</a:t>
            </a:r>
            <a:r>
              <a:rPr lang="es-CL" sz="2400" b="1" dirty="0"/>
              <a:t> </a:t>
            </a:r>
            <a:r>
              <a:rPr lang="es-CL" sz="2400" b="1" dirty="0" err="1"/>
              <a:t>birds</a:t>
            </a:r>
            <a:r>
              <a:rPr lang="es-CL" sz="2400" b="1" dirty="0"/>
              <a:t> shows </a:t>
            </a:r>
            <a:r>
              <a:rPr lang="es-CL" sz="2400" b="1" dirty="0" err="1"/>
              <a:t>high</a:t>
            </a:r>
            <a:r>
              <a:rPr lang="es-CL" sz="2400" b="1" dirty="0"/>
              <a:t> </a:t>
            </a:r>
            <a:r>
              <a:rPr lang="es-CL" sz="2400" b="1" dirty="0" err="1"/>
              <a:t>development</a:t>
            </a:r>
            <a:r>
              <a:rPr lang="es-CL" sz="2400" b="1" dirty="0"/>
              <a:t> </a:t>
            </a:r>
            <a:r>
              <a:rPr lang="es-CL" sz="2400" b="1" u="sng" dirty="0">
                <a:solidFill>
                  <a:srgbClr val="FF0000"/>
                </a:solidFill>
              </a:rPr>
              <a:t>in </a:t>
            </a:r>
            <a:r>
              <a:rPr lang="es-CL" sz="2400" b="1" u="sng" dirty="0" err="1">
                <a:solidFill>
                  <a:srgbClr val="FF0000"/>
                </a:solidFill>
              </a:rPr>
              <a:t>comparison</a:t>
            </a:r>
            <a:r>
              <a:rPr lang="es-CL" sz="2400" b="1" u="sng" dirty="0">
                <a:solidFill>
                  <a:srgbClr val="FF0000"/>
                </a:solidFill>
              </a:rPr>
              <a:t> </a:t>
            </a:r>
            <a:r>
              <a:rPr lang="es-CL" sz="2400" b="1" u="sng" dirty="0" err="1">
                <a:solidFill>
                  <a:srgbClr val="FF0000"/>
                </a:solidFill>
              </a:rPr>
              <a:t>with</a:t>
            </a:r>
            <a:r>
              <a:rPr lang="es-CL" sz="2400" b="1" u="sng" dirty="0">
                <a:solidFill>
                  <a:srgbClr val="FF0000"/>
                </a:solidFill>
              </a:rPr>
              <a:t>/</a:t>
            </a:r>
            <a:r>
              <a:rPr lang="es-CL" sz="2400" b="1" u="sng" dirty="0" err="1">
                <a:solidFill>
                  <a:srgbClr val="FF0000"/>
                </a:solidFill>
              </a:rPr>
              <a:t>to</a:t>
            </a:r>
            <a:r>
              <a:rPr lang="es-CL" sz="2400" b="1" dirty="0"/>
              <a:t> reptiles and </a:t>
            </a:r>
            <a:r>
              <a:rPr lang="es-CL" sz="2400" b="1" dirty="0" err="1"/>
              <a:t>fish</a:t>
            </a:r>
            <a:r>
              <a:rPr lang="es-CL" sz="2400" b="1" dirty="0"/>
              <a:t>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FED1DD5-FAEA-6294-3B8E-CC1F54931419}"/>
              </a:ext>
            </a:extLst>
          </p:cNvPr>
          <p:cNvSpPr/>
          <p:nvPr/>
        </p:nvSpPr>
        <p:spPr>
          <a:xfrm>
            <a:off x="584554" y="2862798"/>
            <a:ext cx="113432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 err="1"/>
              <a:t>The</a:t>
            </a:r>
            <a:r>
              <a:rPr lang="es-CL" sz="2400" b="1" dirty="0"/>
              <a:t> </a:t>
            </a:r>
            <a:r>
              <a:rPr lang="es-CL" sz="2400" b="1" dirty="0" err="1"/>
              <a:t>patient</a:t>
            </a:r>
            <a:r>
              <a:rPr lang="es-CL" sz="2400" b="1" dirty="0"/>
              <a:t> </a:t>
            </a:r>
            <a:r>
              <a:rPr lang="es-CL" sz="2400" b="1" dirty="0" err="1"/>
              <a:t>must</a:t>
            </a:r>
            <a:r>
              <a:rPr lang="es-CL" sz="2400" b="1" dirty="0"/>
              <a:t> lose </a:t>
            </a:r>
            <a:r>
              <a:rPr lang="es-CL" sz="2400" b="1" dirty="0" err="1"/>
              <a:t>weight</a:t>
            </a:r>
            <a:r>
              <a:rPr lang="es-CL" sz="4000" b="1" dirty="0">
                <a:solidFill>
                  <a:srgbClr val="0070C0"/>
                </a:solidFill>
              </a:rPr>
              <a:t>.</a:t>
            </a:r>
            <a:r>
              <a:rPr lang="es-CL" sz="4000" b="1" dirty="0"/>
              <a:t> </a:t>
            </a:r>
            <a:r>
              <a:rPr lang="es-CL" sz="4000" b="1" u="sng" dirty="0" err="1">
                <a:solidFill>
                  <a:srgbClr val="0070C0"/>
                </a:solidFill>
              </a:rPr>
              <a:t>O</a:t>
            </a:r>
            <a:r>
              <a:rPr lang="es-CL" sz="2400" b="1" u="sng" dirty="0" err="1">
                <a:solidFill>
                  <a:srgbClr val="FF0000"/>
                </a:solidFill>
              </a:rPr>
              <a:t>therwise</a:t>
            </a:r>
            <a:r>
              <a:rPr lang="es-CL" sz="4000" b="1" dirty="0">
                <a:solidFill>
                  <a:srgbClr val="0070C0"/>
                </a:solidFill>
              </a:rPr>
              <a:t>,</a:t>
            </a:r>
            <a:r>
              <a:rPr lang="es-CL" sz="2400" b="1" dirty="0"/>
              <a:t> he will </a:t>
            </a:r>
            <a:r>
              <a:rPr lang="es-CL" sz="2400" b="1" dirty="0" err="1"/>
              <a:t>not</a:t>
            </a:r>
            <a:r>
              <a:rPr lang="es-CL" sz="2400" b="1" dirty="0"/>
              <a:t> </a:t>
            </a:r>
            <a:r>
              <a:rPr lang="es-CL" sz="2400" b="1" dirty="0" err="1"/>
              <a:t>qualify</a:t>
            </a:r>
            <a:r>
              <a:rPr lang="es-CL" sz="2400" b="1" dirty="0"/>
              <a:t> </a:t>
            </a:r>
            <a:r>
              <a:rPr lang="es-CL" sz="2400" b="1" dirty="0" err="1"/>
              <a:t>for</a:t>
            </a:r>
            <a:r>
              <a:rPr lang="es-CL" sz="2400" b="1" dirty="0"/>
              <a:t> </a:t>
            </a:r>
            <a:r>
              <a:rPr lang="es-CL" sz="2400" b="1" dirty="0" err="1"/>
              <a:t>surgery</a:t>
            </a:r>
            <a:r>
              <a:rPr lang="es-CL" sz="2400" b="1" dirty="0"/>
              <a:t>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67042DC-3E95-5A64-E128-F0F593E382E7}"/>
              </a:ext>
            </a:extLst>
          </p:cNvPr>
          <p:cNvSpPr/>
          <p:nvPr/>
        </p:nvSpPr>
        <p:spPr>
          <a:xfrm>
            <a:off x="599440" y="4017179"/>
            <a:ext cx="114401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 err="1"/>
              <a:t>Her</a:t>
            </a:r>
            <a:r>
              <a:rPr lang="es-CL" sz="2400" b="1" dirty="0"/>
              <a:t> </a:t>
            </a:r>
            <a:r>
              <a:rPr lang="es-CL" sz="2400" b="1" dirty="0" err="1"/>
              <a:t>family</a:t>
            </a:r>
            <a:r>
              <a:rPr lang="es-CL" sz="2400" b="1" dirty="0"/>
              <a:t> </a:t>
            </a:r>
            <a:r>
              <a:rPr lang="es-CL" sz="2400" b="1" dirty="0" err="1"/>
              <a:t>decided</a:t>
            </a:r>
            <a:r>
              <a:rPr lang="es-CL" sz="2400" b="1" dirty="0"/>
              <a:t> </a:t>
            </a:r>
            <a:r>
              <a:rPr lang="es-CL" sz="2400" b="1" dirty="0" err="1"/>
              <a:t>not</a:t>
            </a:r>
            <a:r>
              <a:rPr lang="es-CL" sz="2400" b="1" dirty="0"/>
              <a:t> </a:t>
            </a:r>
            <a:r>
              <a:rPr lang="es-CL" sz="2400" b="1" dirty="0" err="1"/>
              <a:t>to</a:t>
            </a:r>
            <a:r>
              <a:rPr lang="es-CL" sz="2400" b="1" dirty="0"/>
              <a:t> </a:t>
            </a:r>
            <a:r>
              <a:rPr lang="es-CL" sz="2400" b="1" dirty="0" err="1"/>
              <a:t>buy</a:t>
            </a:r>
            <a:r>
              <a:rPr lang="es-CL" sz="2400" b="1" dirty="0"/>
              <a:t> </a:t>
            </a:r>
            <a:r>
              <a:rPr lang="es-CL" sz="2400" b="1" dirty="0" err="1"/>
              <a:t>the</a:t>
            </a:r>
            <a:r>
              <a:rPr lang="es-CL" sz="2400" b="1" dirty="0"/>
              <a:t> </a:t>
            </a:r>
            <a:r>
              <a:rPr lang="es-CL" sz="2400" b="1" dirty="0" err="1"/>
              <a:t>prescrption</a:t>
            </a:r>
            <a:r>
              <a:rPr lang="es-CL" sz="4000" b="1" dirty="0">
                <a:solidFill>
                  <a:srgbClr val="0070C0"/>
                </a:solidFill>
              </a:rPr>
              <a:t>.</a:t>
            </a:r>
            <a:r>
              <a:rPr lang="es-CL" sz="4000" b="1" dirty="0"/>
              <a:t> </a:t>
            </a:r>
            <a:r>
              <a:rPr lang="es-CL" sz="4000" b="1" u="sng" dirty="0" err="1">
                <a:solidFill>
                  <a:srgbClr val="0070C0"/>
                </a:solidFill>
              </a:rPr>
              <a:t>I</a:t>
            </a:r>
            <a:r>
              <a:rPr lang="es-CL" sz="2400" b="1" u="sng" dirty="0" err="1">
                <a:solidFill>
                  <a:srgbClr val="FF0000"/>
                </a:solidFill>
              </a:rPr>
              <a:t>nstead</a:t>
            </a:r>
            <a:r>
              <a:rPr lang="es-CL" sz="2400" b="1" dirty="0">
                <a:solidFill>
                  <a:srgbClr val="0070C0"/>
                </a:solidFill>
              </a:rPr>
              <a:t>,</a:t>
            </a:r>
            <a:r>
              <a:rPr lang="es-CL" sz="2400" b="1" dirty="0"/>
              <a:t> </a:t>
            </a:r>
            <a:r>
              <a:rPr lang="es-CL" sz="2400" b="1" dirty="0" err="1"/>
              <a:t>they</a:t>
            </a:r>
            <a:r>
              <a:rPr lang="es-CL" sz="2400" b="1" dirty="0"/>
              <a:t> </a:t>
            </a:r>
            <a:r>
              <a:rPr lang="es-CL" sz="2400" b="1" dirty="0" err="1"/>
              <a:t>turned</a:t>
            </a:r>
            <a:r>
              <a:rPr lang="es-CL" sz="2400" b="1" dirty="0"/>
              <a:t> </a:t>
            </a:r>
            <a:r>
              <a:rPr lang="es-CL" sz="2400" b="1" dirty="0" err="1"/>
              <a:t>to</a:t>
            </a:r>
            <a:r>
              <a:rPr lang="es-CL" sz="2400" b="1" dirty="0"/>
              <a:t> herbal tea and </a:t>
            </a:r>
            <a:r>
              <a:rPr lang="es-CL" sz="2400" b="1" dirty="0" err="1"/>
              <a:t>some</a:t>
            </a:r>
            <a:r>
              <a:rPr lang="es-CL" sz="2400" b="1" dirty="0"/>
              <a:t> </a:t>
            </a:r>
            <a:r>
              <a:rPr lang="es-CL" sz="2400" b="1" dirty="0" err="1"/>
              <a:t>other</a:t>
            </a:r>
            <a:r>
              <a:rPr lang="es-CL" sz="2400" b="1" dirty="0"/>
              <a:t> home remedies.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71C5019-EA03-DA25-1C2D-3871313C966D}"/>
              </a:ext>
            </a:extLst>
          </p:cNvPr>
          <p:cNvSpPr/>
          <p:nvPr/>
        </p:nvSpPr>
        <p:spPr>
          <a:xfrm>
            <a:off x="564234" y="5330835"/>
            <a:ext cx="110384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4000" b="1" u="sng" dirty="0" err="1">
                <a:solidFill>
                  <a:srgbClr val="0070C0"/>
                </a:solidFill>
              </a:rPr>
              <a:t>E</a:t>
            </a:r>
            <a:r>
              <a:rPr lang="es-CL" sz="2400" b="1" u="sng" dirty="0" err="1">
                <a:solidFill>
                  <a:srgbClr val="FF0000"/>
                </a:solidFill>
              </a:rPr>
              <a:t>ven</a:t>
            </a:r>
            <a:r>
              <a:rPr lang="es-CL" sz="2400" b="1" u="sng" dirty="0">
                <a:solidFill>
                  <a:srgbClr val="FF0000"/>
                </a:solidFill>
              </a:rPr>
              <a:t> </a:t>
            </a:r>
            <a:r>
              <a:rPr lang="es-CL" sz="2400" b="1" u="sng" dirty="0" err="1">
                <a:solidFill>
                  <a:srgbClr val="FF0000"/>
                </a:solidFill>
              </a:rPr>
              <a:t>though</a:t>
            </a:r>
            <a:r>
              <a:rPr lang="es-CL" sz="2400" b="1" dirty="0"/>
              <a:t> new </a:t>
            </a:r>
            <a:r>
              <a:rPr lang="es-CL" sz="2400" b="1" dirty="0" err="1"/>
              <a:t>policies</a:t>
            </a:r>
            <a:r>
              <a:rPr lang="es-CL" sz="2400" b="1" dirty="0"/>
              <a:t> </a:t>
            </a:r>
            <a:r>
              <a:rPr lang="es-CL" sz="2400" b="1" dirty="0" err="1"/>
              <a:t>have</a:t>
            </a:r>
            <a:r>
              <a:rPr lang="es-CL" sz="2400" b="1" dirty="0"/>
              <a:t> </a:t>
            </a:r>
            <a:r>
              <a:rPr lang="es-CL" sz="2400" b="1" dirty="0" err="1"/>
              <a:t>been</a:t>
            </a:r>
            <a:r>
              <a:rPr lang="es-CL" sz="2400" b="1" dirty="0"/>
              <a:t> </a:t>
            </a:r>
            <a:r>
              <a:rPr lang="es-CL" sz="2400" b="1" dirty="0" err="1"/>
              <a:t>issued</a:t>
            </a:r>
            <a:r>
              <a:rPr lang="es-CL" sz="4000" b="1" dirty="0">
                <a:solidFill>
                  <a:srgbClr val="0070C0"/>
                </a:solidFill>
              </a:rPr>
              <a:t>,</a:t>
            </a:r>
            <a:r>
              <a:rPr lang="es-CL" sz="2400" b="1" dirty="0"/>
              <a:t> </a:t>
            </a:r>
            <a:r>
              <a:rPr lang="es-CL" sz="2400" b="1" dirty="0" err="1"/>
              <a:t>inclusion</a:t>
            </a:r>
            <a:r>
              <a:rPr lang="es-CL" sz="2400" b="1" dirty="0"/>
              <a:t> and </a:t>
            </a:r>
            <a:r>
              <a:rPr lang="es-CL" sz="2400" b="1" dirty="0" err="1"/>
              <a:t>accessibility</a:t>
            </a:r>
            <a:r>
              <a:rPr lang="es-CL" sz="2400" b="1" dirty="0"/>
              <a:t> </a:t>
            </a:r>
            <a:r>
              <a:rPr lang="es-CL" sz="2400" b="1" dirty="0" err="1"/>
              <a:t>have</a:t>
            </a:r>
            <a:r>
              <a:rPr lang="es-CL" sz="2400" b="1" dirty="0"/>
              <a:t> </a:t>
            </a:r>
            <a:r>
              <a:rPr lang="es-CL" sz="2400" b="1" dirty="0" err="1"/>
              <a:t>not</a:t>
            </a:r>
            <a:r>
              <a:rPr lang="es-CL" sz="2400" b="1" dirty="0"/>
              <a:t> </a:t>
            </a:r>
            <a:r>
              <a:rPr lang="es-CL" sz="2400" b="1" dirty="0" err="1"/>
              <a:t>been</a:t>
            </a:r>
            <a:r>
              <a:rPr lang="es-CL" sz="2400" b="1" dirty="0"/>
              <a:t> </a:t>
            </a:r>
            <a:r>
              <a:rPr lang="es-CL" sz="2400" b="1" dirty="0" err="1"/>
              <a:t>properly</a:t>
            </a:r>
            <a:r>
              <a:rPr lang="es-CL" sz="2400" b="1" dirty="0"/>
              <a:t> </a:t>
            </a:r>
            <a:r>
              <a:rPr lang="es-CL" sz="2400" b="1" dirty="0" err="1"/>
              <a:t>developed</a:t>
            </a:r>
            <a:r>
              <a:rPr lang="es-CL" sz="2400" b="1" dirty="0"/>
              <a:t> </a:t>
            </a:r>
            <a:r>
              <a:rPr lang="es-CL" sz="2400" b="1" dirty="0" err="1"/>
              <a:t>by</a:t>
            </a:r>
            <a:r>
              <a:rPr lang="es-CL" sz="2400" b="1" dirty="0"/>
              <a:t> </a:t>
            </a:r>
            <a:r>
              <a:rPr lang="es-CL" sz="2400" b="1" dirty="0" err="1"/>
              <a:t>public</a:t>
            </a:r>
            <a:r>
              <a:rPr lang="es-CL" sz="2400" b="1" dirty="0"/>
              <a:t> medical centers.</a:t>
            </a:r>
          </a:p>
        </p:txBody>
      </p:sp>
    </p:spTree>
    <p:extLst>
      <p:ext uri="{BB962C8B-B14F-4D97-AF65-F5344CB8AC3E}">
        <p14:creationId xmlns:p14="http://schemas.microsoft.com/office/powerpoint/2010/main" val="3411476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D3200A6-AFC6-C69F-FFF1-FB022CDF4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023" y="132695"/>
            <a:ext cx="11475954" cy="98571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0399788-03EB-1650-6BDE-3F2B6FE7E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4058" y="1118409"/>
            <a:ext cx="9423884" cy="109225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1EDDC3A-549B-95A7-13AB-F2CD4FE0FD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7007" y="2210665"/>
            <a:ext cx="5417985" cy="443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035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340</Words>
  <Application>Microsoft Office PowerPoint</Application>
  <PresentationFormat>Panorámica</PresentationFormat>
  <Paragraphs>33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Abadi</vt:lpstr>
      <vt:lpstr>Arial</vt:lpstr>
      <vt:lpstr>Calibri</vt:lpstr>
      <vt:lpstr>Calibri Light</vt:lpstr>
      <vt:lpstr>Franklin Gothic Heavy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CLAUDIO SOTO (clausoto)</dc:creator>
  <cp:lastModifiedBy>CLAUDIO SOTO (clausoto)</cp:lastModifiedBy>
  <cp:revision>5</cp:revision>
  <dcterms:created xsi:type="dcterms:W3CDTF">2023-07-11T14:22:29Z</dcterms:created>
  <dcterms:modified xsi:type="dcterms:W3CDTF">2023-08-04T16:35:34Z</dcterms:modified>
</cp:coreProperties>
</file>