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403" r:id="rId4"/>
    <p:sldId id="401" r:id="rId5"/>
    <p:sldId id="402" r:id="rId6"/>
    <p:sldId id="404" r:id="rId7"/>
    <p:sldId id="405" r:id="rId8"/>
    <p:sldId id="406" r:id="rId9"/>
    <p:sldId id="408" r:id="rId10"/>
    <p:sldId id="410" r:id="rId11"/>
    <p:sldId id="413" r:id="rId12"/>
    <p:sldId id="412" r:id="rId13"/>
    <p:sldId id="414" r:id="rId14"/>
    <p:sldId id="415" r:id="rId15"/>
    <p:sldId id="416" r:id="rId16"/>
    <p:sldId id="417" r:id="rId17"/>
    <p:sldId id="418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7" r:id="rId26"/>
    <p:sldId id="268" r:id="rId27"/>
    <p:sldId id="269" r:id="rId28"/>
    <p:sldId id="270" r:id="rId29"/>
    <p:sldId id="419" r:id="rId30"/>
    <p:sldId id="272" r:id="rId31"/>
    <p:sldId id="273" r:id="rId32"/>
    <p:sldId id="274" r:id="rId33"/>
    <p:sldId id="275" r:id="rId34"/>
    <p:sldId id="287" r:id="rId35"/>
    <p:sldId id="420" r:id="rId36"/>
    <p:sldId id="421" r:id="rId37"/>
    <p:sldId id="422" r:id="rId38"/>
    <p:sldId id="423" r:id="rId39"/>
    <p:sldId id="424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299" r:id="rId50"/>
    <p:sldId id="435" r:id="rId51"/>
    <p:sldId id="436" r:id="rId52"/>
    <p:sldId id="437" r:id="rId53"/>
    <p:sldId id="438" r:id="rId54"/>
    <p:sldId id="439" r:id="rId55"/>
    <p:sldId id="440" r:id="rId56"/>
    <p:sldId id="441" r:id="rId57"/>
    <p:sldId id="442" r:id="rId58"/>
    <p:sldId id="443" r:id="rId59"/>
    <p:sldId id="449" r:id="rId60"/>
    <p:sldId id="444" r:id="rId61"/>
    <p:sldId id="445" r:id="rId62"/>
    <p:sldId id="447" r:id="rId63"/>
    <p:sldId id="448" r:id="rId64"/>
    <p:sldId id="318" r:id="rId65"/>
    <p:sldId id="330" r:id="rId66"/>
    <p:sldId id="332" r:id="rId67"/>
    <p:sldId id="378" r:id="rId68"/>
    <p:sldId id="333" r:id="rId69"/>
    <p:sldId id="334" r:id="rId70"/>
    <p:sldId id="371" r:id="rId71"/>
    <p:sldId id="377" r:id="rId72"/>
    <p:sldId id="400" r:id="rId73"/>
    <p:sldId id="372" r:id="rId74"/>
    <p:sldId id="373" r:id="rId75"/>
    <p:sldId id="336" r:id="rId76"/>
    <p:sldId id="375" r:id="rId77"/>
    <p:sldId id="450" r:id="rId78"/>
    <p:sldId id="345" r:id="rId79"/>
    <p:sldId id="380" r:id="rId80"/>
    <p:sldId id="356" r:id="rId81"/>
    <p:sldId id="358" r:id="rId82"/>
    <p:sldId id="381" r:id="rId83"/>
    <p:sldId id="383" r:id="rId84"/>
    <p:sldId id="384" r:id="rId85"/>
    <p:sldId id="395" r:id="rId86"/>
    <p:sldId id="392" r:id="rId87"/>
    <p:sldId id="394" r:id="rId88"/>
    <p:sldId id="385" r:id="rId89"/>
    <p:sldId id="393" r:id="rId90"/>
    <p:sldId id="388" r:id="rId91"/>
    <p:sldId id="389" r:id="rId92"/>
    <p:sldId id="391" r:id="rId9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86381" autoAdjust="0"/>
  </p:normalViewPr>
  <p:slideViewPr>
    <p:cSldViewPr>
      <p:cViewPr varScale="1">
        <p:scale>
          <a:sx n="107" d="100"/>
          <a:sy n="107" d="100"/>
        </p:scale>
        <p:origin x="1664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AD31B9-03CB-494F-AE21-A1D4A3149F4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1898105B-D593-44B5-9BED-16E3DB31F12D}">
      <dgm:prSet phldrT="[Texto]"/>
      <dgm:spPr/>
      <dgm:t>
        <a:bodyPr/>
        <a:lstStyle/>
        <a:p>
          <a:r>
            <a:rPr lang="es-CL" dirty="0"/>
            <a:t>Diagnóstico de Síndrome hipotónico</a:t>
          </a:r>
        </a:p>
      </dgm:t>
    </dgm:pt>
    <dgm:pt modelId="{659B9CF6-BC0B-4390-A7E1-ED3F3A279203}" type="parTrans" cxnId="{910CFC17-5DE5-4A3F-82CD-7025841BD34F}">
      <dgm:prSet/>
      <dgm:spPr/>
      <dgm:t>
        <a:bodyPr/>
        <a:lstStyle/>
        <a:p>
          <a:endParaRPr lang="es-CL"/>
        </a:p>
      </dgm:t>
    </dgm:pt>
    <dgm:pt modelId="{9E4AD924-C95D-4E32-A23F-ED0E914998E8}" type="sibTrans" cxnId="{910CFC17-5DE5-4A3F-82CD-7025841BD34F}">
      <dgm:prSet/>
      <dgm:spPr/>
      <dgm:t>
        <a:bodyPr/>
        <a:lstStyle/>
        <a:p>
          <a:endParaRPr lang="es-CL"/>
        </a:p>
      </dgm:t>
    </dgm:pt>
    <dgm:pt modelId="{1D4EE159-1BC9-4EEF-AF53-FA0F37C82776}">
      <dgm:prSet phldrT="[Texto]"/>
      <dgm:spPr/>
      <dgm:t>
        <a:bodyPr/>
        <a:lstStyle/>
        <a:p>
          <a:r>
            <a:rPr lang="es-CL" dirty="0"/>
            <a:t>Diferenciar central vs periférica</a:t>
          </a:r>
        </a:p>
      </dgm:t>
    </dgm:pt>
    <dgm:pt modelId="{92D88384-784E-49A4-BE8F-B8EA38174FA5}" type="parTrans" cxnId="{584F0AE5-9C03-4313-85C0-E1D4D6E96507}">
      <dgm:prSet/>
      <dgm:spPr/>
      <dgm:t>
        <a:bodyPr/>
        <a:lstStyle/>
        <a:p>
          <a:endParaRPr lang="es-CL"/>
        </a:p>
      </dgm:t>
    </dgm:pt>
    <dgm:pt modelId="{BCD8A05C-83E6-440A-969F-4FF5804BBC27}" type="sibTrans" cxnId="{584F0AE5-9C03-4313-85C0-E1D4D6E96507}">
      <dgm:prSet/>
      <dgm:spPr/>
      <dgm:t>
        <a:bodyPr/>
        <a:lstStyle/>
        <a:p>
          <a:endParaRPr lang="es-CL"/>
        </a:p>
      </dgm:t>
    </dgm:pt>
    <dgm:pt modelId="{A2E3E446-7F12-4FA2-9977-09828072B65B}">
      <dgm:prSet/>
      <dgm:spPr/>
      <dgm:t>
        <a:bodyPr/>
        <a:lstStyle/>
        <a:p>
          <a:r>
            <a:rPr lang="es-CL" dirty="0"/>
            <a:t>Central</a:t>
          </a:r>
        </a:p>
      </dgm:t>
    </dgm:pt>
    <dgm:pt modelId="{239C739C-8557-44FA-B9A2-50AD88FA98BB}" type="parTrans" cxnId="{91D02B53-E39E-4D31-8BEB-B29CFE698D10}">
      <dgm:prSet/>
      <dgm:spPr/>
      <dgm:t>
        <a:bodyPr/>
        <a:lstStyle/>
        <a:p>
          <a:endParaRPr lang="es-CL"/>
        </a:p>
      </dgm:t>
    </dgm:pt>
    <dgm:pt modelId="{E3C2445B-774A-4402-A863-CF98D2FC730F}" type="sibTrans" cxnId="{91D02B53-E39E-4D31-8BEB-B29CFE698D10}">
      <dgm:prSet/>
      <dgm:spPr/>
      <dgm:t>
        <a:bodyPr/>
        <a:lstStyle/>
        <a:p>
          <a:endParaRPr lang="es-CL"/>
        </a:p>
      </dgm:t>
    </dgm:pt>
    <dgm:pt modelId="{BC2358C1-D4B8-4504-BCE9-CF9E875932A5}">
      <dgm:prSet/>
      <dgm:spPr/>
      <dgm:t>
        <a:bodyPr/>
        <a:lstStyle/>
        <a:p>
          <a:r>
            <a:rPr lang="es-CL" dirty="0"/>
            <a:t>Periférica</a:t>
          </a:r>
        </a:p>
      </dgm:t>
    </dgm:pt>
    <dgm:pt modelId="{A24A8DF8-FC69-4CE4-9216-E8430B0DC23B}" type="parTrans" cxnId="{33E34A7C-82C9-4FDD-906A-53D4D86823B6}">
      <dgm:prSet/>
      <dgm:spPr/>
      <dgm:t>
        <a:bodyPr/>
        <a:lstStyle/>
        <a:p>
          <a:endParaRPr lang="es-CL"/>
        </a:p>
      </dgm:t>
    </dgm:pt>
    <dgm:pt modelId="{185E5550-7A8C-42B2-AA69-A9BD6F303762}" type="sibTrans" cxnId="{33E34A7C-82C9-4FDD-906A-53D4D86823B6}">
      <dgm:prSet/>
      <dgm:spPr/>
      <dgm:t>
        <a:bodyPr/>
        <a:lstStyle/>
        <a:p>
          <a:endParaRPr lang="es-CL"/>
        </a:p>
      </dgm:t>
    </dgm:pt>
    <dgm:pt modelId="{A1F62AF9-F3CD-44A8-B52A-1392238A641A}">
      <dgm:prSet/>
      <dgm:spPr/>
      <dgm:t>
        <a:bodyPr/>
        <a:lstStyle/>
        <a:p>
          <a:r>
            <a:rPr lang="es-CL" b="1" dirty="0"/>
            <a:t>ESTUDIO DE 1RA LÍNEA: </a:t>
          </a:r>
          <a:r>
            <a:rPr lang="es-CL" dirty="0"/>
            <a:t>ECO ENCEFÁLICA, PERFIL DE AMINOÁCIDOS Y ACILCARNITINAS, CARIOGRAMA, MS MLPA -PRADER WILLI, ESTUDIO DE TORCH</a:t>
          </a:r>
        </a:p>
      </dgm:t>
    </dgm:pt>
    <dgm:pt modelId="{5E86B168-867B-4042-B0DB-FD46CDF1B973}" type="parTrans" cxnId="{AC7EFBD4-D25C-4622-8C57-EBC0018C7FF2}">
      <dgm:prSet/>
      <dgm:spPr/>
      <dgm:t>
        <a:bodyPr/>
        <a:lstStyle/>
        <a:p>
          <a:endParaRPr lang="es-CL"/>
        </a:p>
      </dgm:t>
    </dgm:pt>
    <dgm:pt modelId="{BC20396D-6405-45DE-8810-79AB80EFF803}" type="sibTrans" cxnId="{AC7EFBD4-D25C-4622-8C57-EBC0018C7FF2}">
      <dgm:prSet/>
      <dgm:spPr/>
      <dgm:t>
        <a:bodyPr/>
        <a:lstStyle/>
        <a:p>
          <a:endParaRPr lang="es-CL"/>
        </a:p>
      </dgm:t>
    </dgm:pt>
    <dgm:pt modelId="{7B751791-A098-4F58-A880-CC064BB72C5F}">
      <dgm:prSet/>
      <dgm:spPr/>
      <dgm:t>
        <a:bodyPr/>
        <a:lstStyle/>
        <a:p>
          <a:r>
            <a:rPr lang="es-CL" b="1" dirty="0"/>
            <a:t>Estudio de 1ra línea: </a:t>
          </a:r>
          <a:r>
            <a:rPr lang="es-CL" b="0" dirty="0"/>
            <a:t>CK total</a:t>
          </a:r>
        </a:p>
      </dgm:t>
    </dgm:pt>
    <dgm:pt modelId="{243D5233-6F98-4287-AEC6-A1E9AA3DCC68}" type="parTrans" cxnId="{FCA11EB2-198E-46E0-A35F-AED5459B2D29}">
      <dgm:prSet/>
      <dgm:spPr/>
      <dgm:t>
        <a:bodyPr/>
        <a:lstStyle/>
        <a:p>
          <a:endParaRPr lang="es-CL"/>
        </a:p>
      </dgm:t>
    </dgm:pt>
    <dgm:pt modelId="{C6168909-E3EA-4659-9225-3D691FE89A88}" type="sibTrans" cxnId="{FCA11EB2-198E-46E0-A35F-AED5459B2D29}">
      <dgm:prSet/>
      <dgm:spPr/>
      <dgm:t>
        <a:bodyPr/>
        <a:lstStyle/>
        <a:p>
          <a:endParaRPr lang="es-CL"/>
        </a:p>
      </dgm:t>
    </dgm:pt>
    <dgm:pt modelId="{B926D4F7-9B67-4B4F-868F-EC40CA1955D2}">
      <dgm:prSet/>
      <dgm:spPr/>
      <dgm:t>
        <a:bodyPr/>
        <a:lstStyle/>
        <a:p>
          <a:r>
            <a:rPr lang="es-CL" b="1"/>
            <a:t>ESTUDIO DE 2DA LÍNEA: </a:t>
          </a:r>
          <a:r>
            <a:rPr lang="es-CL"/>
            <a:t> RM CEREBRO, PANELES GENÉTICOS, ARRAY CGH, EXOMA, ACIDOS ORGÁNICOS EN ORINA, GLICINA LCR Y SANGRE, LACTATO Y PIRUVATO LCR Y SANGRE, ÁCIDOS GRASOS DE CADENA MUY LARGA</a:t>
          </a:r>
          <a:endParaRPr lang="es-CL" dirty="0"/>
        </a:p>
      </dgm:t>
    </dgm:pt>
    <dgm:pt modelId="{1DC524B7-B594-4C14-812E-124C5AC7AC22}" type="parTrans" cxnId="{44FEA11D-6FED-4544-8193-AD316B1275CB}">
      <dgm:prSet/>
      <dgm:spPr/>
      <dgm:t>
        <a:bodyPr/>
        <a:lstStyle/>
        <a:p>
          <a:endParaRPr lang="es-CL"/>
        </a:p>
      </dgm:t>
    </dgm:pt>
    <dgm:pt modelId="{A2470129-13FB-4585-B40A-B2CF5AF42903}" type="sibTrans" cxnId="{44FEA11D-6FED-4544-8193-AD316B1275CB}">
      <dgm:prSet/>
      <dgm:spPr/>
      <dgm:t>
        <a:bodyPr/>
        <a:lstStyle/>
        <a:p>
          <a:endParaRPr lang="es-CL"/>
        </a:p>
      </dgm:t>
    </dgm:pt>
    <dgm:pt modelId="{A8B9B3D8-6362-4AAB-BA86-90E4B8979DE9}">
      <dgm:prSet/>
      <dgm:spPr/>
      <dgm:t>
        <a:bodyPr/>
        <a:lstStyle/>
        <a:p>
          <a:r>
            <a:rPr lang="es-CL" b="1" dirty="0"/>
            <a:t>Estudio de 2da línea: E</a:t>
          </a:r>
          <a:r>
            <a:rPr lang="es-CL" dirty="0"/>
            <a:t>MG-VCN, BIOPSIA MUSCULAR, ESTUDIOS GENÉTICOS (ESPECÍFICOS O PANELES)</a:t>
          </a:r>
          <a:r>
            <a:rPr lang="es-CL" b="1" dirty="0"/>
            <a:t>  </a:t>
          </a:r>
        </a:p>
      </dgm:t>
    </dgm:pt>
    <dgm:pt modelId="{5A76C48D-B1CD-4AC4-B69C-B7954AE97CD3}" type="parTrans" cxnId="{0141F4BA-BBA1-4444-A520-ABF3C4BD6A0B}">
      <dgm:prSet/>
      <dgm:spPr/>
      <dgm:t>
        <a:bodyPr/>
        <a:lstStyle/>
        <a:p>
          <a:endParaRPr lang="es-CL"/>
        </a:p>
      </dgm:t>
    </dgm:pt>
    <dgm:pt modelId="{55815FFA-A24B-4AF6-A4DE-5FC095A63AF2}" type="sibTrans" cxnId="{0141F4BA-BBA1-4444-A520-ABF3C4BD6A0B}">
      <dgm:prSet/>
      <dgm:spPr/>
      <dgm:t>
        <a:bodyPr/>
        <a:lstStyle/>
        <a:p>
          <a:endParaRPr lang="es-CL"/>
        </a:p>
      </dgm:t>
    </dgm:pt>
    <dgm:pt modelId="{238BF8A2-E074-4BF2-9A6E-0715E1FDD6A3}" type="pres">
      <dgm:prSet presAssocID="{DEAD31B9-03CB-494F-AE21-A1D4A3149F4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7E6A311-BEA4-4F23-92F0-11404B8701E4}" type="pres">
      <dgm:prSet presAssocID="{1898105B-D593-44B5-9BED-16E3DB31F12D}" presName="hierRoot1" presStyleCnt="0">
        <dgm:presLayoutVars>
          <dgm:hierBranch val="init"/>
        </dgm:presLayoutVars>
      </dgm:prSet>
      <dgm:spPr/>
    </dgm:pt>
    <dgm:pt modelId="{0B5CAFB9-6ADF-497F-B52B-B2CA8AD9D73E}" type="pres">
      <dgm:prSet presAssocID="{1898105B-D593-44B5-9BED-16E3DB31F12D}" presName="rootComposite1" presStyleCnt="0"/>
      <dgm:spPr/>
    </dgm:pt>
    <dgm:pt modelId="{15D3E4A6-6EA6-4758-BB19-E9C6F6B714AE}" type="pres">
      <dgm:prSet presAssocID="{1898105B-D593-44B5-9BED-16E3DB31F12D}" presName="rootText1" presStyleLbl="node0" presStyleIdx="0" presStyleCnt="1" custScaleX="84152" custScaleY="53600">
        <dgm:presLayoutVars>
          <dgm:chPref val="3"/>
        </dgm:presLayoutVars>
      </dgm:prSet>
      <dgm:spPr/>
    </dgm:pt>
    <dgm:pt modelId="{49A5EFA2-9608-41FD-BD77-7571769807A8}" type="pres">
      <dgm:prSet presAssocID="{1898105B-D593-44B5-9BED-16E3DB31F12D}" presName="rootConnector1" presStyleLbl="node1" presStyleIdx="0" presStyleCnt="0"/>
      <dgm:spPr/>
    </dgm:pt>
    <dgm:pt modelId="{BCB8111D-45CD-4218-BB21-50322FB68941}" type="pres">
      <dgm:prSet presAssocID="{1898105B-D593-44B5-9BED-16E3DB31F12D}" presName="hierChild2" presStyleCnt="0"/>
      <dgm:spPr/>
    </dgm:pt>
    <dgm:pt modelId="{EA4C335E-6E85-4FB2-A349-372B63E9724C}" type="pres">
      <dgm:prSet presAssocID="{92D88384-784E-49A4-BE8F-B8EA38174FA5}" presName="Name37" presStyleLbl="parChTrans1D2" presStyleIdx="0" presStyleCnt="1"/>
      <dgm:spPr/>
    </dgm:pt>
    <dgm:pt modelId="{0D430379-7416-4627-AC57-00B8FBEE61E2}" type="pres">
      <dgm:prSet presAssocID="{1D4EE159-1BC9-4EEF-AF53-FA0F37C82776}" presName="hierRoot2" presStyleCnt="0">
        <dgm:presLayoutVars>
          <dgm:hierBranch val="init"/>
        </dgm:presLayoutVars>
      </dgm:prSet>
      <dgm:spPr/>
    </dgm:pt>
    <dgm:pt modelId="{9BF4064D-6B4F-4A40-8643-3595A1DA1549}" type="pres">
      <dgm:prSet presAssocID="{1D4EE159-1BC9-4EEF-AF53-FA0F37C82776}" presName="rootComposite" presStyleCnt="0"/>
      <dgm:spPr/>
    </dgm:pt>
    <dgm:pt modelId="{58779E91-8427-4EE7-B8D8-5F8895B90DEA}" type="pres">
      <dgm:prSet presAssocID="{1D4EE159-1BC9-4EEF-AF53-FA0F37C82776}" presName="rootText" presStyleLbl="node2" presStyleIdx="0" presStyleCnt="1" custScaleX="80343" custScaleY="59648">
        <dgm:presLayoutVars>
          <dgm:chPref val="3"/>
        </dgm:presLayoutVars>
      </dgm:prSet>
      <dgm:spPr/>
    </dgm:pt>
    <dgm:pt modelId="{FA149D3B-84BB-4CC6-ADF7-17B05FE8301A}" type="pres">
      <dgm:prSet presAssocID="{1D4EE159-1BC9-4EEF-AF53-FA0F37C82776}" presName="rootConnector" presStyleLbl="node2" presStyleIdx="0" presStyleCnt="1"/>
      <dgm:spPr/>
    </dgm:pt>
    <dgm:pt modelId="{AFA09B35-3BEC-4387-BC6A-C8DB59C809B7}" type="pres">
      <dgm:prSet presAssocID="{1D4EE159-1BC9-4EEF-AF53-FA0F37C82776}" presName="hierChild4" presStyleCnt="0"/>
      <dgm:spPr/>
    </dgm:pt>
    <dgm:pt modelId="{8328B3A1-CE3E-4485-B689-C0F572CDC605}" type="pres">
      <dgm:prSet presAssocID="{239C739C-8557-44FA-B9A2-50AD88FA98BB}" presName="Name37" presStyleLbl="parChTrans1D3" presStyleIdx="0" presStyleCnt="2"/>
      <dgm:spPr/>
    </dgm:pt>
    <dgm:pt modelId="{76BDC916-5454-4D5E-A06C-5E0C222DA39F}" type="pres">
      <dgm:prSet presAssocID="{A2E3E446-7F12-4FA2-9977-09828072B65B}" presName="hierRoot2" presStyleCnt="0">
        <dgm:presLayoutVars>
          <dgm:hierBranch val="init"/>
        </dgm:presLayoutVars>
      </dgm:prSet>
      <dgm:spPr/>
    </dgm:pt>
    <dgm:pt modelId="{185EA2E3-CEEA-4B8B-9CAE-6FD3B1BA8F3F}" type="pres">
      <dgm:prSet presAssocID="{A2E3E446-7F12-4FA2-9977-09828072B65B}" presName="rootComposite" presStyleCnt="0"/>
      <dgm:spPr/>
    </dgm:pt>
    <dgm:pt modelId="{70CA7EB0-8B2A-4B39-B375-9AA47819EB12}" type="pres">
      <dgm:prSet presAssocID="{A2E3E446-7F12-4FA2-9977-09828072B65B}" presName="rootText" presStyleLbl="node3" presStyleIdx="0" presStyleCnt="2" custScaleX="63351" custScaleY="38095">
        <dgm:presLayoutVars>
          <dgm:chPref val="3"/>
        </dgm:presLayoutVars>
      </dgm:prSet>
      <dgm:spPr/>
    </dgm:pt>
    <dgm:pt modelId="{9247AA83-168B-49DD-AB87-8F4CA96A9B9D}" type="pres">
      <dgm:prSet presAssocID="{A2E3E446-7F12-4FA2-9977-09828072B65B}" presName="rootConnector" presStyleLbl="node3" presStyleIdx="0" presStyleCnt="2"/>
      <dgm:spPr/>
    </dgm:pt>
    <dgm:pt modelId="{92481DC9-F8FB-4C67-850C-96967C4C0F0F}" type="pres">
      <dgm:prSet presAssocID="{A2E3E446-7F12-4FA2-9977-09828072B65B}" presName="hierChild4" presStyleCnt="0"/>
      <dgm:spPr/>
    </dgm:pt>
    <dgm:pt modelId="{B2FB4FDC-70A8-4952-BC14-E78C707C6304}" type="pres">
      <dgm:prSet presAssocID="{5E86B168-867B-4042-B0DB-FD46CDF1B973}" presName="Name37" presStyleLbl="parChTrans1D4" presStyleIdx="0" presStyleCnt="4"/>
      <dgm:spPr/>
    </dgm:pt>
    <dgm:pt modelId="{1F4ACEBD-A347-4FE2-8DB6-96D259116938}" type="pres">
      <dgm:prSet presAssocID="{A1F62AF9-F3CD-44A8-B52A-1392238A641A}" presName="hierRoot2" presStyleCnt="0">
        <dgm:presLayoutVars>
          <dgm:hierBranch val="init"/>
        </dgm:presLayoutVars>
      </dgm:prSet>
      <dgm:spPr/>
    </dgm:pt>
    <dgm:pt modelId="{6704D1A5-FF0B-48B6-8A60-3B7B09F3481A}" type="pres">
      <dgm:prSet presAssocID="{A1F62AF9-F3CD-44A8-B52A-1392238A641A}" presName="rootComposite" presStyleCnt="0"/>
      <dgm:spPr/>
    </dgm:pt>
    <dgm:pt modelId="{CED891E9-C95A-4B74-9574-80068222FD31}" type="pres">
      <dgm:prSet presAssocID="{A1F62AF9-F3CD-44A8-B52A-1392238A641A}" presName="rootText" presStyleLbl="node4" presStyleIdx="0" presStyleCnt="4">
        <dgm:presLayoutVars>
          <dgm:chPref val="3"/>
        </dgm:presLayoutVars>
      </dgm:prSet>
      <dgm:spPr/>
    </dgm:pt>
    <dgm:pt modelId="{6563EA06-1EA9-45DB-9ED2-983D622E51D8}" type="pres">
      <dgm:prSet presAssocID="{A1F62AF9-F3CD-44A8-B52A-1392238A641A}" presName="rootConnector" presStyleLbl="node4" presStyleIdx="0" presStyleCnt="4"/>
      <dgm:spPr/>
    </dgm:pt>
    <dgm:pt modelId="{BED56B03-E53B-46D7-8353-C07E3689494E}" type="pres">
      <dgm:prSet presAssocID="{A1F62AF9-F3CD-44A8-B52A-1392238A641A}" presName="hierChild4" presStyleCnt="0"/>
      <dgm:spPr/>
    </dgm:pt>
    <dgm:pt modelId="{62B7FD18-247C-42C1-A65E-956A4E0CA62F}" type="pres">
      <dgm:prSet presAssocID="{A1F62AF9-F3CD-44A8-B52A-1392238A641A}" presName="hierChild5" presStyleCnt="0"/>
      <dgm:spPr/>
    </dgm:pt>
    <dgm:pt modelId="{33AC211F-6A2B-4C94-9066-DDA12A8379D7}" type="pres">
      <dgm:prSet presAssocID="{1DC524B7-B594-4C14-812E-124C5AC7AC22}" presName="Name37" presStyleLbl="parChTrans1D4" presStyleIdx="1" presStyleCnt="4"/>
      <dgm:spPr/>
    </dgm:pt>
    <dgm:pt modelId="{2D03E8C5-FA08-4E82-BF1B-968672409CFD}" type="pres">
      <dgm:prSet presAssocID="{B926D4F7-9B67-4B4F-868F-EC40CA1955D2}" presName="hierRoot2" presStyleCnt="0">
        <dgm:presLayoutVars>
          <dgm:hierBranch val="init"/>
        </dgm:presLayoutVars>
      </dgm:prSet>
      <dgm:spPr/>
    </dgm:pt>
    <dgm:pt modelId="{C04F5162-5DE2-4374-B529-F00688E3443C}" type="pres">
      <dgm:prSet presAssocID="{B926D4F7-9B67-4B4F-868F-EC40CA1955D2}" presName="rootComposite" presStyleCnt="0"/>
      <dgm:spPr/>
    </dgm:pt>
    <dgm:pt modelId="{0829F6D9-E5B4-4500-84F9-6EF924B88090}" type="pres">
      <dgm:prSet presAssocID="{B926D4F7-9B67-4B4F-868F-EC40CA1955D2}" presName="rootText" presStyleLbl="node4" presStyleIdx="1" presStyleCnt="4">
        <dgm:presLayoutVars>
          <dgm:chPref val="3"/>
        </dgm:presLayoutVars>
      </dgm:prSet>
      <dgm:spPr/>
    </dgm:pt>
    <dgm:pt modelId="{C8944B4E-EAB9-4702-8C93-C08FD29B6F37}" type="pres">
      <dgm:prSet presAssocID="{B926D4F7-9B67-4B4F-868F-EC40CA1955D2}" presName="rootConnector" presStyleLbl="node4" presStyleIdx="1" presStyleCnt="4"/>
      <dgm:spPr/>
    </dgm:pt>
    <dgm:pt modelId="{969408C9-83A0-4F1F-B955-85FBB225A4D5}" type="pres">
      <dgm:prSet presAssocID="{B926D4F7-9B67-4B4F-868F-EC40CA1955D2}" presName="hierChild4" presStyleCnt="0"/>
      <dgm:spPr/>
    </dgm:pt>
    <dgm:pt modelId="{637A93FF-2479-49AE-BA3F-7AB298ED1B86}" type="pres">
      <dgm:prSet presAssocID="{B926D4F7-9B67-4B4F-868F-EC40CA1955D2}" presName="hierChild5" presStyleCnt="0"/>
      <dgm:spPr/>
    </dgm:pt>
    <dgm:pt modelId="{62E6DC22-5460-4209-BDB7-7781C433C1BD}" type="pres">
      <dgm:prSet presAssocID="{A2E3E446-7F12-4FA2-9977-09828072B65B}" presName="hierChild5" presStyleCnt="0"/>
      <dgm:spPr/>
    </dgm:pt>
    <dgm:pt modelId="{651FE67F-DCCC-4A3B-9758-02AC81F96853}" type="pres">
      <dgm:prSet presAssocID="{A24A8DF8-FC69-4CE4-9216-E8430B0DC23B}" presName="Name37" presStyleLbl="parChTrans1D3" presStyleIdx="1" presStyleCnt="2"/>
      <dgm:spPr/>
    </dgm:pt>
    <dgm:pt modelId="{F34E5F60-E440-4393-9F0C-743C1D3ED6FC}" type="pres">
      <dgm:prSet presAssocID="{BC2358C1-D4B8-4504-BCE9-CF9E875932A5}" presName="hierRoot2" presStyleCnt="0">
        <dgm:presLayoutVars>
          <dgm:hierBranch val="init"/>
        </dgm:presLayoutVars>
      </dgm:prSet>
      <dgm:spPr/>
    </dgm:pt>
    <dgm:pt modelId="{18BF2B1E-5876-46B6-A969-4B1660DFE329}" type="pres">
      <dgm:prSet presAssocID="{BC2358C1-D4B8-4504-BCE9-CF9E875932A5}" presName="rootComposite" presStyleCnt="0"/>
      <dgm:spPr/>
    </dgm:pt>
    <dgm:pt modelId="{9C4C35F3-499F-44AE-8B7B-1C628B652538}" type="pres">
      <dgm:prSet presAssocID="{BC2358C1-D4B8-4504-BCE9-CF9E875932A5}" presName="rootText" presStyleLbl="node3" presStyleIdx="1" presStyleCnt="2" custScaleX="76047" custScaleY="41248">
        <dgm:presLayoutVars>
          <dgm:chPref val="3"/>
        </dgm:presLayoutVars>
      </dgm:prSet>
      <dgm:spPr/>
    </dgm:pt>
    <dgm:pt modelId="{81E9B5BA-64F8-4634-9D09-699397F78058}" type="pres">
      <dgm:prSet presAssocID="{BC2358C1-D4B8-4504-BCE9-CF9E875932A5}" presName="rootConnector" presStyleLbl="node3" presStyleIdx="1" presStyleCnt="2"/>
      <dgm:spPr/>
    </dgm:pt>
    <dgm:pt modelId="{68861CCB-7CE9-4AF8-833E-6562A75BC7D5}" type="pres">
      <dgm:prSet presAssocID="{BC2358C1-D4B8-4504-BCE9-CF9E875932A5}" presName="hierChild4" presStyleCnt="0"/>
      <dgm:spPr/>
    </dgm:pt>
    <dgm:pt modelId="{8264058A-E6A4-4BCD-B5B9-E1B44AB07B6A}" type="pres">
      <dgm:prSet presAssocID="{243D5233-6F98-4287-AEC6-A1E9AA3DCC68}" presName="Name37" presStyleLbl="parChTrans1D4" presStyleIdx="2" presStyleCnt="4"/>
      <dgm:spPr/>
    </dgm:pt>
    <dgm:pt modelId="{C22A1A1A-52D7-486C-AF4A-14A3F3EB9C6A}" type="pres">
      <dgm:prSet presAssocID="{7B751791-A098-4F58-A880-CC064BB72C5F}" presName="hierRoot2" presStyleCnt="0">
        <dgm:presLayoutVars>
          <dgm:hierBranch val="init"/>
        </dgm:presLayoutVars>
      </dgm:prSet>
      <dgm:spPr/>
    </dgm:pt>
    <dgm:pt modelId="{CA2CA20E-55CB-4D39-A14D-7D89607AAD26}" type="pres">
      <dgm:prSet presAssocID="{7B751791-A098-4F58-A880-CC064BB72C5F}" presName="rootComposite" presStyleCnt="0"/>
      <dgm:spPr/>
    </dgm:pt>
    <dgm:pt modelId="{5B0E2834-5D17-47BE-9502-B667DAA91EDF}" type="pres">
      <dgm:prSet presAssocID="{7B751791-A098-4F58-A880-CC064BB72C5F}" presName="rootText" presStyleLbl="node4" presStyleIdx="2" presStyleCnt="4">
        <dgm:presLayoutVars>
          <dgm:chPref val="3"/>
        </dgm:presLayoutVars>
      </dgm:prSet>
      <dgm:spPr/>
    </dgm:pt>
    <dgm:pt modelId="{46381500-F18F-4562-89C3-8A1C42F664C8}" type="pres">
      <dgm:prSet presAssocID="{7B751791-A098-4F58-A880-CC064BB72C5F}" presName="rootConnector" presStyleLbl="node4" presStyleIdx="2" presStyleCnt="4"/>
      <dgm:spPr/>
    </dgm:pt>
    <dgm:pt modelId="{1C5F502D-6ABC-4271-B9F0-8B2004DD153C}" type="pres">
      <dgm:prSet presAssocID="{7B751791-A098-4F58-A880-CC064BB72C5F}" presName="hierChild4" presStyleCnt="0"/>
      <dgm:spPr/>
    </dgm:pt>
    <dgm:pt modelId="{B18372C6-E261-4FDC-ABE4-53D4141B9E41}" type="pres">
      <dgm:prSet presAssocID="{7B751791-A098-4F58-A880-CC064BB72C5F}" presName="hierChild5" presStyleCnt="0"/>
      <dgm:spPr/>
    </dgm:pt>
    <dgm:pt modelId="{99922E4D-3923-4AE1-9F27-1759800C03B6}" type="pres">
      <dgm:prSet presAssocID="{5A76C48D-B1CD-4AC4-B69C-B7954AE97CD3}" presName="Name37" presStyleLbl="parChTrans1D4" presStyleIdx="3" presStyleCnt="4"/>
      <dgm:spPr/>
    </dgm:pt>
    <dgm:pt modelId="{F54F7BA9-4343-4B48-8E57-06CB6AFBEAF8}" type="pres">
      <dgm:prSet presAssocID="{A8B9B3D8-6362-4AAB-BA86-90E4B8979DE9}" presName="hierRoot2" presStyleCnt="0">
        <dgm:presLayoutVars>
          <dgm:hierBranch val="init"/>
        </dgm:presLayoutVars>
      </dgm:prSet>
      <dgm:spPr/>
    </dgm:pt>
    <dgm:pt modelId="{BE4D9688-46A3-4667-8CBA-84DA3FDE9F58}" type="pres">
      <dgm:prSet presAssocID="{A8B9B3D8-6362-4AAB-BA86-90E4B8979DE9}" presName="rootComposite" presStyleCnt="0"/>
      <dgm:spPr/>
    </dgm:pt>
    <dgm:pt modelId="{F85299AF-DB94-4382-85CF-F59475D43C81}" type="pres">
      <dgm:prSet presAssocID="{A8B9B3D8-6362-4AAB-BA86-90E4B8979DE9}" presName="rootText" presStyleLbl="node4" presStyleIdx="3" presStyleCnt="4">
        <dgm:presLayoutVars>
          <dgm:chPref val="3"/>
        </dgm:presLayoutVars>
      </dgm:prSet>
      <dgm:spPr/>
    </dgm:pt>
    <dgm:pt modelId="{ABB6708F-A337-4B63-96B5-BC131BFC2A51}" type="pres">
      <dgm:prSet presAssocID="{A8B9B3D8-6362-4AAB-BA86-90E4B8979DE9}" presName="rootConnector" presStyleLbl="node4" presStyleIdx="3" presStyleCnt="4"/>
      <dgm:spPr/>
    </dgm:pt>
    <dgm:pt modelId="{36F12AE9-F773-48BF-97FA-ECA09419AD16}" type="pres">
      <dgm:prSet presAssocID="{A8B9B3D8-6362-4AAB-BA86-90E4B8979DE9}" presName="hierChild4" presStyleCnt="0"/>
      <dgm:spPr/>
    </dgm:pt>
    <dgm:pt modelId="{4072E19A-EE26-4A6C-8644-4BCD36829879}" type="pres">
      <dgm:prSet presAssocID="{A8B9B3D8-6362-4AAB-BA86-90E4B8979DE9}" presName="hierChild5" presStyleCnt="0"/>
      <dgm:spPr/>
    </dgm:pt>
    <dgm:pt modelId="{8EE8C024-9CE3-4FB3-96EF-985DE277A83F}" type="pres">
      <dgm:prSet presAssocID="{BC2358C1-D4B8-4504-BCE9-CF9E875932A5}" presName="hierChild5" presStyleCnt="0"/>
      <dgm:spPr/>
    </dgm:pt>
    <dgm:pt modelId="{F8B130C1-2594-40F3-B7AA-8A931C463904}" type="pres">
      <dgm:prSet presAssocID="{1D4EE159-1BC9-4EEF-AF53-FA0F37C82776}" presName="hierChild5" presStyleCnt="0"/>
      <dgm:spPr/>
    </dgm:pt>
    <dgm:pt modelId="{C4B52B1F-CBAD-4099-9545-AB5F7E5A18A6}" type="pres">
      <dgm:prSet presAssocID="{1898105B-D593-44B5-9BED-16E3DB31F12D}" presName="hierChild3" presStyleCnt="0"/>
      <dgm:spPr/>
    </dgm:pt>
  </dgm:ptLst>
  <dgm:cxnLst>
    <dgm:cxn modelId="{E5FF9F0D-B3E2-4C58-BBA7-04FE3947EEB0}" type="presOf" srcId="{1D4EE159-1BC9-4EEF-AF53-FA0F37C82776}" destId="{58779E91-8427-4EE7-B8D8-5F8895B90DEA}" srcOrd="0" destOrd="0" presId="urn:microsoft.com/office/officeart/2005/8/layout/orgChart1"/>
    <dgm:cxn modelId="{73B9AA10-FF1A-4F11-A38D-FC0BB2306D62}" type="presOf" srcId="{243D5233-6F98-4287-AEC6-A1E9AA3DCC68}" destId="{8264058A-E6A4-4BCD-B5B9-E1B44AB07B6A}" srcOrd="0" destOrd="0" presId="urn:microsoft.com/office/officeart/2005/8/layout/orgChart1"/>
    <dgm:cxn modelId="{E9CEE315-5B40-4BCE-AF29-6D409FA65420}" type="presOf" srcId="{A1F62AF9-F3CD-44A8-B52A-1392238A641A}" destId="{CED891E9-C95A-4B74-9574-80068222FD31}" srcOrd="0" destOrd="0" presId="urn:microsoft.com/office/officeart/2005/8/layout/orgChart1"/>
    <dgm:cxn modelId="{910CFC17-5DE5-4A3F-82CD-7025841BD34F}" srcId="{DEAD31B9-03CB-494F-AE21-A1D4A3149F4F}" destId="{1898105B-D593-44B5-9BED-16E3DB31F12D}" srcOrd="0" destOrd="0" parTransId="{659B9CF6-BC0B-4390-A7E1-ED3F3A279203}" sibTransId="{9E4AD924-C95D-4E32-A23F-ED0E914998E8}"/>
    <dgm:cxn modelId="{3CA0991A-FD8A-4735-9918-3E091A37473D}" type="presOf" srcId="{1898105B-D593-44B5-9BED-16E3DB31F12D}" destId="{49A5EFA2-9608-41FD-BD77-7571769807A8}" srcOrd="1" destOrd="0" presId="urn:microsoft.com/office/officeart/2005/8/layout/orgChart1"/>
    <dgm:cxn modelId="{44FEA11D-6FED-4544-8193-AD316B1275CB}" srcId="{A2E3E446-7F12-4FA2-9977-09828072B65B}" destId="{B926D4F7-9B67-4B4F-868F-EC40CA1955D2}" srcOrd="1" destOrd="0" parTransId="{1DC524B7-B594-4C14-812E-124C5AC7AC22}" sibTransId="{A2470129-13FB-4585-B40A-B2CF5AF42903}"/>
    <dgm:cxn modelId="{FFF0D81E-EC41-484A-8619-D740BE8D76F0}" type="presOf" srcId="{A2E3E446-7F12-4FA2-9977-09828072B65B}" destId="{9247AA83-168B-49DD-AB87-8F4CA96A9B9D}" srcOrd="1" destOrd="0" presId="urn:microsoft.com/office/officeart/2005/8/layout/orgChart1"/>
    <dgm:cxn modelId="{4095C127-5576-4CE5-8A91-3F54FEBA9C26}" type="presOf" srcId="{7B751791-A098-4F58-A880-CC064BB72C5F}" destId="{5B0E2834-5D17-47BE-9502-B667DAA91EDF}" srcOrd="0" destOrd="0" presId="urn:microsoft.com/office/officeart/2005/8/layout/orgChart1"/>
    <dgm:cxn modelId="{E4E5D12F-0E2D-4FE5-B294-25D653C8198D}" type="presOf" srcId="{A8B9B3D8-6362-4AAB-BA86-90E4B8979DE9}" destId="{ABB6708F-A337-4B63-96B5-BC131BFC2A51}" srcOrd="1" destOrd="0" presId="urn:microsoft.com/office/officeart/2005/8/layout/orgChart1"/>
    <dgm:cxn modelId="{07310C49-A26B-46E8-9AA5-3D301EBE8539}" type="presOf" srcId="{A8B9B3D8-6362-4AAB-BA86-90E4B8979DE9}" destId="{F85299AF-DB94-4382-85CF-F59475D43C81}" srcOrd="0" destOrd="0" presId="urn:microsoft.com/office/officeart/2005/8/layout/orgChart1"/>
    <dgm:cxn modelId="{91D02B53-E39E-4D31-8BEB-B29CFE698D10}" srcId="{1D4EE159-1BC9-4EEF-AF53-FA0F37C82776}" destId="{A2E3E446-7F12-4FA2-9977-09828072B65B}" srcOrd="0" destOrd="0" parTransId="{239C739C-8557-44FA-B9A2-50AD88FA98BB}" sibTransId="{E3C2445B-774A-4402-A863-CF98D2FC730F}"/>
    <dgm:cxn modelId="{98E93D55-BE97-4E57-976B-7DB73A4BFD9B}" type="presOf" srcId="{1898105B-D593-44B5-9BED-16E3DB31F12D}" destId="{15D3E4A6-6EA6-4758-BB19-E9C6F6B714AE}" srcOrd="0" destOrd="0" presId="urn:microsoft.com/office/officeart/2005/8/layout/orgChart1"/>
    <dgm:cxn modelId="{83BB4158-F95E-448C-928E-47DB18BA27D6}" type="presOf" srcId="{239C739C-8557-44FA-B9A2-50AD88FA98BB}" destId="{8328B3A1-CE3E-4485-B689-C0F572CDC605}" srcOrd="0" destOrd="0" presId="urn:microsoft.com/office/officeart/2005/8/layout/orgChart1"/>
    <dgm:cxn modelId="{5FF8CC69-A4DB-4D34-9A78-AECA1CC27F45}" type="presOf" srcId="{B926D4F7-9B67-4B4F-868F-EC40CA1955D2}" destId="{0829F6D9-E5B4-4500-84F9-6EF924B88090}" srcOrd="0" destOrd="0" presId="urn:microsoft.com/office/officeart/2005/8/layout/orgChart1"/>
    <dgm:cxn modelId="{3DBB2B7C-06F8-43AF-B175-F9308AD38A0C}" type="presOf" srcId="{A24A8DF8-FC69-4CE4-9216-E8430B0DC23B}" destId="{651FE67F-DCCC-4A3B-9758-02AC81F96853}" srcOrd="0" destOrd="0" presId="urn:microsoft.com/office/officeart/2005/8/layout/orgChart1"/>
    <dgm:cxn modelId="{33E34A7C-82C9-4FDD-906A-53D4D86823B6}" srcId="{1D4EE159-1BC9-4EEF-AF53-FA0F37C82776}" destId="{BC2358C1-D4B8-4504-BCE9-CF9E875932A5}" srcOrd="1" destOrd="0" parTransId="{A24A8DF8-FC69-4CE4-9216-E8430B0DC23B}" sibTransId="{185E5550-7A8C-42B2-AA69-A9BD6F303762}"/>
    <dgm:cxn modelId="{C33B7983-ACFD-4D79-AB79-39F6EDF9BB78}" type="presOf" srcId="{B926D4F7-9B67-4B4F-868F-EC40CA1955D2}" destId="{C8944B4E-EAB9-4702-8C93-C08FD29B6F37}" srcOrd="1" destOrd="0" presId="urn:microsoft.com/office/officeart/2005/8/layout/orgChart1"/>
    <dgm:cxn modelId="{9B540985-7AF0-47D2-B56E-9E8186772012}" type="presOf" srcId="{1DC524B7-B594-4C14-812E-124C5AC7AC22}" destId="{33AC211F-6A2B-4C94-9066-DDA12A8379D7}" srcOrd="0" destOrd="0" presId="urn:microsoft.com/office/officeart/2005/8/layout/orgChart1"/>
    <dgm:cxn modelId="{DDF36988-B0C7-4D54-9E67-AAD46FB9D61E}" type="presOf" srcId="{5A76C48D-B1CD-4AC4-B69C-B7954AE97CD3}" destId="{99922E4D-3923-4AE1-9F27-1759800C03B6}" srcOrd="0" destOrd="0" presId="urn:microsoft.com/office/officeart/2005/8/layout/orgChart1"/>
    <dgm:cxn modelId="{0BF12B90-3343-47B9-9684-3CEB4D4F62D4}" type="presOf" srcId="{7B751791-A098-4F58-A880-CC064BB72C5F}" destId="{46381500-F18F-4562-89C3-8A1C42F664C8}" srcOrd="1" destOrd="0" presId="urn:microsoft.com/office/officeart/2005/8/layout/orgChart1"/>
    <dgm:cxn modelId="{25522398-4846-4E37-9C79-B8E1C0843143}" type="presOf" srcId="{1D4EE159-1BC9-4EEF-AF53-FA0F37C82776}" destId="{FA149D3B-84BB-4CC6-ADF7-17B05FE8301A}" srcOrd="1" destOrd="0" presId="urn:microsoft.com/office/officeart/2005/8/layout/orgChart1"/>
    <dgm:cxn modelId="{106298B1-2A56-40FC-AE25-9146332A0230}" type="presOf" srcId="{92D88384-784E-49A4-BE8F-B8EA38174FA5}" destId="{EA4C335E-6E85-4FB2-A349-372B63E9724C}" srcOrd="0" destOrd="0" presId="urn:microsoft.com/office/officeart/2005/8/layout/orgChart1"/>
    <dgm:cxn modelId="{FCA11EB2-198E-46E0-A35F-AED5459B2D29}" srcId="{BC2358C1-D4B8-4504-BCE9-CF9E875932A5}" destId="{7B751791-A098-4F58-A880-CC064BB72C5F}" srcOrd="0" destOrd="0" parTransId="{243D5233-6F98-4287-AEC6-A1E9AA3DCC68}" sibTransId="{C6168909-E3EA-4659-9225-3D691FE89A88}"/>
    <dgm:cxn modelId="{00018FB2-A72E-4233-8438-0324FC16C6B5}" type="presOf" srcId="{BC2358C1-D4B8-4504-BCE9-CF9E875932A5}" destId="{81E9B5BA-64F8-4634-9D09-699397F78058}" srcOrd="1" destOrd="0" presId="urn:microsoft.com/office/officeart/2005/8/layout/orgChart1"/>
    <dgm:cxn modelId="{0141F4BA-BBA1-4444-A520-ABF3C4BD6A0B}" srcId="{BC2358C1-D4B8-4504-BCE9-CF9E875932A5}" destId="{A8B9B3D8-6362-4AAB-BA86-90E4B8979DE9}" srcOrd="1" destOrd="0" parTransId="{5A76C48D-B1CD-4AC4-B69C-B7954AE97CD3}" sibTransId="{55815FFA-A24B-4AF6-A4DE-5FC095A63AF2}"/>
    <dgm:cxn modelId="{B79AE7BB-36C1-4625-A8F0-71AF2467E4C7}" type="presOf" srcId="{BC2358C1-D4B8-4504-BCE9-CF9E875932A5}" destId="{9C4C35F3-499F-44AE-8B7B-1C628B652538}" srcOrd="0" destOrd="0" presId="urn:microsoft.com/office/officeart/2005/8/layout/orgChart1"/>
    <dgm:cxn modelId="{923D66BC-840D-4AD6-A1A2-F2E6B11DD361}" type="presOf" srcId="{A1F62AF9-F3CD-44A8-B52A-1392238A641A}" destId="{6563EA06-1EA9-45DB-9ED2-983D622E51D8}" srcOrd="1" destOrd="0" presId="urn:microsoft.com/office/officeart/2005/8/layout/orgChart1"/>
    <dgm:cxn modelId="{C28576C3-BC80-4FDA-8D95-CD4C09FD00A9}" type="presOf" srcId="{5E86B168-867B-4042-B0DB-FD46CDF1B973}" destId="{B2FB4FDC-70A8-4952-BC14-E78C707C6304}" srcOrd="0" destOrd="0" presId="urn:microsoft.com/office/officeart/2005/8/layout/orgChart1"/>
    <dgm:cxn modelId="{6E28EAD4-1BC0-4B57-BFEF-DDA1AFBF6786}" type="presOf" srcId="{A2E3E446-7F12-4FA2-9977-09828072B65B}" destId="{70CA7EB0-8B2A-4B39-B375-9AA47819EB12}" srcOrd="0" destOrd="0" presId="urn:microsoft.com/office/officeart/2005/8/layout/orgChart1"/>
    <dgm:cxn modelId="{AC7EFBD4-D25C-4622-8C57-EBC0018C7FF2}" srcId="{A2E3E446-7F12-4FA2-9977-09828072B65B}" destId="{A1F62AF9-F3CD-44A8-B52A-1392238A641A}" srcOrd="0" destOrd="0" parTransId="{5E86B168-867B-4042-B0DB-FD46CDF1B973}" sibTransId="{BC20396D-6405-45DE-8810-79AB80EFF803}"/>
    <dgm:cxn modelId="{C41B83D5-74A8-40D3-9A2C-B9E9072774CE}" type="presOf" srcId="{DEAD31B9-03CB-494F-AE21-A1D4A3149F4F}" destId="{238BF8A2-E074-4BF2-9A6E-0715E1FDD6A3}" srcOrd="0" destOrd="0" presId="urn:microsoft.com/office/officeart/2005/8/layout/orgChart1"/>
    <dgm:cxn modelId="{584F0AE5-9C03-4313-85C0-E1D4D6E96507}" srcId="{1898105B-D593-44B5-9BED-16E3DB31F12D}" destId="{1D4EE159-1BC9-4EEF-AF53-FA0F37C82776}" srcOrd="0" destOrd="0" parTransId="{92D88384-784E-49A4-BE8F-B8EA38174FA5}" sibTransId="{BCD8A05C-83E6-440A-969F-4FF5804BBC27}"/>
    <dgm:cxn modelId="{DCF5BDD3-66BE-4858-AC22-0C7B8E8FD226}" type="presParOf" srcId="{238BF8A2-E074-4BF2-9A6E-0715E1FDD6A3}" destId="{37E6A311-BEA4-4F23-92F0-11404B8701E4}" srcOrd="0" destOrd="0" presId="urn:microsoft.com/office/officeart/2005/8/layout/orgChart1"/>
    <dgm:cxn modelId="{5E2520C6-CD19-4D06-BC2F-B471E386F6C3}" type="presParOf" srcId="{37E6A311-BEA4-4F23-92F0-11404B8701E4}" destId="{0B5CAFB9-6ADF-497F-B52B-B2CA8AD9D73E}" srcOrd="0" destOrd="0" presId="urn:microsoft.com/office/officeart/2005/8/layout/orgChart1"/>
    <dgm:cxn modelId="{CE427D1B-641D-4F9C-8282-0FB6C12D10BB}" type="presParOf" srcId="{0B5CAFB9-6ADF-497F-B52B-B2CA8AD9D73E}" destId="{15D3E4A6-6EA6-4758-BB19-E9C6F6B714AE}" srcOrd="0" destOrd="0" presId="urn:microsoft.com/office/officeart/2005/8/layout/orgChart1"/>
    <dgm:cxn modelId="{3F2C77DB-5232-4EED-838F-0DB5037EF84A}" type="presParOf" srcId="{0B5CAFB9-6ADF-497F-B52B-B2CA8AD9D73E}" destId="{49A5EFA2-9608-41FD-BD77-7571769807A8}" srcOrd="1" destOrd="0" presId="urn:microsoft.com/office/officeart/2005/8/layout/orgChart1"/>
    <dgm:cxn modelId="{7221F77F-D182-4F9C-B2A4-57D9F9126091}" type="presParOf" srcId="{37E6A311-BEA4-4F23-92F0-11404B8701E4}" destId="{BCB8111D-45CD-4218-BB21-50322FB68941}" srcOrd="1" destOrd="0" presId="urn:microsoft.com/office/officeart/2005/8/layout/orgChart1"/>
    <dgm:cxn modelId="{57F753C8-E813-43CF-8EE2-F707FA50A94E}" type="presParOf" srcId="{BCB8111D-45CD-4218-BB21-50322FB68941}" destId="{EA4C335E-6E85-4FB2-A349-372B63E9724C}" srcOrd="0" destOrd="0" presId="urn:microsoft.com/office/officeart/2005/8/layout/orgChart1"/>
    <dgm:cxn modelId="{560957E9-4D4D-4B15-8EB3-39648D8D3026}" type="presParOf" srcId="{BCB8111D-45CD-4218-BB21-50322FB68941}" destId="{0D430379-7416-4627-AC57-00B8FBEE61E2}" srcOrd="1" destOrd="0" presId="urn:microsoft.com/office/officeart/2005/8/layout/orgChart1"/>
    <dgm:cxn modelId="{E0D63118-FCD4-4F34-A8B9-B12BDDAEE9A4}" type="presParOf" srcId="{0D430379-7416-4627-AC57-00B8FBEE61E2}" destId="{9BF4064D-6B4F-4A40-8643-3595A1DA1549}" srcOrd="0" destOrd="0" presId="urn:microsoft.com/office/officeart/2005/8/layout/orgChart1"/>
    <dgm:cxn modelId="{A48CFE8A-3D0F-4EAE-BF9C-0231CA7A2F2B}" type="presParOf" srcId="{9BF4064D-6B4F-4A40-8643-3595A1DA1549}" destId="{58779E91-8427-4EE7-B8D8-5F8895B90DEA}" srcOrd="0" destOrd="0" presId="urn:microsoft.com/office/officeart/2005/8/layout/orgChart1"/>
    <dgm:cxn modelId="{CB180FC2-AEF6-48B8-A6AC-E3146D597D57}" type="presParOf" srcId="{9BF4064D-6B4F-4A40-8643-3595A1DA1549}" destId="{FA149D3B-84BB-4CC6-ADF7-17B05FE8301A}" srcOrd="1" destOrd="0" presId="urn:microsoft.com/office/officeart/2005/8/layout/orgChart1"/>
    <dgm:cxn modelId="{3E3606D6-E446-4B5A-ACF7-2517E4FA145C}" type="presParOf" srcId="{0D430379-7416-4627-AC57-00B8FBEE61E2}" destId="{AFA09B35-3BEC-4387-BC6A-C8DB59C809B7}" srcOrd="1" destOrd="0" presId="urn:microsoft.com/office/officeart/2005/8/layout/orgChart1"/>
    <dgm:cxn modelId="{B5D8C386-6567-4207-A097-BEBB483FCBBC}" type="presParOf" srcId="{AFA09B35-3BEC-4387-BC6A-C8DB59C809B7}" destId="{8328B3A1-CE3E-4485-B689-C0F572CDC605}" srcOrd="0" destOrd="0" presId="urn:microsoft.com/office/officeart/2005/8/layout/orgChart1"/>
    <dgm:cxn modelId="{73CA5D41-705C-490D-92F7-322F88C50D73}" type="presParOf" srcId="{AFA09B35-3BEC-4387-BC6A-C8DB59C809B7}" destId="{76BDC916-5454-4D5E-A06C-5E0C222DA39F}" srcOrd="1" destOrd="0" presId="urn:microsoft.com/office/officeart/2005/8/layout/orgChart1"/>
    <dgm:cxn modelId="{15AD8780-AC04-4553-B3AD-A0D3E2042CCE}" type="presParOf" srcId="{76BDC916-5454-4D5E-A06C-5E0C222DA39F}" destId="{185EA2E3-CEEA-4B8B-9CAE-6FD3B1BA8F3F}" srcOrd="0" destOrd="0" presId="urn:microsoft.com/office/officeart/2005/8/layout/orgChart1"/>
    <dgm:cxn modelId="{D9FE7ED1-8BB0-42F4-86F6-DCD6652B2D24}" type="presParOf" srcId="{185EA2E3-CEEA-4B8B-9CAE-6FD3B1BA8F3F}" destId="{70CA7EB0-8B2A-4B39-B375-9AA47819EB12}" srcOrd="0" destOrd="0" presId="urn:microsoft.com/office/officeart/2005/8/layout/orgChart1"/>
    <dgm:cxn modelId="{B30179E7-F84F-4A90-A725-048C42F6C2AD}" type="presParOf" srcId="{185EA2E3-CEEA-4B8B-9CAE-6FD3B1BA8F3F}" destId="{9247AA83-168B-49DD-AB87-8F4CA96A9B9D}" srcOrd="1" destOrd="0" presId="urn:microsoft.com/office/officeart/2005/8/layout/orgChart1"/>
    <dgm:cxn modelId="{6B618BA5-BA05-469D-9FD5-1755940CD1F5}" type="presParOf" srcId="{76BDC916-5454-4D5E-A06C-5E0C222DA39F}" destId="{92481DC9-F8FB-4C67-850C-96967C4C0F0F}" srcOrd="1" destOrd="0" presId="urn:microsoft.com/office/officeart/2005/8/layout/orgChart1"/>
    <dgm:cxn modelId="{F1955D75-F611-4581-8533-5C38B63E7C3A}" type="presParOf" srcId="{92481DC9-F8FB-4C67-850C-96967C4C0F0F}" destId="{B2FB4FDC-70A8-4952-BC14-E78C707C6304}" srcOrd="0" destOrd="0" presId="urn:microsoft.com/office/officeart/2005/8/layout/orgChart1"/>
    <dgm:cxn modelId="{9774ACFA-486A-461D-BF51-ECF73E159C56}" type="presParOf" srcId="{92481DC9-F8FB-4C67-850C-96967C4C0F0F}" destId="{1F4ACEBD-A347-4FE2-8DB6-96D259116938}" srcOrd="1" destOrd="0" presId="urn:microsoft.com/office/officeart/2005/8/layout/orgChart1"/>
    <dgm:cxn modelId="{24A5DC73-CFD5-43A8-9DCF-9E0BDE1D55E4}" type="presParOf" srcId="{1F4ACEBD-A347-4FE2-8DB6-96D259116938}" destId="{6704D1A5-FF0B-48B6-8A60-3B7B09F3481A}" srcOrd="0" destOrd="0" presId="urn:microsoft.com/office/officeart/2005/8/layout/orgChart1"/>
    <dgm:cxn modelId="{B1610D76-732E-434D-9F3E-18BB67ADA947}" type="presParOf" srcId="{6704D1A5-FF0B-48B6-8A60-3B7B09F3481A}" destId="{CED891E9-C95A-4B74-9574-80068222FD31}" srcOrd="0" destOrd="0" presId="urn:microsoft.com/office/officeart/2005/8/layout/orgChart1"/>
    <dgm:cxn modelId="{B99EC0B7-E7F3-4551-BF8B-33015055635D}" type="presParOf" srcId="{6704D1A5-FF0B-48B6-8A60-3B7B09F3481A}" destId="{6563EA06-1EA9-45DB-9ED2-983D622E51D8}" srcOrd="1" destOrd="0" presId="urn:microsoft.com/office/officeart/2005/8/layout/orgChart1"/>
    <dgm:cxn modelId="{A210C437-8E48-4B8F-9CB2-6ADD8A53935C}" type="presParOf" srcId="{1F4ACEBD-A347-4FE2-8DB6-96D259116938}" destId="{BED56B03-E53B-46D7-8353-C07E3689494E}" srcOrd="1" destOrd="0" presId="urn:microsoft.com/office/officeart/2005/8/layout/orgChart1"/>
    <dgm:cxn modelId="{C4E5FCF0-ADE0-4C66-B259-B6557DCD3E0C}" type="presParOf" srcId="{1F4ACEBD-A347-4FE2-8DB6-96D259116938}" destId="{62B7FD18-247C-42C1-A65E-956A4E0CA62F}" srcOrd="2" destOrd="0" presId="urn:microsoft.com/office/officeart/2005/8/layout/orgChart1"/>
    <dgm:cxn modelId="{EC975236-4944-4688-9F41-7FE0B7791EEF}" type="presParOf" srcId="{92481DC9-F8FB-4C67-850C-96967C4C0F0F}" destId="{33AC211F-6A2B-4C94-9066-DDA12A8379D7}" srcOrd="2" destOrd="0" presId="urn:microsoft.com/office/officeart/2005/8/layout/orgChart1"/>
    <dgm:cxn modelId="{E6567375-EA66-446A-9560-6F4EFF9CD493}" type="presParOf" srcId="{92481DC9-F8FB-4C67-850C-96967C4C0F0F}" destId="{2D03E8C5-FA08-4E82-BF1B-968672409CFD}" srcOrd="3" destOrd="0" presId="urn:microsoft.com/office/officeart/2005/8/layout/orgChart1"/>
    <dgm:cxn modelId="{D25C3649-7382-4560-B015-BC27D8C24F43}" type="presParOf" srcId="{2D03E8C5-FA08-4E82-BF1B-968672409CFD}" destId="{C04F5162-5DE2-4374-B529-F00688E3443C}" srcOrd="0" destOrd="0" presId="urn:microsoft.com/office/officeart/2005/8/layout/orgChart1"/>
    <dgm:cxn modelId="{ABE1A899-9F4D-45A8-95AF-3E3030D23B3B}" type="presParOf" srcId="{C04F5162-5DE2-4374-B529-F00688E3443C}" destId="{0829F6D9-E5B4-4500-84F9-6EF924B88090}" srcOrd="0" destOrd="0" presId="urn:microsoft.com/office/officeart/2005/8/layout/orgChart1"/>
    <dgm:cxn modelId="{046D45C5-0943-4965-9C7B-D305D7B55181}" type="presParOf" srcId="{C04F5162-5DE2-4374-B529-F00688E3443C}" destId="{C8944B4E-EAB9-4702-8C93-C08FD29B6F37}" srcOrd="1" destOrd="0" presId="urn:microsoft.com/office/officeart/2005/8/layout/orgChart1"/>
    <dgm:cxn modelId="{3C9BA16D-976A-4F15-9EA7-8EAC3698D0CD}" type="presParOf" srcId="{2D03E8C5-FA08-4E82-BF1B-968672409CFD}" destId="{969408C9-83A0-4F1F-B955-85FBB225A4D5}" srcOrd="1" destOrd="0" presId="urn:microsoft.com/office/officeart/2005/8/layout/orgChart1"/>
    <dgm:cxn modelId="{62D4415D-8E12-4B99-B863-F61CD68B00A6}" type="presParOf" srcId="{2D03E8C5-FA08-4E82-BF1B-968672409CFD}" destId="{637A93FF-2479-49AE-BA3F-7AB298ED1B86}" srcOrd="2" destOrd="0" presId="urn:microsoft.com/office/officeart/2005/8/layout/orgChart1"/>
    <dgm:cxn modelId="{EB270A15-A6FA-46B9-B11F-D4894A837E1B}" type="presParOf" srcId="{76BDC916-5454-4D5E-A06C-5E0C222DA39F}" destId="{62E6DC22-5460-4209-BDB7-7781C433C1BD}" srcOrd="2" destOrd="0" presId="urn:microsoft.com/office/officeart/2005/8/layout/orgChart1"/>
    <dgm:cxn modelId="{09459AB4-68AC-43E1-A0E6-2C3426D97119}" type="presParOf" srcId="{AFA09B35-3BEC-4387-BC6A-C8DB59C809B7}" destId="{651FE67F-DCCC-4A3B-9758-02AC81F96853}" srcOrd="2" destOrd="0" presId="urn:microsoft.com/office/officeart/2005/8/layout/orgChart1"/>
    <dgm:cxn modelId="{0F89B1E6-A879-41B2-8241-799947BD7CC8}" type="presParOf" srcId="{AFA09B35-3BEC-4387-BC6A-C8DB59C809B7}" destId="{F34E5F60-E440-4393-9F0C-743C1D3ED6FC}" srcOrd="3" destOrd="0" presId="urn:microsoft.com/office/officeart/2005/8/layout/orgChart1"/>
    <dgm:cxn modelId="{2ADDDF43-25CF-43F7-B5EC-5A5BDCCA9B57}" type="presParOf" srcId="{F34E5F60-E440-4393-9F0C-743C1D3ED6FC}" destId="{18BF2B1E-5876-46B6-A969-4B1660DFE329}" srcOrd="0" destOrd="0" presId="urn:microsoft.com/office/officeart/2005/8/layout/orgChart1"/>
    <dgm:cxn modelId="{85D00F99-A44F-4EF6-9D03-FF092A6F60A2}" type="presParOf" srcId="{18BF2B1E-5876-46B6-A969-4B1660DFE329}" destId="{9C4C35F3-499F-44AE-8B7B-1C628B652538}" srcOrd="0" destOrd="0" presId="urn:microsoft.com/office/officeart/2005/8/layout/orgChart1"/>
    <dgm:cxn modelId="{474FA96F-7EE4-419F-BD29-818C67E18786}" type="presParOf" srcId="{18BF2B1E-5876-46B6-A969-4B1660DFE329}" destId="{81E9B5BA-64F8-4634-9D09-699397F78058}" srcOrd="1" destOrd="0" presId="urn:microsoft.com/office/officeart/2005/8/layout/orgChart1"/>
    <dgm:cxn modelId="{AA353470-A164-4208-9ED5-29CD7108521E}" type="presParOf" srcId="{F34E5F60-E440-4393-9F0C-743C1D3ED6FC}" destId="{68861CCB-7CE9-4AF8-833E-6562A75BC7D5}" srcOrd="1" destOrd="0" presId="urn:microsoft.com/office/officeart/2005/8/layout/orgChart1"/>
    <dgm:cxn modelId="{7CDBA86C-80CF-40E7-801A-9F68FAD7E8AB}" type="presParOf" srcId="{68861CCB-7CE9-4AF8-833E-6562A75BC7D5}" destId="{8264058A-E6A4-4BCD-B5B9-E1B44AB07B6A}" srcOrd="0" destOrd="0" presId="urn:microsoft.com/office/officeart/2005/8/layout/orgChart1"/>
    <dgm:cxn modelId="{5EABFE59-0461-4E4E-97B4-2790DF78F981}" type="presParOf" srcId="{68861CCB-7CE9-4AF8-833E-6562A75BC7D5}" destId="{C22A1A1A-52D7-486C-AF4A-14A3F3EB9C6A}" srcOrd="1" destOrd="0" presId="urn:microsoft.com/office/officeart/2005/8/layout/orgChart1"/>
    <dgm:cxn modelId="{19158C3E-CE88-4E27-82F3-66D2633E54E2}" type="presParOf" srcId="{C22A1A1A-52D7-486C-AF4A-14A3F3EB9C6A}" destId="{CA2CA20E-55CB-4D39-A14D-7D89607AAD26}" srcOrd="0" destOrd="0" presId="urn:microsoft.com/office/officeart/2005/8/layout/orgChart1"/>
    <dgm:cxn modelId="{636E16AB-2559-4CB0-9E9F-DC4713227B30}" type="presParOf" srcId="{CA2CA20E-55CB-4D39-A14D-7D89607AAD26}" destId="{5B0E2834-5D17-47BE-9502-B667DAA91EDF}" srcOrd="0" destOrd="0" presId="urn:microsoft.com/office/officeart/2005/8/layout/orgChart1"/>
    <dgm:cxn modelId="{595D100D-4400-44CB-80DB-E77274C6D5AE}" type="presParOf" srcId="{CA2CA20E-55CB-4D39-A14D-7D89607AAD26}" destId="{46381500-F18F-4562-89C3-8A1C42F664C8}" srcOrd="1" destOrd="0" presId="urn:microsoft.com/office/officeart/2005/8/layout/orgChart1"/>
    <dgm:cxn modelId="{B5DB8173-B9EE-4A24-93ED-07BBAF14525D}" type="presParOf" srcId="{C22A1A1A-52D7-486C-AF4A-14A3F3EB9C6A}" destId="{1C5F502D-6ABC-4271-B9F0-8B2004DD153C}" srcOrd="1" destOrd="0" presId="urn:microsoft.com/office/officeart/2005/8/layout/orgChart1"/>
    <dgm:cxn modelId="{138E5FEA-EE0E-4A6D-8207-2890C34ADADF}" type="presParOf" srcId="{C22A1A1A-52D7-486C-AF4A-14A3F3EB9C6A}" destId="{B18372C6-E261-4FDC-ABE4-53D4141B9E41}" srcOrd="2" destOrd="0" presId="urn:microsoft.com/office/officeart/2005/8/layout/orgChart1"/>
    <dgm:cxn modelId="{EA0CCB7B-3072-4F45-86D2-DE86E31319EE}" type="presParOf" srcId="{68861CCB-7CE9-4AF8-833E-6562A75BC7D5}" destId="{99922E4D-3923-4AE1-9F27-1759800C03B6}" srcOrd="2" destOrd="0" presId="urn:microsoft.com/office/officeart/2005/8/layout/orgChart1"/>
    <dgm:cxn modelId="{5FDBE687-D0E4-402A-9C0A-D6D57A954AC0}" type="presParOf" srcId="{68861CCB-7CE9-4AF8-833E-6562A75BC7D5}" destId="{F54F7BA9-4343-4B48-8E57-06CB6AFBEAF8}" srcOrd="3" destOrd="0" presId="urn:microsoft.com/office/officeart/2005/8/layout/orgChart1"/>
    <dgm:cxn modelId="{EA5C6531-EE79-46E2-9C44-616FDA96EB48}" type="presParOf" srcId="{F54F7BA9-4343-4B48-8E57-06CB6AFBEAF8}" destId="{BE4D9688-46A3-4667-8CBA-84DA3FDE9F58}" srcOrd="0" destOrd="0" presId="urn:microsoft.com/office/officeart/2005/8/layout/orgChart1"/>
    <dgm:cxn modelId="{5828B6CB-A716-482F-B87A-897BFCCD59E7}" type="presParOf" srcId="{BE4D9688-46A3-4667-8CBA-84DA3FDE9F58}" destId="{F85299AF-DB94-4382-85CF-F59475D43C81}" srcOrd="0" destOrd="0" presId="urn:microsoft.com/office/officeart/2005/8/layout/orgChart1"/>
    <dgm:cxn modelId="{92BCB679-5029-4125-B2FC-646FDF6EE0E1}" type="presParOf" srcId="{BE4D9688-46A3-4667-8CBA-84DA3FDE9F58}" destId="{ABB6708F-A337-4B63-96B5-BC131BFC2A51}" srcOrd="1" destOrd="0" presId="urn:microsoft.com/office/officeart/2005/8/layout/orgChart1"/>
    <dgm:cxn modelId="{19E20A35-513C-4DB8-947E-BA19B629E178}" type="presParOf" srcId="{F54F7BA9-4343-4B48-8E57-06CB6AFBEAF8}" destId="{36F12AE9-F773-48BF-97FA-ECA09419AD16}" srcOrd="1" destOrd="0" presId="urn:microsoft.com/office/officeart/2005/8/layout/orgChart1"/>
    <dgm:cxn modelId="{1EBEE4B9-475F-45D6-A35E-3171E1FAA05F}" type="presParOf" srcId="{F54F7BA9-4343-4B48-8E57-06CB6AFBEAF8}" destId="{4072E19A-EE26-4A6C-8644-4BCD36829879}" srcOrd="2" destOrd="0" presId="urn:microsoft.com/office/officeart/2005/8/layout/orgChart1"/>
    <dgm:cxn modelId="{E5FDDA8C-9008-41C6-AA23-95FA5DF105CC}" type="presParOf" srcId="{F34E5F60-E440-4393-9F0C-743C1D3ED6FC}" destId="{8EE8C024-9CE3-4FB3-96EF-985DE277A83F}" srcOrd="2" destOrd="0" presId="urn:microsoft.com/office/officeart/2005/8/layout/orgChart1"/>
    <dgm:cxn modelId="{7B005228-86C5-4A81-AB41-1FC667452FFE}" type="presParOf" srcId="{0D430379-7416-4627-AC57-00B8FBEE61E2}" destId="{F8B130C1-2594-40F3-B7AA-8A931C463904}" srcOrd="2" destOrd="0" presId="urn:microsoft.com/office/officeart/2005/8/layout/orgChart1"/>
    <dgm:cxn modelId="{6E840927-E1A5-481D-A15E-0B960D6182AB}" type="presParOf" srcId="{37E6A311-BEA4-4F23-92F0-11404B8701E4}" destId="{C4B52B1F-CBAD-4099-9545-AB5F7E5A18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D2A4F6-5FE4-486B-9368-850DD6D22317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0557F34-72E9-40A6-B519-180A19091080}">
      <dgm:prSet phldrT="[Texto]"/>
      <dgm:spPr/>
      <dgm:t>
        <a:bodyPr/>
        <a:lstStyle/>
        <a:p>
          <a:r>
            <a:rPr lang="es-CL" dirty="0"/>
            <a:t>Parálisis fláccida aguda</a:t>
          </a:r>
        </a:p>
      </dgm:t>
    </dgm:pt>
    <dgm:pt modelId="{DC458C2A-F8C2-410E-8B42-F201E82BDC57}" type="parTrans" cxnId="{BE2157DB-5D06-4F31-A1EF-2E7EA32810A0}">
      <dgm:prSet/>
      <dgm:spPr/>
      <dgm:t>
        <a:bodyPr/>
        <a:lstStyle/>
        <a:p>
          <a:endParaRPr lang="es-CL"/>
        </a:p>
      </dgm:t>
    </dgm:pt>
    <dgm:pt modelId="{1311D945-863F-46E0-BF52-02CFE14F24E6}" type="sibTrans" cxnId="{BE2157DB-5D06-4F31-A1EF-2E7EA32810A0}">
      <dgm:prSet/>
      <dgm:spPr/>
      <dgm:t>
        <a:bodyPr/>
        <a:lstStyle/>
        <a:p>
          <a:endParaRPr lang="es-CL"/>
        </a:p>
      </dgm:t>
    </dgm:pt>
    <dgm:pt modelId="{010A9831-7D61-4050-A54A-EFD6611BD78A}">
      <dgm:prSet phldrT="[Texto]"/>
      <dgm:spPr/>
      <dgm:t>
        <a:bodyPr/>
        <a:lstStyle/>
        <a:p>
          <a:r>
            <a:rPr lang="es-CL" dirty="0"/>
            <a:t>Signos de síndrome medular</a:t>
          </a:r>
        </a:p>
      </dgm:t>
    </dgm:pt>
    <dgm:pt modelId="{E70D7356-504F-468D-9D95-D04627A8A3B0}" type="parTrans" cxnId="{981E9BD7-974B-4F3D-95E3-66C6A37BE188}">
      <dgm:prSet/>
      <dgm:spPr/>
      <dgm:t>
        <a:bodyPr/>
        <a:lstStyle/>
        <a:p>
          <a:endParaRPr lang="es-CL"/>
        </a:p>
      </dgm:t>
    </dgm:pt>
    <dgm:pt modelId="{4EDA1F24-7C63-445B-8C35-4EB5123904CA}" type="sibTrans" cxnId="{981E9BD7-974B-4F3D-95E3-66C6A37BE188}">
      <dgm:prSet/>
      <dgm:spPr/>
      <dgm:t>
        <a:bodyPr/>
        <a:lstStyle/>
        <a:p>
          <a:endParaRPr lang="es-CL"/>
        </a:p>
      </dgm:t>
    </dgm:pt>
    <dgm:pt modelId="{427C1D9B-1123-44EB-B648-23053E306280}">
      <dgm:prSet/>
      <dgm:spPr/>
      <dgm:t>
        <a:bodyPr/>
        <a:lstStyle/>
        <a:p>
          <a:r>
            <a:rPr lang="es-CL" dirty="0" err="1"/>
            <a:t>Mielopatía</a:t>
          </a:r>
          <a:endParaRPr lang="es-CL" dirty="0"/>
        </a:p>
      </dgm:t>
    </dgm:pt>
    <dgm:pt modelId="{F5A5803F-BC9D-436B-965C-F182E0A96DC6}" type="parTrans" cxnId="{1E47CA6B-E316-44F1-A933-00C48FA1941F}">
      <dgm:prSet/>
      <dgm:spPr/>
      <dgm:t>
        <a:bodyPr/>
        <a:lstStyle/>
        <a:p>
          <a:endParaRPr lang="es-CL"/>
        </a:p>
      </dgm:t>
    </dgm:pt>
    <dgm:pt modelId="{56EB37FB-050F-48B5-81AC-0C9970A75F83}" type="sibTrans" cxnId="{1E47CA6B-E316-44F1-A933-00C48FA1941F}">
      <dgm:prSet/>
      <dgm:spPr/>
      <dgm:t>
        <a:bodyPr/>
        <a:lstStyle/>
        <a:p>
          <a:endParaRPr lang="es-CL"/>
        </a:p>
      </dgm:t>
    </dgm:pt>
    <dgm:pt modelId="{EDD89997-521F-4A10-80C7-834158BC882B}">
      <dgm:prSet/>
      <dgm:spPr/>
      <dgm:t>
        <a:bodyPr/>
        <a:lstStyle/>
        <a:p>
          <a:r>
            <a:rPr lang="es-CL" dirty="0"/>
            <a:t>ROT</a:t>
          </a:r>
        </a:p>
      </dgm:t>
    </dgm:pt>
    <dgm:pt modelId="{86A3FD5B-8258-4890-ACBF-52751A7421A4}" type="parTrans" cxnId="{2830367E-4CBB-4908-81E6-EAD44CAEDF3D}">
      <dgm:prSet/>
      <dgm:spPr/>
      <dgm:t>
        <a:bodyPr/>
        <a:lstStyle/>
        <a:p>
          <a:endParaRPr lang="es-CL"/>
        </a:p>
      </dgm:t>
    </dgm:pt>
    <dgm:pt modelId="{C0A0929B-2ED2-45B8-963F-EF79870C9157}" type="sibTrans" cxnId="{2830367E-4CBB-4908-81E6-EAD44CAEDF3D}">
      <dgm:prSet/>
      <dgm:spPr/>
      <dgm:t>
        <a:bodyPr/>
        <a:lstStyle/>
        <a:p>
          <a:endParaRPr lang="es-CL"/>
        </a:p>
      </dgm:t>
    </dgm:pt>
    <dgm:pt modelId="{30B0E299-2F4C-4ABC-B3B6-AF282B180410}">
      <dgm:prSet/>
      <dgm:spPr/>
      <dgm:t>
        <a:bodyPr/>
        <a:lstStyle/>
        <a:p>
          <a:r>
            <a:rPr lang="es-CL" dirty="0"/>
            <a:t>Compromiso ocular/bulbar</a:t>
          </a:r>
        </a:p>
      </dgm:t>
    </dgm:pt>
    <dgm:pt modelId="{80487ADF-2928-4DA3-B19A-93C6A83F0CDB}" type="parTrans" cxnId="{4B5AAB3C-9445-4640-91CB-59C5876840B0}">
      <dgm:prSet/>
      <dgm:spPr/>
      <dgm:t>
        <a:bodyPr/>
        <a:lstStyle/>
        <a:p>
          <a:endParaRPr lang="es-CL"/>
        </a:p>
      </dgm:t>
    </dgm:pt>
    <dgm:pt modelId="{DA2C5564-9988-4C58-A890-9A062CEC9EB0}" type="sibTrans" cxnId="{4B5AAB3C-9445-4640-91CB-59C5876840B0}">
      <dgm:prSet/>
      <dgm:spPr/>
      <dgm:t>
        <a:bodyPr/>
        <a:lstStyle/>
        <a:p>
          <a:endParaRPr lang="es-CL"/>
        </a:p>
      </dgm:t>
    </dgm:pt>
    <dgm:pt modelId="{C56E34DD-CA38-4B86-B4A7-314834CBE17F}">
      <dgm:prSet/>
      <dgm:spPr/>
      <dgm:t>
        <a:bodyPr/>
        <a:lstStyle/>
        <a:p>
          <a:r>
            <a:rPr lang="es-CL" dirty="0"/>
            <a:t>Manifestaciones simétricas</a:t>
          </a:r>
        </a:p>
      </dgm:t>
    </dgm:pt>
    <dgm:pt modelId="{7F250F40-30B0-4BC8-94CF-C4F3B45B1C46}" type="parTrans" cxnId="{D8BF0C81-EAE0-41A1-B7DE-05FE9C99647F}">
      <dgm:prSet/>
      <dgm:spPr/>
      <dgm:t>
        <a:bodyPr/>
        <a:lstStyle/>
        <a:p>
          <a:endParaRPr lang="es-CL"/>
        </a:p>
      </dgm:t>
    </dgm:pt>
    <dgm:pt modelId="{843384CD-9093-4AF4-B48B-3B4A0DF4FA5C}" type="sibTrans" cxnId="{D8BF0C81-EAE0-41A1-B7DE-05FE9C99647F}">
      <dgm:prSet/>
      <dgm:spPr/>
      <dgm:t>
        <a:bodyPr/>
        <a:lstStyle/>
        <a:p>
          <a:endParaRPr lang="es-CL"/>
        </a:p>
      </dgm:t>
    </dgm:pt>
    <dgm:pt modelId="{79A5B2F1-1D85-45AC-9831-AD0426B5EA27}">
      <dgm:prSet/>
      <dgm:spPr/>
      <dgm:t>
        <a:bodyPr/>
        <a:lstStyle/>
        <a:p>
          <a:r>
            <a:rPr lang="es-CL" dirty="0"/>
            <a:t>Miastenia, botulismo</a:t>
          </a:r>
        </a:p>
      </dgm:t>
    </dgm:pt>
    <dgm:pt modelId="{3C167F73-B500-456A-B167-E578E920A24F}" type="parTrans" cxnId="{88143CF0-147C-4C8E-805B-B057729A036C}">
      <dgm:prSet/>
      <dgm:spPr/>
      <dgm:t>
        <a:bodyPr/>
        <a:lstStyle/>
        <a:p>
          <a:endParaRPr lang="es-CL"/>
        </a:p>
      </dgm:t>
    </dgm:pt>
    <dgm:pt modelId="{EA426618-9D91-4D58-AB6C-D11BB73F285B}" type="sibTrans" cxnId="{88143CF0-147C-4C8E-805B-B057729A036C}">
      <dgm:prSet/>
      <dgm:spPr/>
      <dgm:t>
        <a:bodyPr/>
        <a:lstStyle/>
        <a:p>
          <a:endParaRPr lang="es-CL"/>
        </a:p>
      </dgm:t>
    </dgm:pt>
    <dgm:pt modelId="{73CF4712-D3D8-4BA7-84FC-1058269B74C6}">
      <dgm:prSet/>
      <dgm:spPr/>
      <dgm:t>
        <a:bodyPr/>
        <a:lstStyle/>
        <a:p>
          <a:r>
            <a:rPr lang="es-CL" dirty="0"/>
            <a:t>CPK, K+, </a:t>
          </a:r>
          <a:r>
            <a:rPr lang="es-CL" dirty="0" err="1"/>
            <a:t>Mioglobinuria</a:t>
          </a:r>
          <a:endParaRPr lang="es-CL" dirty="0"/>
        </a:p>
      </dgm:t>
    </dgm:pt>
    <dgm:pt modelId="{FD0CA7F9-AFF0-4975-AC31-3A9DA132E60A}" type="parTrans" cxnId="{FF05E998-C021-42D4-BA52-E5A3C59096CA}">
      <dgm:prSet/>
      <dgm:spPr/>
      <dgm:t>
        <a:bodyPr/>
        <a:lstStyle/>
        <a:p>
          <a:endParaRPr lang="es-CL"/>
        </a:p>
      </dgm:t>
    </dgm:pt>
    <dgm:pt modelId="{458073CD-869C-4CB2-82DF-4EFD52C9BD0C}" type="sibTrans" cxnId="{FF05E998-C021-42D4-BA52-E5A3C59096CA}">
      <dgm:prSet/>
      <dgm:spPr/>
      <dgm:t>
        <a:bodyPr/>
        <a:lstStyle/>
        <a:p>
          <a:endParaRPr lang="es-CL"/>
        </a:p>
      </dgm:t>
    </dgm:pt>
    <dgm:pt modelId="{E9EC2946-FA7C-4384-8F32-EDD05CB0E5D2}">
      <dgm:prSet/>
      <dgm:spPr/>
      <dgm:t>
        <a:bodyPr/>
        <a:lstStyle/>
        <a:p>
          <a:pPr algn="l"/>
          <a:r>
            <a:rPr lang="es-CL" dirty="0"/>
            <a:t>-CPK alta: </a:t>
          </a:r>
          <a:r>
            <a:rPr lang="es-CL" dirty="0" err="1"/>
            <a:t>miositis</a:t>
          </a:r>
          <a:r>
            <a:rPr lang="es-CL" dirty="0"/>
            <a:t> viral</a:t>
          </a:r>
        </a:p>
        <a:p>
          <a:pPr algn="l"/>
          <a:r>
            <a:rPr lang="es-CL" dirty="0"/>
            <a:t>-Alteraciones K+: Parálisis periódica</a:t>
          </a:r>
        </a:p>
        <a:p>
          <a:pPr algn="l"/>
          <a:r>
            <a:rPr lang="es-CL" dirty="0"/>
            <a:t>-CPK alta y </a:t>
          </a:r>
          <a:r>
            <a:rPr lang="es-CL" dirty="0" err="1"/>
            <a:t>mioglobinuria</a:t>
          </a:r>
          <a:r>
            <a:rPr lang="es-CL" dirty="0"/>
            <a:t>: </a:t>
          </a:r>
          <a:r>
            <a:rPr lang="es-CL" dirty="0" err="1"/>
            <a:t>rabdomiolisis</a:t>
          </a:r>
          <a:r>
            <a:rPr lang="es-CL" dirty="0"/>
            <a:t>  </a:t>
          </a:r>
        </a:p>
      </dgm:t>
    </dgm:pt>
    <dgm:pt modelId="{14D919AB-0408-4921-8B14-7A4524F78EE7}" type="parTrans" cxnId="{CEF49554-4562-4CA3-9626-4A061C73ADCF}">
      <dgm:prSet/>
      <dgm:spPr/>
      <dgm:t>
        <a:bodyPr/>
        <a:lstStyle/>
        <a:p>
          <a:endParaRPr lang="es-CL"/>
        </a:p>
      </dgm:t>
    </dgm:pt>
    <dgm:pt modelId="{072BD13B-2295-4328-98B5-142C670B5D93}" type="sibTrans" cxnId="{CEF49554-4562-4CA3-9626-4A061C73ADCF}">
      <dgm:prSet/>
      <dgm:spPr/>
      <dgm:t>
        <a:bodyPr/>
        <a:lstStyle/>
        <a:p>
          <a:endParaRPr lang="es-CL"/>
        </a:p>
      </dgm:t>
    </dgm:pt>
    <dgm:pt modelId="{A7E1DD59-E317-4C1D-95FA-724AF1F6C6FE}" type="asst">
      <dgm:prSet/>
      <dgm:spPr/>
      <dgm:t>
        <a:bodyPr/>
        <a:lstStyle/>
        <a:p>
          <a:r>
            <a:rPr lang="es-CL" dirty="0"/>
            <a:t>Polio/Polio-</a:t>
          </a:r>
          <a:r>
            <a:rPr lang="es-CL" dirty="0" err="1"/>
            <a:t>like</a:t>
          </a:r>
          <a:endParaRPr lang="es-CL" dirty="0"/>
        </a:p>
      </dgm:t>
    </dgm:pt>
    <dgm:pt modelId="{155184F1-BD7F-4B86-A010-02C8D1A59660}" type="parTrans" cxnId="{2A5823D0-170D-42FD-AD7D-EB386386FC9F}">
      <dgm:prSet/>
      <dgm:spPr/>
      <dgm:t>
        <a:bodyPr/>
        <a:lstStyle/>
        <a:p>
          <a:endParaRPr lang="es-CL"/>
        </a:p>
      </dgm:t>
    </dgm:pt>
    <dgm:pt modelId="{027381B7-CA11-4B69-BDF0-9ECDA8142F83}" type="sibTrans" cxnId="{2A5823D0-170D-42FD-AD7D-EB386386FC9F}">
      <dgm:prSet/>
      <dgm:spPr/>
      <dgm:t>
        <a:bodyPr/>
        <a:lstStyle/>
        <a:p>
          <a:endParaRPr lang="es-CL"/>
        </a:p>
      </dgm:t>
    </dgm:pt>
    <dgm:pt modelId="{A1D9F5E3-7EAF-4FF9-9EAB-48B983B9C862}" type="asst">
      <dgm:prSet/>
      <dgm:spPr/>
      <dgm:t>
        <a:bodyPr/>
        <a:lstStyle/>
        <a:p>
          <a:r>
            <a:rPr lang="es-CL" dirty="0"/>
            <a:t>SGB</a:t>
          </a:r>
        </a:p>
      </dgm:t>
    </dgm:pt>
    <dgm:pt modelId="{7F293BAC-6178-4FD9-BEFD-CF8AB50B4CF0}" type="parTrans" cxnId="{2EBD523B-1C92-4F94-8E49-D9D4F3CD5C0C}">
      <dgm:prSet/>
      <dgm:spPr/>
      <dgm:t>
        <a:bodyPr/>
        <a:lstStyle/>
        <a:p>
          <a:endParaRPr lang="es-CL"/>
        </a:p>
      </dgm:t>
    </dgm:pt>
    <dgm:pt modelId="{B84A8293-78ED-4FA2-A417-B83D26189E74}" type="sibTrans" cxnId="{2EBD523B-1C92-4F94-8E49-D9D4F3CD5C0C}">
      <dgm:prSet/>
      <dgm:spPr/>
      <dgm:t>
        <a:bodyPr/>
        <a:lstStyle/>
        <a:p>
          <a:endParaRPr lang="es-CL"/>
        </a:p>
      </dgm:t>
    </dgm:pt>
    <dgm:pt modelId="{E9E6E6A5-BDB2-41EE-A590-E5681731134D}" type="pres">
      <dgm:prSet presAssocID="{67D2A4F6-5FE4-486B-9368-850DD6D2231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3EA269F-4994-494F-A1EE-46C50407B9BA}" type="pres">
      <dgm:prSet presAssocID="{20557F34-72E9-40A6-B519-180A19091080}" presName="hierRoot1" presStyleCnt="0">
        <dgm:presLayoutVars>
          <dgm:hierBranch val="init"/>
        </dgm:presLayoutVars>
      </dgm:prSet>
      <dgm:spPr/>
    </dgm:pt>
    <dgm:pt modelId="{8CD53C24-172B-4387-A6A9-E8DAB7DCC8A6}" type="pres">
      <dgm:prSet presAssocID="{20557F34-72E9-40A6-B519-180A19091080}" presName="rootComposite1" presStyleCnt="0"/>
      <dgm:spPr/>
    </dgm:pt>
    <dgm:pt modelId="{5E826975-2CAA-4A04-B36D-227B513F3556}" type="pres">
      <dgm:prSet presAssocID="{20557F34-72E9-40A6-B519-180A19091080}" presName="rootText1" presStyleLbl="node0" presStyleIdx="0" presStyleCnt="1" custLinFactNeighborX="25758">
        <dgm:presLayoutVars>
          <dgm:chPref val="3"/>
        </dgm:presLayoutVars>
      </dgm:prSet>
      <dgm:spPr/>
    </dgm:pt>
    <dgm:pt modelId="{E1C259CF-D254-45F1-984C-EE13244C1333}" type="pres">
      <dgm:prSet presAssocID="{20557F34-72E9-40A6-B519-180A19091080}" presName="rootConnector1" presStyleLbl="node1" presStyleIdx="0" presStyleCnt="0"/>
      <dgm:spPr/>
    </dgm:pt>
    <dgm:pt modelId="{433A0A0E-3486-45E5-9219-EFA090809F2A}" type="pres">
      <dgm:prSet presAssocID="{20557F34-72E9-40A6-B519-180A19091080}" presName="hierChild2" presStyleCnt="0"/>
      <dgm:spPr/>
    </dgm:pt>
    <dgm:pt modelId="{52F10C38-06AD-4B93-BF1D-9CECBFED7C6D}" type="pres">
      <dgm:prSet presAssocID="{E70D7356-504F-468D-9D95-D04627A8A3B0}" presName="Name37" presStyleLbl="parChTrans1D2" presStyleIdx="0" presStyleCnt="1"/>
      <dgm:spPr/>
    </dgm:pt>
    <dgm:pt modelId="{7FA694EA-31C5-4DD8-98FA-BD1132B2DABF}" type="pres">
      <dgm:prSet presAssocID="{010A9831-7D61-4050-A54A-EFD6611BD78A}" presName="hierRoot2" presStyleCnt="0">
        <dgm:presLayoutVars>
          <dgm:hierBranch val="init"/>
        </dgm:presLayoutVars>
      </dgm:prSet>
      <dgm:spPr/>
    </dgm:pt>
    <dgm:pt modelId="{6E9490A4-7594-48C7-97F3-7BE650CB2B7D}" type="pres">
      <dgm:prSet presAssocID="{010A9831-7D61-4050-A54A-EFD6611BD78A}" presName="rootComposite" presStyleCnt="0"/>
      <dgm:spPr/>
    </dgm:pt>
    <dgm:pt modelId="{9882A566-790D-4B82-854A-C83EAE20FBD7}" type="pres">
      <dgm:prSet presAssocID="{010A9831-7D61-4050-A54A-EFD6611BD78A}" presName="rootText" presStyleLbl="node2" presStyleIdx="0" presStyleCnt="1" custLinFactNeighborX="-61812" custLinFactNeighborY="-6584">
        <dgm:presLayoutVars>
          <dgm:chPref val="3"/>
        </dgm:presLayoutVars>
      </dgm:prSet>
      <dgm:spPr/>
    </dgm:pt>
    <dgm:pt modelId="{8BBE8F32-74E0-4012-A128-43EEB15331D4}" type="pres">
      <dgm:prSet presAssocID="{010A9831-7D61-4050-A54A-EFD6611BD78A}" presName="rootConnector" presStyleLbl="node2" presStyleIdx="0" presStyleCnt="1"/>
      <dgm:spPr/>
    </dgm:pt>
    <dgm:pt modelId="{9C02EA65-4F97-4D1A-A716-8D1DF335512A}" type="pres">
      <dgm:prSet presAssocID="{010A9831-7D61-4050-A54A-EFD6611BD78A}" presName="hierChild4" presStyleCnt="0"/>
      <dgm:spPr/>
    </dgm:pt>
    <dgm:pt modelId="{77A72ACD-3855-4E21-B8F8-38E750CB34E6}" type="pres">
      <dgm:prSet presAssocID="{F5A5803F-BC9D-436B-965C-F182E0A96DC6}" presName="Name37" presStyleLbl="parChTrans1D3" presStyleIdx="0" presStyleCnt="2"/>
      <dgm:spPr/>
    </dgm:pt>
    <dgm:pt modelId="{C44A99E7-CD7B-41B8-A375-9542F64CCAA8}" type="pres">
      <dgm:prSet presAssocID="{427C1D9B-1123-44EB-B648-23053E306280}" presName="hierRoot2" presStyleCnt="0">
        <dgm:presLayoutVars>
          <dgm:hierBranch val="init"/>
        </dgm:presLayoutVars>
      </dgm:prSet>
      <dgm:spPr/>
    </dgm:pt>
    <dgm:pt modelId="{96B4872F-E02C-4764-8376-A437070764EA}" type="pres">
      <dgm:prSet presAssocID="{427C1D9B-1123-44EB-B648-23053E306280}" presName="rootComposite" presStyleCnt="0"/>
      <dgm:spPr/>
    </dgm:pt>
    <dgm:pt modelId="{3DDB75F5-DD3D-4321-ADB7-8316DDE38B30}" type="pres">
      <dgm:prSet presAssocID="{427C1D9B-1123-44EB-B648-23053E306280}" presName="rootText" presStyleLbl="node3" presStyleIdx="0" presStyleCnt="2" custLinFactX="-22807" custLinFactNeighborX="-100000" custLinFactNeighborY="-12463">
        <dgm:presLayoutVars>
          <dgm:chPref val="3"/>
        </dgm:presLayoutVars>
      </dgm:prSet>
      <dgm:spPr/>
    </dgm:pt>
    <dgm:pt modelId="{2FCAC1DC-D651-4D24-B87B-60825E44B067}" type="pres">
      <dgm:prSet presAssocID="{427C1D9B-1123-44EB-B648-23053E306280}" presName="rootConnector" presStyleLbl="node3" presStyleIdx="0" presStyleCnt="2"/>
      <dgm:spPr/>
    </dgm:pt>
    <dgm:pt modelId="{68329746-30F8-4F96-878E-EEE4DEDD03C2}" type="pres">
      <dgm:prSet presAssocID="{427C1D9B-1123-44EB-B648-23053E306280}" presName="hierChild4" presStyleCnt="0"/>
      <dgm:spPr/>
    </dgm:pt>
    <dgm:pt modelId="{60439112-BCF7-4C9D-BDA4-6AE258712C6F}" type="pres">
      <dgm:prSet presAssocID="{427C1D9B-1123-44EB-B648-23053E306280}" presName="hierChild5" presStyleCnt="0"/>
      <dgm:spPr/>
    </dgm:pt>
    <dgm:pt modelId="{ED5778AE-0728-4B05-AF16-550A2EBFE758}" type="pres">
      <dgm:prSet presAssocID="{86A3FD5B-8258-4890-ACBF-52751A7421A4}" presName="Name37" presStyleLbl="parChTrans1D3" presStyleIdx="1" presStyleCnt="2"/>
      <dgm:spPr/>
    </dgm:pt>
    <dgm:pt modelId="{68079C68-6714-4B0F-B75C-04E6CCF9E10F}" type="pres">
      <dgm:prSet presAssocID="{EDD89997-521F-4A10-80C7-834158BC882B}" presName="hierRoot2" presStyleCnt="0">
        <dgm:presLayoutVars>
          <dgm:hierBranch val="init"/>
        </dgm:presLayoutVars>
      </dgm:prSet>
      <dgm:spPr/>
    </dgm:pt>
    <dgm:pt modelId="{08657984-7A94-4EA7-9314-EC90254115A0}" type="pres">
      <dgm:prSet presAssocID="{EDD89997-521F-4A10-80C7-834158BC882B}" presName="rootComposite" presStyleCnt="0"/>
      <dgm:spPr/>
    </dgm:pt>
    <dgm:pt modelId="{4EE65843-096C-457F-A813-263AA86888A0}" type="pres">
      <dgm:prSet presAssocID="{EDD89997-521F-4A10-80C7-834158BC882B}" presName="rootText" presStyleLbl="node3" presStyleIdx="1" presStyleCnt="2" custLinFactNeighborX="-81994" custLinFactNeighborY="-12463">
        <dgm:presLayoutVars>
          <dgm:chPref val="3"/>
        </dgm:presLayoutVars>
      </dgm:prSet>
      <dgm:spPr/>
    </dgm:pt>
    <dgm:pt modelId="{08F8937F-B7A6-4404-8D6C-0733845C632B}" type="pres">
      <dgm:prSet presAssocID="{EDD89997-521F-4A10-80C7-834158BC882B}" presName="rootConnector" presStyleLbl="node3" presStyleIdx="1" presStyleCnt="2"/>
      <dgm:spPr/>
    </dgm:pt>
    <dgm:pt modelId="{C23AD212-1F6C-470C-B2D1-2C20D85C4ADE}" type="pres">
      <dgm:prSet presAssocID="{EDD89997-521F-4A10-80C7-834158BC882B}" presName="hierChild4" presStyleCnt="0"/>
      <dgm:spPr/>
    </dgm:pt>
    <dgm:pt modelId="{565DCC27-58C4-42BE-8F6E-7AFCBF5DDC06}" type="pres">
      <dgm:prSet presAssocID="{80487ADF-2928-4DA3-B19A-93C6A83F0CDB}" presName="Name37" presStyleLbl="parChTrans1D4" presStyleIdx="0" presStyleCnt="7"/>
      <dgm:spPr/>
    </dgm:pt>
    <dgm:pt modelId="{88112D90-00FA-4AC7-AF0C-E7B94F01FD48}" type="pres">
      <dgm:prSet presAssocID="{30B0E299-2F4C-4ABC-B3B6-AF282B180410}" presName="hierRoot2" presStyleCnt="0">
        <dgm:presLayoutVars>
          <dgm:hierBranch val="init"/>
        </dgm:presLayoutVars>
      </dgm:prSet>
      <dgm:spPr/>
    </dgm:pt>
    <dgm:pt modelId="{FDBF103B-36F0-49DF-AE0B-5B47B2B91B84}" type="pres">
      <dgm:prSet presAssocID="{30B0E299-2F4C-4ABC-B3B6-AF282B180410}" presName="rootComposite" presStyleCnt="0"/>
      <dgm:spPr/>
    </dgm:pt>
    <dgm:pt modelId="{C0FF44F1-796F-42E9-813D-5748EEA3894E}" type="pres">
      <dgm:prSet presAssocID="{30B0E299-2F4C-4ABC-B3B6-AF282B180410}" presName="rootText" presStyleLbl="node4" presStyleIdx="0" presStyleCnt="5" custAng="0" custLinFactNeighborX="-59240" custLinFactNeighborY="-8620">
        <dgm:presLayoutVars>
          <dgm:chPref val="3"/>
        </dgm:presLayoutVars>
      </dgm:prSet>
      <dgm:spPr/>
    </dgm:pt>
    <dgm:pt modelId="{34E349BF-8C7A-4194-9AD2-F8C35C2C55B1}" type="pres">
      <dgm:prSet presAssocID="{30B0E299-2F4C-4ABC-B3B6-AF282B180410}" presName="rootConnector" presStyleLbl="node4" presStyleIdx="0" presStyleCnt="5"/>
      <dgm:spPr/>
    </dgm:pt>
    <dgm:pt modelId="{F1827375-F7AD-431A-B355-6A08786D40D3}" type="pres">
      <dgm:prSet presAssocID="{30B0E299-2F4C-4ABC-B3B6-AF282B180410}" presName="hierChild4" presStyleCnt="0"/>
      <dgm:spPr/>
    </dgm:pt>
    <dgm:pt modelId="{002A91CF-8F0A-4242-80B7-9248BAD8D569}" type="pres">
      <dgm:prSet presAssocID="{3C167F73-B500-456A-B167-E578E920A24F}" presName="Name37" presStyleLbl="parChTrans1D4" presStyleIdx="1" presStyleCnt="7"/>
      <dgm:spPr/>
    </dgm:pt>
    <dgm:pt modelId="{BDFAD8E6-88A2-4812-919A-E93E95781444}" type="pres">
      <dgm:prSet presAssocID="{79A5B2F1-1D85-45AC-9831-AD0426B5EA27}" presName="hierRoot2" presStyleCnt="0">
        <dgm:presLayoutVars>
          <dgm:hierBranch val="init"/>
        </dgm:presLayoutVars>
      </dgm:prSet>
      <dgm:spPr/>
    </dgm:pt>
    <dgm:pt modelId="{77B3618E-78FB-43BB-9FDC-482066B043FD}" type="pres">
      <dgm:prSet presAssocID="{79A5B2F1-1D85-45AC-9831-AD0426B5EA27}" presName="rootComposite" presStyleCnt="0"/>
      <dgm:spPr/>
    </dgm:pt>
    <dgm:pt modelId="{AC52589B-8188-4AB9-8A79-04409984F92A}" type="pres">
      <dgm:prSet presAssocID="{79A5B2F1-1D85-45AC-9831-AD0426B5EA27}" presName="rootText" presStyleLbl="node4" presStyleIdx="1" presStyleCnt="5" custLinFactNeighborX="-92557" custLinFactNeighborY="-4777">
        <dgm:presLayoutVars>
          <dgm:chPref val="3"/>
        </dgm:presLayoutVars>
      </dgm:prSet>
      <dgm:spPr/>
    </dgm:pt>
    <dgm:pt modelId="{A7323F0C-A469-4C4E-9A61-CC8DD19CB78B}" type="pres">
      <dgm:prSet presAssocID="{79A5B2F1-1D85-45AC-9831-AD0426B5EA27}" presName="rootConnector" presStyleLbl="node4" presStyleIdx="1" presStyleCnt="5"/>
      <dgm:spPr/>
    </dgm:pt>
    <dgm:pt modelId="{B40136C7-D8CC-44BE-BB91-B2C35DC8F31F}" type="pres">
      <dgm:prSet presAssocID="{79A5B2F1-1D85-45AC-9831-AD0426B5EA27}" presName="hierChild4" presStyleCnt="0"/>
      <dgm:spPr/>
    </dgm:pt>
    <dgm:pt modelId="{A80E4352-7547-4E8F-9DA5-9324029C87CE}" type="pres">
      <dgm:prSet presAssocID="{79A5B2F1-1D85-45AC-9831-AD0426B5EA27}" presName="hierChild5" presStyleCnt="0"/>
      <dgm:spPr/>
    </dgm:pt>
    <dgm:pt modelId="{7FBF497B-6D6C-4B0A-A932-7807EAFB8E3C}" type="pres">
      <dgm:prSet presAssocID="{FD0CA7F9-AFF0-4975-AC31-3A9DA132E60A}" presName="Name37" presStyleLbl="parChTrans1D4" presStyleIdx="2" presStyleCnt="7"/>
      <dgm:spPr/>
    </dgm:pt>
    <dgm:pt modelId="{4EF69F47-96FD-41A5-977C-6D406361D257}" type="pres">
      <dgm:prSet presAssocID="{73CF4712-D3D8-4BA7-84FC-1058269B74C6}" presName="hierRoot2" presStyleCnt="0">
        <dgm:presLayoutVars>
          <dgm:hierBranch val="init"/>
        </dgm:presLayoutVars>
      </dgm:prSet>
      <dgm:spPr/>
    </dgm:pt>
    <dgm:pt modelId="{5F0A9062-BD73-4B14-BAEF-445DCB575208}" type="pres">
      <dgm:prSet presAssocID="{73CF4712-D3D8-4BA7-84FC-1058269B74C6}" presName="rootComposite" presStyleCnt="0"/>
      <dgm:spPr/>
    </dgm:pt>
    <dgm:pt modelId="{2D66DDCD-337C-444A-A667-2FA8C778E9B0}" type="pres">
      <dgm:prSet presAssocID="{73CF4712-D3D8-4BA7-84FC-1058269B74C6}" presName="rootText" presStyleLbl="node4" presStyleIdx="2" presStyleCnt="5" custLinFactNeighborX="-67714" custLinFactNeighborY="-4778">
        <dgm:presLayoutVars>
          <dgm:chPref val="3"/>
        </dgm:presLayoutVars>
      </dgm:prSet>
      <dgm:spPr/>
    </dgm:pt>
    <dgm:pt modelId="{80944EBA-EAD9-4668-85D5-8A4E57EAD53E}" type="pres">
      <dgm:prSet presAssocID="{73CF4712-D3D8-4BA7-84FC-1058269B74C6}" presName="rootConnector" presStyleLbl="node4" presStyleIdx="2" presStyleCnt="5"/>
      <dgm:spPr/>
    </dgm:pt>
    <dgm:pt modelId="{1D28C74F-D314-4BD6-A88F-8665B9DC65EF}" type="pres">
      <dgm:prSet presAssocID="{73CF4712-D3D8-4BA7-84FC-1058269B74C6}" presName="hierChild4" presStyleCnt="0"/>
      <dgm:spPr/>
    </dgm:pt>
    <dgm:pt modelId="{A8A341F6-F668-475B-8DCE-E37138B4C1FF}" type="pres">
      <dgm:prSet presAssocID="{14D919AB-0408-4921-8B14-7A4524F78EE7}" presName="Name37" presStyleLbl="parChTrans1D4" presStyleIdx="3" presStyleCnt="7"/>
      <dgm:spPr/>
    </dgm:pt>
    <dgm:pt modelId="{30178AEE-81A6-4F04-A4DF-E4B15FA43F8D}" type="pres">
      <dgm:prSet presAssocID="{E9EC2946-FA7C-4384-8F32-EDD05CB0E5D2}" presName="hierRoot2" presStyleCnt="0">
        <dgm:presLayoutVars>
          <dgm:hierBranch val="init"/>
        </dgm:presLayoutVars>
      </dgm:prSet>
      <dgm:spPr/>
    </dgm:pt>
    <dgm:pt modelId="{5EB05F0A-B3F8-4235-9E5A-52099680E1F4}" type="pres">
      <dgm:prSet presAssocID="{E9EC2946-FA7C-4384-8F32-EDD05CB0E5D2}" presName="rootComposite" presStyleCnt="0"/>
      <dgm:spPr/>
    </dgm:pt>
    <dgm:pt modelId="{7B8C811C-BB8D-43A0-A182-1DFB4D6EABEB}" type="pres">
      <dgm:prSet presAssocID="{E9EC2946-FA7C-4384-8F32-EDD05CB0E5D2}" presName="rootText" presStyleLbl="node4" presStyleIdx="3" presStyleCnt="5" custScaleX="228245" custScaleY="124368" custLinFactNeighborX="-72241" custLinFactNeighborY="19985">
        <dgm:presLayoutVars>
          <dgm:chPref val="3"/>
        </dgm:presLayoutVars>
      </dgm:prSet>
      <dgm:spPr/>
    </dgm:pt>
    <dgm:pt modelId="{5ADCA3C7-7756-40E8-A9CA-60CC820C4C9B}" type="pres">
      <dgm:prSet presAssocID="{E9EC2946-FA7C-4384-8F32-EDD05CB0E5D2}" presName="rootConnector" presStyleLbl="node4" presStyleIdx="3" presStyleCnt="5"/>
      <dgm:spPr/>
    </dgm:pt>
    <dgm:pt modelId="{3EDCBBFD-4C0E-48EF-B0CA-2A39FA492BC9}" type="pres">
      <dgm:prSet presAssocID="{E9EC2946-FA7C-4384-8F32-EDD05CB0E5D2}" presName="hierChild4" presStyleCnt="0"/>
      <dgm:spPr/>
    </dgm:pt>
    <dgm:pt modelId="{83BB91DD-162D-42D3-A806-A91D96936C05}" type="pres">
      <dgm:prSet presAssocID="{E9EC2946-FA7C-4384-8F32-EDD05CB0E5D2}" presName="hierChild5" presStyleCnt="0"/>
      <dgm:spPr/>
    </dgm:pt>
    <dgm:pt modelId="{97DF4F62-9877-4CB8-8EB7-27E26B8D7F86}" type="pres">
      <dgm:prSet presAssocID="{73CF4712-D3D8-4BA7-84FC-1058269B74C6}" presName="hierChild5" presStyleCnt="0"/>
      <dgm:spPr/>
    </dgm:pt>
    <dgm:pt modelId="{FDB76439-5C72-408E-8516-D9A39F768E99}" type="pres">
      <dgm:prSet presAssocID="{30B0E299-2F4C-4ABC-B3B6-AF282B180410}" presName="hierChild5" presStyleCnt="0"/>
      <dgm:spPr/>
    </dgm:pt>
    <dgm:pt modelId="{2F504B98-9FD1-4E01-9EBF-A1489D8BF282}" type="pres">
      <dgm:prSet presAssocID="{7F250F40-30B0-4BC8-94CF-C4F3B45B1C46}" presName="Name37" presStyleLbl="parChTrans1D4" presStyleIdx="4" presStyleCnt="7"/>
      <dgm:spPr/>
    </dgm:pt>
    <dgm:pt modelId="{CC85A425-8E97-4813-8483-52714D2BA08C}" type="pres">
      <dgm:prSet presAssocID="{C56E34DD-CA38-4B86-B4A7-314834CBE17F}" presName="hierRoot2" presStyleCnt="0">
        <dgm:presLayoutVars>
          <dgm:hierBranch val="init"/>
        </dgm:presLayoutVars>
      </dgm:prSet>
      <dgm:spPr/>
    </dgm:pt>
    <dgm:pt modelId="{E6A45EAF-4088-4B54-A173-5B3B02257C10}" type="pres">
      <dgm:prSet presAssocID="{C56E34DD-CA38-4B86-B4A7-314834CBE17F}" presName="rootComposite" presStyleCnt="0"/>
      <dgm:spPr/>
    </dgm:pt>
    <dgm:pt modelId="{A671B9BE-ED87-42AC-BF31-CD1DE1DA4BF3}" type="pres">
      <dgm:prSet presAssocID="{C56E34DD-CA38-4B86-B4A7-314834CBE17F}" presName="rootText" presStyleLbl="node4" presStyleIdx="4" presStyleCnt="5" custLinFactNeighborX="18937" custLinFactNeighborY="-8620">
        <dgm:presLayoutVars>
          <dgm:chPref val="3"/>
        </dgm:presLayoutVars>
      </dgm:prSet>
      <dgm:spPr/>
    </dgm:pt>
    <dgm:pt modelId="{1D48B1C8-CC3F-4680-A4AC-FB1318A1BF21}" type="pres">
      <dgm:prSet presAssocID="{C56E34DD-CA38-4B86-B4A7-314834CBE17F}" presName="rootConnector" presStyleLbl="node4" presStyleIdx="4" presStyleCnt="5"/>
      <dgm:spPr/>
    </dgm:pt>
    <dgm:pt modelId="{21E994EC-09CC-4D09-B9B3-267A2B5B4E70}" type="pres">
      <dgm:prSet presAssocID="{C56E34DD-CA38-4B86-B4A7-314834CBE17F}" presName="hierChild4" presStyleCnt="0"/>
      <dgm:spPr/>
    </dgm:pt>
    <dgm:pt modelId="{53C2D8D4-BDA4-4F7E-9A94-1A725E57CE2D}" type="pres">
      <dgm:prSet presAssocID="{C56E34DD-CA38-4B86-B4A7-314834CBE17F}" presName="hierChild5" presStyleCnt="0"/>
      <dgm:spPr/>
    </dgm:pt>
    <dgm:pt modelId="{DB3183E2-FCCB-4D32-BA9B-C0E39B6BED3A}" type="pres">
      <dgm:prSet presAssocID="{155184F1-BD7F-4B86-A010-02C8D1A59660}" presName="Name111" presStyleLbl="parChTrans1D4" presStyleIdx="5" presStyleCnt="7"/>
      <dgm:spPr/>
    </dgm:pt>
    <dgm:pt modelId="{DE7DC59A-4365-485E-A929-3F7EB7D333C4}" type="pres">
      <dgm:prSet presAssocID="{A7E1DD59-E317-4C1D-95FA-724AF1F6C6FE}" presName="hierRoot3" presStyleCnt="0">
        <dgm:presLayoutVars>
          <dgm:hierBranch val="init"/>
        </dgm:presLayoutVars>
      </dgm:prSet>
      <dgm:spPr/>
    </dgm:pt>
    <dgm:pt modelId="{A6E13C7A-1C93-433F-817E-A11D969523EE}" type="pres">
      <dgm:prSet presAssocID="{A7E1DD59-E317-4C1D-95FA-724AF1F6C6FE}" presName="rootComposite3" presStyleCnt="0"/>
      <dgm:spPr/>
    </dgm:pt>
    <dgm:pt modelId="{F138C59F-74F5-4DD6-A7B0-EB6008781B88}" type="pres">
      <dgm:prSet presAssocID="{A7E1DD59-E317-4C1D-95FA-724AF1F6C6FE}" presName="rootText3" presStyleLbl="asst4" presStyleIdx="0" presStyleCnt="2" custLinFactNeighborX="-3208" custLinFactNeighborY="24391">
        <dgm:presLayoutVars>
          <dgm:chPref val="3"/>
        </dgm:presLayoutVars>
      </dgm:prSet>
      <dgm:spPr/>
    </dgm:pt>
    <dgm:pt modelId="{8D54188B-7CF3-440E-B76B-1666E7C54355}" type="pres">
      <dgm:prSet presAssocID="{A7E1DD59-E317-4C1D-95FA-724AF1F6C6FE}" presName="rootConnector3" presStyleLbl="asst4" presStyleIdx="0" presStyleCnt="2"/>
      <dgm:spPr/>
    </dgm:pt>
    <dgm:pt modelId="{D8B142F7-A799-4D25-895A-0CFCDDF4983A}" type="pres">
      <dgm:prSet presAssocID="{A7E1DD59-E317-4C1D-95FA-724AF1F6C6FE}" presName="hierChild6" presStyleCnt="0"/>
      <dgm:spPr/>
    </dgm:pt>
    <dgm:pt modelId="{C613A0B1-7FD4-443B-A17A-7D96BCE15548}" type="pres">
      <dgm:prSet presAssocID="{A7E1DD59-E317-4C1D-95FA-724AF1F6C6FE}" presName="hierChild7" presStyleCnt="0"/>
      <dgm:spPr/>
    </dgm:pt>
    <dgm:pt modelId="{F8A59110-C245-4B53-A3B0-DBA4BD1F48B0}" type="pres">
      <dgm:prSet presAssocID="{7F293BAC-6178-4FD9-BEFD-CF8AB50B4CF0}" presName="Name111" presStyleLbl="parChTrans1D4" presStyleIdx="6" presStyleCnt="7"/>
      <dgm:spPr/>
    </dgm:pt>
    <dgm:pt modelId="{6EB00361-2FCA-449E-8961-005A1E1C88F6}" type="pres">
      <dgm:prSet presAssocID="{A1D9F5E3-7EAF-4FF9-9EAB-48B983B9C862}" presName="hierRoot3" presStyleCnt="0">
        <dgm:presLayoutVars>
          <dgm:hierBranch val="init"/>
        </dgm:presLayoutVars>
      </dgm:prSet>
      <dgm:spPr/>
    </dgm:pt>
    <dgm:pt modelId="{5F42F6E2-7795-411C-B97C-9B0490556A3D}" type="pres">
      <dgm:prSet presAssocID="{A1D9F5E3-7EAF-4FF9-9EAB-48B983B9C862}" presName="rootComposite3" presStyleCnt="0"/>
      <dgm:spPr/>
    </dgm:pt>
    <dgm:pt modelId="{90A61463-3435-4391-B98E-83FE652A37BC}" type="pres">
      <dgm:prSet presAssocID="{A1D9F5E3-7EAF-4FF9-9EAB-48B983B9C862}" presName="rootText3" presStyleLbl="asst4" presStyleIdx="1" presStyleCnt="2" custLinFactNeighborX="55665" custLinFactNeighborY="24391">
        <dgm:presLayoutVars>
          <dgm:chPref val="3"/>
        </dgm:presLayoutVars>
      </dgm:prSet>
      <dgm:spPr/>
    </dgm:pt>
    <dgm:pt modelId="{92336561-B3F4-406B-8F9B-B719A533ECAF}" type="pres">
      <dgm:prSet presAssocID="{A1D9F5E3-7EAF-4FF9-9EAB-48B983B9C862}" presName="rootConnector3" presStyleLbl="asst4" presStyleIdx="1" presStyleCnt="2"/>
      <dgm:spPr/>
    </dgm:pt>
    <dgm:pt modelId="{F8B65379-5420-4FCF-BFD9-4F252D26B753}" type="pres">
      <dgm:prSet presAssocID="{A1D9F5E3-7EAF-4FF9-9EAB-48B983B9C862}" presName="hierChild6" presStyleCnt="0"/>
      <dgm:spPr/>
    </dgm:pt>
    <dgm:pt modelId="{086EEF39-BBFB-4712-A089-0B6EF87F9EEC}" type="pres">
      <dgm:prSet presAssocID="{A1D9F5E3-7EAF-4FF9-9EAB-48B983B9C862}" presName="hierChild7" presStyleCnt="0"/>
      <dgm:spPr/>
    </dgm:pt>
    <dgm:pt modelId="{2D0DF164-799E-445C-BEBE-6D5FBEB799BD}" type="pres">
      <dgm:prSet presAssocID="{EDD89997-521F-4A10-80C7-834158BC882B}" presName="hierChild5" presStyleCnt="0"/>
      <dgm:spPr/>
    </dgm:pt>
    <dgm:pt modelId="{7330B8EB-8547-43F2-8E50-AFF110570C45}" type="pres">
      <dgm:prSet presAssocID="{010A9831-7D61-4050-A54A-EFD6611BD78A}" presName="hierChild5" presStyleCnt="0"/>
      <dgm:spPr/>
    </dgm:pt>
    <dgm:pt modelId="{556AD69B-D626-4C44-BE31-9DCF6AFFFF81}" type="pres">
      <dgm:prSet presAssocID="{20557F34-72E9-40A6-B519-180A19091080}" presName="hierChild3" presStyleCnt="0"/>
      <dgm:spPr/>
    </dgm:pt>
  </dgm:ptLst>
  <dgm:cxnLst>
    <dgm:cxn modelId="{89CA7C03-58F9-46DF-A18D-33A026A872FE}" type="presOf" srcId="{EDD89997-521F-4A10-80C7-834158BC882B}" destId="{4EE65843-096C-457F-A813-263AA86888A0}" srcOrd="0" destOrd="0" presId="urn:microsoft.com/office/officeart/2005/8/layout/orgChart1"/>
    <dgm:cxn modelId="{90E0E203-C29D-48E1-B58E-AC1CE414B82A}" type="presOf" srcId="{20557F34-72E9-40A6-B519-180A19091080}" destId="{E1C259CF-D254-45F1-984C-EE13244C1333}" srcOrd="1" destOrd="0" presId="urn:microsoft.com/office/officeart/2005/8/layout/orgChart1"/>
    <dgm:cxn modelId="{1E42AF05-A24C-4AC9-ADAA-2FF2C3687D28}" type="presOf" srcId="{A1D9F5E3-7EAF-4FF9-9EAB-48B983B9C862}" destId="{92336561-B3F4-406B-8F9B-B719A533ECAF}" srcOrd="1" destOrd="0" presId="urn:microsoft.com/office/officeart/2005/8/layout/orgChart1"/>
    <dgm:cxn modelId="{39160F12-B3B7-4A91-8803-C6561A04123E}" type="presOf" srcId="{C56E34DD-CA38-4B86-B4A7-314834CBE17F}" destId="{A671B9BE-ED87-42AC-BF31-CD1DE1DA4BF3}" srcOrd="0" destOrd="0" presId="urn:microsoft.com/office/officeart/2005/8/layout/orgChart1"/>
    <dgm:cxn modelId="{EAFE1112-1E59-48B2-A97F-464E860B815C}" type="presOf" srcId="{EDD89997-521F-4A10-80C7-834158BC882B}" destId="{08F8937F-B7A6-4404-8D6C-0733845C632B}" srcOrd="1" destOrd="0" presId="urn:microsoft.com/office/officeart/2005/8/layout/orgChart1"/>
    <dgm:cxn modelId="{A01F4E17-9B17-4113-9DCF-3E3307846B73}" type="presOf" srcId="{E9EC2946-FA7C-4384-8F32-EDD05CB0E5D2}" destId="{5ADCA3C7-7756-40E8-A9CA-60CC820C4C9B}" srcOrd="1" destOrd="0" presId="urn:microsoft.com/office/officeart/2005/8/layout/orgChart1"/>
    <dgm:cxn modelId="{56E1C025-9314-4AD1-82EA-9FCCEA3BE780}" type="presOf" srcId="{427C1D9B-1123-44EB-B648-23053E306280}" destId="{3DDB75F5-DD3D-4321-ADB7-8316DDE38B30}" srcOrd="0" destOrd="0" presId="urn:microsoft.com/office/officeart/2005/8/layout/orgChart1"/>
    <dgm:cxn modelId="{BDE8832A-EC67-4E33-A163-955D35E8F897}" type="presOf" srcId="{F5A5803F-BC9D-436B-965C-F182E0A96DC6}" destId="{77A72ACD-3855-4E21-B8F8-38E750CB34E6}" srcOrd="0" destOrd="0" presId="urn:microsoft.com/office/officeart/2005/8/layout/orgChart1"/>
    <dgm:cxn modelId="{0224EC2E-75D4-4F9F-ACA2-0E1EA17D548D}" type="presOf" srcId="{67D2A4F6-5FE4-486B-9368-850DD6D22317}" destId="{E9E6E6A5-BDB2-41EE-A590-E5681731134D}" srcOrd="0" destOrd="0" presId="urn:microsoft.com/office/officeart/2005/8/layout/orgChart1"/>
    <dgm:cxn modelId="{70893433-5403-4B71-9382-23097838F109}" type="presOf" srcId="{A7E1DD59-E317-4C1D-95FA-724AF1F6C6FE}" destId="{F138C59F-74F5-4DD6-A7B0-EB6008781B88}" srcOrd="0" destOrd="0" presId="urn:microsoft.com/office/officeart/2005/8/layout/orgChart1"/>
    <dgm:cxn modelId="{2EBD523B-1C92-4F94-8E49-D9D4F3CD5C0C}" srcId="{C56E34DD-CA38-4B86-B4A7-314834CBE17F}" destId="{A1D9F5E3-7EAF-4FF9-9EAB-48B983B9C862}" srcOrd="1" destOrd="0" parTransId="{7F293BAC-6178-4FD9-BEFD-CF8AB50B4CF0}" sibTransId="{B84A8293-78ED-4FA2-A417-B83D26189E74}"/>
    <dgm:cxn modelId="{4B5AAB3C-9445-4640-91CB-59C5876840B0}" srcId="{EDD89997-521F-4A10-80C7-834158BC882B}" destId="{30B0E299-2F4C-4ABC-B3B6-AF282B180410}" srcOrd="0" destOrd="0" parTransId="{80487ADF-2928-4DA3-B19A-93C6A83F0CDB}" sibTransId="{DA2C5564-9988-4C58-A890-9A062CEC9EB0}"/>
    <dgm:cxn modelId="{2E97DF4A-81F2-4B8B-9E07-28ABDF1B71AE}" type="presOf" srcId="{155184F1-BD7F-4B86-A010-02C8D1A59660}" destId="{DB3183E2-FCCB-4D32-BA9B-C0E39B6BED3A}" srcOrd="0" destOrd="0" presId="urn:microsoft.com/office/officeart/2005/8/layout/orgChart1"/>
    <dgm:cxn modelId="{BB92B951-EE25-4FBA-9060-F0BF38B408E9}" type="presOf" srcId="{73CF4712-D3D8-4BA7-84FC-1058269B74C6}" destId="{2D66DDCD-337C-444A-A667-2FA8C778E9B0}" srcOrd="0" destOrd="0" presId="urn:microsoft.com/office/officeart/2005/8/layout/orgChart1"/>
    <dgm:cxn modelId="{7C7AA153-1CB3-4B1A-8B77-849654137E01}" type="presOf" srcId="{79A5B2F1-1D85-45AC-9831-AD0426B5EA27}" destId="{A7323F0C-A469-4C4E-9A61-CC8DD19CB78B}" srcOrd="1" destOrd="0" presId="urn:microsoft.com/office/officeart/2005/8/layout/orgChart1"/>
    <dgm:cxn modelId="{CEF49554-4562-4CA3-9626-4A061C73ADCF}" srcId="{73CF4712-D3D8-4BA7-84FC-1058269B74C6}" destId="{E9EC2946-FA7C-4384-8F32-EDD05CB0E5D2}" srcOrd="0" destOrd="0" parTransId="{14D919AB-0408-4921-8B14-7A4524F78EE7}" sibTransId="{072BD13B-2295-4328-98B5-142C670B5D93}"/>
    <dgm:cxn modelId="{1E47CA6B-E316-44F1-A933-00C48FA1941F}" srcId="{010A9831-7D61-4050-A54A-EFD6611BD78A}" destId="{427C1D9B-1123-44EB-B648-23053E306280}" srcOrd="0" destOrd="0" parTransId="{F5A5803F-BC9D-436B-965C-F182E0A96DC6}" sibTransId="{56EB37FB-050F-48B5-81AC-0C9970A75F83}"/>
    <dgm:cxn modelId="{BE2D4B73-9675-43F9-AB21-601F5EF3B869}" type="presOf" srcId="{30B0E299-2F4C-4ABC-B3B6-AF282B180410}" destId="{34E349BF-8C7A-4194-9AD2-F8C35C2C55B1}" srcOrd="1" destOrd="0" presId="urn:microsoft.com/office/officeart/2005/8/layout/orgChart1"/>
    <dgm:cxn modelId="{2830367E-4CBB-4908-81E6-EAD44CAEDF3D}" srcId="{010A9831-7D61-4050-A54A-EFD6611BD78A}" destId="{EDD89997-521F-4A10-80C7-834158BC882B}" srcOrd="1" destOrd="0" parTransId="{86A3FD5B-8258-4890-ACBF-52751A7421A4}" sibTransId="{C0A0929B-2ED2-45B8-963F-EF79870C9157}"/>
    <dgm:cxn modelId="{D8BF0C81-EAE0-41A1-B7DE-05FE9C99647F}" srcId="{EDD89997-521F-4A10-80C7-834158BC882B}" destId="{C56E34DD-CA38-4B86-B4A7-314834CBE17F}" srcOrd="1" destOrd="0" parTransId="{7F250F40-30B0-4BC8-94CF-C4F3B45B1C46}" sibTransId="{843384CD-9093-4AF4-B48B-3B4A0DF4FA5C}"/>
    <dgm:cxn modelId="{18FC7784-E882-4F9F-ADD1-7E5188565009}" type="presOf" srcId="{73CF4712-D3D8-4BA7-84FC-1058269B74C6}" destId="{80944EBA-EAD9-4668-85D5-8A4E57EAD53E}" srcOrd="1" destOrd="0" presId="urn:microsoft.com/office/officeart/2005/8/layout/orgChart1"/>
    <dgm:cxn modelId="{2E78C684-A45B-448D-98E9-72562C02F4B7}" type="presOf" srcId="{3C167F73-B500-456A-B167-E578E920A24F}" destId="{002A91CF-8F0A-4242-80B7-9248BAD8D569}" srcOrd="0" destOrd="0" presId="urn:microsoft.com/office/officeart/2005/8/layout/orgChart1"/>
    <dgm:cxn modelId="{FC0EAF8A-4947-42E0-9111-1854EB5503A7}" type="presOf" srcId="{A7E1DD59-E317-4C1D-95FA-724AF1F6C6FE}" destId="{8D54188B-7CF3-440E-B76B-1666E7C54355}" srcOrd="1" destOrd="0" presId="urn:microsoft.com/office/officeart/2005/8/layout/orgChart1"/>
    <dgm:cxn modelId="{7AF1C18D-5F12-4D73-B12E-2234A28E7828}" type="presOf" srcId="{010A9831-7D61-4050-A54A-EFD6611BD78A}" destId="{8BBE8F32-74E0-4012-A128-43EEB15331D4}" srcOrd="1" destOrd="0" presId="urn:microsoft.com/office/officeart/2005/8/layout/orgChart1"/>
    <dgm:cxn modelId="{3FB5C08E-6B03-42AE-B41D-B44F9C4FD81C}" type="presOf" srcId="{20557F34-72E9-40A6-B519-180A19091080}" destId="{5E826975-2CAA-4A04-B36D-227B513F3556}" srcOrd="0" destOrd="0" presId="urn:microsoft.com/office/officeart/2005/8/layout/orgChart1"/>
    <dgm:cxn modelId="{ECC6798F-9373-4018-B1CE-7FC82C04BC69}" type="presOf" srcId="{C56E34DD-CA38-4B86-B4A7-314834CBE17F}" destId="{1D48B1C8-CC3F-4680-A4AC-FB1318A1BF21}" srcOrd="1" destOrd="0" presId="urn:microsoft.com/office/officeart/2005/8/layout/orgChart1"/>
    <dgm:cxn modelId="{FF05E998-C021-42D4-BA52-E5A3C59096CA}" srcId="{30B0E299-2F4C-4ABC-B3B6-AF282B180410}" destId="{73CF4712-D3D8-4BA7-84FC-1058269B74C6}" srcOrd="1" destOrd="0" parTransId="{FD0CA7F9-AFF0-4975-AC31-3A9DA132E60A}" sibTransId="{458073CD-869C-4CB2-82DF-4EFD52C9BD0C}"/>
    <dgm:cxn modelId="{9A9F1C9A-88F6-4B82-8BFE-9FAD5400CBBE}" type="presOf" srcId="{010A9831-7D61-4050-A54A-EFD6611BD78A}" destId="{9882A566-790D-4B82-854A-C83EAE20FBD7}" srcOrd="0" destOrd="0" presId="urn:microsoft.com/office/officeart/2005/8/layout/orgChart1"/>
    <dgm:cxn modelId="{A764D6AE-46B5-4F3F-B5DE-2D62EEF4AD3C}" type="presOf" srcId="{79A5B2F1-1D85-45AC-9831-AD0426B5EA27}" destId="{AC52589B-8188-4AB9-8A79-04409984F92A}" srcOrd="0" destOrd="0" presId="urn:microsoft.com/office/officeart/2005/8/layout/orgChart1"/>
    <dgm:cxn modelId="{F6E8B9B4-310A-413B-8CE8-0522B20362BD}" type="presOf" srcId="{80487ADF-2928-4DA3-B19A-93C6A83F0CDB}" destId="{565DCC27-58C4-42BE-8F6E-7AFCBF5DDC06}" srcOrd="0" destOrd="0" presId="urn:microsoft.com/office/officeart/2005/8/layout/orgChart1"/>
    <dgm:cxn modelId="{A2D1CDB6-DBD7-4E0B-9222-9D13BA8077BA}" type="presOf" srcId="{E70D7356-504F-468D-9D95-D04627A8A3B0}" destId="{52F10C38-06AD-4B93-BF1D-9CECBFED7C6D}" srcOrd="0" destOrd="0" presId="urn:microsoft.com/office/officeart/2005/8/layout/orgChart1"/>
    <dgm:cxn modelId="{AEC42AC5-D274-4110-A11C-D461C52C94F6}" type="presOf" srcId="{86A3FD5B-8258-4890-ACBF-52751A7421A4}" destId="{ED5778AE-0728-4B05-AF16-550A2EBFE758}" srcOrd="0" destOrd="0" presId="urn:microsoft.com/office/officeart/2005/8/layout/orgChart1"/>
    <dgm:cxn modelId="{65C84DCA-B5A9-43B8-B622-DC6BEB36D966}" type="presOf" srcId="{FD0CA7F9-AFF0-4975-AC31-3A9DA132E60A}" destId="{7FBF497B-6D6C-4B0A-A932-7807EAFB8E3C}" srcOrd="0" destOrd="0" presId="urn:microsoft.com/office/officeart/2005/8/layout/orgChart1"/>
    <dgm:cxn modelId="{29B8FDCE-A7C9-4F07-A6AF-AAC9BE3E17E7}" type="presOf" srcId="{A1D9F5E3-7EAF-4FF9-9EAB-48B983B9C862}" destId="{90A61463-3435-4391-B98E-83FE652A37BC}" srcOrd="0" destOrd="0" presId="urn:microsoft.com/office/officeart/2005/8/layout/orgChart1"/>
    <dgm:cxn modelId="{2A5823D0-170D-42FD-AD7D-EB386386FC9F}" srcId="{C56E34DD-CA38-4B86-B4A7-314834CBE17F}" destId="{A7E1DD59-E317-4C1D-95FA-724AF1F6C6FE}" srcOrd="0" destOrd="0" parTransId="{155184F1-BD7F-4B86-A010-02C8D1A59660}" sibTransId="{027381B7-CA11-4B69-BDF0-9ECDA8142F83}"/>
    <dgm:cxn modelId="{63E448D2-F3F5-44A3-930F-8B4111129E0B}" type="presOf" srcId="{427C1D9B-1123-44EB-B648-23053E306280}" destId="{2FCAC1DC-D651-4D24-B87B-60825E44B067}" srcOrd="1" destOrd="0" presId="urn:microsoft.com/office/officeart/2005/8/layout/orgChart1"/>
    <dgm:cxn modelId="{981E9BD7-974B-4F3D-95E3-66C6A37BE188}" srcId="{20557F34-72E9-40A6-B519-180A19091080}" destId="{010A9831-7D61-4050-A54A-EFD6611BD78A}" srcOrd="0" destOrd="0" parTransId="{E70D7356-504F-468D-9D95-D04627A8A3B0}" sibTransId="{4EDA1F24-7C63-445B-8C35-4EB5123904CA}"/>
    <dgm:cxn modelId="{DF1EB2D9-F881-44A8-A013-3D7F9B0FC5E8}" type="presOf" srcId="{7F293BAC-6178-4FD9-BEFD-CF8AB50B4CF0}" destId="{F8A59110-C245-4B53-A3B0-DBA4BD1F48B0}" srcOrd="0" destOrd="0" presId="urn:microsoft.com/office/officeart/2005/8/layout/orgChart1"/>
    <dgm:cxn modelId="{BE2157DB-5D06-4F31-A1EF-2E7EA32810A0}" srcId="{67D2A4F6-5FE4-486B-9368-850DD6D22317}" destId="{20557F34-72E9-40A6-B519-180A19091080}" srcOrd="0" destOrd="0" parTransId="{DC458C2A-F8C2-410E-8B42-F201E82BDC57}" sibTransId="{1311D945-863F-46E0-BF52-02CFE14F24E6}"/>
    <dgm:cxn modelId="{2B8E55E0-5D3B-4E75-B65F-E25BE1D5C309}" type="presOf" srcId="{7F250F40-30B0-4BC8-94CF-C4F3B45B1C46}" destId="{2F504B98-9FD1-4E01-9EBF-A1489D8BF282}" srcOrd="0" destOrd="0" presId="urn:microsoft.com/office/officeart/2005/8/layout/orgChart1"/>
    <dgm:cxn modelId="{4A66A5E5-9DA1-489A-B9A0-79D8138603D9}" type="presOf" srcId="{14D919AB-0408-4921-8B14-7A4524F78EE7}" destId="{A8A341F6-F668-475B-8DCE-E37138B4C1FF}" srcOrd="0" destOrd="0" presId="urn:microsoft.com/office/officeart/2005/8/layout/orgChart1"/>
    <dgm:cxn modelId="{0D8729EE-AE08-46FA-B512-53A7DC360070}" type="presOf" srcId="{30B0E299-2F4C-4ABC-B3B6-AF282B180410}" destId="{C0FF44F1-796F-42E9-813D-5748EEA3894E}" srcOrd="0" destOrd="0" presId="urn:microsoft.com/office/officeart/2005/8/layout/orgChart1"/>
    <dgm:cxn modelId="{88143CF0-147C-4C8E-805B-B057729A036C}" srcId="{30B0E299-2F4C-4ABC-B3B6-AF282B180410}" destId="{79A5B2F1-1D85-45AC-9831-AD0426B5EA27}" srcOrd="0" destOrd="0" parTransId="{3C167F73-B500-456A-B167-E578E920A24F}" sibTransId="{EA426618-9D91-4D58-AB6C-D11BB73F285B}"/>
    <dgm:cxn modelId="{218273F0-1152-4F16-AD0F-8777C9EE1B32}" type="presOf" srcId="{E9EC2946-FA7C-4384-8F32-EDD05CB0E5D2}" destId="{7B8C811C-BB8D-43A0-A182-1DFB4D6EABEB}" srcOrd="0" destOrd="0" presId="urn:microsoft.com/office/officeart/2005/8/layout/orgChart1"/>
    <dgm:cxn modelId="{604A338C-3261-43B8-949B-B3991C9E9E8E}" type="presParOf" srcId="{E9E6E6A5-BDB2-41EE-A590-E5681731134D}" destId="{93EA269F-4994-494F-A1EE-46C50407B9BA}" srcOrd="0" destOrd="0" presId="urn:microsoft.com/office/officeart/2005/8/layout/orgChart1"/>
    <dgm:cxn modelId="{10EFC15F-3968-4691-86A6-6287F5F494E4}" type="presParOf" srcId="{93EA269F-4994-494F-A1EE-46C50407B9BA}" destId="{8CD53C24-172B-4387-A6A9-E8DAB7DCC8A6}" srcOrd="0" destOrd="0" presId="urn:microsoft.com/office/officeart/2005/8/layout/orgChart1"/>
    <dgm:cxn modelId="{7723DCA7-8714-4789-99C0-905E42984E74}" type="presParOf" srcId="{8CD53C24-172B-4387-A6A9-E8DAB7DCC8A6}" destId="{5E826975-2CAA-4A04-B36D-227B513F3556}" srcOrd="0" destOrd="0" presId="urn:microsoft.com/office/officeart/2005/8/layout/orgChart1"/>
    <dgm:cxn modelId="{13CB90A4-5A7A-45CA-987B-6CE06081A4CF}" type="presParOf" srcId="{8CD53C24-172B-4387-A6A9-E8DAB7DCC8A6}" destId="{E1C259CF-D254-45F1-984C-EE13244C1333}" srcOrd="1" destOrd="0" presId="urn:microsoft.com/office/officeart/2005/8/layout/orgChart1"/>
    <dgm:cxn modelId="{4FC2DE95-F3DC-468D-B268-FC67A8574881}" type="presParOf" srcId="{93EA269F-4994-494F-A1EE-46C50407B9BA}" destId="{433A0A0E-3486-45E5-9219-EFA090809F2A}" srcOrd="1" destOrd="0" presId="urn:microsoft.com/office/officeart/2005/8/layout/orgChart1"/>
    <dgm:cxn modelId="{184A5883-292C-4D81-8DB0-35B94A02C1C1}" type="presParOf" srcId="{433A0A0E-3486-45E5-9219-EFA090809F2A}" destId="{52F10C38-06AD-4B93-BF1D-9CECBFED7C6D}" srcOrd="0" destOrd="0" presId="urn:microsoft.com/office/officeart/2005/8/layout/orgChart1"/>
    <dgm:cxn modelId="{82049E82-28F2-4BF9-B9FA-4B61CA60899E}" type="presParOf" srcId="{433A0A0E-3486-45E5-9219-EFA090809F2A}" destId="{7FA694EA-31C5-4DD8-98FA-BD1132B2DABF}" srcOrd="1" destOrd="0" presId="urn:microsoft.com/office/officeart/2005/8/layout/orgChart1"/>
    <dgm:cxn modelId="{6D3B1452-1214-4608-97EF-35A9DC80EE26}" type="presParOf" srcId="{7FA694EA-31C5-4DD8-98FA-BD1132B2DABF}" destId="{6E9490A4-7594-48C7-97F3-7BE650CB2B7D}" srcOrd="0" destOrd="0" presId="urn:microsoft.com/office/officeart/2005/8/layout/orgChart1"/>
    <dgm:cxn modelId="{03240F45-EE28-4EB1-8B7A-A57E48BF4FA3}" type="presParOf" srcId="{6E9490A4-7594-48C7-97F3-7BE650CB2B7D}" destId="{9882A566-790D-4B82-854A-C83EAE20FBD7}" srcOrd="0" destOrd="0" presId="urn:microsoft.com/office/officeart/2005/8/layout/orgChart1"/>
    <dgm:cxn modelId="{723C578A-1662-40A0-A495-0E0ADC217891}" type="presParOf" srcId="{6E9490A4-7594-48C7-97F3-7BE650CB2B7D}" destId="{8BBE8F32-74E0-4012-A128-43EEB15331D4}" srcOrd="1" destOrd="0" presId="urn:microsoft.com/office/officeart/2005/8/layout/orgChart1"/>
    <dgm:cxn modelId="{68864C1E-58B0-4DAE-800E-7DF951F75F4E}" type="presParOf" srcId="{7FA694EA-31C5-4DD8-98FA-BD1132B2DABF}" destId="{9C02EA65-4F97-4D1A-A716-8D1DF335512A}" srcOrd="1" destOrd="0" presId="urn:microsoft.com/office/officeart/2005/8/layout/orgChart1"/>
    <dgm:cxn modelId="{AAFEDB01-2252-4570-B991-2240CFDDBFD8}" type="presParOf" srcId="{9C02EA65-4F97-4D1A-A716-8D1DF335512A}" destId="{77A72ACD-3855-4E21-B8F8-38E750CB34E6}" srcOrd="0" destOrd="0" presId="urn:microsoft.com/office/officeart/2005/8/layout/orgChart1"/>
    <dgm:cxn modelId="{CF556B96-9588-4989-8387-7A7D50E84049}" type="presParOf" srcId="{9C02EA65-4F97-4D1A-A716-8D1DF335512A}" destId="{C44A99E7-CD7B-41B8-A375-9542F64CCAA8}" srcOrd="1" destOrd="0" presId="urn:microsoft.com/office/officeart/2005/8/layout/orgChart1"/>
    <dgm:cxn modelId="{518180BA-2F96-4727-875E-71C180FB1198}" type="presParOf" srcId="{C44A99E7-CD7B-41B8-A375-9542F64CCAA8}" destId="{96B4872F-E02C-4764-8376-A437070764EA}" srcOrd="0" destOrd="0" presId="urn:microsoft.com/office/officeart/2005/8/layout/orgChart1"/>
    <dgm:cxn modelId="{D94085DB-3BAD-4B7A-9AC2-20796FFA5631}" type="presParOf" srcId="{96B4872F-E02C-4764-8376-A437070764EA}" destId="{3DDB75F5-DD3D-4321-ADB7-8316DDE38B30}" srcOrd="0" destOrd="0" presId="urn:microsoft.com/office/officeart/2005/8/layout/orgChart1"/>
    <dgm:cxn modelId="{1C0CEB60-E9B3-481C-A0E6-8CE795C0593A}" type="presParOf" srcId="{96B4872F-E02C-4764-8376-A437070764EA}" destId="{2FCAC1DC-D651-4D24-B87B-60825E44B067}" srcOrd="1" destOrd="0" presId="urn:microsoft.com/office/officeart/2005/8/layout/orgChart1"/>
    <dgm:cxn modelId="{E95F6A1F-AC4F-4FE3-A8ED-D7822C471850}" type="presParOf" srcId="{C44A99E7-CD7B-41B8-A375-9542F64CCAA8}" destId="{68329746-30F8-4F96-878E-EEE4DEDD03C2}" srcOrd="1" destOrd="0" presId="urn:microsoft.com/office/officeart/2005/8/layout/orgChart1"/>
    <dgm:cxn modelId="{EC1AD5EF-A2C0-4585-9FA1-1E0E55B7982E}" type="presParOf" srcId="{C44A99E7-CD7B-41B8-A375-9542F64CCAA8}" destId="{60439112-BCF7-4C9D-BDA4-6AE258712C6F}" srcOrd="2" destOrd="0" presId="urn:microsoft.com/office/officeart/2005/8/layout/orgChart1"/>
    <dgm:cxn modelId="{75E01E06-36F1-4ED1-834A-8C08887F50E0}" type="presParOf" srcId="{9C02EA65-4F97-4D1A-A716-8D1DF335512A}" destId="{ED5778AE-0728-4B05-AF16-550A2EBFE758}" srcOrd="2" destOrd="0" presId="urn:microsoft.com/office/officeart/2005/8/layout/orgChart1"/>
    <dgm:cxn modelId="{B6BD523B-27A5-4E72-958A-2E10A0D6AF0E}" type="presParOf" srcId="{9C02EA65-4F97-4D1A-A716-8D1DF335512A}" destId="{68079C68-6714-4B0F-B75C-04E6CCF9E10F}" srcOrd="3" destOrd="0" presId="urn:microsoft.com/office/officeart/2005/8/layout/orgChart1"/>
    <dgm:cxn modelId="{1797ED7A-3DEE-4261-A61C-6AEAFA16EB19}" type="presParOf" srcId="{68079C68-6714-4B0F-B75C-04E6CCF9E10F}" destId="{08657984-7A94-4EA7-9314-EC90254115A0}" srcOrd="0" destOrd="0" presId="urn:microsoft.com/office/officeart/2005/8/layout/orgChart1"/>
    <dgm:cxn modelId="{0367B3FA-C25B-4255-A4FB-849DFDDFA17C}" type="presParOf" srcId="{08657984-7A94-4EA7-9314-EC90254115A0}" destId="{4EE65843-096C-457F-A813-263AA86888A0}" srcOrd="0" destOrd="0" presId="urn:microsoft.com/office/officeart/2005/8/layout/orgChart1"/>
    <dgm:cxn modelId="{732DB009-A849-4EBC-83F8-7D8D7AD46798}" type="presParOf" srcId="{08657984-7A94-4EA7-9314-EC90254115A0}" destId="{08F8937F-B7A6-4404-8D6C-0733845C632B}" srcOrd="1" destOrd="0" presId="urn:microsoft.com/office/officeart/2005/8/layout/orgChart1"/>
    <dgm:cxn modelId="{FA411F08-434E-4FC3-B7B6-895F1F6B3FF7}" type="presParOf" srcId="{68079C68-6714-4B0F-B75C-04E6CCF9E10F}" destId="{C23AD212-1F6C-470C-B2D1-2C20D85C4ADE}" srcOrd="1" destOrd="0" presId="urn:microsoft.com/office/officeart/2005/8/layout/orgChart1"/>
    <dgm:cxn modelId="{5B8250A8-EF0A-4DA2-A37A-6E96A34061E1}" type="presParOf" srcId="{C23AD212-1F6C-470C-B2D1-2C20D85C4ADE}" destId="{565DCC27-58C4-42BE-8F6E-7AFCBF5DDC06}" srcOrd="0" destOrd="0" presId="urn:microsoft.com/office/officeart/2005/8/layout/orgChart1"/>
    <dgm:cxn modelId="{A1714ACA-F25D-48B8-A0D6-A97DBB5B83B5}" type="presParOf" srcId="{C23AD212-1F6C-470C-B2D1-2C20D85C4ADE}" destId="{88112D90-00FA-4AC7-AF0C-E7B94F01FD48}" srcOrd="1" destOrd="0" presId="urn:microsoft.com/office/officeart/2005/8/layout/orgChart1"/>
    <dgm:cxn modelId="{1F28BA8E-B7EC-4D0E-8509-2831469DB552}" type="presParOf" srcId="{88112D90-00FA-4AC7-AF0C-E7B94F01FD48}" destId="{FDBF103B-36F0-49DF-AE0B-5B47B2B91B84}" srcOrd="0" destOrd="0" presId="urn:microsoft.com/office/officeart/2005/8/layout/orgChart1"/>
    <dgm:cxn modelId="{B57524BB-7490-4AB7-AB89-943803C4D62B}" type="presParOf" srcId="{FDBF103B-36F0-49DF-AE0B-5B47B2B91B84}" destId="{C0FF44F1-796F-42E9-813D-5748EEA3894E}" srcOrd="0" destOrd="0" presId="urn:microsoft.com/office/officeart/2005/8/layout/orgChart1"/>
    <dgm:cxn modelId="{9C4E9F81-31F7-44F4-BB9E-E232414538DA}" type="presParOf" srcId="{FDBF103B-36F0-49DF-AE0B-5B47B2B91B84}" destId="{34E349BF-8C7A-4194-9AD2-F8C35C2C55B1}" srcOrd="1" destOrd="0" presId="urn:microsoft.com/office/officeart/2005/8/layout/orgChart1"/>
    <dgm:cxn modelId="{C6C8C592-B901-48F2-AD91-6DFB04D1F188}" type="presParOf" srcId="{88112D90-00FA-4AC7-AF0C-E7B94F01FD48}" destId="{F1827375-F7AD-431A-B355-6A08786D40D3}" srcOrd="1" destOrd="0" presId="urn:microsoft.com/office/officeart/2005/8/layout/orgChart1"/>
    <dgm:cxn modelId="{BA95511A-54F3-4B23-A352-0666602FDEE2}" type="presParOf" srcId="{F1827375-F7AD-431A-B355-6A08786D40D3}" destId="{002A91CF-8F0A-4242-80B7-9248BAD8D569}" srcOrd="0" destOrd="0" presId="urn:microsoft.com/office/officeart/2005/8/layout/orgChart1"/>
    <dgm:cxn modelId="{3905B821-026B-498B-9875-43EC0113334F}" type="presParOf" srcId="{F1827375-F7AD-431A-B355-6A08786D40D3}" destId="{BDFAD8E6-88A2-4812-919A-E93E95781444}" srcOrd="1" destOrd="0" presId="urn:microsoft.com/office/officeart/2005/8/layout/orgChart1"/>
    <dgm:cxn modelId="{3E87D137-6440-4007-B6B1-E634507B398E}" type="presParOf" srcId="{BDFAD8E6-88A2-4812-919A-E93E95781444}" destId="{77B3618E-78FB-43BB-9FDC-482066B043FD}" srcOrd="0" destOrd="0" presId="urn:microsoft.com/office/officeart/2005/8/layout/orgChart1"/>
    <dgm:cxn modelId="{516CC4A3-0B38-44DF-B709-5185769A635E}" type="presParOf" srcId="{77B3618E-78FB-43BB-9FDC-482066B043FD}" destId="{AC52589B-8188-4AB9-8A79-04409984F92A}" srcOrd="0" destOrd="0" presId="urn:microsoft.com/office/officeart/2005/8/layout/orgChart1"/>
    <dgm:cxn modelId="{8BD57590-EB2D-4BA6-BEA3-6679428DA0CA}" type="presParOf" srcId="{77B3618E-78FB-43BB-9FDC-482066B043FD}" destId="{A7323F0C-A469-4C4E-9A61-CC8DD19CB78B}" srcOrd="1" destOrd="0" presId="urn:microsoft.com/office/officeart/2005/8/layout/orgChart1"/>
    <dgm:cxn modelId="{17EF2BB6-D959-43E1-B398-5FB9251DBD74}" type="presParOf" srcId="{BDFAD8E6-88A2-4812-919A-E93E95781444}" destId="{B40136C7-D8CC-44BE-BB91-B2C35DC8F31F}" srcOrd="1" destOrd="0" presId="urn:microsoft.com/office/officeart/2005/8/layout/orgChart1"/>
    <dgm:cxn modelId="{5E8DC622-FA8B-4002-8738-C7B2FC81CFF4}" type="presParOf" srcId="{BDFAD8E6-88A2-4812-919A-E93E95781444}" destId="{A80E4352-7547-4E8F-9DA5-9324029C87CE}" srcOrd="2" destOrd="0" presId="urn:microsoft.com/office/officeart/2005/8/layout/orgChart1"/>
    <dgm:cxn modelId="{2C06BE71-3863-4FE1-B2CD-D75C4EDE944D}" type="presParOf" srcId="{F1827375-F7AD-431A-B355-6A08786D40D3}" destId="{7FBF497B-6D6C-4B0A-A932-7807EAFB8E3C}" srcOrd="2" destOrd="0" presId="urn:microsoft.com/office/officeart/2005/8/layout/orgChart1"/>
    <dgm:cxn modelId="{3485562A-7AEC-4498-A7A7-D09D2D14FDD6}" type="presParOf" srcId="{F1827375-F7AD-431A-B355-6A08786D40D3}" destId="{4EF69F47-96FD-41A5-977C-6D406361D257}" srcOrd="3" destOrd="0" presId="urn:microsoft.com/office/officeart/2005/8/layout/orgChart1"/>
    <dgm:cxn modelId="{251B325D-9408-46EC-A34F-2CD6DF817F47}" type="presParOf" srcId="{4EF69F47-96FD-41A5-977C-6D406361D257}" destId="{5F0A9062-BD73-4B14-BAEF-445DCB575208}" srcOrd="0" destOrd="0" presId="urn:microsoft.com/office/officeart/2005/8/layout/orgChart1"/>
    <dgm:cxn modelId="{793C6E34-F023-4191-9D10-860E671C8281}" type="presParOf" srcId="{5F0A9062-BD73-4B14-BAEF-445DCB575208}" destId="{2D66DDCD-337C-444A-A667-2FA8C778E9B0}" srcOrd="0" destOrd="0" presId="urn:microsoft.com/office/officeart/2005/8/layout/orgChart1"/>
    <dgm:cxn modelId="{234005D1-13D0-45F9-A53A-603CB272F3CC}" type="presParOf" srcId="{5F0A9062-BD73-4B14-BAEF-445DCB575208}" destId="{80944EBA-EAD9-4668-85D5-8A4E57EAD53E}" srcOrd="1" destOrd="0" presId="urn:microsoft.com/office/officeart/2005/8/layout/orgChart1"/>
    <dgm:cxn modelId="{C81C966C-628B-46CA-91F0-B9869162B2D3}" type="presParOf" srcId="{4EF69F47-96FD-41A5-977C-6D406361D257}" destId="{1D28C74F-D314-4BD6-A88F-8665B9DC65EF}" srcOrd="1" destOrd="0" presId="urn:microsoft.com/office/officeart/2005/8/layout/orgChart1"/>
    <dgm:cxn modelId="{FF8E6938-B046-4E98-9C3F-8BE3A9B66A02}" type="presParOf" srcId="{1D28C74F-D314-4BD6-A88F-8665B9DC65EF}" destId="{A8A341F6-F668-475B-8DCE-E37138B4C1FF}" srcOrd="0" destOrd="0" presId="urn:microsoft.com/office/officeart/2005/8/layout/orgChart1"/>
    <dgm:cxn modelId="{AF581DE5-1BB7-4E1D-B52C-B18CDCFBDFDE}" type="presParOf" srcId="{1D28C74F-D314-4BD6-A88F-8665B9DC65EF}" destId="{30178AEE-81A6-4F04-A4DF-E4B15FA43F8D}" srcOrd="1" destOrd="0" presId="urn:microsoft.com/office/officeart/2005/8/layout/orgChart1"/>
    <dgm:cxn modelId="{B7CDCD25-2F3D-4505-BD89-4184CE4859A1}" type="presParOf" srcId="{30178AEE-81A6-4F04-A4DF-E4B15FA43F8D}" destId="{5EB05F0A-B3F8-4235-9E5A-52099680E1F4}" srcOrd="0" destOrd="0" presId="urn:microsoft.com/office/officeart/2005/8/layout/orgChart1"/>
    <dgm:cxn modelId="{16D29044-D9AE-4F41-B810-A3F8C1E2CEF0}" type="presParOf" srcId="{5EB05F0A-B3F8-4235-9E5A-52099680E1F4}" destId="{7B8C811C-BB8D-43A0-A182-1DFB4D6EABEB}" srcOrd="0" destOrd="0" presId="urn:microsoft.com/office/officeart/2005/8/layout/orgChart1"/>
    <dgm:cxn modelId="{59E4A7ED-6058-456B-88F1-6E21E9131556}" type="presParOf" srcId="{5EB05F0A-B3F8-4235-9E5A-52099680E1F4}" destId="{5ADCA3C7-7756-40E8-A9CA-60CC820C4C9B}" srcOrd="1" destOrd="0" presId="urn:microsoft.com/office/officeart/2005/8/layout/orgChart1"/>
    <dgm:cxn modelId="{3CFF5959-287A-4691-882C-9E0ED08747DF}" type="presParOf" srcId="{30178AEE-81A6-4F04-A4DF-E4B15FA43F8D}" destId="{3EDCBBFD-4C0E-48EF-B0CA-2A39FA492BC9}" srcOrd="1" destOrd="0" presId="urn:microsoft.com/office/officeart/2005/8/layout/orgChart1"/>
    <dgm:cxn modelId="{F320262A-4A23-42E3-BAA7-5D5CD81AAAAD}" type="presParOf" srcId="{30178AEE-81A6-4F04-A4DF-E4B15FA43F8D}" destId="{83BB91DD-162D-42D3-A806-A91D96936C05}" srcOrd="2" destOrd="0" presId="urn:microsoft.com/office/officeart/2005/8/layout/orgChart1"/>
    <dgm:cxn modelId="{08C2A33A-0375-4689-AECC-C9A95E22B24B}" type="presParOf" srcId="{4EF69F47-96FD-41A5-977C-6D406361D257}" destId="{97DF4F62-9877-4CB8-8EB7-27E26B8D7F86}" srcOrd="2" destOrd="0" presId="urn:microsoft.com/office/officeart/2005/8/layout/orgChart1"/>
    <dgm:cxn modelId="{4395C6B8-30A8-4375-BBDA-37834D96AE39}" type="presParOf" srcId="{88112D90-00FA-4AC7-AF0C-E7B94F01FD48}" destId="{FDB76439-5C72-408E-8516-D9A39F768E99}" srcOrd="2" destOrd="0" presId="urn:microsoft.com/office/officeart/2005/8/layout/orgChart1"/>
    <dgm:cxn modelId="{B3AEE4EB-55DA-4D00-A499-4FA95083800E}" type="presParOf" srcId="{C23AD212-1F6C-470C-B2D1-2C20D85C4ADE}" destId="{2F504B98-9FD1-4E01-9EBF-A1489D8BF282}" srcOrd="2" destOrd="0" presId="urn:microsoft.com/office/officeart/2005/8/layout/orgChart1"/>
    <dgm:cxn modelId="{47C2EB48-7259-4967-9198-24E67C1723F4}" type="presParOf" srcId="{C23AD212-1F6C-470C-B2D1-2C20D85C4ADE}" destId="{CC85A425-8E97-4813-8483-52714D2BA08C}" srcOrd="3" destOrd="0" presId="urn:microsoft.com/office/officeart/2005/8/layout/orgChart1"/>
    <dgm:cxn modelId="{B810F5C1-1802-437B-9E23-4B3DFA5332C4}" type="presParOf" srcId="{CC85A425-8E97-4813-8483-52714D2BA08C}" destId="{E6A45EAF-4088-4B54-A173-5B3B02257C10}" srcOrd="0" destOrd="0" presId="urn:microsoft.com/office/officeart/2005/8/layout/orgChart1"/>
    <dgm:cxn modelId="{2C9756C7-6267-4781-AE8A-4DB54E356661}" type="presParOf" srcId="{E6A45EAF-4088-4B54-A173-5B3B02257C10}" destId="{A671B9BE-ED87-42AC-BF31-CD1DE1DA4BF3}" srcOrd="0" destOrd="0" presId="urn:microsoft.com/office/officeart/2005/8/layout/orgChart1"/>
    <dgm:cxn modelId="{3760019E-A0C5-4F79-B2AA-AB2CB3E66E1B}" type="presParOf" srcId="{E6A45EAF-4088-4B54-A173-5B3B02257C10}" destId="{1D48B1C8-CC3F-4680-A4AC-FB1318A1BF21}" srcOrd="1" destOrd="0" presId="urn:microsoft.com/office/officeart/2005/8/layout/orgChart1"/>
    <dgm:cxn modelId="{E1D6C1E3-5C92-498E-89FC-88CC77F5D5D4}" type="presParOf" srcId="{CC85A425-8E97-4813-8483-52714D2BA08C}" destId="{21E994EC-09CC-4D09-B9B3-267A2B5B4E70}" srcOrd="1" destOrd="0" presId="urn:microsoft.com/office/officeart/2005/8/layout/orgChart1"/>
    <dgm:cxn modelId="{B1604998-40DE-497E-94AB-3F52F3A63A6E}" type="presParOf" srcId="{CC85A425-8E97-4813-8483-52714D2BA08C}" destId="{53C2D8D4-BDA4-4F7E-9A94-1A725E57CE2D}" srcOrd="2" destOrd="0" presId="urn:microsoft.com/office/officeart/2005/8/layout/orgChart1"/>
    <dgm:cxn modelId="{E3DEF671-02AA-439C-A804-F84DD167D782}" type="presParOf" srcId="{53C2D8D4-BDA4-4F7E-9A94-1A725E57CE2D}" destId="{DB3183E2-FCCB-4D32-BA9B-C0E39B6BED3A}" srcOrd="0" destOrd="0" presId="urn:microsoft.com/office/officeart/2005/8/layout/orgChart1"/>
    <dgm:cxn modelId="{208B498E-FEC8-4636-BC27-991C68D6D7B6}" type="presParOf" srcId="{53C2D8D4-BDA4-4F7E-9A94-1A725E57CE2D}" destId="{DE7DC59A-4365-485E-A929-3F7EB7D333C4}" srcOrd="1" destOrd="0" presId="urn:microsoft.com/office/officeart/2005/8/layout/orgChart1"/>
    <dgm:cxn modelId="{02CB4A3E-93ED-4AAF-99BC-0FFCE453DD8A}" type="presParOf" srcId="{DE7DC59A-4365-485E-A929-3F7EB7D333C4}" destId="{A6E13C7A-1C93-433F-817E-A11D969523EE}" srcOrd="0" destOrd="0" presId="urn:microsoft.com/office/officeart/2005/8/layout/orgChart1"/>
    <dgm:cxn modelId="{9B458664-80AF-413D-8BE8-47565FD9D0C6}" type="presParOf" srcId="{A6E13C7A-1C93-433F-817E-A11D969523EE}" destId="{F138C59F-74F5-4DD6-A7B0-EB6008781B88}" srcOrd="0" destOrd="0" presId="urn:microsoft.com/office/officeart/2005/8/layout/orgChart1"/>
    <dgm:cxn modelId="{39C69E41-521F-49AD-985C-0B9B58D4479F}" type="presParOf" srcId="{A6E13C7A-1C93-433F-817E-A11D969523EE}" destId="{8D54188B-7CF3-440E-B76B-1666E7C54355}" srcOrd="1" destOrd="0" presId="urn:microsoft.com/office/officeart/2005/8/layout/orgChart1"/>
    <dgm:cxn modelId="{A9EB46B3-F578-4089-A7CA-654AA0D6B4A8}" type="presParOf" srcId="{DE7DC59A-4365-485E-A929-3F7EB7D333C4}" destId="{D8B142F7-A799-4D25-895A-0CFCDDF4983A}" srcOrd="1" destOrd="0" presId="urn:microsoft.com/office/officeart/2005/8/layout/orgChart1"/>
    <dgm:cxn modelId="{4C52B752-410D-47A4-A1F6-E61551972B69}" type="presParOf" srcId="{DE7DC59A-4365-485E-A929-3F7EB7D333C4}" destId="{C613A0B1-7FD4-443B-A17A-7D96BCE15548}" srcOrd="2" destOrd="0" presId="urn:microsoft.com/office/officeart/2005/8/layout/orgChart1"/>
    <dgm:cxn modelId="{09425675-2440-4646-83C1-FA88F6C20E67}" type="presParOf" srcId="{53C2D8D4-BDA4-4F7E-9A94-1A725E57CE2D}" destId="{F8A59110-C245-4B53-A3B0-DBA4BD1F48B0}" srcOrd="2" destOrd="0" presId="urn:microsoft.com/office/officeart/2005/8/layout/orgChart1"/>
    <dgm:cxn modelId="{7656DCD9-A898-469E-9DAB-ECBA56EFAA57}" type="presParOf" srcId="{53C2D8D4-BDA4-4F7E-9A94-1A725E57CE2D}" destId="{6EB00361-2FCA-449E-8961-005A1E1C88F6}" srcOrd="3" destOrd="0" presId="urn:microsoft.com/office/officeart/2005/8/layout/orgChart1"/>
    <dgm:cxn modelId="{54BDF7C5-4BB7-412B-B67D-6F852BFFC288}" type="presParOf" srcId="{6EB00361-2FCA-449E-8961-005A1E1C88F6}" destId="{5F42F6E2-7795-411C-B97C-9B0490556A3D}" srcOrd="0" destOrd="0" presId="urn:microsoft.com/office/officeart/2005/8/layout/orgChart1"/>
    <dgm:cxn modelId="{703D6920-AFB4-4B52-B8ED-139DA0766592}" type="presParOf" srcId="{5F42F6E2-7795-411C-B97C-9B0490556A3D}" destId="{90A61463-3435-4391-B98E-83FE652A37BC}" srcOrd="0" destOrd="0" presId="urn:microsoft.com/office/officeart/2005/8/layout/orgChart1"/>
    <dgm:cxn modelId="{5250214F-6D2E-4963-8A0D-D53F92056767}" type="presParOf" srcId="{5F42F6E2-7795-411C-B97C-9B0490556A3D}" destId="{92336561-B3F4-406B-8F9B-B719A533ECAF}" srcOrd="1" destOrd="0" presId="urn:microsoft.com/office/officeart/2005/8/layout/orgChart1"/>
    <dgm:cxn modelId="{BCED341B-C42C-4486-92AC-747BABCF0093}" type="presParOf" srcId="{6EB00361-2FCA-449E-8961-005A1E1C88F6}" destId="{F8B65379-5420-4FCF-BFD9-4F252D26B753}" srcOrd="1" destOrd="0" presId="urn:microsoft.com/office/officeart/2005/8/layout/orgChart1"/>
    <dgm:cxn modelId="{F20E86F3-5603-456A-AF72-CDC1A276A843}" type="presParOf" srcId="{6EB00361-2FCA-449E-8961-005A1E1C88F6}" destId="{086EEF39-BBFB-4712-A089-0B6EF87F9EEC}" srcOrd="2" destOrd="0" presId="urn:microsoft.com/office/officeart/2005/8/layout/orgChart1"/>
    <dgm:cxn modelId="{7FC8359B-46CA-4BCA-AD84-749EC6B85DC7}" type="presParOf" srcId="{68079C68-6714-4B0F-B75C-04E6CCF9E10F}" destId="{2D0DF164-799E-445C-BEBE-6D5FBEB799BD}" srcOrd="2" destOrd="0" presId="urn:microsoft.com/office/officeart/2005/8/layout/orgChart1"/>
    <dgm:cxn modelId="{D784FB68-08CD-4188-9031-59FE53CFC7B7}" type="presParOf" srcId="{7FA694EA-31C5-4DD8-98FA-BD1132B2DABF}" destId="{7330B8EB-8547-43F2-8E50-AFF110570C45}" srcOrd="2" destOrd="0" presId="urn:microsoft.com/office/officeart/2005/8/layout/orgChart1"/>
    <dgm:cxn modelId="{17AC40AB-820A-4C44-B48F-EFD27B1BAA56}" type="presParOf" srcId="{93EA269F-4994-494F-A1EE-46C50407B9BA}" destId="{556AD69B-D626-4C44-BE31-9DCF6AFFFF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22E4D-3923-4AE1-9F27-1759800C03B6}">
      <dsp:nvSpPr>
        <dsp:cNvPr id="0" name=""/>
        <dsp:cNvSpPr/>
      </dsp:nvSpPr>
      <dsp:spPr>
        <a:xfrm>
          <a:off x="4406838" y="2695394"/>
          <a:ext cx="257634" cy="2642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2511"/>
              </a:lnTo>
              <a:lnTo>
                <a:pt x="257634" y="26425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4058A-E6A4-4BCD-B5B9-E1B44AB07B6A}">
      <dsp:nvSpPr>
        <dsp:cNvPr id="0" name=""/>
        <dsp:cNvSpPr/>
      </dsp:nvSpPr>
      <dsp:spPr>
        <a:xfrm>
          <a:off x="4406838" y="2695394"/>
          <a:ext cx="257634" cy="1038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936"/>
              </a:lnTo>
              <a:lnTo>
                <a:pt x="257634" y="10389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1FE67F-DCCC-4A3B-9758-02AC81F96853}">
      <dsp:nvSpPr>
        <dsp:cNvPr id="0" name=""/>
        <dsp:cNvSpPr/>
      </dsp:nvSpPr>
      <dsp:spPr>
        <a:xfrm>
          <a:off x="3763280" y="1755293"/>
          <a:ext cx="1330583" cy="4742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148"/>
              </a:lnTo>
              <a:lnTo>
                <a:pt x="1330583" y="237148"/>
              </a:lnTo>
              <a:lnTo>
                <a:pt x="1330583" y="474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AC211F-6A2B-4C94-9066-DDA12A8379D7}">
      <dsp:nvSpPr>
        <dsp:cNvPr id="0" name=""/>
        <dsp:cNvSpPr/>
      </dsp:nvSpPr>
      <dsp:spPr>
        <a:xfrm>
          <a:off x="1716996" y="2659788"/>
          <a:ext cx="214622" cy="26425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2511"/>
              </a:lnTo>
              <a:lnTo>
                <a:pt x="214622" y="26425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FB4FDC-70A8-4952-BC14-E78C707C6304}">
      <dsp:nvSpPr>
        <dsp:cNvPr id="0" name=""/>
        <dsp:cNvSpPr/>
      </dsp:nvSpPr>
      <dsp:spPr>
        <a:xfrm>
          <a:off x="1716996" y="2659788"/>
          <a:ext cx="214622" cy="10389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8936"/>
              </a:lnTo>
              <a:lnTo>
                <a:pt x="214622" y="103893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28B3A1-CE3E-4485-B689-C0F572CDC605}">
      <dsp:nvSpPr>
        <dsp:cNvPr id="0" name=""/>
        <dsp:cNvSpPr/>
      </dsp:nvSpPr>
      <dsp:spPr>
        <a:xfrm>
          <a:off x="2289323" y="1755293"/>
          <a:ext cx="1473956" cy="474296"/>
        </a:xfrm>
        <a:custGeom>
          <a:avLst/>
          <a:gdLst/>
          <a:ahLst/>
          <a:cxnLst/>
          <a:rect l="0" t="0" r="0" b="0"/>
          <a:pathLst>
            <a:path>
              <a:moveTo>
                <a:pt x="1473956" y="0"/>
              </a:moveTo>
              <a:lnTo>
                <a:pt x="1473956" y="237148"/>
              </a:lnTo>
              <a:lnTo>
                <a:pt x="0" y="237148"/>
              </a:lnTo>
              <a:lnTo>
                <a:pt x="0" y="4742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4C335E-6E85-4FB2-A349-372B63E9724C}">
      <dsp:nvSpPr>
        <dsp:cNvPr id="0" name=""/>
        <dsp:cNvSpPr/>
      </dsp:nvSpPr>
      <dsp:spPr>
        <a:xfrm>
          <a:off x="3717560" y="607404"/>
          <a:ext cx="91440" cy="47429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429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D3E4A6-6EA6-4758-BB19-E9C6F6B714AE}">
      <dsp:nvSpPr>
        <dsp:cNvPr id="0" name=""/>
        <dsp:cNvSpPr/>
      </dsp:nvSpPr>
      <dsp:spPr>
        <a:xfrm>
          <a:off x="2812970" y="2111"/>
          <a:ext cx="1900620" cy="6052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Diagnóstico de Síndrome hipotónico</a:t>
          </a:r>
        </a:p>
      </dsp:txBody>
      <dsp:txXfrm>
        <a:off x="2812970" y="2111"/>
        <a:ext cx="1900620" cy="605293"/>
      </dsp:txXfrm>
    </dsp:sp>
    <dsp:sp modelId="{58779E91-8427-4EE7-B8D8-5F8895B90DEA}">
      <dsp:nvSpPr>
        <dsp:cNvPr id="0" name=""/>
        <dsp:cNvSpPr/>
      </dsp:nvSpPr>
      <dsp:spPr>
        <a:xfrm>
          <a:off x="2855984" y="1081701"/>
          <a:ext cx="1814592" cy="673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Diferenciar central vs periférica</a:t>
          </a:r>
        </a:p>
      </dsp:txBody>
      <dsp:txXfrm>
        <a:off x="2855984" y="1081701"/>
        <a:ext cx="1814592" cy="673591"/>
      </dsp:txXfrm>
    </dsp:sp>
    <dsp:sp modelId="{70CA7EB0-8B2A-4B39-B375-9AA47819EB12}">
      <dsp:nvSpPr>
        <dsp:cNvPr id="0" name=""/>
        <dsp:cNvSpPr/>
      </dsp:nvSpPr>
      <dsp:spPr>
        <a:xfrm>
          <a:off x="1573914" y="2229589"/>
          <a:ext cx="1430818" cy="4301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Central</a:t>
          </a:r>
        </a:p>
      </dsp:txBody>
      <dsp:txXfrm>
        <a:off x="1573914" y="2229589"/>
        <a:ext cx="1430818" cy="430198"/>
      </dsp:txXfrm>
    </dsp:sp>
    <dsp:sp modelId="{CED891E9-C95A-4B74-9574-80068222FD31}">
      <dsp:nvSpPr>
        <dsp:cNvPr id="0" name=""/>
        <dsp:cNvSpPr/>
      </dsp:nvSpPr>
      <dsp:spPr>
        <a:xfrm>
          <a:off x="1931619" y="3134085"/>
          <a:ext cx="2258556" cy="11292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ESTUDIO DE 1RA LÍNEA: </a:t>
          </a:r>
          <a:r>
            <a:rPr lang="es-CL" sz="1100" kern="1200" dirty="0"/>
            <a:t>ECO ENCEFÁLICA, PERFIL DE AMINOÁCIDOS Y ACILCARNITINAS, CARIOGRAMA, MS MLPA -PRADER WILLI, ESTUDIO DE TORCH</a:t>
          </a:r>
        </a:p>
      </dsp:txBody>
      <dsp:txXfrm>
        <a:off x="1931619" y="3134085"/>
        <a:ext cx="2258556" cy="1129278"/>
      </dsp:txXfrm>
    </dsp:sp>
    <dsp:sp modelId="{0829F6D9-E5B4-4500-84F9-6EF924B88090}">
      <dsp:nvSpPr>
        <dsp:cNvPr id="0" name=""/>
        <dsp:cNvSpPr/>
      </dsp:nvSpPr>
      <dsp:spPr>
        <a:xfrm>
          <a:off x="1931619" y="4737660"/>
          <a:ext cx="2258556" cy="11292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/>
            <a:t>ESTUDIO DE 2DA LÍNEA: </a:t>
          </a:r>
          <a:r>
            <a:rPr lang="es-CL" sz="1100" kern="1200"/>
            <a:t> RM CEREBRO, PANELES GENÉTICOS, ARRAY CGH, EXOMA, ACIDOS ORGÁNICOS EN ORINA, GLICINA LCR Y SANGRE, LACTATO Y PIRUVATO LCR Y SANGRE, ÁCIDOS GRASOS DE CADENA MUY LARGA</a:t>
          </a:r>
          <a:endParaRPr lang="es-CL" sz="1100" kern="1200" dirty="0"/>
        </a:p>
      </dsp:txBody>
      <dsp:txXfrm>
        <a:off x="1931619" y="4737660"/>
        <a:ext cx="2258556" cy="1129278"/>
      </dsp:txXfrm>
    </dsp:sp>
    <dsp:sp modelId="{9C4C35F3-499F-44AE-8B7B-1C628B652538}">
      <dsp:nvSpPr>
        <dsp:cNvPr id="0" name=""/>
        <dsp:cNvSpPr/>
      </dsp:nvSpPr>
      <dsp:spPr>
        <a:xfrm>
          <a:off x="4235081" y="2229589"/>
          <a:ext cx="1717564" cy="4658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kern="1200" dirty="0"/>
            <a:t>Periférica</a:t>
          </a:r>
        </a:p>
      </dsp:txBody>
      <dsp:txXfrm>
        <a:off x="4235081" y="2229589"/>
        <a:ext cx="1717564" cy="465804"/>
      </dsp:txXfrm>
    </dsp:sp>
    <dsp:sp modelId="{5B0E2834-5D17-47BE-9502-B667DAA91EDF}">
      <dsp:nvSpPr>
        <dsp:cNvPr id="0" name=""/>
        <dsp:cNvSpPr/>
      </dsp:nvSpPr>
      <dsp:spPr>
        <a:xfrm>
          <a:off x="4664472" y="3169691"/>
          <a:ext cx="2258556" cy="11292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Estudio de 1ra línea: </a:t>
          </a:r>
          <a:r>
            <a:rPr lang="es-CL" sz="1100" b="0" kern="1200" dirty="0"/>
            <a:t>CK total</a:t>
          </a:r>
        </a:p>
      </dsp:txBody>
      <dsp:txXfrm>
        <a:off x="4664472" y="3169691"/>
        <a:ext cx="2258556" cy="1129278"/>
      </dsp:txXfrm>
    </dsp:sp>
    <dsp:sp modelId="{F85299AF-DB94-4382-85CF-F59475D43C81}">
      <dsp:nvSpPr>
        <dsp:cNvPr id="0" name=""/>
        <dsp:cNvSpPr/>
      </dsp:nvSpPr>
      <dsp:spPr>
        <a:xfrm>
          <a:off x="4664472" y="4773266"/>
          <a:ext cx="2258556" cy="112927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Estudio de 2da línea: E</a:t>
          </a:r>
          <a:r>
            <a:rPr lang="es-CL" sz="1100" kern="1200" dirty="0"/>
            <a:t>MG-VCN, BIOPSIA MUSCULAR, ESTUDIOS GENÉTICOS (ESPECÍFICOS O PANELES)</a:t>
          </a:r>
          <a:r>
            <a:rPr lang="es-CL" sz="1100" b="1" kern="1200" dirty="0"/>
            <a:t>  </a:t>
          </a:r>
        </a:p>
      </dsp:txBody>
      <dsp:txXfrm>
        <a:off x="4664472" y="4773266"/>
        <a:ext cx="2258556" cy="11292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A59110-C245-4B53-A3B0-DBA4BD1F48B0}">
      <dsp:nvSpPr>
        <dsp:cNvPr id="0" name=""/>
        <dsp:cNvSpPr/>
      </dsp:nvSpPr>
      <dsp:spPr>
        <a:xfrm>
          <a:off x="6440733" y="3725051"/>
          <a:ext cx="679120" cy="898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98805"/>
              </a:lnTo>
              <a:lnTo>
                <a:pt x="679120" y="8988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183E2-FCCB-4D32-BA9B-C0E39B6BED3A}">
      <dsp:nvSpPr>
        <dsp:cNvPr id="0" name=""/>
        <dsp:cNvSpPr/>
      </dsp:nvSpPr>
      <dsp:spPr>
        <a:xfrm>
          <a:off x="5971310" y="3725051"/>
          <a:ext cx="469422" cy="898805"/>
        </a:xfrm>
        <a:custGeom>
          <a:avLst/>
          <a:gdLst/>
          <a:ahLst/>
          <a:cxnLst/>
          <a:rect l="0" t="0" r="0" b="0"/>
          <a:pathLst>
            <a:path>
              <a:moveTo>
                <a:pt x="469422" y="0"/>
              </a:moveTo>
              <a:lnTo>
                <a:pt x="469422" y="898805"/>
              </a:lnTo>
              <a:lnTo>
                <a:pt x="0" y="89880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04B98-9FD1-4E01-9EBF-A1489D8BF282}">
      <dsp:nvSpPr>
        <dsp:cNvPr id="0" name=""/>
        <dsp:cNvSpPr/>
      </dsp:nvSpPr>
      <dsp:spPr>
        <a:xfrm>
          <a:off x="3249449" y="2676468"/>
          <a:ext cx="3191284" cy="3296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16"/>
              </a:lnTo>
              <a:lnTo>
                <a:pt x="3191284" y="178616"/>
              </a:lnTo>
              <a:lnTo>
                <a:pt x="3191284" y="3296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341F6-F668-475B-8DCE-E37138B4C1FF}">
      <dsp:nvSpPr>
        <dsp:cNvPr id="0" name=""/>
        <dsp:cNvSpPr/>
      </dsp:nvSpPr>
      <dsp:spPr>
        <a:xfrm>
          <a:off x="2009637" y="4773628"/>
          <a:ext cx="150597" cy="788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8603"/>
              </a:lnTo>
              <a:lnTo>
                <a:pt x="150597" y="7886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BF497B-6D6C-4B0A-A932-7807EAFB8E3C}">
      <dsp:nvSpPr>
        <dsp:cNvPr id="0" name=""/>
        <dsp:cNvSpPr/>
      </dsp:nvSpPr>
      <dsp:spPr>
        <a:xfrm>
          <a:off x="1836708" y="3725051"/>
          <a:ext cx="748114" cy="329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609"/>
              </a:lnTo>
              <a:lnTo>
                <a:pt x="748114" y="178609"/>
              </a:lnTo>
              <a:lnTo>
                <a:pt x="748114" y="3295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A91CF-8F0A-4242-80B7-9248BAD8D569}">
      <dsp:nvSpPr>
        <dsp:cNvPr id="0" name=""/>
        <dsp:cNvSpPr/>
      </dsp:nvSpPr>
      <dsp:spPr>
        <a:xfrm>
          <a:off x="718981" y="3725051"/>
          <a:ext cx="1117727" cy="329602"/>
        </a:xfrm>
        <a:custGeom>
          <a:avLst/>
          <a:gdLst/>
          <a:ahLst/>
          <a:cxnLst/>
          <a:rect l="0" t="0" r="0" b="0"/>
          <a:pathLst>
            <a:path>
              <a:moveTo>
                <a:pt x="1117727" y="0"/>
              </a:moveTo>
              <a:lnTo>
                <a:pt x="1117727" y="178616"/>
              </a:lnTo>
              <a:lnTo>
                <a:pt x="0" y="178616"/>
              </a:lnTo>
              <a:lnTo>
                <a:pt x="0" y="3296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5DCC27-58C4-42BE-8F6E-7AFCBF5DDC06}">
      <dsp:nvSpPr>
        <dsp:cNvPr id="0" name=""/>
        <dsp:cNvSpPr/>
      </dsp:nvSpPr>
      <dsp:spPr>
        <a:xfrm>
          <a:off x="1836708" y="2676468"/>
          <a:ext cx="1412740" cy="329602"/>
        </a:xfrm>
        <a:custGeom>
          <a:avLst/>
          <a:gdLst/>
          <a:ahLst/>
          <a:cxnLst/>
          <a:rect l="0" t="0" r="0" b="0"/>
          <a:pathLst>
            <a:path>
              <a:moveTo>
                <a:pt x="1412740" y="0"/>
              </a:moveTo>
              <a:lnTo>
                <a:pt x="1412740" y="178616"/>
              </a:lnTo>
              <a:lnTo>
                <a:pt x="0" y="178616"/>
              </a:lnTo>
              <a:lnTo>
                <a:pt x="0" y="32960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5778AE-0728-4B05-AF16-550A2EBFE758}">
      <dsp:nvSpPr>
        <dsp:cNvPr id="0" name=""/>
        <dsp:cNvSpPr/>
      </dsp:nvSpPr>
      <dsp:spPr>
        <a:xfrm>
          <a:off x="2669691" y="1697783"/>
          <a:ext cx="579757" cy="2597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717"/>
              </a:lnTo>
              <a:lnTo>
                <a:pt x="579757" y="108717"/>
              </a:lnTo>
              <a:lnTo>
                <a:pt x="579757" y="2597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72ACD-3855-4E21-B8F8-38E750CB34E6}">
      <dsp:nvSpPr>
        <dsp:cNvPr id="0" name=""/>
        <dsp:cNvSpPr/>
      </dsp:nvSpPr>
      <dsp:spPr>
        <a:xfrm>
          <a:off x="922638" y="1697783"/>
          <a:ext cx="1747052" cy="259703"/>
        </a:xfrm>
        <a:custGeom>
          <a:avLst/>
          <a:gdLst/>
          <a:ahLst/>
          <a:cxnLst/>
          <a:rect l="0" t="0" r="0" b="0"/>
          <a:pathLst>
            <a:path>
              <a:moveTo>
                <a:pt x="1747052" y="0"/>
              </a:moveTo>
              <a:lnTo>
                <a:pt x="1747052" y="108717"/>
              </a:lnTo>
              <a:lnTo>
                <a:pt x="0" y="108717"/>
              </a:lnTo>
              <a:lnTo>
                <a:pt x="0" y="2597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10C38-06AD-4B93-BF1D-9CECBFED7C6D}">
      <dsp:nvSpPr>
        <dsp:cNvPr id="0" name=""/>
        <dsp:cNvSpPr/>
      </dsp:nvSpPr>
      <dsp:spPr>
        <a:xfrm>
          <a:off x="2669691" y="724168"/>
          <a:ext cx="1259223" cy="254634"/>
        </a:xfrm>
        <a:custGeom>
          <a:avLst/>
          <a:gdLst/>
          <a:ahLst/>
          <a:cxnLst/>
          <a:rect l="0" t="0" r="0" b="0"/>
          <a:pathLst>
            <a:path>
              <a:moveTo>
                <a:pt x="1259223" y="0"/>
              </a:moveTo>
              <a:lnTo>
                <a:pt x="1259223" y="103648"/>
              </a:lnTo>
              <a:lnTo>
                <a:pt x="0" y="103648"/>
              </a:lnTo>
              <a:lnTo>
                <a:pt x="0" y="25463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26975-2CAA-4A04-B36D-227B513F3556}">
      <dsp:nvSpPr>
        <dsp:cNvPr id="0" name=""/>
        <dsp:cNvSpPr/>
      </dsp:nvSpPr>
      <dsp:spPr>
        <a:xfrm>
          <a:off x="3209933" y="5186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Parálisis fláccida aguda</a:t>
          </a:r>
        </a:p>
      </dsp:txBody>
      <dsp:txXfrm>
        <a:off x="3209933" y="5186"/>
        <a:ext cx="1437962" cy="718981"/>
      </dsp:txXfrm>
    </dsp:sp>
    <dsp:sp modelId="{9882A566-790D-4B82-854A-C83EAE20FBD7}">
      <dsp:nvSpPr>
        <dsp:cNvPr id="0" name=""/>
        <dsp:cNvSpPr/>
      </dsp:nvSpPr>
      <dsp:spPr>
        <a:xfrm>
          <a:off x="1950710" y="978802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Signos de síndrome medular</a:t>
          </a:r>
        </a:p>
      </dsp:txBody>
      <dsp:txXfrm>
        <a:off x="1950710" y="978802"/>
        <a:ext cx="1437962" cy="718981"/>
      </dsp:txXfrm>
    </dsp:sp>
    <dsp:sp modelId="{3DDB75F5-DD3D-4321-ADB7-8316DDE38B30}">
      <dsp:nvSpPr>
        <dsp:cNvPr id="0" name=""/>
        <dsp:cNvSpPr/>
      </dsp:nvSpPr>
      <dsp:spPr>
        <a:xfrm>
          <a:off x="203657" y="1957486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 err="1"/>
            <a:t>Mielopatía</a:t>
          </a:r>
          <a:endParaRPr lang="es-CL" sz="1500" kern="1200" dirty="0"/>
        </a:p>
      </dsp:txBody>
      <dsp:txXfrm>
        <a:off x="203657" y="1957486"/>
        <a:ext cx="1437962" cy="718981"/>
      </dsp:txXfrm>
    </dsp:sp>
    <dsp:sp modelId="{4EE65843-096C-457F-A813-263AA86888A0}">
      <dsp:nvSpPr>
        <dsp:cNvPr id="0" name=""/>
        <dsp:cNvSpPr/>
      </dsp:nvSpPr>
      <dsp:spPr>
        <a:xfrm>
          <a:off x="2530467" y="1957486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ROT</a:t>
          </a:r>
        </a:p>
      </dsp:txBody>
      <dsp:txXfrm>
        <a:off x="2530467" y="1957486"/>
        <a:ext cx="1437962" cy="718981"/>
      </dsp:txXfrm>
    </dsp:sp>
    <dsp:sp modelId="{C0FF44F1-796F-42E9-813D-5748EEA3894E}">
      <dsp:nvSpPr>
        <dsp:cNvPr id="0" name=""/>
        <dsp:cNvSpPr/>
      </dsp:nvSpPr>
      <dsp:spPr>
        <a:xfrm>
          <a:off x="1117727" y="3006070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Compromiso ocular/bulbar</a:t>
          </a:r>
        </a:p>
      </dsp:txBody>
      <dsp:txXfrm>
        <a:off x="1117727" y="3006070"/>
        <a:ext cx="1437962" cy="718981"/>
      </dsp:txXfrm>
    </dsp:sp>
    <dsp:sp modelId="{AC52589B-8188-4AB9-8A79-04409984F92A}">
      <dsp:nvSpPr>
        <dsp:cNvPr id="0" name=""/>
        <dsp:cNvSpPr/>
      </dsp:nvSpPr>
      <dsp:spPr>
        <a:xfrm>
          <a:off x="0" y="4054654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Miastenia, botulismo</a:t>
          </a:r>
        </a:p>
      </dsp:txBody>
      <dsp:txXfrm>
        <a:off x="0" y="4054654"/>
        <a:ext cx="1437962" cy="718981"/>
      </dsp:txXfrm>
    </dsp:sp>
    <dsp:sp modelId="{2D66DDCD-337C-444A-A667-2FA8C778E9B0}">
      <dsp:nvSpPr>
        <dsp:cNvPr id="0" name=""/>
        <dsp:cNvSpPr/>
      </dsp:nvSpPr>
      <dsp:spPr>
        <a:xfrm>
          <a:off x="1865841" y="4054647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CPK, K+, </a:t>
          </a:r>
          <a:r>
            <a:rPr lang="es-CL" sz="1500" kern="1200" dirty="0" err="1"/>
            <a:t>Mioglobinuria</a:t>
          </a:r>
          <a:endParaRPr lang="es-CL" sz="1500" kern="1200" dirty="0"/>
        </a:p>
      </dsp:txBody>
      <dsp:txXfrm>
        <a:off x="1865841" y="4054647"/>
        <a:ext cx="1437962" cy="718981"/>
      </dsp:txXfrm>
    </dsp:sp>
    <dsp:sp modelId="{7B8C811C-BB8D-43A0-A182-1DFB4D6EABEB}">
      <dsp:nvSpPr>
        <dsp:cNvPr id="0" name=""/>
        <dsp:cNvSpPr/>
      </dsp:nvSpPr>
      <dsp:spPr>
        <a:xfrm>
          <a:off x="2160235" y="5115140"/>
          <a:ext cx="3282077" cy="89418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-CPK alta: </a:t>
          </a:r>
          <a:r>
            <a:rPr lang="es-CL" sz="1500" kern="1200" dirty="0" err="1"/>
            <a:t>miositis</a:t>
          </a:r>
          <a:r>
            <a:rPr lang="es-CL" sz="1500" kern="1200" dirty="0"/>
            <a:t> viral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-Alteraciones K+: Parálisis periódica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-CPK alta y </a:t>
          </a:r>
          <a:r>
            <a:rPr lang="es-CL" sz="1500" kern="1200" dirty="0" err="1"/>
            <a:t>mioglobinuria</a:t>
          </a:r>
          <a:r>
            <a:rPr lang="es-CL" sz="1500" kern="1200" dirty="0"/>
            <a:t>: </a:t>
          </a:r>
          <a:r>
            <a:rPr lang="es-CL" sz="1500" kern="1200" dirty="0" err="1"/>
            <a:t>rabdomiolisis</a:t>
          </a:r>
          <a:r>
            <a:rPr lang="es-CL" sz="1500" kern="1200" dirty="0"/>
            <a:t>  </a:t>
          </a:r>
        </a:p>
      </dsp:txBody>
      <dsp:txXfrm>
        <a:off x="2160235" y="5115140"/>
        <a:ext cx="3282077" cy="894182"/>
      </dsp:txXfrm>
    </dsp:sp>
    <dsp:sp modelId="{A671B9BE-ED87-42AC-BF31-CD1DE1DA4BF3}">
      <dsp:nvSpPr>
        <dsp:cNvPr id="0" name=""/>
        <dsp:cNvSpPr/>
      </dsp:nvSpPr>
      <dsp:spPr>
        <a:xfrm>
          <a:off x="5721752" y="3006070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Manifestaciones simétricas</a:t>
          </a:r>
        </a:p>
      </dsp:txBody>
      <dsp:txXfrm>
        <a:off x="5721752" y="3006070"/>
        <a:ext cx="1437962" cy="718981"/>
      </dsp:txXfrm>
    </dsp:sp>
    <dsp:sp modelId="{F138C59F-74F5-4DD6-A7B0-EB6008781B88}">
      <dsp:nvSpPr>
        <dsp:cNvPr id="0" name=""/>
        <dsp:cNvSpPr/>
      </dsp:nvSpPr>
      <dsp:spPr>
        <a:xfrm>
          <a:off x="4533348" y="4264366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Polio/Polio-</a:t>
          </a:r>
          <a:r>
            <a:rPr lang="es-CL" sz="1500" kern="1200" dirty="0" err="1"/>
            <a:t>like</a:t>
          </a:r>
          <a:endParaRPr lang="es-CL" sz="1500" kern="1200" dirty="0"/>
        </a:p>
      </dsp:txBody>
      <dsp:txXfrm>
        <a:off x="4533348" y="4264366"/>
        <a:ext cx="1437962" cy="718981"/>
      </dsp:txXfrm>
    </dsp:sp>
    <dsp:sp modelId="{90A61463-3435-4391-B98E-83FE652A37BC}">
      <dsp:nvSpPr>
        <dsp:cNvPr id="0" name=""/>
        <dsp:cNvSpPr/>
      </dsp:nvSpPr>
      <dsp:spPr>
        <a:xfrm>
          <a:off x="7119854" y="4264366"/>
          <a:ext cx="1437962" cy="7189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500" kern="1200" dirty="0"/>
            <a:t>SGB</a:t>
          </a:r>
        </a:p>
      </dsp:txBody>
      <dsp:txXfrm>
        <a:off x="7119854" y="4264366"/>
        <a:ext cx="1437962" cy="718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10E64-6505-46CA-B2EA-60ACAA04E7FB}" type="datetimeFigureOut">
              <a:rPr lang="es-CL" smtClean="0"/>
              <a:t>08-05-23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0AF98-ABEB-47A9-9B78-A5CA6040939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171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 err="1"/>
              <a:t>Osserman</a:t>
            </a:r>
            <a:r>
              <a:rPr lang="es-CL" baseline="0" dirty="0"/>
              <a:t> </a:t>
            </a:r>
            <a:r>
              <a:rPr lang="es-CL" baseline="0" dirty="0" err="1"/>
              <a:t>modificacion</a:t>
            </a:r>
            <a:r>
              <a:rPr lang="es-CL" baseline="0" dirty="0"/>
              <a:t> de la </a:t>
            </a:r>
            <a:r>
              <a:rPr lang="es-CL" baseline="0" dirty="0" err="1"/>
              <a:t>clasica</a:t>
            </a:r>
            <a:r>
              <a:rPr lang="es-CL" baseline="0" dirty="0"/>
              <a:t> / la de la MGFA es la que se usa en la </a:t>
            </a:r>
            <a:r>
              <a:rPr lang="es-CL" baseline="0" dirty="0" err="1"/>
              <a:t>mayoria</a:t>
            </a:r>
            <a:r>
              <a:rPr lang="es-CL" baseline="0" dirty="0"/>
              <a:t> de las investigaciones</a:t>
            </a:r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20887-8776-4A2D-A56A-367D8B7DD2C1}" type="slidenum">
              <a:rPr lang="es-CL" smtClean="0"/>
              <a:t>69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3756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t>8/5/23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7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6.png"/><Relationship Id="rId4" Type="http://schemas.openxmlformats.org/officeDocument/2006/relationships/diagramData" Target="../diagrams/data2.xml"/><Relationship Id="rId9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image" Target="../media/image3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5" Type="http://schemas.openxmlformats.org/officeDocument/2006/relationships/image" Target="../media/image3.png"/><Relationship Id="rId4" Type="http://schemas.openxmlformats.org/officeDocument/2006/relationships/image" Target="../media/image4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5" Type="http://schemas.openxmlformats.org/officeDocument/2006/relationships/image" Target="../media/image3.png"/><Relationship Id="rId4" Type="http://schemas.openxmlformats.org/officeDocument/2006/relationships/image" Target="../media/image4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5" Type="http://schemas.openxmlformats.org/officeDocument/2006/relationships/image" Target="../media/image3.png"/><Relationship Id="rId4" Type="http://schemas.openxmlformats.org/officeDocument/2006/relationships/image" Target="../media/image4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3314" y="2420888"/>
            <a:ext cx="7772400" cy="1470025"/>
          </a:xfrm>
        </p:spPr>
        <p:txBody>
          <a:bodyPr/>
          <a:lstStyle/>
          <a:p>
            <a:r>
              <a:rPr lang="es-CL" b="1" dirty="0"/>
              <a:t>Trastornos Motores 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23728" y="4581128"/>
            <a:ext cx="6400800" cy="1752600"/>
          </a:xfrm>
        </p:spPr>
        <p:txBody>
          <a:bodyPr/>
          <a:lstStyle/>
          <a:p>
            <a:r>
              <a:rPr lang="es-CL" dirty="0"/>
              <a:t>Patricio Lacaux Uribe</a:t>
            </a:r>
          </a:p>
          <a:p>
            <a:r>
              <a:rPr lang="es-CL" dirty="0"/>
              <a:t>Neurólogo infantil</a:t>
            </a:r>
          </a:p>
          <a:p>
            <a:r>
              <a:rPr lang="es-CL" dirty="0"/>
              <a:t>Mayo </a:t>
            </a:r>
            <a:r>
              <a:rPr lang="es-CL"/>
              <a:t>de 2023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963"/>
            <a:ext cx="2146760" cy="1559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24322"/>
            <a:ext cx="2352675" cy="19431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1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65"/>
    </mc:Choice>
    <mc:Fallback xmlns="">
      <p:transition spd="slow" advTm="1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CL" dirty="0"/>
              <a:t>CLASIFICACIÓN DE PC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1340768"/>
            <a:ext cx="6264696" cy="3024336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CL" dirty="0"/>
              <a:t>ESPÁSTICA</a:t>
            </a:r>
          </a:p>
          <a:p>
            <a:r>
              <a:rPr lang="es-CL" dirty="0"/>
              <a:t>EXTRAPIRAMIDAL O DISKINETICA</a:t>
            </a:r>
          </a:p>
          <a:p>
            <a:r>
              <a:rPr lang="es-CL" dirty="0"/>
              <a:t>MIXTA</a:t>
            </a:r>
          </a:p>
          <a:p>
            <a:r>
              <a:rPr lang="es-CL" dirty="0"/>
              <a:t>ATÁXICA</a:t>
            </a:r>
          </a:p>
          <a:p>
            <a:r>
              <a:rPr lang="es-CL" dirty="0"/>
              <a:t>HIPOTÓNICA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7"/>
    </mc:Choice>
    <mc:Fallback xmlns="">
      <p:transition spd="slow" advTm="5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0"/>
            <a:ext cx="47148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714750"/>
            <a:ext cx="47196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92"/>
    </mc:Choice>
    <mc:Fallback xmlns="">
      <p:transition spd="slow" advTm="8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PATRONES MOTORES PREDICTORES DE PC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9" y="1552576"/>
            <a:ext cx="6697991" cy="427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54" y="1552575"/>
            <a:ext cx="2543944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19"/>
    </mc:Choice>
    <mc:Fallback xmlns="">
      <p:transition spd="slow" advTm="52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52400"/>
            <a:ext cx="50038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7"/>
    </mc:Choice>
    <mc:Fallback xmlns="">
      <p:transition spd="slow" advTm="2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l" eaLnBrk="1" hangingPunct="1"/>
            <a:r>
              <a:rPr lang="es-ES" altLang="en-US" sz="4000" dirty="0"/>
              <a:t>¿CÓMO SE HACE EL DIAGNÓSTICO DE PC?</a:t>
            </a:r>
          </a:p>
        </p:txBody>
      </p:sp>
      <p:sp>
        <p:nvSpPr>
          <p:cNvPr id="14339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68960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s-ES" altLang="en-US" sz="3000" dirty="0"/>
              <a:t>El diagnóstico de PC es clínico, pero las guías internacionales recomiendan que todos los casos deben ser investigados con </a:t>
            </a:r>
            <a:r>
              <a:rPr lang="es-ES" altLang="en-US" sz="3000" dirty="0" err="1"/>
              <a:t>neuroimagen</a:t>
            </a:r>
            <a:r>
              <a:rPr lang="es-ES" altLang="en-US" sz="3000" dirty="0"/>
              <a:t>. Otros exámenes deben ser evaluados caso a caso</a:t>
            </a: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s-ES" altLang="en-US" sz="26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s-ES" altLang="en-US" sz="3000" dirty="0"/>
              <a:t>“SE DEBE TENER UNA HISTORÍA CLÍNICA, CUADRO CLÍNICO Y NEUROIMAGEN COHERENTE”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09"/>
    </mc:Choice>
    <mc:Fallback xmlns="">
      <p:transition spd="slow" advTm="84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TRASTORNOS ASOCIADOS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s-CL" dirty="0"/>
              <a:t>Discapacidad intelectual (50%) y otros trastornos del neurodesarrollo</a:t>
            </a:r>
          </a:p>
          <a:p>
            <a:r>
              <a:rPr lang="es-CL" dirty="0"/>
              <a:t>Epilepsia (25-30%)</a:t>
            </a:r>
          </a:p>
          <a:p>
            <a:r>
              <a:rPr lang="es-CL" dirty="0"/>
              <a:t>Déficit visual (50%) y auditivo (10-15%)</a:t>
            </a:r>
          </a:p>
          <a:p>
            <a:r>
              <a:rPr lang="es-CL" dirty="0"/>
              <a:t>Trastornos psiquiátricos y trastornos del sueño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6"/>
    </mc:Choice>
    <mc:Fallback xmlns="">
      <p:transition spd="slow" advTm="4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COMPLICACIONES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s-CL" dirty="0"/>
              <a:t>Ortopédicas</a:t>
            </a:r>
          </a:p>
          <a:p>
            <a:r>
              <a:rPr lang="es-CL" dirty="0"/>
              <a:t>Digestivas</a:t>
            </a:r>
          </a:p>
          <a:p>
            <a:r>
              <a:rPr lang="es-CL" dirty="0"/>
              <a:t>Respiratorias</a:t>
            </a:r>
          </a:p>
          <a:p>
            <a:r>
              <a:rPr lang="es-CL" dirty="0"/>
              <a:t>Bucodentales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8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26"/>
    </mc:Choice>
    <mc:Fallback xmlns="">
      <p:transition spd="slow" advTm="42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s-CL" dirty="0"/>
              <a:t>Objetivo principal: lograr el </a:t>
            </a:r>
            <a:r>
              <a:rPr lang="es-CL" b="1" dirty="0"/>
              <a:t>máximo nivel de independencia o autonomía </a:t>
            </a:r>
            <a:endParaRPr lang="es-CL" dirty="0"/>
          </a:p>
          <a:p>
            <a:r>
              <a:rPr lang="es-CL" dirty="0"/>
              <a:t>El tratamiento debe estar dirigido a:</a:t>
            </a:r>
          </a:p>
          <a:p>
            <a:pPr>
              <a:buFontTx/>
              <a:buChar char="-"/>
            </a:pPr>
            <a:r>
              <a:rPr lang="es-CL" dirty="0"/>
              <a:t>Optimizar función</a:t>
            </a:r>
          </a:p>
          <a:p>
            <a:pPr>
              <a:buFontTx/>
              <a:buChar char="-"/>
            </a:pPr>
            <a:r>
              <a:rPr lang="es-CL" dirty="0"/>
              <a:t>Tratar síntomas propios de la PC</a:t>
            </a:r>
          </a:p>
          <a:p>
            <a:pPr>
              <a:buFontTx/>
              <a:buChar char="-"/>
            </a:pPr>
            <a:r>
              <a:rPr lang="es-CL" dirty="0"/>
              <a:t>Manejo de trastornos asociados</a:t>
            </a:r>
          </a:p>
          <a:p>
            <a:pPr>
              <a:buFontTx/>
              <a:buChar char="-"/>
            </a:pPr>
            <a:r>
              <a:rPr lang="es-CL" dirty="0"/>
              <a:t>Manejo de complicaciones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2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50"/>
    </mc:Choice>
    <mc:Fallback xmlns="">
      <p:transition spd="slow" advTm="8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b="1" dirty="0"/>
              <a:t>SINDROME HIPOTÓNICO RN - LACTANTE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2"/>
    </mc:Choice>
    <mc:Fallback xmlns="">
      <p:transition spd="slow" advTm="1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DEFINICIONES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338261"/>
            <a:ext cx="8640960" cy="4178971"/>
          </a:xfrm>
          <a:solidFill>
            <a:schemeClr val="bg2">
              <a:lumMod val="9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CL" b="1" dirty="0"/>
              <a:t>Hipotonía </a:t>
            </a:r>
            <a:r>
              <a:rPr lang="es-CL" dirty="0"/>
              <a:t>=</a:t>
            </a:r>
            <a:r>
              <a:rPr lang="es-CL" b="1" dirty="0"/>
              <a:t> </a:t>
            </a:r>
            <a:r>
              <a:rPr lang="es-CL" dirty="0"/>
              <a:t>disminución del tono muscular o grado de contracción que mantienen los músculos en reposo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Signo de disfunción neurológica más frecuente en el recién nacido y lactante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Es también signo de enfermedades sistémicas graves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CL" dirty="0"/>
              <a:t>Es parte normal en ciertos periodos del desarrollo</a:t>
            </a:r>
          </a:p>
          <a:p>
            <a:pPr marL="0" indent="0">
              <a:buNone/>
            </a:pPr>
            <a:r>
              <a:rPr lang="es-CL" dirty="0"/>
              <a:t>    - </a:t>
            </a:r>
            <a:r>
              <a:rPr lang="es-CL" dirty="0" err="1"/>
              <a:t>Prematurez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1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2"/>
    </mc:Choice>
    <mc:Fallback xmlns="">
      <p:transition spd="slow" advTm="52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TEMARIO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s-CL" sz="2800" dirty="0"/>
              <a:t>Introducción</a:t>
            </a:r>
          </a:p>
          <a:p>
            <a:pPr marL="514350" indent="-514350">
              <a:buAutoNum type="arabicPeriod"/>
            </a:pPr>
            <a:r>
              <a:rPr lang="es-CL" sz="2800" dirty="0"/>
              <a:t>Parálisis cerebral</a:t>
            </a:r>
          </a:p>
          <a:p>
            <a:pPr marL="514350" indent="-514350">
              <a:buAutoNum type="arabicPeriod"/>
            </a:pPr>
            <a:r>
              <a:rPr lang="es-CL" sz="2800" dirty="0"/>
              <a:t>Síndrome hipotónico</a:t>
            </a:r>
          </a:p>
          <a:p>
            <a:pPr marL="514350" indent="-514350">
              <a:buAutoNum type="arabicPeriod"/>
            </a:pPr>
            <a:r>
              <a:rPr lang="es-CL" sz="2800" dirty="0"/>
              <a:t>Parálisis flácida aguda</a:t>
            </a:r>
          </a:p>
          <a:p>
            <a:pPr marL="514350" indent="-514350">
              <a:buAutoNum type="arabicPeriod"/>
            </a:pPr>
            <a:r>
              <a:rPr lang="es-CL" sz="2800" dirty="0"/>
              <a:t>Algunas enfermedades neuromusculares frecuentes:</a:t>
            </a:r>
          </a:p>
          <a:p>
            <a:pPr>
              <a:buFontTx/>
              <a:buChar char="-"/>
            </a:pPr>
            <a:r>
              <a:rPr lang="es-CL" sz="2800" dirty="0"/>
              <a:t>Atrofia muscular espinal</a:t>
            </a:r>
          </a:p>
          <a:p>
            <a:pPr>
              <a:buFontTx/>
              <a:buChar char="-"/>
            </a:pPr>
            <a:r>
              <a:rPr lang="es-CL" sz="2800" dirty="0"/>
              <a:t>Síndrome de </a:t>
            </a:r>
            <a:r>
              <a:rPr lang="es-CL" sz="2800" dirty="0" err="1"/>
              <a:t>Guillain</a:t>
            </a:r>
            <a:r>
              <a:rPr lang="es-CL" sz="2800" dirty="0"/>
              <a:t> Barré</a:t>
            </a:r>
          </a:p>
          <a:p>
            <a:pPr>
              <a:buFontTx/>
              <a:buChar char="-"/>
            </a:pPr>
            <a:r>
              <a:rPr lang="es-CL" sz="2800" dirty="0" err="1"/>
              <a:t>Mistenia</a:t>
            </a:r>
            <a:r>
              <a:rPr lang="es-CL" sz="2800" dirty="0"/>
              <a:t> </a:t>
            </a:r>
            <a:r>
              <a:rPr lang="es-CL" sz="2800" dirty="0" err="1"/>
              <a:t>Gravis</a:t>
            </a:r>
            <a:endParaRPr lang="es-CL" sz="2800" dirty="0"/>
          </a:p>
          <a:p>
            <a:pPr>
              <a:buFontTx/>
              <a:buChar char="-"/>
            </a:pPr>
            <a:r>
              <a:rPr lang="es-CL" sz="2800" dirty="0"/>
              <a:t>Distrofia muscular de </a:t>
            </a:r>
            <a:r>
              <a:rPr lang="es-CL" sz="2800" dirty="0" err="1"/>
              <a:t>Duchenne</a:t>
            </a:r>
            <a:endParaRPr lang="es-CL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24"/>
    </mc:Choice>
    <mc:Fallback xmlns="">
      <p:transition spd="slow" advTm="31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EXPLORACIÓN: POSICIÓN DE RANA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4" y="1340768"/>
            <a:ext cx="438704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96952"/>
            <a:ext cx="4104456" cy="357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3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4"/>
    </mc:Choice>
    <mc:Fallback xmlns="">
      <p:transition spd="slow" advTm="3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EXPLORACIÓN: TRACCIÓN EESS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60175"/>
            <a:ext cx="36576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78" y="1700808"/>
            <a:ext cx="47529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0"/>
    </mc:Choice>
    <mc:Fallback xmlns="">
      <p:transition spd="slow" advTm="2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s-CL" dirty="0"/>
              <a:t>EXPLORACIÓN: SUSPENSIÓN VERTICAL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2376264" cy="511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61" y="1916832"/>
            <a:ext cx="29241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8"/>
    </mc:Choice>
    <mc:Fallback xmlns="">
      <p:transition spd="slow" advTm="1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EXPLORACIÓN: SUSPENSIÓN HORIZONTAL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36385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3600400" cy="33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9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1"/>
    </mc:Choice>
    <mc:Fallback xmlns="">
      <p:transition spd="slow" advTm="1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EXPLORACIÓN: MOVILIZACIÓN PASIVA EXTREMIDADES</a:t>
            </a: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38404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esultado de imagen para MOVIENDO PIERNA EN LACTAN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07" y="1916832"/>
            <a:ext cx="339252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4"/>
    </mc:Choice>
    <mc:Fallback xmlns="">
      <p:transition spd="slow" advTm="17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CL" dirty="0"/>
              <a:t>ETIOLOGÍA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75432"/>
              </p:ext>
            </p:extLst>
          </p:nvPr>
        </p:nvGraphicFramePr>
        <p:xfrm>
          <a:off x="1475656" y="1052736"/>
          <a:ext cx="60960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I. CENTRALES (70-80%)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ENCEFALOPATÍAS NO PROGRESIVAS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ENCEFALOPATÍA</a:t>
                      </a:r>
                      <a:r>
                        <a:rPr lang="es-CL" baseline="0" dirty="0"/>
                        <a:t> HIPÓXICO-ISQUÉMICA (PRINCIPAL CAUSA)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ACV ISQUÉMICO O  HEMORRÁGICO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TORCH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MALFORMACIONES DEL SNC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CAUSA GENÉTICA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SÍNDROME</a:t>
                      </a:r>
                      <a:r>
                        <a:rPr lang="es-CL" baseline="0" dirty="0"/>
                        <a:t> DE DOWN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PRADER WILLI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ERRORES</a:t>
                      </a:r>
                      <a:r>
                        <a:rPr lang="es-CL" baseline="0" dirty="0"/>
                        <a:t> INNATOS DEL METABOLISMO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AMINOACIDOPATÍAS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ACIDURIAS ORGÁNICAS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ESPECTRO  ZELLWEGER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HIPOTONÍA CONGÉNITA BENIGNA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3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08"/>
    </mc:Choice>
    <mc:Fallback xmlns="">
      <p:transition spd="slow" advTm="6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es-CL" dirty="0"/>
              <a:t>ETIOLOGÍA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793877"/>
              </p:ext>
            </p:extLst>
          </p:nvPr>
        </p:nvGraphicFramePr>
        <p:xfrm>
          <a:off x="1547664" y="116632"/>
          <a:ext cx="5856312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6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II.</a:t>
                      </a:r>
                      <a:r>
                        <a:rPr lang="es-CL" baseline="0" dirty="0"/>
                        <a:t> PERIFÉRICAS (20-30%)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baseline="0" dirty="0"/>
                        <a:t>MOTONEURONA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ATROFIA</a:t>
                      </a:r>
                      <a:r>
                        <a:rPr lang="es-CL" baseline="0" dirty="0"/>
                        <a:t> MUSCULAR ESPINAL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POLIOMIELITIS</a:t>
                      </a:r>
                      <a:r>
                        <a:rPr lang="es-CL" baseline="0" dirty="0"/>
                        <a:t> / POLIO-LIKE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SÍNDROME</a:t>
                      </a:r>
                      <a:r>
                        <a:rPr lang="es-CL" baseline="0" dirty="0"/>
                        <a:t> MOEBIUS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RAÍCES</a:t>
                      </a:r>
                      <a:r>
                        <a:rPr lang="es-CL" baseline="0" dirty="0"/>
                        <a:t> Y NERVIOS PERIFÉRICOS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CHARCOT</a:t>
                      </a:r>
                      <a:r>
                        <a:rPr lang="es-CL" baseline="0" dirty="0"/>
                        <a:t> MARIE TOOTH (CMT-III O DÉJERINE SOTTAS)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TRASTORNOS</a:t>
                      </a:r>
                      <a:r>
                        <a:rPr lang="es-CL" baseline="0" dirty="0"/>
                        <a:t> DE LA UNIÓN NEUROMUSCULAR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MIASTENIA</a:t>
                      </a:r>
                      <a:r>
                        <a:rPr lang="es-CL" baseline="0" dirty="0"/>
                        <a:t> NEONATAL TRANSITORIA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SINDROMES MIASTÉNICOS CONGÉNITOS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BOTULISMO</a:t>
                      </a:r>
                      <a:r>
                        <a:rPr lang="es-CL" baseline="0" dirty="0"/>
                        <a:t> DEL LACTANTE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ENFERMEDADES MUSCULARES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0424">
                <a:tc>
                  <a:txBody>
                    <a:bodyPr/>
                    <a:lstStyle/>
                    <a:p>
                      <a:r>
                        <a:rPr lang="es-CL" dirty="0"/>
                        <a:t>MIOPATÍAS CONGÉNITAS (NEMALÍNICA, CON CORES, CENTRONUCLEAR)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0424">
                <a:tc>
                  <a:txBody>
                    <a:bodyPr/>
                    <a:lstStyle/>
                    <a:p>
                      <a:r>
                        <a:rPr lang="es-CL" dirty="0"/>
                        <a:t>MIOPATÍAS METABÓLICAS (GLUCOGENOSIS, DEFECTOS OXIDACIÓN AC GRASOS – CARNITINA, MITOCONDRIALES)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DISTROFIAS</a:t>
                      </a:r>
                      <a:r>
                        <a:rPr lang="es-CL" baseline="0" dirty="0"/>
                        <a:t> MUSCULARES CONGÉNITAS  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0242">
                <a:tc>
                  <a:txBody>
                    <a:bodyPr/>
                    <a:lstStyle/>
                    <a:p>
                      <a:r>
                        <a:rPr lang="es-CL" dirty="0"/>
                        <a:t>DISTROFIA MIOTÓNICA NEONATAL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5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77"/>
    </mc:Choice>
    <mc:Fallback xmlns="">
      <p:transition spd="slow" advTm="115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10284"/>
          </a:xfrm>
        </p:spPr>
        <p:txBody>
          <a:bodyPr/>
          <a:lstStyle/>
          <a:p>
            <a:r>
              <a:rPr lang="es-CL" dirty="0"/>
              <a:t>CENTRAL VS PERIFÉRICA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897674"/>
              </p:ext>
            </p:extLst>
          </p:nvPr>
        </p:nvGraphicFramePr>
        <p:xfrm>
          <a:off x="179512" y="1052736"/>
          <a:ext cx="8856984" cy="543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8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INDICADORES</a:t>
                      </a:r>
                      <a:r>
                        <a:rPr lang="es-CL" baseline="0" dirty="0"/>
                        <a:t> CAUSA CENTRAL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INDICADORES CAUSA PERIFÉRICA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HISTORIA (EJ:</a:t>
                      </a:r>
                      <a:r>
                        <a:rPr lang="es-CL" baseline="0" dirty="0"/>
                        <a:t> </a:t>
                      </a:r>
                      <a:r>
                        <a:rPr lang="es-CL" dirty="0"/>
                        <a:t>EMBARAZO PATOLÓGICO</a:t>
                      </a:r>
                      <a:r>
                        <a:rPr lang="es-CL" baseline="0" dirty="0"/>
                        <a:t>  O RCIU O INFECCIÓN MATERNA – ASFIXIA) 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HISTORIA ( </a:t>
                      </a:r>
                      <a:r>
                        <a:rPr lang="es-CL" dirty="0" err="1"/>
                        <a:t>Ej</a:t>
                      </a:r>
                      <a:r>
                        <a:rPr lang="es-CL" dirty="0"/>
                        <a:t>: ANTECEDENTES FAMILIARES ENF</a:t>
                      </a:r>
                      <a:r>
                        <a:rPr lang="es-CL" baseline="0" dirty="0"/>
                        <a:t> NEUROMUSCULARES  - MOV FETALES DISMINUÍDOS)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DISMORFIAS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SIN</a:t>
                      </a:r>
                      <a:r>
                        <a:rPr lang="es-CL" baseline="0" dirty="0"/>
                        <a:t> DISMORFIAS (EXCEPTO OSTEOARTICULARES)</a:t>
                      </a:r>
                      <a:r>
                        <a:rPr lang="es-CL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MACRO-MICROCEFALIA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NORMOCRÁNEO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COMPROMISO</a:t>
                      </a:r>
                      <a:r>
                        <a:rPr lang="es-CL" baseline="0" dirty="0"/>
                        <a:t> DE CONCIENCIA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SIN COMPROMISO CONCIENCIA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DÉFICIT</a:t>
                      </a:r>
                      <a:r>
                        <a:rPr lang="es-CL" baseline="0" dirty="0"/>
                        <a:t> SENSORIALES (SORDERA – AMAUROSIS)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COMPROMISO FACIAL</a:t>
                      </a:r>
                      <a:r>
                        <a:rPr lang="es-CL" baseline="0" dirty="0"/>
                        <a:t> Y/O BULBAR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rgbClr val="FF0000"/>
                          </a:solidFill>
                        </a:rPr>
                        <a:t>DEBILIDAD MUSCULAR ESCASA O AUSENTE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>
                          <a:solidFill>
                            <a:srgbClr val="FF0000"/>
                          </a:solidFill>
                        </a:rPr>
                        <a:t>DEBILIDAD MUSCULAR</a:t>
                      </a:r>
                      <a:r>
                        <a:rPr lang="es-CL" baseline="0" dirty="0">
                          <a:solidFill>
                            <a:srgbClr val="FF0000"/>
                          </a:solidFill>
                        </a:rPr>
                        <a:t> ACENTUADA</a:t>
                      </a:r>
                      <a:endParaRPr lang="es-CL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HIPERTONÍA DISTAL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SIN</a:t>
                      </a:r>
                      <a:r>
                        <a:rPr lang="es-CL" baseline="0" dirty="0"/>
                        <a:t> HIPERTONÍA DISTAL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HIPERREFLEXIA OSTEOTENDÍNEA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HIPO O ARREFLEXIA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R ARCAICOS ASIMÉTRICOS</a:t>
                      </a:r>
                      <a:r>
                        <a:rPr lang="es-CL" baseline="0" dirty="0"/>
                        <a:t> O ACENTUADOS O PERSISTENTES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R ARCAICOS DISMINUIDOS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CRISIS</a:t>
                      </a:r>
                      <a:r>
                        <a:rPr lang="es-CL" baseline="0" dirty="0"/>
                        <a:t> EPILÉPTICAS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AUSENCIA DE CRISIS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6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097"/>
    </mc:Choice>
    <mc:Fallback xmlns="">
      <p:transition spd="slow" advTm="16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20880" cy="520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s-CL" dirty="0"/>
              <a:t>MÉTODOS DIAGNÓSTICOS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7"/>
    </mc:Choice>
    <mc:Fallback xmlns="">
      <p:transition spd="slow" advTm="31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427168" cy="490066"/>
          </a:xfrm>
        </p:spPr>
        <p:txBody>
          <a:bodyPr>
            <a:normAutofit fontScale="90000"/>
          </a:bodyPr>
          <a:lstStyle/>
          <a:p>
            <a:r>
              <a:rPr lang="es-CL" dirty="0"/>
              <a:t>ENFRENTAMIENTO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82496918"/>
              </p:ext>
            </p:extLst>
          </p:nvPr>
        </p:nvGraphicFramePr>
        <p:xfrm>
          <a:off x="467544" y="764704"/>
          <a:ext cx="849694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0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93"/>
    </mc:Choice>
    <mc:Fallback xmlns="">
      <p:transition spd="slow" advTm="143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b="1" dirty="0"/>
              <a:t>INTRODUCCIÓN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"/>
    </mc:Choice>
    <mc:Fallback xmlns="">
      <p:transition spd="slow" advTm="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b="1" dirty="0"/>
              <a:t>PARÁLISIS FLÁCCIDA AGUDA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1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2"/>
    </mc:Choice>
    <mc:Fallback xmlns="">
      <p:transition spd="slow" advTm="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DEFINICIONES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1297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s-ES_tradnl" b="1" i="1" dirty="0"/>
              <a:t>Parálisis: </a:t>
            </a:r>
            <a:r>
              <a:rPr lang="es-ES_tradnl" dirty="0"/>
              <a:t>debilidad, pérdida de movimientos voluntarios</a:t>
            </a:r>
          </a:p>
          <a:p>
            <a:r>
              <a:rPr lang="es-ES_tradnl" b="1" i="1" dirty="0"/>
              <a:t>Fláccida:</a:t>
            </a:r>
            <a:r>
              <a:rPr lang="es-ES_tradnl" dirty="0"/>
              <a:t> pérdida del tono muscular, </a:t>
            </a:r>
            <a:r>
              <a:rPr lang="es-CL" dirty="0"/>
              <a:t>(</a:t>
            </a:r>
            <a:r>
              <a:rPr lang="es-ES_tradnl" dirty="0"/>
              <a:t>opuesto a espástico o rígido)</a:t>
            </a:r>
            <a:endParaRPr lang="es-ES_tradnl" b="1" i="1" dirty="0"/>
          </a:p>
          <a:p>
            <a:r>
              <a:rPr lang="es-ES_tradnl" b="1" i="1" dirty="0"/>
              <a:t>Aguda: </a:t>
            </a:r>
            <a:r>
              <a:rPr lang="es-ES_tradnl" dirty="0"/>
              <a:t>rápida progresión de parálisis desde el inicio hasta el nadir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2"/>
    </mc:Choice>
    <mc:Fallback xmlns="">
      <p:transition spd="slow" advTm="34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s-CL" dirty="0"/>
              <a:t>ETIOLOGÍA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683591"/>
              </p:ext>
            </p:extLst>
          </p:nvPr>
        </p:nvGraphicFramePr>
        <p:xfrm>
          <a:off x="179512" y="692696"/>
          <a:ext cx="8784976" cy="5916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7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462"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LOCALIZACIÓN ANATÓMICA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dirty="0"/>
                        <a:t>ENFERMEDAD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3236">
                <a:tc>
                  <a:txBody>
                    <a:bodyPr/>
                    <a:lstStyle/>
                    <a:p>
                      <a:r>
                        <a:rPr lang="es-CL" dirty="0"/>
                        <a:t>MÉDULA ESPINAL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dirty="0"/>
                        <a:t>Injuria</a:t>
                      </a:r>
                      <a:r>
                        <a:rPr lang="es-ES_tradnl" sz="1800" baseline="0" dirty="0"/>
                        <a:t> traumática espinal, absceso epidural, hematoma, </a:t>
                      </a:r>
                      <a:r>
                        <a:rPr lang="es-ES_tradnl" sz="1800" baseline="0" dirty="0" err="1"/>
                        <a:t>discitis</a:t>
                      </a:r>
                      <a:r>
                        <a:rPr lang="es-ES_tradnl" sz="1800" baseline="0" dirty="0"/>
                        <a:t>, Infarto de arteria espinal anterior, mielitis transversa</a:t>
                      </a:r>
                      <a:endParaRPr lang="es-ES_tradnl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236">
                <a:tc>
                  <a:txBody>
                    <a:bodyPr/>
                    <a:lstStyle/>
                    <a:p>
                      <a:r>
                        <a:rPr lang="es-CL" dirty="0"/>
                        <a:t>ASTA ANTERIOR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ES_tradnl" sz="1800" dirty="0"/>
                        <a:t>Poliomielitis,</a:t>
                      </a:r>
                      <a:r>
                        <a:rPr lang="es-ES_tradnl" sz="1800" baseline="0" dirty="0"/>
                        <a:t> poliomielitis asociado a vacuna, mielitis </a:t>
                      </a:r>
                      <a:r>
                        <a:rPr lang="es-ES_tradnl" sz="1800" baseline="0" dirty="0" err="1"/>
                        <a:t>enteroviral</a:t>
                      </a:r>
                      <a:r>
                        <a:rPr lang="es-ES_tradnl" sz="1800" baseline="0" dirty="0"/>
                        <a:t> o polio </a:t>
                      </a:r>
                      <a:r>
                        <a:rPr lang="es-ES_tradnl" sz="1800" baseline="0" dirty="0" err="1"/>
                        <a:t>like</a:t>
                      </a:r>
                      <a:r>
                        <a:rPr lang="es-ES_tradnl" sz="1800" baseline="0" dirty="0"/>
                        <a:t> (EV 68, EV71) 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3236">
                <a:tc>
                  <a:txBody>
                    <a:bodyPr/>
                    <a:lstStyle/>
                    <a:p>
                      <a:r>
                        <a:rPr lang="es-CL" dirty="0"/>
                        <a:t>RAÍCES/ NERVIOS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Síndrome </a:t>
                      </a:r>
                      <a:r>
                        <a:rPr lang="es-CL" dirty="0" err="1"/>
                        <a:t>Guillain</a:t>
                      </a:r>
                      <a:r>
                        <a:rPr lang="es-CL" baseline="0" dirty="0"/>
                        <a:t> Barré, </a:t>
                      </a:r>
                      <a:r>
                        <a:rPr lang="es-CL" baseline="0" dirty="0" err="1"/>
                        <a:t>porfiria</a:t>
                      </a:r>
                      <a:r>
                        <a:rPr lang="es-CL" baseline="0" dirty="0"/>
                        <a:t>, difteria, metales pesados, </a:t>
                      </a:r>
                      <a:r>
                        <a:rPr lang="es-CL" baseline="0" dirty="0" err="1"/>
                        <a:t>polirradiculopatía</a:t>
                      </a:r>
                      <a:r>
                        <a:rPr lang="es-CL" baseline="0" dirty="0"/>
                        <a:t> por CMV, </a:t>
                      </a:r>
                      <a:r>
                        <a:rPr lang="es-CL" baseline="0" dirty="0" err="1"/>
                        <a:t>polineuropatía</a:t>
                      </a:r>
                      <a:r>
                        <a:rPr lang="es-CL" baseline="0" dirty="0"/>
                        <a:t> del paciente crítico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3236">
                <a:tc>
                  <a:txBody>
                    <a:bodyPr/>
                    <a:lstStyle/>
                    <a:p>
                      <a:r>
                        <a:rPr lang="es-CL" dirty="0"/>
                        <a:t>UNIÓN NEUROMUSCULAR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Miastenia</a:t>
                      </a:r>
                      <a:r>
                        <a:rPr lang="es-CL" baseline="0" dirty="0"/>
                        <a:t> </a:t>
                      </a:r>
                      <a:r>
                        <a:rPr lang="es-CL" baseline="0" dirty="0" err="1"/>
                        <a:t>gravis</a:t>
                      </a:r>
                      <a:r>
                        <a:rPr lang="es-CL" baseline="0" dirty="0"/>
                        <a:t>, organofosforados, botulismo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33236">
                <a:tc>
                  <a:txBody>
                    <a:bodyPr/>
                    <a:lstStyle/>
                    <a:p>
                      <a:r>
                        <a:rPr lang="es-CL" dirty="0"/>
                        <a:t>MÚSCULO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Miositis</a:t>
                      </a:r>
                      <a:r>
                        <a:rPr lang="es-CL" baseline="0" dirty="0"/>
                        <a:t> viral, miopatías inflamatoria (</a:t>
                      </a:r>
                      <a:r>
                        <a:rPr lang="es-CL" baseline="0" dirty="0" err="1"/>
                        <a:t>polimiositis</a:t>
                      </a:r>
                      <a:r>
                        <a:rPr lang="es-CL" baseline="0" dirty="0"/>
                        <a:t> o </a:t>
                      </a:r>
                      <a:r>
                        <a:rPr lang="es-CL" baseline="0" dirty="0" err="1"/>
                        <a:t>dermatomiositis</a:t>
                      </a:r>
                      <a:r>
                        <a:rPr lang="es-CL" baseline="0" dirty="0"/>
                        <a:t>), parálisis periódica, miopatía del paciente crítico, intolerancia al ejercicio (miopatías metabólicas)</a:t>
                      </a:r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4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48"/>
    </mc:Choice>
    <mc:Fallback xmlns="">
      <p:transition spd="slow" advTm="134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36904" cy="288032"/>
          </a:xfrm>
        </p:spPr>
        <p:txBody>
          <a:bodyPr>
            <a:normAutofit fontScale="90000"/>
          </a:bodyPr>
          <a:lstStyle/>
          <a:p>
            <a:r>
              <a:rPr lang="es-CL" dirty="0"/>
              <a:t>ENFRENTAMIENTO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558001016"/>
              </p:ext>
            </p:extLst>
          </p:nvPr>
        </p:nvGraphicFramePr>
        <p:xfrm>
          <a:off x="107504" y="548679"/>
          <a:ext cx="8856984" cy="6009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1331640" y="19888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SI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491880" y="214124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NO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51" y="2957256"/>
            <a:ext cx="432048" cy="3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52" y="4077072"/>
            <a:ext cx="5540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44440"/>
            <a:ext cx="5921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738152"/>
            <a:ext cx="5921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38152"/>
            <a:ext cx="55403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123728" y="295725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+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57"/>
    </mc:Choice>
    <mc:Fallback xmlns="">
      <p:transition spd="slow" advTm="11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dirty="0"/>
              <a:t>ATROFIA MUSCULAR ESPINAL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7"/>
    </mc:Choice>
    <mc:Fallback xmlns="">
      <p:transition spd="slow" advTm="16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INTRODUCCIÓN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988840"/>
            <a:ext cx="7831782" cy="2880319"/>
          </a:xfrm>
          <a:solidFill>
            <a:schemeClr val="bg2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s-ES" dirty="0"/>
              <a:t>El término atrofia muscular espinal (AME) se refiere a un grupo de trastornos genéticos, todos caracterizados por la degeneración de las células del asta anterior resultando en atrofia y debilidad muscular</a:t>
            </a:r>
          </a:p>
          <a:p>
            <a:r>
              <a:rPr lang="es-ES" dirty="0"/>
              <a:t>La AME más común, que representa más del 95% de los casos, es un trastorno autosómico recesivo que resulta de una </a:t>
            </a:r>
            <a:r>
              <a:rPr lang="es-ES" dirty="0" err="1"/>
              <a:t>deleción</a:t>
            </a:r>
            <a:r>
              <a:rPr lang="es-ES" dirty="0"/>
              <a:t> homocigota o mutación en el gen de supervivencia de la neurona motora (SMN1) en 5q13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8"/>
    </mc:Choice>
    <mc:Fallback xmlns="">
      <p:transition spd="slow" advTm="34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GENÉTICA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  <a:solidFill>
            <a:schemeClr val="bg2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s-ES" dirty="0"/>
              <a:t>En humanos, existen 2 formas del gen SMN en cada alelo: una forma </a:t>
            </a:r>
            <a:r>
              <a:rPr lang="es-ES" dirty="0" err="1"/>
              <a:t>telomérica</a:t>
            </a:r>
            <a:r>
              <a:rPr lang="es-ES" dirty="0"/>
              <a:t> (SMN1) y una forma </a:t>
            </a:r>
            <a:r>
              <a:rPr lang="es-ES" dirty="0" err="1"/>
              <a:t>centromérica</a:t>
            </a:r>
            <a:r>
              <a:rPr lang="es-ES" dirty="0"/>
              <a:t> (SMN2)</a:t>
            </a:r>
          </a:p>
          <a:p>
            <a:r>
              <a:rPr lang="es-ES" dirty="0"/>
              <a:t>La transcripción del gen SMN1 produce </a:t>
            </a:r>
            <a:r>
              <a:rPr lang="es-ES" dirty="0" err="1"/>
              <a:t>ARNm</a:t>
            </a:r>
            <a:r>
              <a:rPr lang="es-ES" dirty="0"/>
              <a:t> de longitud completa que codifican la proteína SMN en un 100%</a:t>
            </a:r>
          </a:p>
          <a:p>
            <a:r>
              <a:rPr lang="es-ES" dirty="0"/>
              <a:t>El gen SMN2 es casi idéntico al gen SMN1 con la excepción de una sustitución de C a T , esta sustitución hace que se produzca solo 10 -15% de proteína SMN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8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01"/>
    </mc:Choice>
    <mc:Fallback xmlns="">
      <p:transition spd="slow" advTm="69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64258" y="1203760"/>
            <a:ext cx="7215485" cy="41923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2"/>
    </mc:Choice>
    <mc:Fallback xmlns="">
      <p:transition spd="slow" advTm="17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GENÉTICA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ES" dirty="0"/>
              <a:t>AME resulta de </a:t>
            </a:r>
            <a:r>
              <a:rPr lang="es-ES" dirty="0" err="1"/>
              <a:t>deleción</a:t>
            </a:r>
            <a:r>
              <a:rPr lang="es-ES" dirty="0"/>
              <a:t> homocigota o mutación puntual en SMN1</a:t>
            </a:r>
          </a:p>
          <a:p>
            <a:r>
              <a:rPr lang="es-ES" dirty="0"/>
              <a:t>La mayoría de los pacientes con AME (aproximadamente el 96%) son homocigóticos para la </a:t>
            </a:r>
            <a:r>
              <a:rPr lang="es-ES" dirty="0" err="1"/>
              <a:t>deleción</a:t>
            </a:r>
            <a:r>
              <a:rPr lang="es-ES" dirty="0"/>
              <a:t> de los exones 7 y 8, o solo el exón 7 del gen SMN1 </a:t>
            </a:r>
          </a:p>
          <a:p>
            <a:r>
              <a:rPr lang="es-ES" dirty="0"/>
              <a:t>Los pacientes restantes son compuestos, con una </a:t>
            </a:r>
            <a:r>
              <a:rPr lang="es-ES" dirty="0" err="1"/>
              <a:t>deleción</a:t>
            </a:r>
            <a:r>
              <a:rPr lang="es-ES" dirty="0"/>
              <a:t> de SMN1 en un alelo y una mutación puntual en el otro</a:t>
            </a:r>
          </a:p>
          <a:p>
            <a:r>
              <a:rPr lang="es-ES" dirty="0"/>
              <a:t>Mutaciones de </a:t>
            </a:r>
            <a:r>
              <a:rPr lang="es-ES" dirty="0" err="1"/>
              <a:t>novo</a:t>
            </a:r>
            <a:r>
              <a:rPr lang="es-ES" dirty="0"/>
              <a:t> ocurren en </a:t>
            </a:r>
            <a:r>
              <a:rPr lang="es-ES" dirty="0" err="1"/>
              <a:t>aprox</a:t>
            </a:r>
            <a:r>
              <a:rPr lang="es-ES" dirty="0"/>
              <a:t> un 2%</a:t>
            </a:r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2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3"/>
    </mc:Choice>
    <mc:Fallback xmlns="">
      <p:transition spd="slow" advTm="3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886700" cy="994172"/>
          </a:xfrm>
        </p:spPr>
        <p:txBody>
          <a:bodyPr/>
          <a:lstStyle/>
          <a:p>
            <a:pPr algn="ctr"/>
            <a:r>
              <a:rPr lang="es-CL" dirty="0"/>
              <a:t>GENÉTICA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0947" y="1922629"/>
            <a:ext cx="3739415" cy="3263504"/>
          </a:xfrm>
        </p:spPr>
        <p:txBody>
          <a:bodyPr>
            <a:normAutofit fontScale="70000" lnSpcReduction="20000"/>
          </a:bodyPr>
          <a:lstStyle/>
          <a:p>
            <a:r>
              <a:rPr lang="es-ES" dirty="0"/>
              <a:t>El número de copias de SMN2 varía entre individuos normales</a:t>
            </a:r>
          </a:p>
          <a:p>
            <a:r>
              <a:rPr lang="es-ES" dirty="0"/>
              <a:t>10% a 15% de la población sana no posee copias de SMN2</a:t>
            </a:r>
          </a:p>
          <a:p>
            <a:r>
              <a:rPr lang="es-ES" dirty="0"/>
              <a:t>Entre pacientes con AME, se ha establecido una correlación clara entre el número de copia SMN2 y severidad fenotípica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905" y="1526093"/>
            <a:ext cx="4710320" cy="335620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04"/>
    </mc:Choice>
    <mc:Fallback xmlns="">
      <p:transition spd="slow" advTm="4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s-CL" dirty="0"/>
              <a:t>Primera </a:t>
            </a:r>
            <a:r>
              <a:rPr lang="es-CL" dirty="0" err="1"/>
              <a:t>motoneurona</a:t>
            </a:r>
            <a:r>
              <a:rPr lang="es-CL" dirty="0"/>
              <a:t> y moduladores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99592" y="764704"/>
            <a:ext cx="3456384" cy="603529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74995"/>
            <a:ext cx="4219575" cy="44386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46"/>
    </mc:Choice>
    <mc:Fallback xmlns="">
      <p:transition spd="slow" advTm="3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886700" cy="390299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CLASIFICACIÓN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908720"/>
            <a:ext cx="7421239" cy="553881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9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7"/>
    </mc:Choice>
    <mc:Fallback xmlns="">
      <p:transition spd="slow" advTm="3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CLÍNICA: AME 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s-ES" dirty="0"/>
              <a:t>Enfermedad de </a:t>
            </a:r>
            <a:r>
              <a:rPr lang="es-ES" dirty="0" err="1"/>
              <a:t>Werdnig</a:t>
            </a:r>
            <a:r>
              <a:rPr lang="es-ES" dirty="0"/>
              <a:t> </a:t>
            </a:r>
            <a:r>
              <a:rPr lang="es-ES" dirty="0" err="1"/>
              <a:t>Hoffmann</a:t>
            </a:r>
            <a:endParaRPr lang="es-ES" dirty="0"/>
          </a:p>
          <a:p>
            <a:r>
              <a:rPr lang="es-ES" dirty="0"/>
              <a:t>Comienzo antes de los 6 meses y nunca logran sentarse</a:t>
            </a:r>
          </a:p>
          <a:p>
            <a:r>
              <a:rPr lang="es-ES" dirty="0"/>
              <a:t>La cognición es normal y, a menudo, en el momento del diagnóstico se observa que tienen expresión y estado de alerta que contrasta con su debilidad generalizada</a:t>
            </a:r>
          </a:p>
          <a:p>
            <a:r>
              <a:rPr lang="es-ES" dirty="0"/>
              <a:t>Presentan </a:t>
            </a:r>
            <a:r>
              <a:rPr lang="es-ES" dirty="0" err="1"/>
              <a:t>fasciculaciones</a:t>
            </a:r>
            <a:r>
              <a:rPr lang="es-ES" dirty="0"/>
              <a:t> de la lengua y eventualmente dificultad para deglutir, otros PC no resultan afectados, aunque debilidad facial ocurre en etapas avanzadas de la enfermedad</a:t>
            </a:r>
          </a:p>
          <a:p>
            <a:r>
              <a:rPr lang="es-ES" dirty="0"/>
              <a:t>Presentan debilidad proximal progresiva que afecta más a EEII que EESS, pobre control cefálico e hipotonía, eso hace que asuman una postura de rana al decúbito dorsal, además hay </a:t>
            </a:r>
            <a:r>
              <a:rPr lang="es-ES" dirty="0" err="1"/>
              <a:t>arreflexia</a:t>
            </a:r>
            <a:endParaRPr lang="es-ES" dirty="0"/>
          </a:p>
          <a:p>
            <a:r>
              <a:rPr lang="es-ES" dirty="0"/>
              <a:t>La debilidad de la musculatura intercostal y relativo respeto diafragmático, produce una respiración paradojal y tórax en campana</a:t>
            </a:r>
          </a:p>
          <a:p>
            <a:r>
              <a:rPr lang="es-ES" dirty="0"/>
              <a:t>Generalmente desarrollan insuficiencia respiratoria a los 2 años o mucho antes, y en el pasado no sobrevivían más de 2 años; sin embargo, ha habido un aumento en supervivencia en los últimos años, con el uso de la ventilación asistida y otras intervenciones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22"/>
    </mc:Choice>
    <mc:Fallback xmlns="">
      <p:transition spd="slow" advTm="9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2887" y="2239812"/>
            <a:ext cx="3768074" cy="30498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626" y="1316743"/>
            <a:ext cx="2710997" cy="436324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2"/>
    </mc:Choice>
    <mc:Fallback xmlns="">
      <p:transition spd="slow" advTm="1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CLÍNICA: AME II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CL" dirty="0"/>
              <a:t>Enfermedad de </a:t>
            </a:r>
            <a:r>
              <a:rPr lang="es-CL" dirty="0" err="1"/>
              <a:t>Dubowitz</a:t>
            </a:r>
            <a:endParaRPr lang="es-CL" dirty="0"/>
          </a:p>
          <a:p>
            <a:r>
              <a:rPr lang="es-CL" dirty="0"/>
              <a:t>Comienzo de síntomas entre 6 y 18 meses</a:t>
            </a:r>
          </a:p>
          <a:p>
            <a:r>
              <a:rPr lang="es-CL" dirty="0"/>
              <a:t>Logran sedestación, pero nunca mantenerse de pie o caminar de forma independiente</a:t>
            </a:r>
          </a:p>
          <a:p>
            <a:r>
              <a:rPr lang="es-ES" dirty="0"/>
              <a:t>Tienen debilidad proximal progresiva que afecta más EEII que EESS, hipotonía y </a:t>
            </a:r>
            <a:r>
              <a:rPr lang="es-ES" dirty="0" err="1"/>
              <a:t>arreflexia</a:t>
            </a:r>
            <a:endParaRPr lang="es-ES" dirty="0"/>
          </a:p>
          <a:p>
            <a:r>
              <a:rPr lang="es-ES" dirty="0"/>
              <a:t>También desarrollan escoliosis progresiva, que, en combinación con la debilidad muscular intercostal, da como resultado una significativa enfermedad pulmonar restrictiva a medida que transcurren los años</a:t>
            </a:r>
          </a:p>
          <a:p>
            <a:r>
              <a:rPr lang="es-ES" dirty="0"/>
              <a:t>Desarrollan contracturas articulares y pueden desarrollar anquilosis de la mandíbula</a:t>
            </a:r>
          </a:p>
          <a:p>
            <a:r>
              <a:rPr lang="es-ES" dirty="0"/>
              <a:t>Exhiben temblor, o </a:t>
            </a:r>
            <a:r>
              <a:rPr lang="es-ES" dirty="0" err="1"/>
              <a:t>poliminimioclonus</a:t>
            </a:r>
            <a:r>
              <a:rPr lang="es-ES" dirty="0"/>
              <a:t>, de la manos</a:t>
            </a:r>
          </a:p>
          <a:p>
            <a:r>
              <a:rPr lang="es-ES" dirty="0"/>
              <a:t>La cognición es normal y la inteligencia verbal puede estar por sobre el promedio</a:t>
            </a:r>
          </a:p>
          <a:p>
            <a:r>
              <a:rPr lang="es-ES" dirty="0"/>
              <a:t>Los pacientes pueden vivir hasta la tercera década de vida, pero la expectativa está acortada debido al riesgo de compromiso respiratorio</a:t>
            </a:r>
            <a:endParaRPr lang="es-CL" dirty="0"/>
          </a:p>
          <a:p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9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25"/>
    </mc:Choice>
    <mc:Fallback xmlns="">
      <p:transition spd="slow" advTm="7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41997" y="857251"/>
            <a:ext cx="3660006" cy="48287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2"/>
    </mc:Choice>
    <mc:Fallback xmlns="">
      <p:transition spd="slow" advTm="9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CLÍNICA: AME III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CL" dirty="0"/>
              <a:t>Enfermedad de  </a:t>
            </a:r>
            <a:r>
              <a:rPr lang="es-CL" dirty="0" err="1"/>
              <a:t>Kugelberg-Welander</a:t>
            </a:r>
            <a:endParaRPr lang="es-CL" dirty="0"/>
          </a:p>
          <a:p>
            <a:r>
              <a:rPr lang="es-CL" dirty="0"/>
              <a:t>Comienzo de los síntomas después de los 18 meses</a:t>
            </a:r>
          </a:p>
          <a:p>
            <a:r>
              <a:rPr lang="es-CL" dirty="0"/>
              <a:t>Ellos alcanzan la habilidad de caminar</a:t>
            </a:r>
          </a:p>
          <a:p>
            <a:r>
              <a:rPr lang="es-ES" dirty="0"/>
              <a:t>Presentan debilidad proximal progresiva que afecta más a EEII que EESS y pueden finalmente necesitar usar una silla de ruedas</a:t>
            </a:r>
          </a:p>
          <a:p>
            <a:r>
              <a:rPr lang="es-ES" dirty="0"/>
              <a:t>Generalmente desarrollan poco o nada de debilidad muscular respiratoria o escoliosis severa. La pérdida de la deambulación aumenta el riesgo de estas complicaciones </a:t>
            </a:r>
          </a:p>
          <a:p>
            <a:r>
              <a:rPr lang="es-ES" dirty="0"/>
              <a:t>Pueden tener temblor o </a:t>
            </a:r>
            <a:r>
              <a:rPr lang="es-ES" dirty="0" err="1"/>
              <a:t>poliminimioclonus</a:t>
            </a:r>
            <a:r>
              <a:rPr lang="es-ES" dirty="0"/>
              <a:t> de las manos</a:t>
            </a:r>
          </a:p>
          <a:p>
            <a:r>
              <a:rPr lang="es-ES" dirty="0"/>
              <a:t>La esperanza de vida no es significativamente diferente en comparación con la población normal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18"/>
    </mc:Choice>
    <mc:Fallback xmlns="">
      <p:transition spd="slow" advTm="51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58941" y="1691826"/>
            <a:ext cx="2134439" cy="384773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7"/>
    </mc:Choice>
    <mc:Fallback xmlns="">
      <p:transition spd="slow" advTm="4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DIAGNÓSTICO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4020" y="1950331"/>
            <a:ext cx="7315960" cy="35396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9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11"/>
    </mc:Choice>
    <mc:Fallback xmlns="">
      <p:transition spd="slow" advTm="3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3222" y="764704"/>
            <a:ext cx="7886700" cy="310891"/>
          </a:xfrm>
        </p:spPr>
        <p:txBody>
          <a:bodyPr>
            <a:normAutofit fontScale="90000"/>
          </a:bodyPr>
          <a:lstStyle/>
          <a:p>
            <a:pPr algn="ctr"/>
            <a:r>
              <a:rPr lang="es-CL" dirty="0"/>
              <a:t>TRATAMIENTO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79713" y="1441983"/>
            <a:ext cx="5400600" cy="51397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75"/>
    </mc:Choice>
    <mc:Fallback xmlns="">
      <p:transition spd="slow" advTm="88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dirty="0"/>
              <a:t>SÍNDROME DE GUILLAIN BARRÉ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2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4"/>
    </mc:Choice>
    <mc:Fallback xmlns="">
      <p:transition spd="slow" advTm="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Unidad motora</a:t>
            </a:r>
          </a:p>
        </p:txBody>
      </p:sp>
      <p:pic>
        <p:nvPicPr>
          <p:cNvPr id="4" name="Picture 2" descr="Resultado de imagen para unidad motor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256584" cy="34209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59"/>
    </mc:Choice>
    <mc:Fallback xmlns="">
      <p:transition spd="slow" advTm="3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DEFINICIÓN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9114" y="2457476"/>
            <a:ext cx="3667225" cy="2729947"/>
          </a:xfrm>
        </p:spPr>
        <p:txBody>
          <a:bodyPr>
            <a:normAutofit fontScale="77500" lnSpcReduction="20000"/>
          </a:bodyPr>
          <a:lstStyle/>
          <a:p>
            <a:r>
              <a:rPr lang="es-CL" dirty="0"/>
              <a:t>Síndrome de </a:t>
            </a:r>
            <a:r>
              <a:rPr lang="es-CL" dirty="0" err="1"/>
              <a:t>Guillain</a:t>
            </a:r>
            <a:r>
              <a:rPr lang="es-CL" dirty="0"/>
              <a:t> Barré es una </a:t>
            </a:r>
            <a:r>
              <a:rPr lang="es-CL" dirty="0" err="1"/>
              <a:t>polirradiculoneuropatía</a:t>
            </a:r>
            <a:r>
              <a:rPr lang="es-CL" dirty="0"/>
              <a:t> inflamatoria aguda</a:t>
            </a:r>
          </a:p>
          <a:p>
            <a:r>
              <a:rPr lang="es-CL" dirty="0"/>
              <a:t>Actualmente constituye la principal causa de parálisis flácida aguda</a:t>
            </a:r>
          </a:p>
          <a:p>
            <a:endParaRPr lang="es-CL" dirty="0"/>
          </a:p>
        </p:txBody>
      </p:sp>
      <p:pic>
        <p:nvPicPr>
          <p:cNvPr id="1026" name="Picture 2" descr="Síndrome de Guillain-Barré - Síntomas y causas - Mayo Clin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26" y="2125267"/>
            <a:ext cx="3209424" cy="306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4"/>
    </mc:Choice>
    <mc:Fallback xmlns="">
      <p:transition spd="slow" advTm="1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ETIOPATOGENIA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CL" dirty="0"/>
              <a:t>2/3 de los pacientes reportan síntomas de una infección las 6 semanas previas al inicio del cuadro (aunque su ausencia no excluye el diagnóstico)</a:t>
            </a:r>
          </a:p>
          <a:p>
            <a:r>
              <a:rPr lang="es-CL" dirty="0"/>
              <a:t>6 patógenos han sido temporalmente asociados con SGB en estudios caso-control: </a:t>
            </a:r>
            <a:r>
              <a:rPr lang="es-CL" i="1" dirty="0" err="1"/>
              <a:t>Campylobacter</a:t>
            </a:r>
            <a:r>
              <a:rPr lang="es-CL" i="1" dirty="0"/>
              <a:t> </a:t>
            </a:r>
            <a:r>
              <a:rPr lang="es-CL" i="1" dirty="0" err="1"/>
              <a:t>jejuni</a:t>
            </a:r>
            <a:r>
              <a:rPr lang="es-CL" dirty="0"/>
              <a:t>, </a:t>
            </a:r>
            <a:r>
              <a:rPr lang="es-CL" dirty="0" err="1"/>
              <a:t>citomegalovirus</a:t>
            </a:r>
            <a:r>
              <a:rPr lang="es-CL" dirty="0"/>
              <a:t>, virus hepatitis E, </a:t>
            </a:r>
            <a:r>
              <a:rPr lang="es-CL" i="1" dirty="0" err="1"/>
              <a:t>Mycoplasma</a:t>
            </a:r>
            <a:r>
              <a:rPr lang="es-CL" i="1" dirty="0"/>
              <a:t> </a:t>
            </a:r>
            <a:r>
              <a:rPr lang="es-CL" i="1" dirty="0" err="1"/>
              <a:t>pneumoniae</a:t>
            </a:r>
            <a:r>
              <a:rPr lang="es-CL" dirty="0"/>
              <a:t>, virus Epstein–</a:t>
            </a:r>
            <a:r>
              <a:rPr lang="es-CL" dirty="0" err="1"/>
              <a:t>Barr</a:t>
            </a:r>
            <a:r>
              <a:rPr lang="es-CL" dirty="0"/>
              <a:t> y virus </a:t>
            </a:r>
            <a:r>
              <a:rPr lang="es-CL" dirty="0" err="1"/>
              <a:t>Zika</a:t>
            </a:r>
            <a:endParaRPr lang="es-CL" dirty="0"/>
          </a:p>
          <a:p>
            <a:r>
              <a:rPr lang="es-CL" dirty="0"/>
              <a:t>Estudios han demostrado la asociación con vacuna de la influenza (1 caso adicional por millón de vacunas)</a:t>
            </a:r>
          </a:p>
          <a:p>
            <a:r>
              <a:rPr lang="es-CL" dirty="0"/>
              <a:t>Asociación con otras vacunas o infecciones no han sido convincentemente demostrado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47"/>
    </mc:Choice>
    <mc:Fallback xmlns="">
      <p:transition spd="slow" advTm="5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ETIOPATOGENIA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7512" y="2226469"/>
            <a:ext cx="7847838" cy="2784443"/>
          </a:xfrm>
          <a:solidFill>
            <a:schemeClr val="bg2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pPr algn="just"/>
            <a:r>
              <a:rPr lang="es-ES" dirty="0"/>
              <a:t>Se cree que el SGB es causado por una respuesta inmune aberrante a las infecciones, que resultan en daño a las raíces y nervios periféricos, aunque la patogénesis no es completamente entendida</a:t>
            </a:r>
          </a:p>
          <a:p>
            <a:pPr algn="just"/>
            <a:r>
              <a:rPr lang="es-ES" dirty="0"/>
              <a:t>En un subgrupo de pacientes con SGB, se encuentran anticuerpos  contra  </a:t>
            </a:r>
            <a:r>
              <a:rPr lang="es-ES" dirty="0" err="1"/>
              <a:t>gangliósidos</a:t>
            </a:r>
            <a:r>
              <a:rPr lang="es-ES" dirty="0"/>
              <a:t>, los cuales residen en altas densidades en el </a:t>
            </a:r>
            <a:r>
              <a:rPr lang="es-ES" dirty="0" err="1"/>
              <a:t>axolema</a:t>
            </a:r>
            <a:r>
              <a:rPr lang="es-ES" dirty="0"/>
              <a:t> y otros componentes del nervio periféricos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4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70"/>
    </mc:Choice>
    <mc:Fallback xmlns="">
      <p:transition spd="slow" advTm="4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CLÍNICA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061047"/>
          </a:xfrm>
          <a:solidFill>
            <a:schemeClr val="bg2">
              <a:lumMod val="75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s-ES" dirty="0"/>
              <a:t>Los niños con SGB generalmente se quejan de debilidad y fatiga, parestesias y dolor, suelen tener dificultad para caminar, levantarse desde el piso o subir escaleras</a:t>
            </a:r>
          </a:p>
          <a:p>
            <a:r>
              <a:rPr lang="es-ES" dirty="0"/>
              <a:t>La debilidad es generalmente simétrica, comenzando en las extremidades inferiores luego ascendiendo hacia a las superiores durante días a semanas</a:t>
            </a:r>
          </a:p>
          <a:p>
            <a:r>
              <a:rPr lang="es-ES" dirty="0"/>
              <a:t>Aproximadamente el 50% de los pacientes alcanzan la máxima debilidad a las 2 semanas, 80% a las 3 semanas, y más del 90% a las 4 semanas. Progresión más allá 4 semanas es inusual y debería aumentar la preocupación por otras enfermedades, particularmente CIDP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0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4"/>
    </mc:Choice>
    <mc:Fallback xmlns="">
      <p:transition spd="slow" advTm="61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CLÍNICA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CL" dirty="0"/>
              <a:t>Aproximadamente un 50% de los casos desarrolla debilidad facial, otro compromiso de pares craneales también puede ser observado</a:t>
            </a:r>
          </a:p>
          <a:p>
            <a:r>
              <a:rPr lang="es-ES" dirty="0"/>
              <a:t>El compromiso </a:t>
            </a:r>
            <a:r>
              <a:rPr lang="es-ES" dirty="0" err="1"/>
              <a:t>autónómico</a:t>
            </a:r>
            <a:r>
              <a:rPr lang="es-ES" dirty="0"/>
              <a:t> es común, manifestándose como taquicardia, bradicardia, hipertensión, hipotensión, </a:t>
            </a:r>
            <a:r>
              <a:rPr lang="es-ES" dirty="0" err="1"/>
              <a:t>hipomotilidad</a:t>
            </a:r>
            <a:r>
              <a:rPr lang="es-ES" dirty="0"/>
              <a:t> gástrica y/o retención urinaria. El compromiso autonómico puede ser la causa de muerte en algunos pacientes</a:t>
            </a:r>
          </a:p>
          <a:p>
            <a:r>
              <a:rPr lang="es-ES" dirty="0"/>
              <a:t>15-20% de los niños afectados desarrolla falla respiratoria que requiere VM y tanto como el 60% pierde la marcha durante la enfermedad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61"/>
    </mc:Choice>
    <mc:Fallback xmlns="">
      <p:transition spd="slow" advTm="4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0610" y="620688"/>
            <a:ext cx="7886700" cy="994172"/>
          </a:xfrm>
        </p:spPr>
        <p:txBody>
          <a:bodyPr/>
          <a:lstStyle/>
          <a:p>
            <a:pPr algn="ctr"/>
            <a:r>
              <a:rPr lang="es-CL" dirty="0"/>
              <a:t>CLÍNICA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5928" y="1802932"/>
            <a:ext cx="7886700" cy="3347750"/>
          </a:xfrm>
        </p:spPr>
        <p:txBody>
          <a:bodyPr/>
          <a:lstStyle/>
          <a:p>
            <a:r>
              <a:rPr lang="es-CL" dirty="0"/>
              <a:t>Presentación clásica y variantes clínicas de SGB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996952"/>
            <a:ext cx="7707431" cy="30469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44"/>
    </mc:Choice>
    <mc:Fallback xmlns="">
      <p:transition spd="slow" advTm="53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DIAGNÓSTICO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ES" dirty="0"/>
              <a:t>En ausencia de </a:t>
            </a:r>
            <a:r>
              <a:rPr lang="es-ES" dirty="0" err="1"/>
              <a:t>biomarcadores</a:t>
            </a:r>
            <a:r>
              <a:rPr lang="es-ES" dirty="0"/>
              <a:t> lo suficientemente sensibles y específicos de la enfermedad, el diagnóstico se basa en la historia clínica y examen físico, apoyado por exámenes complementarios como estudios de LCR y electrofisiológicos</a:t>
            </a:r>
          </a:p>
          <a:p>
            <a:r>
              <a:rPr lang="es-ES" dirty="0"/>
              <a:t>Los dos sets de diagnóstico más utilizados fueron son: </a:t>
            </a:r>
          </a:p>
          <a:p>
            <a:pPr marL="0" indent="0">
              <a:buNone/>
            </a:pPr>
            <a:r>
              <a:rPr lang="es-ES" dirty="0"/>
              <a:t>- Criterios de Instituto Nacional de Trastornos Neurológicos y Accidentes Cerebrovasculares (NINDS) en 1978, revisados en 1990 (</a:t>
            </a:r>
            <a:r>
              <a:rPr lang="es-ES" dirty="0" err="1"/>
              <a:t>Asbury</a:t>
            </a:r>
            <a:r>
              <a:rPr lang="es-ES" dirty="0"/>
              <a:t> AK, </a:t>
            </a:r>
            <a:r>
              <a:rPr lang="es-ES" dirty="0" err="1"/>
              <a:t>Cornblath</a:t>
            </a:r>
            <a:r>
              <a:rPr lang="es-ES" dirty="0"/>
              <a:t> DR)</a:t>
            </a:r>
          </a:p>
          <a:p>
            <a:pPr marL="0" indent="0">
              <a:buNone/>
            </a:pPr>
            <a:r>
              <a:rPr lang="es-ES" dirty="0"/>
              <a:t>- Criterios de Brighton, desarrollados en 2011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0"/>
    </mc:Choice>
    <mc:Fallback xmlns="">
      <p:transition spd="slow" advTm="31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CRITERIOS DE ASBURY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965" y="1302444"/>
            <a:ext cx="4546088" cy="390061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935" y="1539227"/>
            <a:ext cx="4441100" cy="34256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28"/>
    </mc:Choice>
    <mc:Fallback xmlns="">
      <p:transition spd="slow" advTm="37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CRITERIOS DE BRIGHTON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35401" y="1302443"/>
            <a:ext cx="5430884" cy="450252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07"/>
    </mc:Choice>
    <mc:Fallback xmlns="">
      <p:transition spd="slow" advTm="2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ESCALA DE DISCAPACIDAD SGB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40487" y="2183018"/>
            <a:ext cx="5943143" cy="28866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4"/>
    </mc:Choice>
    <mc:Fallback xmlns="">
      <p:transition spd="slow" advTm="41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b="1" dirty="0"/>
              <a:t>PARÁLISIS CEREBRAL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8"/>
    </mc:Choice>
    <mc:Fallback xmlns="">
      <p:transition spd="slow" advTm="7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ESTUDIO DE LCR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  <a:solidFill>
            <a:schemeClr val="bg2">
              <a:lumMod val="75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s-ES" dirty="0"/>
              <a:t>Este procedimiento debe hacerse más para excluir otros diagnósticos que para confirmar el SGB</a:t>
            </a:r>
          </a:p>
          <a:p>
            <a:r>
              <a:rPr lang="es-ES" dirty="0"/>
              <a:t>El hallazgo clásico en SGB es la combinación de un nivel elevado de proteínas y un recuento normal de células (conocido como disociación albumino-citológica)</a:t>
            </a:r>
          </a:p>
          <a:p>
            <a:r>
              <a:rPr lang="es-ES" dirty="0"/>
              <a:t>Sin embargo, los niveles son normales en 30 a 50% de los pacientes en el primera semana después del inicio de la enfermedad y en 10 a 30% de los pacientes en la segunda semana</a:t>
            </a:r>
          </a:p>
          <a:p>
            <a:r>
              <a:rPr lang="es-ES" dirty="0"/>
              <a:t>Por lo tanto, niveles de proteína normales no descartan un diagnóstico de SGB</a:t>
            </a:r>
          </a:p>
          <a:p>
            <a:r>
              <a:rPr lang="es-ES" dirty="0"/>
              <a:t>Marcada </a:t>
            </a:r>
            <a:r>
              <a:rPr lang="es-ES" dirty="0" err="1"/>
              <a:t>pleocitosis</a:t>
            </a:r>
            <a:r>
              <a:rPr lang="es-ES" dirty="0"/>
              <a:t> (&gt; 50 células / </a:t>
            </a:r>
            <a:r>
              <a:rPr lang="es-ES" dirty="0" err="1"/>
              <a:t>μl</a:t>
            </a:r>
            <a:r>
              <a:rPr lang="es-ES" dirty="0"/>
              <a:t>) sugieren otras patologías, como malignidad </a:t>
            </a:r>
            <a:r>
              <a:rPr lang="es-ES" dirty="0" err="1"/>
              <a:t>leptomeníngea</a:t>
            </a:r>
            <a:r>
              <a:rPr lang="es-ES" dirty="0"/>
              <a:t> o infecciones o enfermedades inflamatorias de la médula espinal o las raíces nerviosas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27"/>
    </mc:Choice>
    <mc:Fallback xmlns="">
      <p:transition spd="slow" advTm="76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ELECTRODIAGNÓSTICO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s-ES" dirty="0"/>
              <a:t>Los estudios de conducción nerviosa pueden ayudar a</a:t>
            </a:r>
          </a:p>
          <a:p>
            <a:pPr>
              <a:buFontTx/>
              <a:buChar char="-"/>
            </a:pPr>
            <a:r>
              <a:rPr lang="es-ES" dirty="0"/>
              <a:t>Apoyar el diagnóstico clínico de SGB</a:t>
            </a:r>
          </a:p>
          <a:p>
            <a:pPr>
              <a:buFontTx/>
              <a:buChar char="-"/>
            </a:pPr>
            <a:r>
              <a:rPr lang="es-ES" dirty="0"/>
              <a:t>Discriminar entre subtipos </a:t>
            </a:r>
            <a:r>
              <a:rPr lang="es-ES" dirty="0" err="1"/>
              <a:t>axonales</a:t>
            </a:r>
            <a:r>
              <a:rPr lang="es-ES" dirty="0"/>
              <a:t> y </a:t>
            </a:r>
            <a:r>
              <a:rPr lang="es-ES" dirty="0" err="1"/>
              <a:t>desmielinizantes</a:t>
            </a:r>
            <a:endParaRPr lang="es-E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4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7"/>
    </mc:Choice>
    <mc:Fallback xmlns="">
      <p:transition spd="slow" advTm="31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IMÁGENES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ES" dirty="0"/>
              <a:t>La resonancia magnética no es parte de la evaluación diagnóstica de rutina de SGB, pero puede ser útil, especialmente para excluir diagnósticos  diferenciales </a:t>
            </a:r>
          </a:p>
          <a:p>
            <a:r>
              <a:rPr lang="es-ES" dirty="0"/>
              <a:t>Los presencia de realce de las raíces en la resonancia magnética con gadolinio es una característica inespecífica pero sensible y puede ayudar al diagnóstico, especialmente en niños pequeños en que tanto clínica como electrofisiología pueden ser un desafío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1"/>
    </mc:Choice>
    <mc:Fallback xmlns="">
      <p:transition spd="slow" advTm="2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CL" dirty="0"/>
              <a:t>Medidas de soporte vital</a:t>
            </a:r>
          </a:p>
          <a:p>
            <a:r>
              <a:rPr lang="es-CL" dirty="0"/>
              <a:t>Terapia </a:t>
            </a:r>
            <a:r>
              <a:rPr lang="es-CL" dirty="0" err="1"/>
              <a:t>inmunomoduladora</a:t>
            </a:r>
            <a:r>
              <a:rPr lang="es-CL" dirty="0"/>
              <a:t>: </a:t>
            </a:r>
            <a:r>
              <a:rPr lang="es-CL" dirty="0" err="1"/>
              <a:t>IgIV</a:t>
            </a:r>
            <a:r>
              <a:rPr lang="es-CL" dirty="0"/>
              <a:t> (2g/kg en 2 a 5 días) y </a:t>
            </a:r>
            <a:r>
              <a:rPr lang="es-CL" dirty="0" err="1"/>
              <a:t>plasmaféresis</a:t>
            </a:r>
            <a:r>
              <a:rPr lang="es-CL" dirty="0"/>
              <a:t> en 5 sesiones son igualmente efectivas</a:t>
            </a:r>
          </a:p>
          <a:p>
            <a:r>
              <a:rPr lang="es-CL" dirty="0"/>
              <a:t>Indicaciones de terapia </a:t>
            </a:r>
            <a:r>
              <a:rPr lang="es-CL" dirty="0" err="1"/>
              <a:t>inmunomoduladora</a:t>
            </a:r>
            <a:r>
              <a:rPr lang="es-CL" dirty="0"/>
              <a:t>:</a:t>
            </a:r>
          </a:p>
          <a:p>
            <a:pPr marL="0" indent="0">
              <a:buNone/>
            </a:pPr>
            <a:r>
              <a:rPr lang="es-CL" dirty="0"/>
              <a:t>- Escala de discapacidad SGB &gt; o = 3</a:t>
            </a:r>
          </a:p>
          <a:p>
            <a:pPr marL="0" indent="0">
              <a:buNone/>
            </a:pPr>
            <a:r>
              <a:rPr lang="es-CL" dirty="0"/>
              <a:t>- Rápida progresión de la debilidad</a:t>
            </a:r>
          </a:p>
          <a:p>
            <a:pPr marL="0" indent="0">
              <a:buNone/>
            </a:pPr>
            <a:r>
              <a:rPr lang="es-CL" dirty="0"/>
              <a:t>- Disfunción bulbar</a:t>
            </a:r>
          </a:p>
          <a:p>
            <a:pPr marL="0" indent="0">
              <a:buNone/>
            </a:pPr>
            <a:r>
              <a:rPr lang="es-CL" dirty="0"/>
              <a:t>- Disfunción autonómica </a:t>
            </a:r>
          </a:p>
          <a:p>
            <a:pPr marL="0" indent="0">
              <a:buNone/>
            </a:pPr>
            <a:r>
              <a:rPr lang="es-CL" dirty="0"/>
              <a:t>- Compromiso respiratorio</a:t>
            </a:r>
          </a:p>
          <a:p>
            <a:r>
              <a:rPr lang="es-CL" dirty="0"/>
              <a:t>Corticoides no han mostrado beneficios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9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77"/>
    </mc:Choice>
    <mc:Fallback xmlns="">
      <p:transition spd="slow" advTm="73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dirty="0"/>
              <a:t>MIASTENIA GRAVIS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"/>
    </mc:Choice>
    <mc:Fallback xmlns="">
      <p:transition spd="slow" advTm="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0100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s-CL" dirty="0"/>
              <a:t>Enfermedad autoinmune provocada por anticuerpos dirigidos contra elementos de la membrana </a:t>
            </a:r>
            <a:r>
              <a:rPr lang="es-CL" dirty="0" err="1"/>
              <a:t>postsináptica</a:t>
            </a:r>
            <a:r>
              <a:rPr lang="es-CL" dirty="0"/>
              <a:t> de la unión neuromuscular</a:t>
            </a:r>
          </a:p>
          <a:p>
            <a:r>
              <a:rPr lang="es-ES" dirty="0"/>
              <a:t>El sello clínico es la fluctuación de la debilidad muscular que empeora con el esfuerzo (fatigabilidad)</a:t>
            </a: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7"/>
    </mc:Choice>
    <mc:Fallback xmlns="">
      <p:transition spd="slow" advTm="19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ETIOPATOGENIA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21088"/>
          </a:xfrm>
          <a:solidFill>
            <a:schemeClr val="bg2">
              <a:lumMod val="90000"/>
            </a:schemeClr>
          </a:solidFill>
        </p:spPr>
        <p:txBody>
          <a:bodyPr>
            <a:normAutofit fontScale="92500"/>
          </a:bodyPr>
          <a:lstStyle/>
          <a:p>
            <a:r>
              <a:rPr lang="es-CL" dirty="0"/>
              <a:t>Enfermedad autoinmune, con destrucción de </a:t>
            </a:r>
            <a:r>
              <a:rPr lang="es-CL" dirty="0" err="1"/>
              <a:t>RACh</a:t>
            </a:r>
            <a:r>
              <a:rPr lang="es-CL" dirty="0"/>
              <a:t> nicotínicos u otras moléculas relacionadas como </a:t>
            </a:r>
            <a:r>
              <a:rPr lang="es-CL" dirty="0" err="1"/>
              <a:t>Musk</a:t>
            </a:r>
            <a:r>
              <a:rPr lang="es-CL" dirty="0"/>
              <a:t> o LRP4 (ambas se encargan de agrupar los receptores acetilcolina)</a:t>
            </a:r>
          </a:p>
          <a:p>
            <a:r>
              <a:rPr lang="es-CL" dirty="0"/>
              <a:t>El timo jugaría un rol importante ya que los linfocitos del timo (linfocitos T) estimularían tras el mensaje de los CD4 a los linfocitos B, que a su vez iniciarían la producción de anticuerpos contra los R-</a:t>
            </a:r>
            <a:r>
              <a:rPr lang="es-CL" dirty="0" err="1"/>
              <a:t>ACh</a:t>
            </a:r>
            <a:r>
              <a:rPr lang="es-CL" dirty="0"/>
              <a:t>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44"/>
    </mc:Choice>
    <mc:Fallback xmlns="">
      <p:transition spd="slow" advTm="22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2848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1"/>
    </mc:Choice>
    <mc:Fallback xmlns="">
      <p:transition spd="slow" advTm="1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CLASIFICACIÓN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412776"/>
            <a:ext cx="8136904" cy="3672408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Según edad de inicio:</a:t>
            </a:r>
          </a:p>
          <a:p>
            <a:pPr marL="0" indent="0">
              <a:buNone/>
            </a:pPr>
            <a:r>
              <a:rPr lang="es-CL" dirty="0"/>
              <a:t>-Neonatal (transmisión </a:t>
            </a:r>
            <a:r>
              <a:rPr lang="es-CL" dirty="0" err="1"/>
              <a:t>transplacentaria</a:t>
            </a:r>
            <a:r>
              <a:rPr lang="es-CL" dirty="0"/>
              <a:t> Ac maternos)</a:t>
            </a:r>
          </a:p>
          <a:p>
            <a:pPr marL="0" indent="0">
              <a:buNone/>
            </a:pPr>
            <a:r>
              <a:rPr lang="es-CL" dirty="0"/>
              <a:t>-Juvenil (&lt; 18 años, 10-15% de los </a:t>
            </a:r>
            <a:r>
              <a:rPr lang="es-CL" dirty="0" err="1"/>
              <a:t>pcte</a:t>
            </a:r>
            <a:r>
              <a:rPr lang="es-CL" dirty="0"/>
              <a:t> con MG)</a:t>
            </a:r>
          </a:p>
          <a:p>
            <a:pPr marL="0" indent="0">
              <a:buNone/>
            </a:pPr>
            <a:r>
              <a:rPr lang="es-CL" dirty="0"/>
              <a:t>-Adulto inicio precoz (18-50 años)</a:t>
            </a:r>
          </a:p>
          <a:p>
            <a:pPr marL="0" indent="0">
              <a:buNone/>
            </a:pPr>
            <a:r>
              <a:rPr lang="es-CL" dirty="0"/>
              <a:t>-Adulto inicio tardío (&gt; 50 años)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9"/>
    </mc:Choice>
    <mc:Fallback xmlns="">
      <p:transition spd="slow" advTm="3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CL" dirty="0"/>
              <a:t>CLASIFICACIÓN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155" y="764704"/>
            <a:ext cx="8229600" cy="4525963"/>
          </a:xfrm>
        </p:spPr>
        <p:txBody>
          <a:bodyPr/>
          <a:lstStyle/>
          <a:p>
            <a:r>
              <a:rPr lang="es-CL" b="1" dirty="0">
                <a:solidFill>
                  <a:srgbClr val="FF0000"/>
                </a:solidFill>
              </a:rPr>
              <a:t>Según presentación clínica y severidad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326485" cy="495212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7"/>
    </mc:Choice>
    <mc:Fallback xmlns="">
      <p:transition spd="slow" advTm="22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45023"/>
          </a:xfrm>
          <a:solidFill>
            <a:schemeClr val="bg2">
              <a:lumMod val="9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CL" dirty="0"/>
              <a:t>Define a un grupo de trastornos del control del movimiento y la postura, cuyas características esenciales son:</a:t>
            </a:r>
          </a:p>
          <a:p>
            <a:pPr>
              <a:buFontTx/>
              <a:buChar char="-"/>
            </a:pPr>
            <a:r>
              <a:rPr lang="es-CL" dirty="0"/>
              <a:t>Es un trastorno de predominio motor (si bien puede acompañarse de otros déficits o anormalidades) </a:t>
            </a:r>
          </a:p>
          <a:p>
            <a:pPr>
              <a:buFontTx/>
              <a:buChar char="-"/>
            </a:pPr>
            <a:r>
              <a:rPr lang="es-CL" dirty="0"/>
              <a:t>La lesión no es progresiva</a:t>
            </a:r>
          </a:p>
          <a:p>
            <a:pPr>
              <a:buFontTx/>
              <a:buChar char="-"/>
            </a:pPr>
            <a:r>
              <a:rPr lang="es-CL" dirty="0"/>
              <a:t>La localización de la lesión es sobre el foramen magno </a:t>
            </a:r>
          </a:p>
          <a:p>
            <a:pPr>
              <a:buFontTx/>
              <a:buChar char="-"/>
            </a:pPr>
            <a:r>
              <a:rPr lang="es-CL" dirty="0"/>
              <a:t>Ocurre en etapas de crecimiento acelerado del cerebro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0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21"/>
    </mc:Choice>
    <mc:Fallback xmlns="">
      <p:transition spd="slow" advTm="37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CL" dirty="0"/>
              <a:t>CLÍNICA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3"/>
            <a:ext cx="8291264" cy="4608511"/>
          </a:xfrm>
          <a:solidFill>
            <a:schemeClr val="bg2">
              <a:lumMod val="9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s-ES" dirty="0"/>
              <a:t>Sello clínico fatigabilidad</a:t>
            </a:r>
          </a:p>
          <a:p>
            <a:r>
              <a:rPr lang="es-ES" dirty="0"/>
              <a:t>Músculos más común y tempranamente afectados son los músculos oculares manifestándose como diplopía y/o </a:t>
            </a:r>
            <a:r>
              <a:rPr lang="es-ES" dirty="0" err="1"/>
              <a:t>ptosis</a:t>
            </a:r>
            <a:r>
              <a:rPr lang="es-ES" dirty="0"/>
              <a:t>, en general asimétrico</a:t>
            </a:r>
          </a:p>
          <a:p>
            <a:r>
              <a:rPr lang="es-ES" dirty="0"/>
              <a:t>Otros grupos musculares  con frecuencia afectados: </a:t>
            </a:r>
          </a:p>
          <a:p>
            <a:pPr>
              <a:buFontTx/>
              <a:buChar char="-"/>
            </a:pPr>
            <a:r>
              <a:rPr lang="es-ES" dirty="0"/>
              <a:t>Musculatura bulbar (problemas deglutorios, </a:t>
            </a:r>
            <a:r>
              <a:rPr lang="es-ES" dirty="0" err="1"/>
              <a:t>rinofonía</a:t>
            </a:r>
            <a:r>
              <a:rPr lang="es-ES" dirty="0"/>
              <a:t>)</a:t>
            </a:r>
          </a:p>
          <a:p>
            <a:pPr>
              <a:buFontTx/>
              <a:buChar char="-"/>
            </a:pPr>
            <a:r>
              <a:rPr lang="es-ES" dirty="0"/>
              <a:t>Facial </a:t>
            </a:r>
          </a:p>
          <a:p>
            <a:pPr>
              <a:buFontTx/>
              <a:buChar char="-"/>
            </a:pPr>
            <a:r>
              <a:rPr lang="es-ES" dirty="0"/>
              <a:t>Extremidades (principalmente proximal) </a:t>
            </a:r>
          </a:p>
          <a:p>
            <a:pPr>
              <a:buFontTx/>
              <a:buChar char="-"/>
            </a:pPr>
            <a:r>
              <a:rPr lang="es-ES" dirty="0"/>
              <a:t>Compromiso respiratorio (en casos severos)</a:t>
            </a:r>
          </a:p>
          <a:p>
            <a:r>
              <a:rPr lang="es-CL" dirty="0"/>
              <a:t>La sintomatología puede permanecer restringida a la musculatura ocular (MG ocular), pero con mayor frecuencia generaliza, comprometiendo otros grupos musculares (MG generalizada)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29"/>
    </mc:Choice>
    <mc:Fallback xmlns="">
      <p:transition spd="slow" advTm="57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88840"/>
            <a:ext cx="4320480" cy="296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7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"/>
    </mc:Choice>
    <mc:Fallback xmlns="">
      <p:transition spd="slow" advTm="7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3818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6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9"/>
    </mc:Choice>
    <mc:Fallback xmlns="">
      <p:transition spd="slow" advTm="8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CLÍNICA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9080"/>
          </a:xfrm>
          <a:solidFill>
            <a:schemeClr val="bg2">
              <a:lumMod val="90000"/>
            </a:schemeClr>
          </a:solidFill>
        </p:spPr>
        <p:txBody>
          <a:bodyPr>
            <a:normAutofit fontScale="92500"/>
          </a:bodyPr>
          <a:lstStyle/>
          <a:p>
            <a:r>
              <a:rPr lang="es-ES" dirty="0"/>
              <a:t>La crisis </a:t>
            </a:r>
            <a:r>
              <a:rPr lang="es-ES" dirty="0" err="1"/>
              <a:t>miasténica</a:t>
            </a:r>
            <a:r>
              <a:rPr lang="es-ES" dirty="0"/>
              <a:t> es definida como una exacerbación aguda de la debilidad, cuyo sello distintivo es el fallo respiratorio y/o bulbar, con incapacidad para mantener la ventilación y/o permeabilidad de las vías aéreas superiores</a:t>
            </a:r>
          </a:p>
          <a:p>
            <a:r>
              <a:rPr lang="es-ES" dirty="0"/>
              <a:t>Se desarrolla en un 15-20% de los pacientes, por lo general dentro del primer año de enfermedad, pero también puede ser la presentación inicial de la MG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8"/>
    </mc:Choice>
    <mc:Fallback xmlns="">
      <p:transition spd="slow" advTm="22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FACTORES QUE PUEDEN DESCOMPENSAR MG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7" y="1829594"/>
            <a:ext cx="73247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3"/>
    </mc:Choice>
    <mc:Fallback xmlns="">
      <p:transition spd="slow" advTm="35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DIAGNÓSTICO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s-CL" dirty="0"/>
              <a:t>El diagnóstico de MG se realiza sobre la base de la historia clínica y examen neurológico </a:t>
            </a:r>
          </a:p>
          <a:p>
            <a:r>
              <a:rPr lang="es-CL" dirty="0"/>
              <a:t>Se apoya por pruebas…</a:t>
            </a:r>
          </a:p>
          <a:p>
            <a:pPr marL="0" indent="0">
              <a:buNone/>
            </a:pPr>
            <a:r>
              <a:rPr lang="es-CL" dirty="0"/>
              <a:t>-   Clínicas: Test de hielo </a:t>
            </a:r>
          </a:p>
          <a:p>
            <a:pPr>
              <a:buFontTx/>
              <a:buChar char="-"/>
            </a:pPr>
            <a:r>
              <a:rPr lang="es-CL" dirty="0"/>
              <a:t>Farmacológicas: </a:t>
            </a:r>
            <a:r>
              <a:rPr lang="es-CL" dirty="0" err="1"/>
              <a:t>Edrofonio</a:t>
            </a:r>
            <a:r>
              <a:rPr lang="es-CL" dirty="0"/>
              <a:t> / </a:t>
            </a:r>
            <a:r>
              <a:rPr lang="es-CL" dirty="0" err="1"/>
              <a:t>neostigmina</a:t>
            </a:r>
            <a:endParaRPr lang="es-CL" dirty="0"/>
          </a:p>
          <a:p>
            <a:pPr>
              <a:buFontTx/>
              <a:buChar char="-"/>
            </a:pPr>
            <a:r>
              <a:rPr lang="es-CL" dirty="0"/>
              <a:t>Electrofisiológica: EMG de Fibra única / estimulación repetitiva</a:t>
            </a:r>
          </a:p>
          <a:p>
            <a:r>
              <a:rPr lang="es-CL" dirty="0"/>
              <a:t>Serológico: Anticuerpos anti-</a:t>
            </a:r>
            <a:r>
              <a:rPr lang="es-CL" dirty="0" err="1"/>
              <a:t>RACh</a:t>
            </a:r>
            <a:r>
              <a:rPr lang="es-CL" dirty="0"/>
              <a:t>, otros (anti-</a:t>
            </a:r>
            <a:r>
              <a:rPr lang="es-CL" dirty="0" err="1"/>
              <a:t>Musk</a:t>
            </a:r>
            <a:r>
              <a:rPr lang="es-CL" dirty="0"/>
              <a:t>, anti-LRP4). Anti-</a:t>
            </a:r>
            <a:r>
              <a:rPr lang="es-CL" dirty="0" err="1"/>
              <a:t>RACh</a:t>
            </a:r>
            <a:r>
              <a:rPr lang="es-CL" dirty="0"/>
              <a:t> presente en </a:t>
            </a:r>
            <a:r>
              <a:rPr lang="es-CL" dirty="0" err="1"/>
              <a:t>aprox</a:t>
            </a:r>
            <a:r>
              <a:rPr lang="es-CL" dirty="0"/>
              <a:t> 50% de pacientes con MG ocular y 85% MG generalizada </a:t>
            </a:r>
          </a:p>
          <a:p>
            <a:pPr>
              <a:buFontTx/>
              <a:buChar char="-"/>
            </a:pP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4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20"/>
    </mc:Choice>
    <mc:Fallback xmlns="">
      <p:transition spd="slow" advTm="6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PATOLOGÍA DE TIMO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334096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s-CL" dirty="0"/>
              <a:t>Hiperplasia </a:t>
            </a:r>
            <a:r>
              <a:rPr lang="es-CL" dirty="0" err="1"/>
              <a:t>tímica</a:t>
            </a:r>
            <a:r>
              <a:rPr lang="es-CL" dirty="0"/>
              <a:t> hallazgo frecuente en pacientes con MG juvenil, sobre todo si anticuerpos anti </a:t>
            </a:r>
            <a:r>
              <a:rPr lang="es-CL" dirty="0" err="1"/>
              <a:t>RACh</a:t>
            </a:r>
            <a:r>
              <a:rPr lang="es-CL" dirty="0"/>
              <a:t> +.</a:t>
            </a:r>
          </a:p>
          <a:p>
            <a:r>
              <a:rPr lang="es-CL" dirty="0" err="1"/>
              <a:t>Timoma</a:t>
            </a:r>
            <a:r>
              <a:rPr lang="es-CL" dirty="0"/>
              <a:t> en MG juvenil es excepcional, al contrario de lo que ocurre en MG en pacientes adultos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4"/>
    </mc:Choice>
    <mc:Fallback xmlns="">
      <p:transition spd="slow" advTm="1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96952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s-CL" dirty="0"/>
              <a:t>Inhibidores de la acetilcolinesterasa</a:t>
            </a:r>
          </a:p>
          <a:p>
            <a:r>
              <a:rPr lang="es-CL" dirty="0"/>
              <a:t>Esteroides orales</a:t>
            </a:r>
          </a:p>
          <a:p>
            <a:r>
              <a:rPr lang="es-CL" dirty="0" err="1"/>
              <a:t>Timectomía</a:t>
            </a:r>
            <a:endParaRPr lang="es-CL" dirty="0"/>
          </a:p>
          <a:p>
            <a:r>
              <a:rPr lang="es-CL" dirty="0"/>
              <a:t>Otras drogas inmunosupresoras</a:t>
            </a:r>
          </a:p>
          <a:p>
            <a:r>
              <a:rPr lang="es-CL" dirty="0" err="1"/>
              <a:t>IgIV</a:t>
            </a:r>
            <a:r>
              <a:rPr lang="es-CL" dirty="0"/>
              <a:t> y </a:t>
            </a:r>
            <a:r>
              <a:rPr lang="es-CL" dirty="0" err="1"/>
              <a:t>plasmaféresis</a:t>
            </a: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9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1"/>
    </mc:Choice>
    <mc:Fallback xmlns="">
      <p:transition spd="slow" advTm="3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s-CL" dirty="0"/>
              <a:t>DISTROFIA MUSCULAR DE DUCHENNE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3"/>
    </mc:Choice>
    <mc:Fallback xmlns="">
      <p:transition spd="slow" advTm="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DISTROFIAS MUSCULARES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CL" dirty="0"/>
              <a:t>Distrofias musculares:</a:t>
            </a:r>
          </a:p>
          <a:p>
            <a:pPr>
              <a:buFontTx/>
              <a:buChar char="-"/>
            </a:pPr>
            <a:r>
              <a:rPr lang="es-CL" dirty="0"/>
              <a:t>Enfermedades hereditarias, lenta o rápidamente progresivas</a:t>
            </a:r>
          </a:p>
          <a:p>
            <a:pPr>
              <a:buFontTx/>
              <a:buChar char="-"/>
            </a:pPr>
            <a:r>
              <a:rPr lang="es-CL" dirty="0"/>
              <a:t>Afectan principalmente al músculo estriado</a:t>
            </a:r>
          </a:p>
          <a:p>
            <a:pPr>
              <a:buFontTx/>
              <a:buChar char="-"/>
            </a:pPr>
            <a:r>
              <a:rPr lang="es-CL" dirty="0"/>
              <a:t>Tienen en común un patrón </a:t>
            </a:r>
            <a:r>
              <a:rPr lang="es-CL" dirty="0" err="1"/>
              <a:t>distrófico</a:t>
            </a:r>
            <a:r>
              <a:rPr lang="es-CL" dirty="0"/>
              <a:t> de necrosis regeneración (sustitución por tejido </a:t>
            </a:r>
            <a:r>
              <a:rPr lang="es-CL" dirty="0" err="1"/>
              <a:t>fibroadiposo</a:t>
            </a:r>
            <a:r>
              <a:rPr lang="es-CL" dirty="0"/>
              <a:t>) característico en la biopsia muscular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8"/>
    </mc:Choice>
    <mc:Fallback xmlns="">
      <p:transition spd="slow" advTm="3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Elipse"/>
          <p:cNvSpPr>
            <a:spLocks noChangeArrowheads="1"/>
          </p:cNvSpPr>
          <p:nvPr/>
        </p:nvSpPr>
        <p:spPr bwMode="auto">
          <a:xfrm>
            <a:off x="182563" y="1982788"/>
            <a:ext cx="2814637" cy="2209800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chemeClr val="lt1"/>
                </a:solidFill>
                <a:latin typeface="+mn-lt"/>
                <a:ea typeface="+mn-ea"/>
              </a:rPr>
              <a:t>Predominio Motor</a:t>
            </a:r>
          </a:p>
        </p:txBody>
      </p:sp>
      <p:sp>
        <p:nvSpPr>
          <p:cNvPr id="13" name="12 Rectángulo redondeado"/>
          <p:cNvSpPr>
            <a:spLocks noChangeArrowheads="1"/>
          </p:cNvSpPr>
          <p:nvPr/>
        </p:nvSpPr>
        <p:spPr bwMode="auto">
          <a:xfrm>
            <a:off x="2997200" y="338138"/>
            <a:ext cx="3136900" cy="12239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99CC"/>
              </a:gs>
              <a:gs pos="100000">
                <a:srgbClr val="9BC1FF"/>
              </a:gs>
            </a:gsLst>
            <a:path path="rect">
              <a:fillToRect l="100000" t="100000"/>
            </a:path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lt1"/>
                </a:solidFill>
                <a:latin typeface="+mn-lt"/>
                <a:ea typeface="+mn-ea"/>
              </a:rPr>
              <a:t>PC</a:t>
            </a:r>
          </a:p>
        </p:txBody>
      </p:sp>
      <p:sp>
        <p:nvSpPr>
          <p:cNvPr id="14" name="13 Elipse"/>
          <p:cNvSpPr>
            <a:spLocks noChangeArrowheads="1"/>
          </p:cNvSpPr>
          <p:nvPr/>
        </p:nvSpPr>
        <p:spPr bwMode="auto">
          <a:xfrm>
            <a:off x="6232525" y="1982788"/>
            <a:ext cx="2390775" cy="2024062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chemeClr val="lt1"/>
                </a:solidFill>
                <a:latin typeface="+mn-lt"/>
                <a:ea typeface="+mn-ea"/>
              </a:rPr>
              <a:t>Encéfalo</a:t>
            </a:r>
          </a:p>
        </p:txBody>
      </p:sp>
      <p:sp>
        <p:nvSpPr>
          <p:cNvPr id="15" name="14 Elipse"/>
          <p:cNvSpPr>
            <a:spLocks noChangeArrowheads="1"/>
          </p:cNvSpPr>
          <p:nvPr/>
        </p:nvSpPr>
        <p:spPr bwMode="auto">
          <a:xfrm>
            <a:off x="3219450" y="1798638"/>
            <a:ext cx="2703513" cy="2208212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solidFill>
                  <a:schemeClr val="lt1"/>
                </a:solidFill>
                <a:latin typeface="+mn-lt"/>
                <a:ea typeface="+mn-ea"/>
              </a:rPr>
              <a:t>Noxa NO</a:t>
            </a:r>
            <a:endParaRPr lang="es-ES" sz="2800" dirty="0">
              <a:solidFill>
                <a:schemeClr val="lt1"/>
              </a:solidFill>
              <a:latin typeface="+mn-lt"/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chemeClr val="lt1"/>
                </a:solidFill>
                <a:latin typeface="+mn-lt"/>
                <a:ea typeface="+mn-ea"/>
              </a:rPr>
              <a:t>Progresiva</a:t>
            </a:r>
            <a:endParaRPr lang="es-ES" sz="3200" b="1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6" name="15 Elipse"/>
          <p:cNvSpPr>
            <a:spLocks noChangeArrowheads="1"/>
          </p:cNvSpPr>
          <p:nvPr/>
        </p:nvSpPr>
        <p:spPr bwMode="auto">
          <a:xfrm>
            <a:off x="3219450" y="4386263"/>
            <a:ext cx="3013075" cy="2024062"/>
          </a:xfrm>
          <a:prstGeom prst="ellipse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s-ES" sz="28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Arial" charset="0"/>
              </a:rPr>
              <a:t>temprano en el desarrollo</a:t>
            </a:r>
          </a:p>
          <a:p>
            <a:pPr algn="ctr" eaLnBrk="1" hangingPunct="1">
              <a:defRPr/>
            </a:pPr>
            <a:r>
              <a:rPr lang="es-ES" sz="28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Arial" charset="0"/>
              </a:rPr>
              <a:t>(2 a? 5 a?)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75"/>
    </mc:Choice>
    <mc:Fallback xmlns="">
      <p:transition spd="slow" advTm="99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DISTROFIAS MUSCULARES</a:t>
            </a:r>
          </a:p>
        </p:txBody>
      </p:sp>
      <p:pic>
        <p:nvPicPr>
          <p:cNvPr id="4" name="Picture 2" descr="http://ww.unina2.it/mrespiratorie/new/images/principale_i0000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71570"/>
            <a:ext cx="8229600" cy="3983222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6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28"/>
    </mc:Choice>
    <mc:Fallback xmlns="">
      <p:transition spd="slow" advTm="12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GENERALIDADES DUCHENNE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s-CL" dirty="0"/>
              <a:t>Enfermedad muscular grave ligada al cromosoma X</a:t>
            </a:r>
          </a:p>
          <a:p>
            <a:r>
              <a:rPr lang="es-CL" dirty="0"/>
              <a:t>Distrofia muscular más frecuente en la infancia</a:t>
            </a:r>
          </a:p>
          <a:p>
            <a:r>
              <a:rPr lang="es-CL" dirty="0"/>
              <a:t>Afecta a 1:3.500 varones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2"/>
    </mc:Choice>
    <mc:Fallback xmlns="">
      <p:transition spd="slow" advTm="16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ETIOPATOGENIA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56991"/>
          </a:xfrm>
          <a:solidFill>
            <a:schemeClr val="bg2">
              <a:lumMod val="9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s-CL" dirty="0"/>
              <a:t>Se produce por mutaciones en el gen de la </a:t>
            </a:r>
            <a:r>
              <a:rPr lang="es-CL" dirty="0" err="1"/>
              <a:t>distrofina</a:t>
            </a:r>
            <a:endParaRPr lang="es-CL" dirty="0"/>
          </a:p>
          <a:p>
            <a:r>
              <a:rPr lang="es-CL" dirty="0"/>
              <a:t>Aproximadamente el 65% de los pacientes tiene una </a:t>
            </a:r>
            <a:r>
              <a:rPr lang="es-CL" dirty="0" err="1"/>
              <a:t>deleción</a:t>
            </a:r>
            <a:r>
              <a:rPr lang="es-CL" dirty="0"/>
              <a:t> de uno o más exones en el gen de la </a:t>
            </a:r>
            <a:r>
              <a:rPr lang="es-CL" dirty="0" err="1"/>
              <a:t>distrofina</a:t>
            </a:r>
            <a:r>
              <a:rPr lang="es-CL" dirty="0"/>
              <a:t>, el 10% una duplicación y el resto mutaciones puntuales</a:t>
            </a:r>
          </a:p>
          <a:p>
            <a:r>
              <a:rPr lang="es-CL" dirty="0"/>
              <a:t>Estas mutaciones producen ausencia o defecto grave de la proteína </a:t>
            </a:r>
            <a:r>
              <a:rPr lang="es-CL" dirty="0" err="1"/>
              <a:t>distrofina</a:t>
            </a:r>
            <a:r>
              <a:rPr lang="es-CL" dirty="0"/>
              <a:t>, proteína que se localiza en el sarcolema, en su cara interna, cuya función es dar estabilidad y soporte estructural a la fibra muscular</a:t>
            </a:r>
          </a:p>
          <a:p>
            <a:r>
              <a:rPr lang="es-CL" dirty="0"/>
              <a:t>Su ausencia o defecto grave provoca daño del sarcolema ante el estrés mecánico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8"/>
    </mc:Choice>
    <mc:Fallback xmlns="">
      <p:transition spd="slow" advTm="43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CLÍNICA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  <a:solidFill>
            <a:schemeClr val="bg2">
              <a:lumMod val="90000"/>
            </a:schemeClr>
          </a:solidFill>
        </p:spPr>
        <p:txBody>
          <a:bodyPr>
            <a:normAutofit fontScale="92500"/>
          </a:bodyPr>
          <a:lstStyle/>
          <a:p>
            <a:r>
              <a:rPr lang="es-CL" dirty="0"/>
              <a:t>Las manifestaciones suelen presentarse entre los 2-4 años de vida</a:t>
            </a:r>
          </a:p>
          <a:p>
            <a:r>
              <a:rPr lang="es-CL" dirty="0"/>
              <a:t>Se puede presentar como: retraso en la marcha, caídas frecuentes o marcha en punta de pies</a:t>
            </a:r>
          </a:p>
          <a:p>
            <a:r>
              <a:rPr lang="es-CL" dirty="0"/>
              <a:t>Puede haber trastorno del lenguaje o habla</a:t>
            </a:r>
          </a:p>
          <a:p>
            <a:r>
              <a:rPr lang="es-CL" dirty="0"/>
              <a:t>Excepcionalmente, el inicio de los síntomas es muy precoz, expresado por hipotonía desde la lactancia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06"/>
    </mc:Choice>
    <mc:Fallback xmlns="">
      <p:transition spd="slow" advTm="37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CLÍNICA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254888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s-CL" dirty="0"/>
              <a:t>En la exploración se puede objetivar: </a:t>
            </a:r>
          </a:p>
          <a:p>
            <a:pPr>
              <a:buFontTx/>
              <a:buChar char="-"/>
            </a:pPr>
            <a:r>
              <a:rPr lang="es-CL" dirty="0"/>
              <a:t>Signo de </a:t>
            </a:r>
            <a:r>
              <a:rPr lang="es-CL" dirty="0" err="1"/>
              <a:t>Gowers</a:t>
            </a:r>
            <a:endParaRPr lang="es-CL" dirty="0"/>
          </a:p>
          <a:p>
            <a:pPr>
              <a:buFontTx/>
              <a:buChar char="-"/>
            </a:pPr>
            <a:r>
              <a:rPr lang="es-CL" dirty="0"/>
              <a:t>Retracción </a:t>
            </a:r>
            <a:r>
              <a:rPr lang="es-CL" dirty="0" err="1"/>
              <a:t>aquiliana</a:t>
            </a:r>
            <a:endParaRPr lang="es-CL" dirty="0"/>
          </a:p>
          <a:p>
            <a:pPr>
              <a:buFontTx/>
              <a:buChar char="-"/>
            </a:pPr>
            <a:r>
              <a:rPr lang="es-CL" dirty="0" err="1"/>
              <a:t>Pseudohipertrofia</a:t>
            </a:r>
            <a:r>
              <a:rPr lang="es-CL" dirty="0"/>
              <a:t> gemelar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8"/>
    </mc:Choice>
    <mc:Fallback xmlns="">
      <p:transition spd="slow" advTm="10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7" y="1720056"/>
            <a:ext cx="32099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2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6"/>
    </mc:Choice>
    <mc:Fallback xmlns="">
      <p:transition spd="slow" advTm="24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79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4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1"/>
    </mc:Choice>
    <mc:Fallback xmlns="">
      <p:transition spd="slow" advTm="1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5328592" cy="45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8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"/>
    </mc:Choice>
    <mc:Fallback xmlns="">
      <p:transition spd="slow" advTm="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CLÍNICA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chemeClr val="bg2">
              <a:lumMod val="90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es-CL" dirty="0"/>
              <a:t>Con el paso de los años, la pérdida de fuerza progresa </a:t>
            </a:r>
          </a:p>
          <a:p>
            <a:r>
              <a:rPr lang="es-CL" dirty="0"/>
              <a:t>La debilidad provoca una forma peculiar de caminar con balanceo de caderas e </a:t>
            </a:r>
            <a:r>
              <a:rPr lang="es-CL" dirty="0" err="1"/>
              <a:t>hiperlordosis</a:t>
            </a:r>
            <a:r>
              <a:rPr lang="es-CL" dirty="0"/>
              <a:t> lumbar para dar estabilidad (Marcha anadina)</a:t>
            </a:r>
          </a:p>
          <a:p>
            <a:r>
              <a:rPr lang="es-CL" dirty="0"/>
              <a:t>Finalmente, la pérdida de la marcha se produce antes de los 13 años</a:t>
            </a:r>
          </a:p>
          <a:p>
            <a:r>
              <a:rPr lang="es-CL" dirty="0"/>
              <a:t>La fase de silla de ruedas supone el inicio de las complicaciones serias a nivel respiratorio, cardíaco y ortopédico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63"/>
    </mc:Choice>
    <mc:Fallback xmlns="">
      <p:transition spd="slow" advTm="39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192688" cy="591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"/>
    </mc:Choice>
    <mc:Fallback xmlns="">
      <p:transition spd="slow" advTm="7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ETIOLOGÍA</a:t>
            </a: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28925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90988"/>
            <a:ext cx="7128792" cy="151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94"/>
    </mc:Choice>
    <mc:Fallback xmlns="">
      <p:transition spd="slow" advTm="72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562074"/>
          </a:xfrm>
        </p:spPr>
        <p:txBody>
          <a:bodyPr>
            <a:normAutofit fontScale="90000"/>
          </a:bodyPr>
          <a:lstStyle/>
          <a:p>
            <a:r>
              <a:rPr lang="es-CL" dirty="0"/>
              <a:t>DIAGNÓSTICO</a:t>
            </a: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63302"/>
            <a:ext cx="5904656" cy="55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06"/>
    </mc:Choice>
    <mc:Fallback xmlns="">
      <p:transition spd="slow" advTm="7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TRATAMIENTO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  <a:solidFill>
            <a:schemeClr val="bg2">
              <a:lumMod val="9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CL" dirty="0"/>
              <a:t>Manejo multidisciplinario</a:t>
            </a:r>
          </a:p>
          <a:p>
            <a:r>
              <a:rPr lang="es-CL" dirty="0"/>
              <a:t>Corticoides</a:t>
            </a:r>
          </a:p>
          <a:p>
            <a:r>
              <a:rPr lang="es-CL" dirty="0"/>
              <a:t>Nuevas terapias en investigación: </a:t>
            </a:r>
          </a:p>
          <a:p>
            <a:pPr>
              <a:buFontTx/>
              <a:buChar char="-"/>
            </a:pPr>
            <a:r>
              <a:rPr lang="es-CL" dirty="0"/>
              <a:t>Bloqueo en ribosoma  del codón stop (</a:t>
            </a:r>
            <a:r>
              <a:rPr lang="es-CL" dirty="0" err="1"/>
              <a:t>Ataluren</a:t>
            </a:r>
            <a:r>
              <a:rPr lang="es-CL" dirty="0"/>
              <a:t>)</a:t>
            </a:r>
          </a:p>
          <a:p>
            <a:pPr>
              <a:buFontTx/>
              <a:buChar char="-"/>
            </a:pPr>
            <a:r>
              <a:rPr lang="es-CL" dirty="0"/>
              <a:t>Técnica de salto de exón (</a:t>
            </a:r>
            <a:r>
              <a:rPr lang="es-CL" dirty="0" err="1"/>
              <a:t>skipping</a:t>
            </a:r>
            <a:r>
              <a:rPr lang="es-CL" dirty="0"/>
              <a:t>)</a:t>
            </a:r>
          </a:p>
          <a:p>
            <a:pPr>
              <a:buFontTx/>
              <a:buChar char="-"/>
            </a:pPr>
            <a:r>
              <a:rPr lang="es-CL" dirty="0"/>
              <a:t>Liberación de una copia sana del gen (</a:t>
            </a:r>
            <a:r>
              <a:rPr lang="es-CL" dirty="0" err="1"/>
              <a:t>microdistrofina</a:t>
            </a:r>
            <a:r>
              <a:rPr lang="es-CL" dirty="0"/>
              <a:t>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59"/>
    </mc:Choice>
    <mc:Fallback xmlns="">
      <p:transition spd="slow" advTm="75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b="1" dirty="0"/>
              <a:t>MUCHAS GRACIAS…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Contacto: patriciolacaux701@gmail.com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6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4"/>
    </mc:Choice>
    <mc:Fallback xmlns="">
      <p:transition spd="slow" advTm="2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19756</TotalTime>
  <Words>3032</Words>
  <Application>Microsoft Macintosh PowerPoint</Application>
  <PresentationFormat>Presentación en pantalla (4:3)</PresentationFormat>
  <Paragraphs>359</Paragraphs>
  <Slides>92</Slides>
  <Notes>1</Notes>
  <HiddenSlides>0</HiddenSlides>
  <MMClips>92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92</vt:i4>
      </vt:variant>
    </vt:vector>
  </HeadingPairs>
  <TitlesOfParts>
    <vt:vector size="96" baseType="lpstr">
      <vt:lpstr>Arial</vt:lpstr>
      <vt:lpstr>Calibri</vt:lpstr>
      <vt:lpstr>Wingdings</vt:lpstr>
      <vt:lpstr>Tema de Office</vt:lpstr>
      <vt:lpstr>Trastornos Motores </vt:lpstr>
      <vt:lpstr>TEMARIO</vt:lpstr>
      <vt:lpstr>INTRODUCCIÓN</vt:lpstr>
      <vt:lpstr>Primera motoneurona y moduladores</vt:lpstr>
      <vt:lpstr>Unidad motora</vt:lpstr>
      <vt:lpstr>PARÁLISIS CEREBRAL</vt:lpstr>
      <vt:lpstr>DEFINICIÓN</vt:lpstr>
      <vt:lpstr>Presentación de PowerPoint</vt:lpstr>
      <vt:lpstr>ETIOLOGÍA</vt:lpstr>
      <vt:lpstr>CLASIFICACIÓN DE PC</vt:lpstr>
      <vt:lpstr>Presentación de PowerPoint</vt:lpstr>
      <vt:lpstr>PATRONES MOTORES PREDICTORES DE PC</vt:lpstr>
      <vt:lpstr>Presentación de PowerPoint</vt:lpstr>
      <vt:lpstr>¿CÓMO SE HACE EL DIAGNÓSTICO DE PC?</vt:lpstr>
      <vt:lpstr>TRASTORNOS ASOCIADOS</vt:lpstr>
      <vt:lpstr>COMPLICACIONES</vt:lpstr>
      <vt:lpstr>TRATAMIENTO</vt:lpstr>
      <vt:lpstr>SINDROME HIPOTÓNICO RN - LACTANTE</vt:lpstr>
      <vt:lpstr>DEFINICIONES</vt:lpstr>
      <vt:lpstr>EXPLORACIÓN: POSICIÓN DE RANA</vt:lpstr>
      <vt:lpstr>EXPLORACIÓN: TRACCIÓN EESS</vt:lpstr>
      <vt:lpstr>EXPLORACIÓN: SUSPENSIÓN VERTICAL</vt:lpstr>
      <vt:lpstr>EXPLORACIÓN: SUSPENSIÓN HORIZONTAL</vt:lpstr>
      <vt:lpstr>EXPLORACIÓN: MOVILIZACIÓN PASIVA EXTREMIDADES</vt:lpstr>
      <vt:lpstr>ETIOLOGÍA</vt:lpstr>
      <vt:lpstr>ETIOLOGÍA</vt:lpstr>
      <vt:lpstr>CENTRAL VS PERIFÉRICA</vt:lpstr>
      <vt:lpstr>MÉTODOS DIAGNÓSTICOS</vt:lpstr>
      <vt:lpstr>ENFRENTAMIENTO</vt:lpstr>
      <vt:lpstr>PARÁLISIS FLÁCCIDA AGUDA</vt:lpstr>
      <vt:lpstr>DEFINICIONES</vt:lpstr>
      <vt:lpstr>ETIOLOGÍA</vt:lpstr>
      <vt:lpstr>ENFRENTAMIENTO</vt:lpstr>
      <vt:lpstr>ATROFIA MUSCULAR ESPINAL</vt:lpstr>
      <vt:lpstr>INTRODUCCIÓN</vt:lpstr>
      <vt:lpstr>GENÉTICA</vt:lpstr>
      <vt:lpstr>Presentación de PowerPoint</vt:lpstr>
      <vt:lpstr>GENÉTICA</vt:lpstr>
      <vt:lpstr>GENÉTICA</vt:lpstr>
      <vt:lpstr>CLASIFICACIÓN</vt:lpstr>
      <vt:lpstr>CLÍNICA: AME I</vt:lpstr>
      <vt:lpstr>Presentación de PowerPoint</vt:lpstr>
      <vt:lpstr>CLÍNICA: AME II</vt:lpstr>
      <vt:lpstr>Presentación de PowerPoint</vt:lpstr>
      <vt:lpstr>CLÍNICA: AME III</vt:lpstr>
      <vt:lpstr>Presentación de PowerPoint</vt:lpstr>
      <vt:lpstr>DIAGNÓSTICO</vt:lpstr>
      <vt:lpstr>TRATAMIENTO</vt:lpstr>
      <vt:lpstr>SÍNDROME DE GUILLAIN BARRÉ</vt:lpstr>
      <vt:lpstr>DEFINICIÓN</vt:lpstr>
      <vt:lpstr>ETIOPATOGENIA</vt:lpstr>
      <vt:lpstr>ETIOPATOGENIA</vt:lpstr>
      <vt:lpstr>CLÍNICA</vt:lpstr>
      <vt:lpstr>CLÍNICA</vt:lpstr>
      <vt:lpstr>CLÍNICA</vt:lpstr>
      <vt:lpstr>DIAGNÓSTICO</vt:lpstr>
      <vt:lpstr>CRITERIOS DE ASBURY</vt:lpstr>
      <vt:lpstr>CRITERIOS DE BRIGHTON</vt:lpstr>
      <vt:lpstr>ESCALA DE DISCAPACIDAD SGB</vt:lpstr>
      <vt:lpstr>ESTUDIO DE LCR</vt:lpstr>
      <vt:lpstr>ELECTRODIAGNÓSTICO</vt:lpstr>
      <vt:lpstr>IMÁGENES</vt:lpstr>
      <vt:lpstr>TRATAMIENTO</vt:lpstr>
      <vt:lpstr>MIASTENIA GRAVIS</vt:lpstr>
      <vt:lpstr>DEFINICIÓN</vt:lpstr>
      <vt:lpstr>ETIOPATOGENIA</vt:lpstr>
      <vt:lpstr>Presentación de PowerPoint</vt:lpstr>
      <vt:lpstr>CLASIFICACIÓN</vt:lpstr>
      <vt:lpstr>CLASIFICACIÓN</vt:lpstr>
      <vt:lpstr>CLÍNICA</vt:lpstr>
      <vt:lpstr>Presentación de PowerPoint</vt:lpstr>
      <vt:lpstr>Presentación de PowerPoint</vt:lpstr>
      <vt:lpstr>CLÍNICA</vt:lpstr>
      <vt:lpstr>FACTORES QUE PUEDEN DESCOMPENSAR MG</vt:lpstr>
      <vt:lpstr>DIAGNÓSTICO</vt:lpstr>
      <vt:lpstr>PATOLOGÍA DE TIMO</vt:lpstr>
      <vt:lpstr>TRATAMIENTO</vt:lpstr>
      <vt:lpstr>DISTROFIA MUSCULAR DE DUCHENNE</vt:lpstr>
      <vt:lpstr>DISTROFIAS MUSCULARES</vt:lpstr>
      <vt:lpstr>DISTROFIAS MUSCULARES</vt:lpstr>
      <vt:lpstr>GENERALIDADES DUCHENNE </vt:lpstr>
      <vt:lpstr>ETIOPATOGENIA</vt:lpstr>
      <vt:lpstr>CLÍNICA</vt:lpstr>
      <vt:lpstr>CLÍNICA</vt:lpstr>
      <vt:lpstr>Presentación de PowerPoint</vt:lpstr>
      <vt:lpstr>Presentación de PowerPoint</vt:lpstr>
      <vt:lpstr>Presentación de PowerPoint</vt:lpstr>
      <vt:lpstr>CLÍNICA</vt:lpstr>
      <vt:lpstr>Presentación de PowerPoint</vt:lpstr>
      <vt:lpstr>DIAGNÓSTICO</vt:lpstr>
      <vt:lpstr>TRATAMIENTO</vt:lpstr>
      <vt:lpstr>MUCHAS GRACIAS…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ENFERMEDADES NEUROMUSCULARES</dc:title>
  <dc:creator>Patricio Lacaux</dc:creator>
  <cp:lastModifiedBy>Bárbara Reyes E</cp:lastModifiedBy>
  <cp:revision>216</cp:revision>
  <dcterms:created xsi:type="dcterms:W3CDTF">2018-04-06T00:32:11Z</dcterms:created>
  <dcterms:modified xsi:type="dcterms:W3CDTF">2023-05-08T21:40:05Z</dcterms:modified>
</cp:coreProperties>
</file>