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66" r:id="rId2"/>
    <p:sldId id="376" r:id="rId3"/>
    <p:sldId id="380" r:id="rId4"/>
    <p:sldId id="368" r:id="rId5"/>
    <p:sldId id="384" r:id="rId6"/>
    <p:sldId id="367" r:id="rId7"/>
    <p:sldId id="375" r:id="rId8"/>
    <p:sldId id="381" r:id="rId9"/>
    <p:sldId id="382" r:id="rId10"/>
    <p:sldId id="379" r:id="rId11"/>
    <p:sldId id="370" r:id="rId12"/>
    <p:sldId id="383" r:id="rId13"/>
    <p:sldId id="385" r:id="rId14"/>
    <p:sldId id="386" r:id="rId15"/>
    <p:sldId id="377" r:id="rId16"/>
    <p:sldId id="371" r:id="rId17"/>
    <p:sldId id="372" r:id="rId18"/>
    <p:sldId id="373" r:id="rId19"/>
    <p:sldId id="374" r:id="rId20"/>
    <p:sldId id="38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F5A451-0CEF-F79B-0197-733854FAE9A1}" v="1810" dt="2023-09-26T03:17:37.843"/>
    <p1510:client id="{59E3C750-C3A5-4C4B-9ADF-BE062AFCFDD5}" v="117" dt="2023-09-25T20:16:31.1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99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224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drigo Iñiguez" userId="S::riniguez@clinicasantamaria.cl::9e8d874c-a4db-4391-951b-c39cdc5c29c9" providerId="AD" clId="Web-{59E3C750-C3A5-4C4B-9ADF-BE062AFCFDD5}"/>
    <pc:docChg chg="addSld modSld">
      <pc:chgData name="Rodrigo Iñiguez" userId="S::riniguez@clinicasantamaria.cl::9e8d874c-a4db-4391-951b-c39cdc5c29c9" providerId="AD" clId="Web-{59E3C750-C3A5-4C4B-9ADF-BE062AFCFDD5}" dt="2023-09-25T20:16:31.114" v="112" actId="1076"/>
      <pc:docMkLst>
        <pc:docMk/>
      </pc:docMkLst>
      <pc:sldChg chg="modSp">
        <pc:chgData name="Rodrigo Iñiguez" userId="S::riniguez@clinicasantamaria.cl::9e8d874c-a4db-4391-951b-c39cdc5c29c9" providerId="AD" clId="Web-{59E3C750-C3A5-4C4B-9ADF-BE062AFCFDD5}" dt="2023-09-25T19:10:22.765" v="84" actId="1076"/>
        <pc:sldMkLst>
          <pc:docMk/>
          <pc:sldMk cId="998450998" sldId="372"/>
        </pc:sldMkLst>
        <pc:picChg chg="mod">
          <ac:chgData name="Rodrigo Iñiguez" userId="S::riniguez@clinicasantamaria.cl::9e8d874c-a4db-4391-951b-c39cdc5c29c9" providerId="AD" clId="Web-{59E3C750-C3A5-4C4B-9ADF-BE062AFCFDD5}" dt="2023-09-25T19:10:22.765" v="84" actId="1076"/>
          <ac:picMkLst>
            <pc:docMk/>
            <pc:sldMk cId="998450998" sldId="372"/>
            <ac:picMk id="7" creationId="{00000000-0000-0000-0000-000000000000}"/>
          </ac:picMkLst>
        </pc:picChg>
      </pc:sldChg>
      <pc:sldChg chg="addSp modSp new">
        <pc:chgData name="Rodrigo Iñiguez" userId="S::riniguez@clinicasantamaria.cl::9e8d874c-a4db-4391-951b-c39cdc5c29c9" providerId="AD" clId="Web-{59E3C750-C3A5-4C4B-9ADF-BE062AFCFDD5}" dt="2023-09-25T19:27:35.487" v="110" actId="1076"/>
        <pc:sldMkLst>
          <pc:docMk/>
          <pc:sldMk cId="1222505937" sldId="376"/>
        </pc:sldMkLst>
        <pc:spChg chg="mod">
          <ac:chgData name="Rodrigo Iñiguez" userId="S::riniguez@clinicasantamaria.cl::9e8d874c-a4db-4391-951b-c39cdc5c29c9" providerId="AD" clId="Web-{59E3C750-C3A5-4C4B-9ADF-BE062AFCFDD5}" dt="2023-09-25T19:15:40.410" v="98"/>
          <ac:spMkLst>
            <pc:docMk/>
            <pc:sldMk cId="1222505937" sldId="376"/>
            <ac:spMk id="2" creationId="{BF5CF9CD-0AEB-2A9E-41D5-A3E663DD5297}"/>
          </ac:spMkLst>
        </pc:spChg>
        <pc:spChg chg="mod">
          <ac:chgData name="Rodrigo Iñiguez" userId="S::riniguez@clinicasantamaria.cl::9e8d874c-a4db-4391-951b-c39cdc5c29c9" providerId="AD" clId="Web-{59E3C750-C3A5-4C4B-9ADF-BE062AFCFDD5}" dt="2023-09-25T19:15:52.974" v="100" actId="14100"/>
          <ac:spMkLst>
            <pc:docMk/>
            <pc:sldMk cId="1222505937" sldId="376"/>
            <ac:spMk id="3" creationId="{D5EDE536-526A-2549-4572-C18B69DC4CB2}"/>
          </ac:spMkLst>
        </pc:spChg>
        <pc:picChg chg="add mod">
          <ac:chgData name="Rodrigo Iñiguez" userId="S::riniguez@clinicasantamaria.cl::9e8d874c-a4db-4391-951b-c39cdc5c29c9" providerId="AD" clId="Web-{59E3C750-C3A5-4C4B-9ADF-BE062AFCFDD5}" dt="2023-09-25T19:27:35.487" v="110" actId="1076"/>
          <ac:picMkLst>
            <pc:docMk/>
            <pc:sldMk cId="1222505937" sldId="376"/>
            <ac:picMk id="4" creationId="{77FEB7C2-BFDD-5D51-967A-E8C0A5EC1EA0}"/>
          </ac:picMkLst>
        </pc:picChg>
      </pc:sldChg>
      <pc:sldChg chg="addSp delSp modSp new">
        <pc:chgData name="Rodrigo Iñiguez" userId="S::riniguez@clinicasantamaria.cl::9e8d874c-a4db-4391-951b-c39cdc5c29c9" providerId="AD" clId="Web-{59E3C750-C3A5-4C4B-9ADF-BE062AFCFDD5}" dt="2023-09-25T20:16:31.114" v="112" actId="1076"/>
        <pc:sldMkLst>
          <pc:docMk/>
          <pc:sldMk cId="2269378089" sldId="377"/>
        </pc:sldMkLst>
        <pc:spChg chg="mod">
          <ac:chgData name="Rodrigo Iñiguez" userId="S::riniguez@clinicasantamaria.cl::9e8d874c-a4db-4391-951b-c39cdc5c29c9" providerId="AD" clId="Web-{59E3C750-C3A5-4C4B-9ADF-BE062AFCFDD5}" dt="2023-09-25T19:10:50.267" v="97" actId="20577"/>
          <ac:spMkLst>
            <pc:docMk/>
            <pc:sldMk cId="2269378089" sldId="377"/>
            <ac:spMk id="2" creationId="{9BDBE00A-3CBF-7B62-E7B0-391937BF8820}"/>
          </ac:spMkLst>
        </pc:spChg>
        <pc:spChg chg="del">
          <ac:chgData name="Rodrigo Iñiguez" userId="S::riniguez@clinicasantamaria.cl::9e8d874c-a4db-4391-951b-c39cdc5c29c9" providerId="AD" clId="Web-{59E3C750-C3A5-4C4B-9ADF-BE062AFCFDD5}" dt="2023-09-25T19:09:55.404" v="83"/>
          <ac:spMkLst>
            <pc:docMk/>
            <pc:sldMk cId="2269378089" sldId="377"/>
            <ac:spMk id="3" creationId="{B124EC5E-EDD3-39E1-5A86-ADEB7C7BD47F}"/>
          </ac:spMkLst>
        </pc:spChg>
        <pc:picChg chg="add mod">
          <ac:chgData name="Rodrigo Iñiguez" userId="S::riniguez@clinicasantamaria.cl::9e8d874c-a4db-4391-951b-c39cdc5c29c9" providerId="AD" clId="Web-{59E3C750-C3A5-4C4B-9ADF-BE062AFCFDD5}" dt="2023-09-25T20:16:31.114" v="112" actId="1076"/>
          <ac:picMkLst>
            <pc:docMk/>
            <pc:sldMk cId="2269378089" sldId="377"/>
            <ac:picMk id="3" creationId="{8C653127-D8FA-7491-81B2-FD3E55EE18D7}"/>
          </ac:picMkLst>
        </pc:picChg>
        <pc:picChg chg="add mod ord">
          <ac:chgData name="Rodrigo Iñiguez" userId="S::riniguez@clinicasantamaria.cl::9e8d874c-a4db-4391-951b-c39cdc5c29c9" providerId="AD" clId="Web-{59E3C750-C3A5-4C4B-9ADF-BE062AFCFDD5}" dt="2023-09-25T19:19:27.472" v="105" actId="1076"/>
          <ac:picMkLst>
            <pc:docMk/>
            <pc:sldMk cId="2269378089" sldId="377"/>
            <ac:picMk id="4" creationId="{605BECD0-15A9-3E5A-8775-4CCF771467EE}"/>
          </ac:picMkLst>
        </pc:picChg>
      </pc:sldChg>
      <pc:sldChg chg="new">
        <pc:chgData name="Rodrigo Iñiguez" userId="S::riniguez@clinicasantamaria.cl::9e8d874c-a4db-4391-951b-c39cdc5c29c9" providerId="AD" clId="Web-{59E3C750-C3A5-4C4B-9ADF-BE062AFCFDD5}" dt="2023-09-25T19:16:13.553" v="101"/>
        <pc:sldMkLst>
          <pc:docMk/>
          <pc:sldMk cId="1985733670" sldId="378"/>
        </pc:sldMkLst>
      </pc:sldChg>
    </pc:docChg>
  </pc:docChgLst>
  <pc:docChgLst>
    <pc:chgData name="Rodrigo Iñiguez" userId="S::riniguez@clinicasantamaria.cl::9e8d874c-a4db-4391-951b-c39cdc5c29c9" providerId="AD" clId="Web-{52F5A451-0CEF-F79B-0197-733854FAE9A1}"/>
    <pc:docChg chg="addSld delSld modSld sldOrd">
      <pc:chgData name="Rodrigo Iñiguez" userId="S::riniguez@clinicasantamaria.cl::9e8d874c-a4db-4391-951b-c39cdc5c29c9" providerId="AD" clId="Web-{52F5A451-0CEF-F79B-0197-733854FAE9A1}" dt="2023-09-26T03:17:32.624" v="1772" actId="20577"/>
      <pc:docMkLst>
        <pc:docMk/>
      </pc:docMkLst>
      <pc:sldChg chg="modSp">
        <pc:chgData name="Rodrigo Iñiguez" userId="S::riniguez@clinicasantamaria.cl::9e8d874c-a4db-4391-951b-c39cdc5c29c9" providerId="AD" clId="Web-{52F5A451-0CEF-F79B-0197-733854FAE9A1}" dt="2023-09-26T01:29:19.241" v="400" actId="20577"/>
        <pc:sldMkLst>
          <pc:docMk/>
          <pc:sldMk cId="988741481" sldId="367"/>
        </pc:sldMkLst>
        <pc:spChg chg="mod">
          <ac:chgData name="Rodrigo Iñiguez" userId="S::riniguez@clinicasantamaria.cl::9e8d874c-a4db-4391-951b-c39cdc5c29c9" providerId="AD" clId="Web-{52F5A451-0CEF-F79B-0197-733854FAE9A1}" dt="2023-09-26T01:27:16.640" v="388"/>
          <ac:spMkLst>
            <pc:docMk/>
            <pc:sldMk cId="988741481" sldId="367"/>
            <ac:spMk id="2" creationId="{B8316942-53FE-DC40-8583-77D60D804225}"/>
          </ac:spMkLst>
        </pc:spChg>
        <pc:spChg chg="mod">
          <ac:chgData name="Rodrigo Iñiguez" userId="S::riniguez@clinicasantamaria.cl::9e8d874c-a4db-4391-951b-c39cdc5c29c9" providerId="AD" clId="Web-{52F5A451-0CEF-F79B-0197-733854FAE9A1}" dt="2023-09-26T01:29:19.241" v="400" actId="20577"/>
          <ac:spMkLst>
            <pc:docMk/>
            <pc:sldMk cId="988741481" sldId="367"/>
            <ac:spMk id="3" creationId="{9E1E6138-12CE-7F4C-84CB-0EC86AB7494A}"/>
          </ac:spMkLst>
        </pc:spChg>
      </pc:sldChg>
      <pc:sldChg chg="modSp ord addAnim">
        <pc:chgData name="Rodrigo Iñiguez" userId="S::riniguez@clinicasantamaria.cl::9e8d874c-a4db-4391-951b-c39cdc5c29c9" providerId="AD" clId="Web-{52F5A451-0CEF-F79B-0197-733854FAE9A1}" dt="2023-09-26T02:14:01.886" v="1041"/>
        <pc:sldMkLst>
          <pc:docMk/>
          <pc:sldMk cId="408020715" sldId="368"/>
        </pc:sldMkLst>
        <pc:spChg chg="mod">
          <ac:chgData name="Rodrigo Iñiguez" userId="S::riniguez@clinicasantamaria.cl::9e8d874c-a4db-4391-951b-c39cdc5c29c9" providerId="AD" clId="Web-{52F5A451-0CEF-F79B-0197-733854FAE9A1}" dt="2023-09-26T01:28:06.018" v="391" actId="1076"/>
          <ac:spMkLst>
            <pc:docMk/>
            <pc:sldMk cId="408020715" sldId="368"/>
            <ac:spMk id="2" creationId="{00000000-0000-0000-0000-000000000000}"/>
          </ac:spMkLst>
        </pc:spChg>
        <pc:picChg chg="mod">
          <ac:chgData name="Rodrigo Iñiguez" userId="S::riniguez@clinicasantamaria.cl::9e8d874c-a4db-4391-951b-c39cdc5c29c9" providerId="AD" clId="Web-{52F5A451-0CEF-F79B-0197-733854FAE9A1}" dt="2023-09-26T01:28:27.035" v="392" actId="1076"/>
          <ac:picMkLst>
            <pc:docMk/>
            <pc:sldMk cId="408020715" sldId="368"/>
            <ac:picMk id="4" creationId="{00000000-0000-0000-0000-000000000000}"/>
          </ac:picMkLst>
        </pc:picChg>
        <pc:picChg chg="mod">
          <ac:chgData name="Rodrigo Iñiguez" userId="S::riniguez@clinicasantamaria.cl::9e8d874c-a4db-4391-951b-c39cdc5c29c9" providerId="AD" clId="Web-{52F5A451-0CEF-F79B-0197-733854FAE9A1}" dt="2023-09-26T02:13:47.791" v="1040" actId="14100"/>
          <ac:picMkLst>
            <pc:docMk/>
            <pc:sldMk cId="408020715" sldId="368"/>
            <ac:picMk id="5" creationId="{00000000-0000-0000-0000-000000000000}"/>
          </ac:picMkLst>
        </pc:picChg>
      </pc:sldChg>
      <pc:sldChg chg="del">
        <pc:chgData name="Rodrigo Iñiguez" userId="S::riniguez@clinicasantamaria.cl::9e8d874c-a4db-4391-951b-c39cdc5c29c9" providerId="AD" clId="Web-{52F5A451-0CEF-F79B-0197-733854FAE9A1}" dt="2023-09-26T00:35:00.073" v="95"/>
        <pc:sldMkLst>
          <pc:docMk/>
          <pc:sldMk cId="1578873071" sldId="369"/>
        </pc:sldMkLst>
      </pc:sldChg>
      <pc:sldChg chg="addSp delSp modSp ord addAnim delAnim">
        <pc:chgData name="Rodrigo Iñiguez" userId="S::riniguez@clinicasantamaria.cl::9e8d874c-a4db-4391-951b-c39cdc5c29c9" providerId="AD" clId="Web-{52F5A451-0CEF-F79B-0197-733854FAE9A1}" dt="2023-09-26T02:03:54.478" v="864" actId="20577"/>
        <pc:sldMkLst>
          <pc:docMk/>
          <pc:sldMk cId="1062074846" sldId="370"/>
        </pc:sldMkLst>
        <pc:spChg chg="mod">
          <ac:chgData name="Rodrigo Iñiguez" userId="S::riniguez@clinicasantamaria.cl::9e8d874c-a4db-4391-951b-c39cdc5c29c9" providerId="AD" clId="Web-{52F5A451-0CEF-F79B-0197-733854FAE9A1}" dt="2023-09-26T02:03:54.478" v="864" actId="20577"/>
          <ac:spMkLst>
            <pc:docMk/>
            <pc:sldMk cId="1062074846" sldId="370"/>
            <ac:spMk id="2" creationId="{00000000-0000-0000-0000-000000000000}"/>
          </ac:spMkLst>
        </pc:spChg>
        <pc:spChg chg="del mod">
          <ac:chgData name="Rodrigo Iñiguez" userId="S::riniguez@clinicasantamaria.cl::9e8d874c-a4db-4391-951b-c39cdc5c29c9" providerId="AD" clId="Web-{52F5A451-0CEF-F79B-0197-733854FAE9A1}" dt="2023-09-26T01:54:29.432" v="831"/>
          <ac:spMkLst>
            <pc:docMk/>
            <pc:sldMk cId="1062074846" sldId="370"/>
            <ac:spMk id="3" creationId="{00000000-0000-0000-0000-000000000000}"/>
          </ac:spMkLst>
        </pc:spChg>
        <pc:spChg chg="add mod ord">
          <ac:chgData name="Rodrigo Iñiguez" userId="S::riniguez@clinicasantamaria.cl::9e8d874c-a4db-4391-951b-c39cdc5c29c9" providerId="AD" clId="Web-{52F5A451-0CEF-F79B-0197-733854FAE9A1}" dt="2023-09-26T02:03:08.163" v="862" actId="1076"/>
          <ac:spMkLst>
            <pc:docMk/>
            <pc:sldMk cId="1062074846" sldId="370"/>
            <ac:spMk id="4" creationId="{E1D685D0-6F30-5911-646E-D37810750245}"/>
          </ac:spMkLst>
        </pc:spChg>
        <pc:picChg chg="del">
          <ac:chgData name="Rodrigo Iñiguez" userId="S::riniguez@clinicasantamaria.cl::9e8d874c-a4db-4391-951b-c39cdc5c29c9" providerId="AD" clId="Web-{52F5A451-0CEF-F79B-0197-733854FAE9A1}" dt="2023-09-26T01:47:39.519" v="706"/>
          <ac:picMkLst>
            <pc:docMk/>
            <pc:sldMk cId="1062074846" sldId="370"/>
            <ac:picMk id="5" creationId="{00000000-0000-0000-0000-000000000000}"/>
          </ac:picMkLst>
        </pc:picChg>
        <pc:picChg chg="add mod">
          <ac:chgData name="Rodrigo Iñiguez" userId="S::riniguez@clinicasantamaria.cl::9e8d874c-a4db-4391-951b-c39cdc5c29c9" providerId="AD" clId="Web-{52F5A451-0CEF-F79B-0197-733854FAE9A1}" dt="2023-09-26T02:01:43.424" v="848" actId="1076"/>
          <ac:picMkLst>
            <pc:docMk/>
            <pc:sldMk cId="1062074846" sldId="370"/>
            <ac:picMk id="6" creationId="{5D39F38E-E2A3-ED44-23E0-4CB824CB7EB2}"/>
          </ac:picMkLst>
        </pc:picChg>
        <pc:picChg chg="mod ord">
          <ac:chgData name="Rodrigo Iñiguez" userId="S::riniguez@clinicasantamaria.cl::9e8d874c-a4db-4391-951b-c39cdc5c29c9" providerId="AD" clId="Web-{52F5A451-0CEF-F79B-0197-733854FAE9A1}" dt="2023-09-26T02:02:16.879" v="856" actId="1076"/>
          <ac:picMkLst>
            <pc:docMk/>
            <pc:sldMk cId="1062074846" sldId="370"/>
            <ac:picMk id="7" creationId="{00000000-0000-0000-0000-000000000000}"/>
          </ac:picMkLst>
        </pc:picChg>
      </pc:sldChg>
      <pc:sldChg chg="modSp">
        <pc:chgData name="Rodrigo Iñiguez" userId="S::riniguez@clinicasantamaria.cl::9e8d874c-a4db-4391-951b-c39cdc5c29c9" providerId="AD" clId="Web-{52F5A451-0CEF-F79B-0197-733854FAE9A1}" dt="2023-09-26T02:47:58.216" v="1620" actId="14100"/>
        <pc:sldMkLst>
          <pc:docMk/>
          <pc:sldMk cId="503783019" sldId="371"/>
        </pc:sldMkLst>
        <pc:spChg chg="mod">
          <ac:chgData name="Rodrigo Iñiguez" userId="S::riniguez@clinicasantamaria.cl::9e8d874c-a4db-4391-951b-c39cdc5c29c9" providerId="AD" clId="Web-{52F5A451-0CEF-F79B-0197-733854FAE9A1}" dt="2023-09-26T02:47:39.168" v="1617" actId="14100"/>
          <ac:spMkLst>
            <pc:docMk/>
            <pc:sldMk cId="503783019" sldId="371"/>
            <ac:spMk id="2" creationId="{00000000-0000-0000-0000-000000000000}"/>
          </ac:spMkLst>
        </pc:spChg>
        <pc:spChg chg="mod">
          <ac:chgData name="Rodrigo Iñiguez" userId="S::riniguez@clinicasantamaria.cl::9e8d874c-a4db-4391-951b-c39cdc5c29c9" providerId="AD" clId="Web-{52F5A451-0CEF-F79B-0197-733854FAE9A1}" dt="2023-09-26T02:47:50.669" v="1618" actId="1076"/>
          <ac:spMkLst>
            <pc:docMk/>
            <pc:sldMk cId="503783019" sldId="371"/>
            <ac:spMk id="3" creationId="{00000000-0000-0000-0000-000000000000}"/>
          </ac:spMkLst>
        </pc:spChg>
        <pc:picChg chg="mod">
          <ac:chgData name="Rodrigo Iñiguez" userId="S::riniguez@clinicasantamaria.cl::9e8d874c-a4db-4391-951b-c39cdc5c29c9" providerId="AD" clId="Web-{52F5A451-0CEF-F79B-0197-733854FAE9A1}" dt="2023-09-26T02:47:58.216" v="1620" actId="14100"/>
          <ac:picMkLst>
            <pc:docMk/>
            <pc:sldMk cId="503783019" sldId="371"/>
            <ac:picMk id="4" creationId="{00000000-0000-0000-0000-000000000000}"/>
          </ac:picMkLst>
        </pc:picChg>
      </pc:sldChg>
      <pc:sldChg chg="modSp">
        <pc:chgData name="Rodrigo Iñiguez" userId="S::riniguez@clinicasantamaria.cl::9e8d874c-a4db-4391-951b-c39cdc5c29c9" providerId="AD" clId="Web-{52F5A451-0CEF-F79B-0197-733854FAE9A1}" dt="2023-09-26T02:48:33.046" v="1624" actId="14100"/>
        <pc:sldMkLst>
          <pc:docMk/>
          <pc:sldMk cId="998450998" sldId="372"/>
        </pc:sldMkLst>
        <pc:spChg chg="mod">
          <ac:chgData name="Rodrigo Iñiguez" userId="S::riniguez@clinicasantamaria.cl::9e8d874c-a4db-4391-951b-c39cdc5c29c9" providerId="AD" clId="Web-{52F5A451-0CEF-F79B-0197-733854FAE9A1}" dt="2023-09-26T02:48:33.046" v="1624" actId="14100"/>
          <ac:spMkLst>
            <pc:docMk/>
            <pc:sldMk cId="998450998" sldId="372"/>
            <ac:spMk id="2" creationId="{00000000-0000-0000-0000-000000000000}"/>
          </ac:spMkLst>
        </pc:spChg>
        <pc:spChg chg="mod">
          <ac:chgData name="Rodrigo Iñiguez" userId="S::riniguez@clinicasantamaria.cl::9e8d874c-a4db-4391-951b-c39cdc5c29c9" providerId="AD" clId="Web-{52F5A451-0CEF-F79B-0197-733854FAE9A1}" dt="2023-09-26T02:16:54.535" v="1058" actId="20577"/>
          <ac:spMkLst>
            <pc:docMk/>
            <pc:sldMk cId="998450998" sldId="372"/>
            <ac:spMk id="3" creationId="{00000000-0000-0000-0000-000000000000}"/>
          </ac:spMkLst>
        </pc:spChg>
      </pc:sldChg>
      <pc:sldChg chg="addSp delSp modSp ord">
        <pc:chgData name="Rodrigo Iñiguez" userId="S::riniguez@clinicasantamaria.cl::9e8d874c-a4db-4391-951b-c39cdc5c29c9" providerId="AD" clId="Web-{52F5A451-0CEF-F79B-0197-733854FAE9A1}" dt="2023-09-26T02:44:26.767" v="1589"/>
        <pc:sldMkLst>
          <pc:docMk/>
          <pc:sldMk cId="870039277" sldId="375"/>
        </pc:sldMkLst>
        <pc:spChg chg="mod">
          <ac:chgData name="Rodrigo Iñiguez" userId="S::riniguez@clinicasantamaria.cl::9e8d874c-a4db-4391-951b-c39cdc5c29c9" providerId="AD" clId="Web-{52F5A451-0CEF-F79B-0197-733854FAE9A1}" dt="2023-09-26T02:42:23.042" v="1503" actId="14100"/>
          <ac:spMkLst>
            <pc:docMk/>
            <pc:sldMk cId="870039277" sldId="375"/>
            <ac:spMk id="2" creationId="{00000000-0000-0000-0000-000000000000}"/>
          </ac:spMkLst>
        </pc:spChg>
        <pc:spChg chg="mod">
          <ac:chgData name="Rodrigo Iñiguez" userId="S::riniguez@clinicasantamaria.cl::9e8d874c-a4db-4391-951b-c39cdc5c29c9" providerId="AD" clId="Web-{52F5A451-0CEF-F79B-0197-733854FAE9A1}" dt="2023-09-26T02:43:58.625" v="1588" actId="20577"/>
          <ac:spMkLst>
            <pc:docMk/>
            <pc:sldMk cId="870039277" sldId="375"/>
            <ac:spMk id="3" creationId="{00000000-0000-0000-0000-000000000000}"/>
          </ac:spMkLst>
        </pc:spChg>
        <pc:picChg chg="del">
          <ac:chgData name="Rodrigo Iñiguez" userId="S::riniguez@clinicasantamaria.cl::9e8d874c-a4db-4391-951b-c39cdc5c29c9" providerId="AD" clId="Web-{52F5A451-0CEF-F79B-0197-733854FAE9A1}" dt="2023-09-26T02:06:41.049" v="977"/>
          <ac:picMkLst>
            <pc:docMk/>
            <pc:sldMk cId="870039277" sldId="375"/>
            <ac:picMk id="4" creationId="{00000000-0000-0000-0000-000000000000}"/>
          </ac:picMkLst>
        </pc:picChg>
        <pc:picChg chg="del">
          <ac:chgData name="Rodrigo Iñiguez" userId="S::riniguez@clinicasantamaria.cl::9e8d874c-a4db-4391-951b-c39cdc5c29c9" providerId="AD" clId="Web-{52F5A451-0CEF-F79B-0197-733854FAE9A1}" dt="2023-09-26T02:06:41.049" v="976"/>
          <ac:picMkLst>
            <pc:docMk/>
            <pc:sldMk cId="870039277" sldId="375"/>
            <ac:picMk id="5" creationId="{00000000-0000-0000-0000-000000000000}"/>
          </ac:picMkLst>
        </pc:picChg>
        <pc:picChg chg="add del mod">
          <ac:chgData name="Rodrigo Iñiguez" userId="S::riniguez@clinicasantamaria.cl::9e8d874c-a4db-4391-951b-c39cdc5c29c9" providerId="AD" clId="Web-{52F5A451-0CEF-F79B-0197-733854FAE9A1}" dt="2023-09-26T02:06:41.049" v="975"/>
          <ac:picMkLst>
            <pc:docMk/>
            <pc:sldMk cId="870039277" sldId="375"/>
            <ac:picMk id="6" creationId="{EF276743-2176-3BC7-6B64-621EB8578C4E}"/>
          </ac:picMkLst>
        </pc:picChg>
        <pc:picChg chg="add del mod">
          <ac:chgData name="Rodrigo Iñiguez" userId="S::riniguez@clinicasantamaria.cl::9e8d874c-a4db-4391-951b-c39cdc5c29c9" providerId="AD" clId="Web-{52F5A451-0CEF-F79B-0197-733854FAE9A1}" dt="2023-09-26T02:06:41.049" v="974"/>
          <ac:picMkLst>
            <pc:docMk/>
            <pc:sldMk cId="870039277" sldId="375"/>
            <ac:picMk id="7" creationId="{E10C8F5B-38D8-5638-BB70-D88CCD93ABD2}"/>
          </ac:picMkLst>
        </pc:picChg>
        <pc:picChg chg="add del mod">
          <ac:chgData name="Rodrigo Iñiguez" userId="S::riniguez@clinicasantamaria.cl::9e8d874c-a4db-4391-951b-c39cdc5c29c9" providerId="AD" clId="Web-{52F5A451-0CEF-F79B-0197-733854FAE9A1}" dt="2023-09-26T02:06:41.049" v="973"/>
          <ac:picMkLst>
            <pc:docMk/>
            <pc:sldMk cId="870039277" sldId="375"/>
            <ac:picMk id="8" creationId="{066A21E1-55AE-8920-974B-E9223349E97F}"/>
          </ac:picMkLst>
        </pc:picChg>
      </pc:sldChg>
      <pc:sldChg chg="modSp">
        <pc:chgData name="Rodrigo Iñiguez" userId="S::riniguez@clinicasantamaria.cl::9e8d874c-a4db-4391-951b-c39cdc5c29c9" providerId="AD" clId="Web-{52F5A451-0CEF-F79B-0197-733854FAE9A1}" dt="2023-09-26T03:10:29.804" v="1747" actId="1076"/>
        <pc:sldMkLst>
          <pc:docMk/>
          <pc:sldMk cId="1222505937" sldId="376"/>
        </pc:sldMkLst>
        <pc:spChg chg="mod">
          <ac:chgData name="Rodrigo Iñiguez" userId="S::riniguez@clinicasantamaria.cl::9e8d874c-a4db-4391-951b-c39cdc5c29c9" providerId="AD" clId="Web-{52F5A451-0CEF-F79B-0197-733854FAE9A1}" dt="2023-09-26T03:10:29.804" v="1747" actId="1076"/>
          <ac:spMkLst>
            <pc:docMk/>
            <pc:sldMk cId="1222505937" sldId="376"/>
            <ac:spMk id="2" creationId="{BF5CF9CD-0AEB-2A9E-41D5-A3E663DD5297}"/>
          </ac:spMkLst>
        </pc:spChg>
        <pc:spChg chg="mod">
          <ac:chgData name="Rodrigo Iñiguez" userId="S::riniguez@clinicasantamaria.cl::9e8d874c-a4db-4391-951b-c39cdc5c29c9" providerId="AD" clId="Web-{52F5A451-0CEF-F79B-0197-733854FAE9A1}" dt="2023-09-26T01:14:11.286" v="172" actId="14100"/>
          <ac:spMkLst>
            <pc:docMk/>
            <pc:sldMk cId="1222505937" sldId="376"/>
            <ac:spMk id="3" creationId="{D5EDE536-526A-2549-4572-C18B69DC4CB2}"/>
          </ac:spMkLst>
        </pc:spChg>
      </pc:sldChg>
      <pc:sldChg chg="addSp modSp mod modClrScheme chgLayout">
        <pc:chgData name="Rodrigo Iñiguez" userId="S::riniguez@clinicasantamaria.cl::9e8d874c-a4db-4391-951b-c39cdc5c29c9" providerId="AD" clId="Web-{52F5A451-0CEF-F79B-0197-733854FAE9A1}" dt="2023-09-26T03:12:35.389" v="1748" actId="1076"/>
        <pc:sldMkLst>
          <pc:docMk/>
          <pc:sldMk cId="2269378089" sldId="377"/>
        </pc:sldMkLst>
        <pc:spChg chg="mod ord">
          <ac:chgData name="Rodrigo Iñiguez" userId="S::riniguez@clinicasantamaria.cl::9e8d874c-a4db-4391-951b-c39cdc5c29c9" providerId="AD" clId="Web-{52F5A451-0CEF-F79B-0197-733854FAE9A1}" dt="2023-09-26T02:52:46.903" v="1638" actId="14100"/>
          <ac:spMkLst>
            <pc:docMk/>
            <pc:sldMk cId="2269378089" sldId="377"/>
            <ac:spMk id="2" creationId="{9BDBE00A-3CBF-7B62-E7B0-391937BF8820}"/>
          </ac:spMkLst>
        </pc:spChg>
        <pc:spChg chg="add mod ord">
          <ac:chgData name="Rodrigo Iñiguez" userId="S::riniguez@clinicasantamaria.cl::9e8d874c-a4db-4391-951b-c39cdc5c29c9" providerId="AD" clId="Web-{52F5A451-0CEF-F79B-0197-733854FAE9A1}" dt="2023-09-26T03:12:35.389" v="1748" actId="1076"/>
          <ac:spMkLst>
            <pc:docMk/>
            <pc:sldMk cId="2269378089" sldId="377"/>
            <ac:spMk id="5" creationId="{41D2A1BC-B830-9639-EC61-D3D29CF98B34}"/>
          </ac:spMkLst>
        </pc:spChg>
        <pc:picChg chg="mod">
          <ac:chgData name="Rodrigo Iñiguez" userId="S::riniguez@clinicasantamaria.cl::9e8d874c-a4db-4391-951b-c39cdc5c29c9" providerId="AD" clId="Web-{52F5A451-0CEF-F79B-0197-733854FAE9A1}" dt="2023-09-26T02:50:20.942" v="1632" actId="1076"/>
          <ac:picMkLst>
            <pc:docMk/>
            <pc:sldMk cId="2269378089" sldId="377"/>
            <ac:picMk id="3" creationId="{8C653127-D8FA-7491-81B2-FD3E55EE18D7}"/>
          </ac:picMkLst>
        </pc:picChg>
        <pc:picChg chg="mod ord">
          <ac:chgData name="Rodrigo Iñiguez" userId="S::riniguez@clinicasantamaria.cl::9e8d874c-a4db-4391-951b-c39cdc5c29c9" providerId="AD" clId="Web-{52F5A451-0CEF-F79B-0197-733854FAE9A1}" dt="2023-09-26T02:52:34.793" v="1635" actId="1076"/>
          <ac:picMkLst>
            <pc:docMk/>
            <pc:sldMk cId="2269378089" sldId="377"/>
            <ac:picMk id="4" creationId="{605BECD0-15A9-3E5A-8775-4CCF771467EE}"/>
          </ac:picMkLst>
        </pc:picChg>
      </pc:sldChg>
      <pc:sldChg chg="addSp delSp modSp del">
        <pc:chgData name="Rodrigo Iñiguez" userId="S::riniguez@clinicasantamaria.cl::9e8d874c-a4db-4391-951b-c39cdc5c29c9" providerId="AD" clId="Web-{52F5A451-0CEF-F79B-0197-733854FAE9A1}" dt="2023-09-26T02:41:47.977" v="1498"/>
        <pc:sldMkLst>
          <pc:docMk/>
          <pc:sldMk cId="1985733670" sldId="378"/>
        </pc:sldMkLst>
        <pc:spChg chg="mod">
          <ac:chgData name="Rodrigo Iñiguez" userId="S::riniguez@clinicasantamaria.cl::9e8d874c-a4db-4391-951b-c39cdc5c29c9" providerId="AD" clId="Web-{52F5A451-0CEF-F79B-0197-733854FAE9A1}" dt="2023-09-26T00:20:25.823" v="53" actId="20577"/>
          <ac:spMkLst>
            <pc:docMk/>
            <pc:sldMk cId="1985733670" sldId="378"/>
            <ac:spMk id="2" creationId="{66BE5C15-8E80-D155-5DE2-7C571289820C}"/>
          </ac:spMkLst>
        </pc:spChg>
        <pc:spChg chg="add del mod">
          <ac:chgData name="Rodrigo Iñiguez" userId="S::riniguez@clinicasantamaria.cl::9e8d874c-a4db-4391-951b-c39cdc5c29c9" providerId="AD" clId="Web-{52F5A451-0CEF-F79B-0197-733854FAE9A1}" dt="2023-09-26T00:20:09.604" v="45"/>
          <ac:spMkLst>
            <pc:docMk/>
            <pc:sldMk cId="1985733670" sldId="378"/>
            <ac:spMk id="3" creationId="{82170CBE-E48B-3E57-4BAB-12EE346504D7}"/>
          </ac:spMkLst>
        </pc:spChg>
        <pc:picChg chg="add del mod ord">
          <ac:chgData name="Rodrigo Iñiguez" userId="S::riniguez@clinicasantamaria.cl::9e8d874c-a4db-4391-951b-c39cdc5c29c9" providerId="AD" clId="Web-{52F5A451-0CEF-F79B-0197-733854FAE9A1}" dt="2023-09-26T00:19:55.384" v="43"/>
          <ac:picMkLst>
            <pc:docMk/>
            <pc:sldMk cId="1985733670" sldId="378"/>
            <ac:picMk id="4" creationId="{3DE9A5FA-05A5-24E9-B6DA-91317BED8B7C}"/>
          </ac:picMkLst>
        </pc:picChg>
        <pc:picChg chg="add mod ord">
          <ac:chgData name="Rodrigo Iñiguez" userId="S::riniguez@clinicasantamaria.cl::9e8d874c-a4db-4391-951b-c39cdc5c29c9" providerId="AD" clId="Web-{52F5A451-0CEF-F79B-0197-733854FAE9A1}" dt="2023-09-26T00:21:33.357" v="57" actId="1076"/>
          <ac:picMkLst>
            <pc:docMk/>
            <pc:sldMk cId="1985733670" sldId="378"/>
            <ac:picMk id="5" creationId="{8851C4B1-0785-80D3-7773-6AE96E0C2E71}"/>
          </ac:picMkLst>
        </pc:picChg>
        <pc:picChg chg="add mod">
          <ac:chgData name="Rodrigo Iñiguez" userId="S::riniguez@clinicasantamaria.cl::9e8d874c-a4db-4391-951b-c39cdc5c29c9" providerId="AD" clId="Web-{52F5A451-0CEF-F79B-0197-733854FAE9A1}" dt="2023-09-26T00:21:31.950" v="56" actId="1076"/>
          <ac:picMkLst>
            <pc:docMk/>
            <pc:sldMk cId="1985733670" sldId="378"/>
            <ac:picMk id="6" creationId="{45C60871-F4BD-4E06-0AB2-1BA1C4A26DC9}"/>
          </ac:picMkLst>
        </pc:picChg>
        <pc:picChg chg="add mod">
          <ac:chgData name="Rodrigo Iñiguez" userId="S::riniguez@clinicasantamaria.cl::9e8d874c-a4db-4391-951b-c39cdc5c29c9" providerId="AD" clId="Web-{52F5A451-0CEF-F79B-0197-733854FAE9A1}" dt="2023-09-26T00:22:02.951" v="60" actId="1076"/>
          <ac:picMkLst>
            <pc:docMk/>
            <pc:sldMk cId="1985733670" sldId="378"/>
            <ac:picMk id="7" creationId="{7E9E6EA2-76C7-1D63-E32E-6413030F16D3}"/>
          </ac:picMkLst>
        </pc:picChg>
        <pc:picChg chg="add mod">
          <ac:chgData name="Rodrigo Iñiguez" userId="S::riniguez@clinicasantamaria.cl::9e8d874c-a4db-4391-951b-c39cdc5c29c9" providerId="AD" clId="Web-{52F5A451-0CEF-F79B-0197-733854FAE9A1}" dt="2023-09-26T00:22:43.375" v="63" actId="1076"/>
          <ac:picMkLst>
            <pc:docMk/>
            <pc:sldMk cId="1985733670" sldId="378"/>
            <ac:picMk id="8" creationId="{24B3742F-4CA8-BF28-0A02-2DE85A7B6A10}"/>
          </ac:picMkLst>
        </pc:picChg>
      </pc:sldChg>
      <pc:sldChg chg="addSp delSp modSp new mod ord modClrScheme addAnim chgLayout">
        <pc:chgData name="Rodrigo Iñiguez" userId="S::riniguez@clinicasantamaria.cl::9e8d874c-a4db-4391-951b-c39cdc5c29c9" providerId="AD" clId="Web-{52F5A451-0CEF-F79B-0197-733854FAE9A1}" dt="2023-09-26T01:45:52.232" v="699"/>
        <pc:sldMkLst>
          <pc:docMk/>
          <pc:sldMk cId="2300389869" sldId="379"/>
        </pc:sldMkLst>
        <pc:spChg chg="mod ord">
          <ac:chgData name="Rodrigo Iñiguez" userId="S::riniguez@clinicasantamaria.cl::9e8d874c-a4db-4391-951b-c39cdc5c29c9" providerId="AD" clId="Web-{52F5A451-0CEF-F79B-0197-733854FAE9A1}" dt="2023-09-26T01:42:07.283" v="576" actId="14100"/>
          <ac:spMkLst>
            <pc:docMk/>
            <pc:sldMk cId="2300389869" sldId="379"/>
            <ac:spMk id="2" creationId="{5F890E1A-92B3-7ECB-F605-8FE4D9686D0D}"/>
          </ac:spMkLst>
        </pc:spChg>
        <pc:spChg chg="del mod">
          <ac:chgData name="Rodrigo Iñiguez" userId="S::riniguez@clinicasantamaria.cl::9e8d874c-a4db-4391-951b-c39cdc5c29c9" providerId="AD" clId="Web-{52F5A451-0CEF-F79B-0197-733854FAE9A1}" dt="2023-09-26T00:26:41.086" v="76"/>
          <ac:spMkLst>
            <pc:docMk/>
            <pc:sldMk cId="2300389869" sldId="379"/>
            <ac:spMk id="3" creationId="{3E9E6A8C-6E9B-4FCC-AE9A-B6A443C1DA48}"/>
          </ac:spMkLst>
        </pc:spChg>
        <pc:spChg chg="add mod ord">
          <ac:chgData name="Rodrigo Iñiguez" userId="S::riniguez@clinicasantamaria.cl::9e8d874c-a4db-4391-951b-c39cdc5c29c9" providerId="AD" clId="Web-{52F5A451-0CEF-F79B-0197-733854FAE9A1}" dt="2023-09-26T01:44:55.776" v="690" actId="20577"/>
          <ac:spMkLst>
            <pc:docMk/>
            <pc:sldMk cId="2300389869" sldId="379"/>
            <ac:spMk id="3" creationId="{BC44DBA3-893B-D3BB-7CB9-C69B2CC503D8}"/>
          </ac:spMkLst>
        </pc:spChg>
        <pc:picChg chg="add mod ord">
          <ac:chgData name="Rodrigo Iñiguez" userId="S::riniguez@clinicasantamaria.cl::9e8d874c-a4db-4391-951b-c39cdc5c29c9" providerId="AD" clId="Web-{52F5A451-0CEF-F79B-0197-733854FAE9A1}" dt="2023-09-26T01:44:28.181" v="672" actId="1076"/>
          <ac:picMkLst>
            <pc:docMk/>
            <pc:sldMk cId="2300389869" sldId="379"/>
            <ac:picMk id="4" creationId="{3E285D61-7570-C1E2-026D-AAC71D7AF22E}"/>
          </ac:picMkLst>
        </pc:picChg>
        <pc:picChg chg="add mod">
          <ac:chgData name="Rodrigo Iñiguez" userId="S::riniguez@clinicasantamaria.cl::9e8d874c-a4db-4391-951b-c39cdc5c29c9" providerId="AD" clId="Web-{52F5A451-0CEF-F79B-0197-733854FAE9A1}" dt="2023-09-26T01:44:19.774" v="669" actId="14100"/>
          <ac:picMkLst>
            <pc:docMk/>
            <pc:sldMk cId="2300389869" sldId="379"/>
            <ac:picMk id="5" creationId="{EB394F6D-75D5-3FDE-8B8E-22FE90B049A2}"/>
          </ac:picMkLst>
        </pc:picChg>
        <pc:picChg chg="add mod">
          <ac:chgData name="Rodrigo Iñiguez" userId="S::riniguez@clinicasantamaria.cl::9e8d874c-a4db-4391-951b-c39cdc5c29c9" providerId="AD" clId="Web-{52F5A451-0CEF-F79B-0197-733854FAE9A1}" dt="2023-09-26T01:44:24.071" v="671" actId="14100"/>
          <ac:picMkLst>
            <pc:docMk/>
            <pc:sldMk cId="2300389869" sldId="379"/>
            <ac:picMk id="6" creationId="{92E5F66D-86FE-AB8F-522A-5982C397E194}"/>
          </ac:picMkLst>
        </pc:picChg>
        <pc:picChg chg="add mod">
          <ac:chgData name="Rodrigo Iñiguez" userId="S::riniguez@clinicasantamaria.cl::9e8d874c-a4db-4391-951b-c39cdc5c29c9" providerId="AD" clId="Web-{52F5A451-0CEF-F79B-0197-733854FAE9A1}" dt="2023-09-26T01:45:38.638" v="698" actId="14100"/>
          <ac:picMkLst>
            <pc:docMk/>
            <pc:sldMk cId="2300389869" sldId="379"/>
            <ac:picMk id="7" creationId="{BD3671B0-0E38-4227-DD85-F694CBE232BF}"/>
          </ac:picMkLst>
        </pc:picChg>
      </pc:sldChg>
      <pc:sldChg chg="modSp new">
        <pc:chgData name="Rodrigo Iñiguez" userId="S::riniguez@clinicasantamaria.cl::9e8d874c-a4db-4391-951b-c39cdc5c29c9" providerId="AD" clId="Web-{52F5A451-0CEF-F79B-0197-733854FAE9A1}" dt="2023-09-26T02:21:06.676" v="1161" actId="20577"/>
        <pc:sldMkLst>
          <pc:docMk/>
          <pc:sldMk cId="920051706" sldId="380"/>
        </pc:sldMkLst>
        <pc:spChg chg="mod">
          <ac:chgData name="Rodrigo Iñiguez" userId="S::riniguez@clinicasantamaria.cl::9e8d874c-a4db-4391-951b-c39cdc5c29c9" providerId="AD" clId="Web-{52F5A451-0CEF-F79B-0197-733854FAE9A1}" dt="2023-09-26T01:26:14.746" v="358" actId="20577"/>
          <ac:spMkLst>
            <pc:docMk/>
            <pc:sldMk cId="920051706" sldId="380"/>
            <ac:spMk id="2" creationId="{2E956E7F-440F-510F-9243-89892859F628}"/>
          </ac:spMkLst>
        </pc:spChg>
        <pc:spChg chg="mod">
          <ac:chgData name="Rodrigo Iñiguez" userId="S::riniguez@clinicasantamaria.cl::9e8d874c-a4db-4391-951b-c39cdc5c29c9" providerId="AD" clId="Web-{52F5A451-0CEF-F79B-0197-733854FAE9A1}" dt="2023-09-26T02:21:06.676" v="1161" actId="20577"/>
          <ac:spMkLst>
            <pc:docMk/>
            <pc:sldMk cId="920051706" sldId="380"/>
            <ac:spMk id="3" creationId="{1F5F3645-6729-5675-BBB5-8995C1DD1F40}"/>
          </ac:spMkLst>
        </pc:spChg>
      </pc:sldChg>
      <pc:sldChg chg="modSp new">
        <pc:chgData name="Rodrigo Iñiguez" userId="S::riniguez@clinicasantamaria.cl::9e8d874c-a4db-4391-951b-c39cdc5c29c9" providerId="AD" clId="Web-{52F5A451-0CEF-F79B-0197-733854FAE9A1}" dt="2023-09-26T03:17:32.624" v="1772" actId="20577"/>
        <pc:sldMkLst>
          <pc:docMk/>
          <pc:sldMk cId="2817134720" sldId="381"/>
        </pc:sldMkLst>
        <pc:spChg chg="mod">
          <ac:chgData name="Rodrigo Iñiguez" userId="S::riniguez@clinicasantamaria.cl::9e8d874c-a4db-4391-951b-c39cdc5c29c9" providerId="AD" clId="Web-{52F5A451-0CEF-F79B-0197-733854FAE9A1}" dt="2023-09-26T01:46:57.033" v="702" actId="14100"/>
          <ac:spMkLst>
            <pc:docMk/>
            <pc:sldMk cId="2817134720" sldId="381"/>
            <ac:spMk id="2" creationId="{4ABA1D07-49D5-057D-F43E-0B36CA580ADF}"/>
          </ac:spMkLst>
        </pc:spChg>
        <pc:spChg chg="mod">
          <ac:chgData name="Rodrigo Iñiguez" userId="S::riniguez@clinicasantamaria.cl::9e8d874c-a4db-4391-951b-c39cdc5c29c9" providerId="AD" clId="Web-{52F5A451-0CEF-F79B-0197-733854FAE9A1}" dt="2023-09-26T03:17:32.624" v="1772" actId="20577"/>
          <ac:spMkLst>
            <pc:docMk/>
            <pc:sldMk cId="2817134720" sldId="381"/>
            <ac:spMk id="3" creationId="{0A698F3E-B8AA-CC9E-D6A8-FA44ACC132F0}"/>
          </ac:spMkLst>
        </pc:spChg>
      </pc:sldChg>
      <pc:sldChg chg="new del">
        <pc:chgData name="Rodrigo Iñiguez" userId="S::riniguez@clinicasantamaria.cl::9e8d874c-a4db-4391-951b-c39cdc5c29c9" providerId="AD" clId="Web-{52F5A451-0CEF-F79B-0197-733854FAE9A1}" dt="2023-09-26T01:38:31.521" v="514"/>
        <pc:sldMkLst>
          <pc:docMk/>
          <pc:sldMk cId="1441335024" sldId="382"/>
        </pc:sldMkLst>
      </pc:sldChg>
      <pc:sldChg chg="addSp delSp modSp new">
        <pc:chgData name="Rodrigo Iñiguez" userId="S::riniguez@clinicasantamaria.cl::9e8d874c-a4db-4391-951b-c39cdc5c29c9" providerId="AD" clId="Web-{52F5A451-0CEF-F79B-0197-733854FAE9A1}" dt="2023-09-26T02:46:08.804" v="1612" actId="14100"/>
        <pc:sldMkLst>
          <pc:docMk/>
          <pc:sldMk cId="4279862790" sldId="382"/>
        </pc:sldMkLst>
        <pc:spChg chg="mod">
          <ac:chgData name="Rodrigo Iñiguez" userId="S::riniguez@clinicasantamaria.cl::9e8d874c-a4db-4391-951b-c39cdc5c29c9" providerId="AD" clId="Web-{52F5A451-0CEF-F79B-0197-733854FAE9A1}" dt="2023-09-26T01:51:15.843" v="782" actId="14100"/>
          <ac:spMkLst>
            <pc:docMk/>
            <pc:sldMk cId="4279862790" sldId="382"/>
            <ac:spMk id="2" creationId="{6873D3BE-718D-85B0-270B-87F2298C710B}"/>
          </ac:spMkLst>
        </pc:spChg>
        <pc:spChg chg="mod">
          <ac:chgData name="Rodrigo Iñiguez" userId="S::riniguez@clinicasantamaria.cl::9e8d874c-a4db-4391-951b-c39cdc5c29c9" providerId="AD" clId="Web-{52F5A451-0CEF-F79B-0197-733854FAE9A1}" dt="2023-09-26T01:52:31.254" v="812" actId="20577"/>
          <ac:spMkLst>
            <pc:docMk/>
            <pc:sldMk cId="4279862790" sldId="382"/>
            <ac:spMk id="3" creationId="{744E1F19-DA4F-A977-BD22-D3013BA06029}"/>
          </ac:spMkLst>
        </pc:spChg>
        <pc:picChg chg="add del mod">
          <ac:chgData name="Rodrigo Iñiguez" userId="S::riniguez@clinicasantamaria.cl::9e8d874c-a4db-4391-951b-c39cdc5c29c9" providerId="AD" clId="Web-{52F5A451-0CEF-F79B-0197-733854FAE9A1}" dt="2023-09-26T02:45:53.428" v="1608"/>
          <ac:picMkLst>
            <pc:docMk/>
            <pc:sldMk cId="4279862790" sldId="382"/>
            <ac:picMk id="4" creationId="{4C23D84B-DD0A-EA05-FF34-649F4F46DC69}"/>
          </ac:picMkLst>
        </pc:picChg>
        <pc:picChg chg="add mod">
          <ac:chgData name="Rodrigo Iñiguez" userId="S::riniguez@clinicasantamaria.cl::9e8d874c-a4db-4391-951b-c39cdc5c29c9" providerId="AD" clId="Web-{52F5A451-0CEF-F79B-0197-733854FAE9A1}" dt="2023-09-26T02:46:08.804" v="1612" actId="14100"/>
          <ac:picMkLst>
            <pc:docMk/>
            <pc:sldMk cId="4279862790" sldId="382"/>
            <ac:picMk id="5" creationId="{C3E43E98-E2B8-8EB9-9155-9C2BA9BAF973}"/>
          </ac:picMkLst>
        </pc:picChg>
      </pc:sldChg>
      <pc:sldChg chg="addSp modSp new addAnim">
        <pc:chgData name="Rodrigo Iñiguez" userId="S::riniguez@clinicasantamaria.cl::9e8d874c-a4db-4391-951b-c39cdc5c29c9" providerId="AD" clId="Web-{52F5A451-0CEF-F79B-0197-733854FAE9A1}" dt="2023-09-26T02:15:29.890" v="1042" actId="14100"/>
        <pc:sldMkLst>
          <pc:docMk/>
          <pc:sldMk cId="1011536160" sldId="383"/>
        </pc:sldMkLst>
        <pc:spChg chg="mod">
          <ac:chgData name="Rodrigo Iñiguez" userId="S::riniguez@clinicasantamaria.cl::9e8d874c-a4db-4391-951b-c39cdc5c29c9" providerId="AD" clId="Web-{52F5A451-0CEF-F79B-0197-733854FAE9A1}" dt="2023-09-26T02:15:29.890" v="1042" actId="14100"/>
          <ac:spMkLst>
            <pc:docMk/>
            <pc:sldMk cId="1011536160" sldId="383"/>
            <ac:spMk id="2" creationId="{1B489C44-5F4E-0D9E-724C-72AE834030AA}"/>
          </ac:spMkLst>
        </pc:spChg>
        <pc:spChg chg="mod">
          <ac:chgData name="Rodrigo Iñiguez" userId="S::riniguez@clinicasantamaria.cl::9e8d874c-a4db-4391-951b-c39cdc5c29c9" providerId="AD" clId="Web-{52F5A451-0CEF-F79B-0197-733854FAE9A1}" dt="2023-09-26T02:08:15.992" v="1010" actId="1076"/>
          <ac:spMkLst>
            <pc:docMk/>
            <pc:sldMk cId="1011536160" sldId="383"/>
            <ac:spMk id="3" creationId="{D0607649-38B9-43CC-8F03-FD70EEF5467A}"/>
          </ac:spMkLst>
        </pc:spChg>
        <pc:picChg chg="add mod">
          <ac:chgData name="Rodrigo Iñiguez" userId="S::riniguez@clinicasantamaria.cl::9e8d874c-a4db-4391-951b-c39cdc5c29c9" providerId="AD" clId="Web-{52F5A451-0CEF-F79B-0197-733854FAE9A1}" dt="2023-09-26T02:10:09.420" v="1033" actId="14100"/>
          <ac:picMkLst>
            <pc:docMk/>
            <pc:sldMk cId="1011536160" sldId="383"/>
            <ac:picMk id="4" creationId="{00436E28-1B13-9AB7-DA90-5119CE00194B}"/>
          </ac:picMkLst>
        </pc:picChg>
        <pc:picChg chg="add mod">
          <ac:chgData name="Rodrigo Iñiguez" userId="S::riniguez@clinicasantamaria.cl::9e8d874c-a4db-4391-951b-c39cdc5c29c9" providerId="AD" clId="Web-{52F5A451-0CEF-F79B-0197-733854FAE9A1}" dt="2023-09-26T02:10:13.936" v="1035" actId="14100"/>
          <ac:picMkLst>
            <pc:docMk/>
            <pc:sldMk cId="1011536160" sldId="383"/>
            <ac:picMk id="5" creationId="{10308088-49FE-654A-6D74-2E15B0A461B2}"/>
          </ac:picMkLst>
        </pc:picChg>
        <pc:picChg chg="add mod">
          <ac:chgData name="Rodrigo Iñiguez" userId="S::riniguez@clinicasantamaria.cl::9e8d874c-a4db-4391-951b-c39cdc5c29c9" providerId="AD" clId="Web-{52F5A451-0CEF-F79B-0197-733854FAE9A1}" dt="2023-09-26T02:09:25.996" v="1025" actId="14100"/>
          <ac:picMkLst>
            <pc:docMk/>
            <pc:sldMk cId="1011536160" sldId="383"/>
            <ac:picMk id="6" creationId="{8E1B424F-BCB9-40B0-CC40-7D94B7D25A5B}"/>
          </ac:picMkLst>
        </pc:picChg>
        <pc:picChg chg="add mod">
          <ac:chgData name="Rodrigo Iñiguez" userId="S::riniguez@clinicasantamaria.cl::9e8d874c-a4db-4391-951b-c39cdc5c29c9" providerId="AD" clId="Web-{52F5A451-0CEF-F79B-0197-733854FAE9A1}" dt="2023-09-26T02:09:32.230" v="1027" actId="14100"/>
          <ac:picMkLst>
            <pc:docMk/>
            <pc:sldMk cId="1011536160" sldId="383"/>
            <ac:picMk id="7" creationId="{E2776AAC-52BD-7066-2C94-2024FA00FC5B}"/>
          </ac:picMkLst>
        </pc:picChg>
        <pc:picChg chg="add mod">
          <ac:chgData name="Rodrigo Iñiguez" userId="S::riniguez@clinicasantamaria.cl::9e8d874c-a4db-4391-951b-c39cdc5c29c9" providerId="AD" clId="Web-{52F5A451-0CEF-F79B-0197-733854FAE9A1}" dt="2023-09-26T02:09:50.434" v="1028" actId="1076"/>
          <ac:picMkLst>
            <pc:docMk/>
            <pc:sldMk cId="1011536160" sldId="383"/>
            <ac:picMk id="8" creationId="{639022A3-4445-898A-EBC0-652DB5AD687D}"/>
          </ac:picMkLst>
        </pc:picChg>
      </pc:sldChg>
      <pc:sldChg chg="modSp new">
        <pc:chgData name="Rodrigo Iñiguez" userId="S::riniguez@clinicasantamaria.cl::9e8d874c-a4db-4391-951b-c39cdc5c29c9" providerId="AD" clId="Web-{52F5A451-0CEF-F79B-0197-733854FAE9A1}" dt="2023-09-26T02:49:47.081" v="1628" actId="14100"/>
        <pc:sldMkLst>
          <pc:docMk/>
          <pc:sldMk cId="957737304" sldId="384"/>
        </pc:sldMkLst>
        <pc:spChg chg="mod">
          <ac:chgData name="Rodrigo Iñiguez" userId="S::riniguez@clinicasantamaria.cl::9e8d874c-a4db-4391-951b-c39cdc5c29c9" providerId="AD" clId="Web-{52F5A451-0CEF-F79B-0197-733854FAE9A1}" dt="2023-09-26T02:49:47.081" v="1628" actId="14100"/>
          <ac:spMkLst>
            <pc:docMk/>
            <pc:sldMk cId="957737304" sldId="384"/>
            <ac:spMk id="2" creationId="{33838FA0-DF9B-9818-3608-38638CCB9B8E}"/>
          </ac:spMkLst>
        </pc:spChg>
        <pc:spChg chg="mod">
          <ac:chgData name="Rodrigo Iñiguez" userId="S::riniguez@clinicasantamaria.cl::9e8d874c-a4db-4391-951b-c39cdc5c29c9" providerId="AD" clId="Web-{52F5A451-0CEF-F79B-0197-733854FAE9A1}" dt="2023-09-26T02:49:39.049" v="1626" actId="1076"/>
          <ac:spMkLst>
            <pc:docMk/>
            <pc:sldMk cId="957737304" sldId="384"/>
            <ac:spMk id="3" creationId="{130982C8-EFF6-CBA7-73F7-FBCA742E748E}"/>
          </ac:spMkLst>
        </pc:spChg>
      </pc:sldChg>
      <pc:sldChg chg="addSp delSp modSp new mod modClrScheme chgLayout">
        <pc:chgData name="Rodrigo Iñiguez" userId="S::riniguez@clinicasantamaria.cl::9e8d874c-a4db-4391-951b-c39cdc5c29c9" providerId="AD" clId="Web-{52F5A451-0CEF-F79B-0197-733854FAE9A1}" dt="2023-09-26T02:35:10.940" v="1374" actId="1076"/>
        <pc:sldMkLst>
          <pc:docMk/>
          <pc:sldMk cId="3648485943" sldId="385"/>
        </pc:sldMkLst>
        <pc:spChg chg="mod ord">
          <ac:chgData name="Rodrigo Iñiguez" userId="S::riniguez@clinicasantamaria.cl::9e8d874c-a4db-4391-951b-c39cdc5c29c9" providerId="AD" clId="Web-{52F5A451-0CEF-F79B-0197-733854FAE9A1}" dt="2023-09-26T02:35:10.940" v="1374" actId="1076"/>
          <ac:spMkLst>
            <pc:docMk/>
            <pc:sldMk cId="3648485943" sldId="385"/>
            <ac:spMk id="2" creationId="{1269C37D-1D8A-4AC2-2399-EA7E7504D2CD}"/>
          </ac:spMkLst>
        </pc:spChg>
        <pc:spChg chg="del">
          <ac:chgData name="Rodrigo Iñiguez" userId="S::riniguez@clinicasantamaria.cl::9e8d874c-a4db-4391-951b-c39cdc5c29c9" providerId="AD" clId="Web-{52F5A451-0CEF-F79B-0197-733854FAE9A1}" dt="2023-09-26T02:27:36.509" v="1257"/>
          <ac:spMkLst>
            <pc:docMk/>
            <pc:sldMk cId="3648485943" sldId="385"/>
            <ac:spMk id="3" creationId="{CF78A87B-A88E-8F0D-7B5F-568DB1AF5128}"/>
          </ac:spMkLst>
        </pc:spChg>
        <pc:spChg chg="add mod ord">
          <ac:chgData name="Rodrigo Iñiguez" userId="S::riniguez@clinicasantamaria.cl::9e8d874c-a4db-4391-951b-c39cdc5c29c9" providerId="AD" clId="Web-{52F5A451-0CEF-F79B-0197-733854FAE9A1}" dt="2023-09-26T02:35:00.596" v="1372"/>
          <ac:spMkLst>
            <pc:docMk/>
            <pc:sldMk cId="3648485943" sldId="385"/>
            <ac:spMk id="5" creationId="{3475559D-FC24-512A-73CF-8A133E0AD374}"/>
          </ac:spMkLst>
        </pc:spChg>
        <pc:picChg chg="add mod ord">
          <ac:chgData name="Rodrigo Iñiguez" userId="S::riniguez@clinicasantamaria.cl::9e8d874c-a4db-4391-951b-c39cdc5c29c9" providerId="AD" clId="Web-{52F5A451-0CEF-F79B-0197-733854FAE9A1}" dt="2023-09-26T02:28:10.761" v="1265" actId="14100"/>
          <ac:picMkLst>
            <pc:docMk/>
            <pc:sldMk cId="3648485943" sldId="385"/>
            <ac:picMk id="4" creationId="{A9EC393C-FE3D-4512-BAA1-03C8D492E5BA}"/>
          </ac:picMkLst>
        </pc:picChg>
      </pc:sldChg>
      <pc:sldChg chg="addSp delSp modSp new mod modClrScheme addAnim chgLayout">
        <pc:chgData name="Rodrigo Iñiguez" userId="S::riniguez@clinicasantamaria.cl::9e8d874c-a4db-4391-951b-c39cdc5c29c9" providerId="AD" clId="Web-{52F5A451-0CEF-F79B-0197-733854FAE9A1}" dt="2023-09-26T02:47:12.120" v="1615" actId="14100"/>
        <pc:sldMkLst>
          <pc:docMk/>
          <pc:sldMk cId="132695142" sldId="386"/>
        </pc:sldMkLst>
        <pc:spChg chg="mod ord">
          <ac:chgData name="Rodrigo Iñiguez" userId="S::riniguez@clinicasantamaria.cl::9e8d874c-a4db-4391-951b-c39cdc5c29c9" providerId="AD" clId="Web-{52F5A451-0CEF-F79B-0197-733854FAE9A1}" dt="2023-09-26T02:37:01.243" v="1394"/>
          <ac:spMkLst>
            <pc:docMk/>
            <pc:sldMk cId="132695142" sldId="386"/>
            <ac:spMk id="2" creationId="{82E36956-DAE0-B82A-2114-7AC036FE7C7E}"/>
          </ac:spMkLst>
        </pc:spChg>
        <pc:spChg chg="del mod ord">
          <ac:chgData name="Rodrigo Iñiguez" userId="S::riniguez@clinicasantamaria.cl::9e8d874c-a4db-4391-951b-c39cdc5c29c9" providerId="AD" clId="Web-{52F5A451-0CEF-F79B-0197-733854FAE9A1}" dt="2023-09-26T02:36:03.834" v="1392"/>
          <ac:spMkLst>
            <pc:docMk/>
            <pc:sldMk cId="132695142" sldId="386"/>
            <ac:spMk id="3" creationId="{A7BFDFB7-D0FD-1E1B-4D49-3F92FB6F060C}"/>
          </ac:spMkLst>
        </pc:spChg>
        <pc:spChg chg="del">
          <ac:chgData name="Rodrigo Iñiguez" userId="S::riniguez@clinicasantamaria.cl::9e8d874c-a4db-4391-951b-c39cdc5c29c9" providerId="AD" clId="Web-{52F5A451-0CEF-F79B-0197-733854FAE9A1}" dt="2023-09-26T02:35:37.942" v="1376"/>
          <ac:spMkLst>
            <pc:docMk/>
            <pc:sldMk cId="132695142" sldId="386"/>
            <ac:spMk id="4" creationId="{4966CE0A-272B-30AF-1FB2-062187CA26F0}"/>
          </ac:spMkLst>
        </pc:spChg>
        <pc:spChg chg="add mod ord">
          <ac:chgData name="Rodrigo Iñiguez" userId="S::riniguez@clinicasantamaria.cl::9e8d874c-a4db-4391-951b-c39cdc5c29c9" providerId="AD" clId="Web-{52F5A451-0CEF-F79B-0197-733854FAE9A1}" dt="2023-09-26T02:47:02.588" v="1613" actId="14100"/>
          <ac:spMkLst>
            <pc:docMk/>
            <pc:sldMk cId="132695142" sldId="386"/>
            <ac:spMk id="6" creationId="{AEBBEEB6-B0C0-6042-EFE4-56AA641C356B}"/>
          </ac:spMkLst>
        </pc:spChg>
        <pc:picChg chg="add mod ord">
          <ac:chgData name="Rodrigo Iñiguez" userId="S::riniguez@clinicasantamaria.cl::9e8d874c-a4db-4391-951b-c39cdc5c29c9" providerId="AD" clId="Web-{52F5A451-0CEF-F79B-0197-733854FAE9A1}" dt="2023-09-26T02:47:12.120" v="1615" actId="14100"/>
          <ac:picMkLst>
            <pc:docMk/>
            <pc:sldMk cId="132695142" sldId="386"/>
            <ac:picMk id="5" creationId="{A25A8241-20C9-5311-8FD6-3B305C384C50}"/>
          </ac:picMkLst>
        </pc:picChg>
      </pc:sldChg>
      <pc:sldChg chg="new">
        <pc:chgData name="Rodrigo Iñiguez" userId="S::riniguez@clinicasantamaria.cl::9e8d874c-a4db-4391-951b-c39cdc5c29c9" providerId="AD" clId="Web-{52F5A451-0CEF-F79B-0197-733854FAE9A1}" dt="2023-09-26T03:09:38.864" v="1745"/>
        <pc:sldMkLst>
          <pc:docMk/>
          <pc:sldMk cId="1383500419" sldId="38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D488A-065F-413C-B697-45C618B7D53D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C591D-389B-4CC3-8CF1-0994C722131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638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C415-F666-4031-9F37-5BABEB26A033}" type="datetimeFigureOut">
              <a:rPr lang="es-CL" smtClean="0"/>
              <a:t>25-09-2023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217F-EA69-434A-8AF0-FB68E4B9AC3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99324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C415-F666-4031-9F37-5BABEB26A033}" type="datetimeFigureOut">
              <a:rPr lang="es-CL" smtClean="0"/>
              <a:t>25-09-2023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217F-EA69-434A-8AF0-FB68E4B9AC3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68330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C415-F666-4031-9F37-5BABEB26A033}" type="datetimeFigureOut">
              <a:rPr lang="es-CL" smtClean="0"/>
              <a:t>25-09-2023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217F-EA69-434A-8AF0-FB68E4B9AC3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0439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C415-F666-4031-9F37-5BABEB26A033}" type="datetimeFigureOut">
              <a:rPr lang="es-CL" smtClean="0"/>
              <a:t>25-09-2023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217F-EA69-434A-8AF0-FB68E4B9AC3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0652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C415-F666-4031-9F37-5BABEB26A033}" type="datetimeFigureOut">
              <a:rPr lang="es-CL" smtClean="0"/>
              <a:t>25-09-2023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217F-EA69-434A-8AF0-FB68E4B9AC3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97057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C415-F666-4031-9F37-5BABEB26A033}" type="datetimeFigureOut">
              <a:rPr lang="es-CL" smtClean="0"/>
              <a:t>25-09-2023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217F-EA69-434A-8AF0-FB68E4B9AC3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03704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C415-F666-4031-9F37-5BABEB26A033}" type="datetimeFigureOut">
              <a:rPr lang="es-CL" smtClean="0"/>
              <a:t>25-09-2023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217F-EA69-434A-8AF0-FB68E4B9AC3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32934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C415-F666-4031-9F37-5BABEB26A033}" type="datetimeFigureOut">
              <a:rPr lang="es-CL" smtClean="0"/>
              <a:t>25-09-2023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217F-EA69-434A-8AF0-FB68E4B9AC3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16608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C415-F666-4031-9F37-5BABEB26A033}" type="datetimeFigureOut">
              <a:rPr lang="es-CL" smtClean="0"/>
              <a:t>25-09-2023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217F-EA69-434A-8AF0-FB68E4B9AC3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56569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C415-F666-4031-9F37-5BABEB26A033}" type="datetimeFigureOut">
              <a:rPr lang="es-CL" smtClean="0"/>
              <a:t>25-09-2023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217F-EA69-434A-8AF0-FB68E4B9AC3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46181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C415-F666-4031-9F37-5BABEB26A033}" type="datetimeFigureOut">
              <a:rPr lang="es-CL" smtClean="0"/>
              <a:t>25-09-2023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217F-EA69-434A-8AF0-FB68E4B9AC3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01295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AC415-F666-4031-9F37-5BABEB26A033}" type="datetimeFigureOut">
              <a:rPr lang="es-CL" smtClean="0"/>
              <a:t>25-09-2023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C217F-EA69-434A-8AF0-FB68E4B9AC3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23748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436202" y="2309477"/>
            <a:ext cx="8551499" cy="1470025"/>
          </a:xfrm>
        </p:spPr>
        <p:txBody>
          <a:bodyPr>
            <a:normAutofit/>
          </a:bodyPr>
          <a:lstStyle/>
          <a:p>
            <a:r>
              <a:rPr lang="es-CL" sz="40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Técnicas Quirúrgicas en </a:t>
            </a:r>
            <a:br>
              <a:rPr lang="es-CL" sz="40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sz="40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Trauma Abdominal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434363" y="5293501"/>
            <a:ext cx="6863807" cy="1224136"/>
          </a:xfrm>
        </p:spPr>
        <p:txBody>
          <a:bodyPr>
            <a:normAutofit/>
          </a:bodyPr>
          <a:lstStyle/>
          <a:p>
            <a:r>
              <a:rPr lang="es-CL" b="1" dirty="0"/>
              <a:t>Rodrigo Iñiguez Ducci</a:t>
            </a:r>
          </a:p>
          <a:p>
            <a:r>
              <a:rPr lang="es-CL" sz="1800" dirty="0"/>
              <a:t>Cirujano Pediátrico – Profesor Adjunto U. de Chile</a:t>
            </a:r>
          </a:p>
          <a:p>
            <a:pPr>
              <a:spcBef>
                <a:spcPts val="0"/>
              </a:spcBef>
            </a:pPr>
            <a:r>
              <a:rPr lang="es-CL" sz="1800" dirty="0"/>
              <a:t>riniguez@clinicasantamaria.cl</a:t>
            </a:r>
          </a:p>
          <a:p>
            <a:pPr>
              <a:spcBef>
                <a:spcPts val="0"/>
              </a:spcBef>
            </a:pPr>
            <a:endParaRPr lang="es-C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09DA66-B7FB-E44C-A6EE-36054B22062C}"/>
              </a:ext>
            </a:extLst>
          </p:cNvPr>
          <p:cNvSpPr txBox="1"/>
          <p:nvPr/>
        </p:nvSpPr>
        <p:spPr>
          <a:xfrm>
            <a:off x="359229" y="6226628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27-09-2023</a:t>
            </a:r>
            <a:endParaRPr lang="x-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4D9237-AC4F-8448-968B-0741C2A44390}"/>
              </a:ext>
            </a:extLst>
          </p:cNvPr>
          <p:cNvSpPr txBox="1"/>
          <p:nvPr/>
        </p:nvSpPr>
        <p:spPr>
          <a:xfrm>
            <a:off x="2493066" y="168223"/>
            <a:ext cx="674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Curso de Técnica Quirúrgica – Residentes de </a:t>
            </a:r>
            <a:r>
              <a:rPr lang="es-ES"/>
              <a:t>Cirugía Pediátrica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82522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1"/>
    </mc:Choice>
    <mc:Fallback xmlns="">
      <p:transition spd="slow" advTm="558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890E1A-92B3-7ECB-F605-8FE4D9686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866" y="365125"/>
            <a:ext cx="9922934" cy="1337658"/>
          </a:xfrm>
        </p:spPr>
        <p:txBody>
          <a:bodyPr>
            <a:normAutofit/>
          </a:bodyPr>
          <a:lstStyle/>
          <a:p>
            <a:r>
              <a:rPr lang="es-ES" sz="4000" dirty="0">
                <a:cs typeface="Arial"/>
              </a:rPr>
              <a:t>Esplenectomía</a:t>
            </a:r>
            <a:endParaRPr lang="es-ES" sz="4000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3E285D61-7570-C1E2-026D-AAC71D7AF2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38552" y="168576"/>
            <a:ext cx="2775848" cy="3601433"/>
          </a:xfr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C44DBA3-893B-D3BB-7CB9-C69B2CC50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0676" y="2055434"/>
            <a:ext cx="4794552" cy="43876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z="2400" dirty="0">
                <a:cs typeface="Arial"/>
              </a:rPr>
              <a:t>Rara vez necesaria, manejo no </a:t>
            </a:r>
            <a:r>
              <a:rPr lang="es-ES" sz="2400" dirty="0" err="1">
                <a:cs typeface="Arial"/>
              </a:rPr>
              <a:t>qx</a:t>
            </a:r>
            <a:r>
              <a:rPr lang="es-ES" sz="2400" dirty="0">
                <a:cs typeface="Arial"/>
              </a:rPr>
              <a:t> </a:t>
            </a:r>
          </a:p>
          <a:p>
            <a:r>
              <a:rPr lang="es-ES" sz="2400" dirty="0">
                <a:cs typeface="Arial"/>
              </a:rPr>
              <a:t>Laparotomía subcostal izquierda</a:t>
            </a:r>
          </a:p>
          <a:p>
            <a:r>
              <a:rPr lang="es-ES" sz="2400" dirty="0">
                <a:cs typeface="Arial"/>
              </a:rPr>
              <a:t>Abrir ligamento gastro esplénico, vasos cortos</a:t>
            </a:r>
          </a:p>
          <a:p>
            <a:r>
              <a:rPr lang="es-ES" sz="2400" dirty="0">
                <a:cs typeface="Arial"/>
              </a:rPr>
              <a:t>Movilizar bazo a medial</a:t>
            </a:r>
          </a:p>
          <a:p>
            <a:r>
              <a:rPr lang="es-ES" sz="2400" dirty="0">
                <a:cs typeface="Arial"/>
              </a:rPr>
              <a:t>Ligadura de pedículo, evitar cola del páncreas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B394F6D-75D5-3FDE-8B8E-22FE90B04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731" y="3796805"/>
            <a:ext cx="2265437" cy="2862721"/>
          </a:xfrm>
          <a:prstGeom prst="rect">
            <a:avLst/>
          </a:prstGeom>
        </p:spPr>
      </p:pic>
      <p:pic>
        <p:nvPicPr>
          <p:cNvPr id="6" name="Imagen 5" descr="Diagrama&#10;&#10;Descripción generada automáticamente">
            <a:extLst>
              <a:ext uri="{FF2B5EF4-FFF2-40B4-BE49-F238E27FC236}">
                <a16:creationId xmlns:a16="http://schemas.microsoft.com/office/drawing/2014/main" id="{92E5F66D-86FE-AB8F-522A-5982C397E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4687" y="3901634"/>
            <a:ext cx="2827866" cy="271353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D3671B0-0E38-4227-DD85-F694CBE232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4972" y="131"/>
            <a:ext cx="3118151" cy="375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8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18771" y="365125"/>
            <a:ext cx="9935029" cy="1337658"/>
          </a:xfrm>
        </p:spPr>
        <p:txBody>
          <a:bodyPr/>
          <a:lstStyle/>
          <a:p>
            <a:r>
              <a:rPr lang="es-ES_tradnl" sz="4000" dirty="0">
                <a:cs typeface="Arial"/>
              </a:rPr>
              <a:t>Trauma hepático</a:t>
            </a:r>
            <a:endParaRPr lang="es-ES_tradnl" sz="4000">
              <a:cs typeface="Arial"/>
            </a:endParaRPr>
          </a:p>
        </p:txBody>
      </p:sp>
      <p:pic>
        <p:nvPicPr>
          <p:cNvPr id="6" name="Imagen 5" descr="Diagrama&#10;&#10;Descripción generada automáticamente">
            <a:extLst>
              <a:ext uri="{FF2B5EF4-FFF2-40B4-BE49-F238E27FC236}">
                <a16:creationId xmlns:a16="http://schemas.microsoft.com/office/drawing/2014/main" id="{5D39F38E-E2A3-ED44-23E0-4CB824CB7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05" y="1518471"/>
            <a:ext cx="5162247" cy="477658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730" y="1883998"/>
            <a:ext cx="6467290" cy="3655637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E1D685D0-6F30-5911-646E-D37810750245}"/>
              </a:ext>
            </a:extLst>
          </p:cNvPr>
          <p:cNvSpPr/>
          <p:nvPr/>
        </p:nvSpPr>
        <p:spPr>
          <a:xfrm>
            <a:off x="9488715" y="2654905"/>
            <a:ext cx="1862666" cy="6652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207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489C44-5F4E-0D9E-724C-72AE83403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676" y="365125"/>
            <a:ext cx="9947124" cy="1343705"/>
          </a:xfrm>
        </p:spPr>
        <p:txBody>
          <a:bodyPr>
            <a:normAutofit/>
          </a:bodyPr>
          <a:lstStyle/>
          <a:p>
            <a:r>
              <a:rPr lang="es-ES" sz="4000" dirty="0">
                <a:cs typeface="Arial"/>
              </a:rPr>
              <a:t>Trauma hepático</a:t>
            </a:r>
            <a:endParaRPr lang="es-ES" sz="40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607649-38B9-43CC-8F03-FD70EEF54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1152" y="1644196"/>
            <a:ext cx="963264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z="2400" dirty="0">
                <a:cs typeface="Arial"/>
              </a:rPr>
              <a:t>Laparotomía media supra e infraumbilical</a:t>
            </a:r>
          </a:p>
          <a:p>
            <a:r>
              <a:rPr lang="es-ES" sz="2400" dirty="0">
                <a:cs typeface="Arial"/>
              </a:rPr>
              <a:t>Control manual compresivo del sangrado</a:t>
            </a:r>
          </a:p>
          <a:p>
            <a:r>
              <a:rPr lang="es-ES" sz="2400" dirty="0">
                <a:cs typeface="Arial"/>
              </a:rPr>
              <a:t>Liberar ligamentos</a:t>
            </a:r>
          </a:p>
          <a:p>
            <a:r>
              <a:rPr lang="es-ES" sz="2400" dirty="0" err="1">
                <a:cs typeface="Arial"/>
              </a:rPr>
              <a:t>Packing</a:t>
            </a:r>
            <a:endParaRPr lang="es-ES" sz="2400" dirty="0">
              <a:cs typeface="Arial"/>
            </a:endParaRPr>
          </a:p>
          <a:p>
            <a:endParaRPr lang="es-ES" sz="2400" dirty="0">
              <a:cs typeface="Arial"/>
            </a:endParaRPr>
          </a:p>
          <a:p>
            <a:pPr marL="0" indent="0">
              <a:buNone/>
            </a:pPr>
            <a:endParaRPr lang="es-ES" sz="2400" dirty="0">
              <a:cs typeface="Arial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0436E28-1B13-9AB7-DA90-5119CE001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827" y="64256"/>
            <a:ext cx="3079296" cy="263086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0308088-49FE-654A-6D74-2E15B0A46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893" y="2565704"/>
            <a:ext cx="2666999" cy="287987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E1B424F-BCB9-40B0-CC40-7D94B7D25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44" y="4256768"/>
            <a:ext cx="2874130" cy="220148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2776AAC-52BD-7066-2C94-2024FA00F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1977" y="4260547"/>
            <a:ext cx="2815620" cy="1957614"/>
          </a:xfrm>
          <a:prstGeom prst="rect">
            <a:avLst/>
          </a:prstGeom>
        </p:spPr>
      </p:pic>
      <p:pic>
        <p:nvPicPr>
          <p:cNvPr id="8" name="Imagen 7" descr="Imagen que contiene foto, tabla&#10;&#10;Descripción generada automáticamente">
            <a:extLst>
              <a:ext uri="{FF2B5EF4-FFF2-40B4-BE49-F238E27FC236}">
                <a16:creationId xmlns:a16="http://schemas.microsoft.com/office/drawing/2014/main" id="{639022A3-4445-898A-EBC0-652DB5AD68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6092" y="4040567"/>
            <a:ext cx="3127677" cy="281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3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69C37D-1D8A-4AC2-2399-EA7E7504D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391" y="383268"/>
            <a:ext cx="10515600" cy="1325563"/>
          </a:xfrm>
        </p:spPr>
        <p:txBody>
          <a:bodyPr>
            <a:normAutofit/>
          </a:bodyPr>
          <a:lstStyle/>
          <a:p>
            <a:r>
              <a:rPr lang="es-ES" sz="4000" dirty="0">
                <a:cs typeface="Arial"/>
              </a:rPr>
              <a:t>Trauma renal</a:t>
            </a:r>
            <a:endParaRPr lang="es-ES" sz="4000" dirty="0"/>
          </a:p>
        </p:txBody>
      </p:sp>
      <p:pic>
        <p:nvPicPr>
          <p:cNvPr id="4" name="Marcador de contenido 3" descr="Diagrama&#10;&#10;Descripción generada automáticamente">
            <a:extLst>
              <a:ext uri="{FF2B5EF4-FFF2-40B4-BE49-F238E27FC236}">
                <a16:creationId xmlns:a16="http://schemas.microsoft.com/office/drawing/2014/main" id="{A9EC393C-FE3D-4512-BAA1-03C8D492E5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97618" y="507244"/>
            <a:ext cx="4241812" cy="5941861"/>
          </a:xfrm>
        </p:spPr>
      </p:pic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475559D-FC24-512A-73CF-8A133E0AD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21152" y="1644196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z="2400" dirty="0">
                <a:cs typeface="Arial"/>
              </a:rPr>
              <a:t>Manejo es conservador</a:t>
            </a:r>
          </a:p>
          <a:p>
            <a:r>
              <a:rPr lang="es-ES" sz="2400" dirty="0">
                <a:cs typeface="Arial"/>
              </a:rPr>
              <a:t>Explorar en caso de sangrado persistente e inestabilidad HDN</a:t>
            </a:r>
          </a:p>
          <a:p>
            <a:r>
              <a:rPr lang="es-ES" sz="2400" dirty="0">
                <a:cs typeface="Arial"/>
              </a:rPr>
              <a:t>Acceso retroperitoneal</a:t>
            </a:r>
          </a:p>
        </p:txBody>
      </p:sp>
    </p:spTree>
    <p:extLst>
      <p:ext uri="{BB962C8B-B14F-4D97-AF65-F5344CB8AC3E}">
        <p14:creationId xmlns:p14="http://schemas.microsoft.com/office/powerpoint/2010/main" val="3648485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E36956-DAE0-B82A-2114-7AC036FE7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cs typeface="Arial"/>
              </a:rPr>
              <a:t>Trauma de páncreas</a:t>
            </a:r>
            <a:endParaRPr lang="es-ES" dirty="0"/>
          </a:p>
        </p:txBody>
      </p:sp>
      <p:pic>
        <p:nvPicPr>
          <p:cNvPr id="5" name="Marcador de contenido 4" descr="Diagrama&#10;&#10;Descripción generada automáticamente">
            <a:extLst>
              <a:ext uri="{FF2B5EF4-FFF2-40B4-BE49-F238E27FC236}">
                <a16:creationId xmlns:a16="http://schemas.microsoft.com/office/drawing/2014/main" id="{A25A8241-20C9-5311-8FD6-3B305C384C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75777" y="2561676"/>
            <a:ext cx="6287636" cy="4191570"/>
          </a:xfrm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EBBEEB6-B0C0-6042-EFE4-56AA641C35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88105" y="1849815"/>
            <a:ext cx="450426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z="2400" dirty="0">
                <a:cs typeface="Arial"/>
              </a:rPr>
              <a:t>Manejo conservador</a:t>
            </a:r>
          </a:p>
          <a:p>
            <a:r>
              <a:rPr lang="es-ES" sz="2400" dirty="0">
                <a:cs typeface="Arial"/>
              </a:rPr>
              <a:t>CPRE y </a:t>
            </a:r>
            <a:r>
              <a:rPr lang="es-ES" sz="2400" err="1">
                <a:cs typeface="Arial"/>
              </a:rPr>
              <a:t>stent</a:t>
            </a:r>
            <a:r>
              <a:rPr lang="es-ES" sz="2400" dirty="0">
                <a:cs typeface="Arial"/>
              </a:rPr>
              <a:t> en lesión ductal</a:t>
            </a:r>
          </a:p>
          <a:p>
            <a:r>
              <a:rPr lang="es-ES" sz="2400" dirty="0">
                <a:cs typeface="Arial"/>
              </a:rPr>
              <a:t>G IV considerar pancreatectomía distal (con/sin preservación de bazo)</a:t>
            </a:r>
          </a:p>
          <a:p>
            <a:r>
              <a:rPr lang="es-ES" sz="2400" dirty="0">
                <a:cs typeface="Arial"/>
              </a:rPr>
              <a:t>G V </a:t>
            </a:r>
            <a:r>
              <a:rPr lang="es-ES" sz="2400" dirty="0" err="1">
                <a:cs typeface="Arial"/>
              </a:rPr>
              <a:t>pancreatoduodenectomía</a:t>
            </a:r>
            <a:endParaRPr lang="es-ES" sz="24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69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DBE00A-3CBF-7B62-E7B0-391937BF8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6140" y="365125"/>
            <a:ext cx="10017660" cy="1333107"/>
          </a:xfrm>
        </p:spPr>
        <p:txBody>
          <a:bodyPr>
            <a:normAutofit/>
          </a:bodyPr>
          <a:lstStyle/>
          <a:p>
            <a:r>
              <a:rPr lang="es-ES" sz="4000" dirty="0">
                <a:cs typeface="Arial"/>
              </a:rPr>
              <a:t>Trauma retro peritoneal</a:t>
            </a:r>
            <a:endParaRPr lang="es-ES" sz="4000" dirty="0"/>
          </a:p>
        </p:txBody>
      </p:sp>
      <p:pic>
        <p:nvPicPr>
          <p:cNvPr id="4" name="Marcador de contenido 3" descr="Diagrama&#10;&#10;Descripción generada automáticamente">
            <a:extLst>
              <a:ext uri="{FF2B5EF4-FFF2-40B4-BE49-F238E27FC236}">
                <a16:creationId xmlns:a16="http://schemas.microsoft.com/office/drawing/2014/main" id="{605BECD0-15A9-3E5A-8775-4CCF771467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932156" y="2549902"/>
            <a:ext cx="3487469" cy="4351338"/>
          </a:xfrm>
        </p:spPr>
      </p:pic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1D2A1BC-B830-9639-EC61-D3D29CF98B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00200" y="2001006"/>
            <a:ext cx="5936055" cy="456258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z="2400" dirty="0">
                <a:cs typeface="Arial"/>
              </a:rPr>
              <a:t>Puede ser por trauma cerrado o penetrante</a:t>
            </a:r>
          </a:p>
          <a:p>
            <a:r>
              <a:rPr lang="es-ES" sz="2400" dirty="0">
                <a:cs typeface="Arial"/>
              </a:rPr>
              <a:t>Compromete grandes vasos</a:t>
            </a:r>
          </a:p>
          <a:p>
            <a:r>
              <a:rPr lang="es-ES" sz="2400" dirty="0">
                <a:cs typeface="Arial"/>
              </a:rPr>
              <a:t>Se asocia a otras lesiones intra abdominales</a:t>
            </a:r>
          </a:p>
          <a:p>
            <a:r>
              <a:rPr lang="es-ES" sz="2400" dirty="0">
                <a:cs typeface="Arial"/>
              </a:rPr>
              <a:t>Se divide en 3 zonas</a:t>
            </a:r>
          </a:p>
        </p:txBody>
      </p:sp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8C653127-D8FA-7491-81B2-FD3E55EE1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9464" y="263414"/>
            <a:ext cx="1267581" cy="173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78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22009" y="365125"/>
            <a:ext cx="10031791" cy="1337658"/>
          </a:xfrm>
        </p:spPr>
        <p:txBody>
          <a:bodyPr>
            <a:normAutofit/>
          </a:bodyPr>
          <a:lstStyle/>
          <a:p>
            <a:r>
              <a:rPr lang="es-ES_tradnl" sz="4000" dirty="0"/>
              <a:t>Maniobra de </a:t>
            </a:r>
            <a:r>
              <a:rPr lang="es-ES_tradnl" sz="4000" dirty="0" err="1"/>
              <a:t>Mattox</a:t>
            </a:r>
            <a:r>
              <a:rPr lang="es-ES_tradnl" sz="4000" dirty="0"/>
              <a:t> modificada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45218" y="2091720"/>
            <a:ext cx="5849654" cy="33476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_tradnl" sz="2400" dirty="0"/>
              <a:t>Rotación visceral medial a derecha</a:t>
            </a:r>
            <a:endParaRPr lang="es-ES_tradnl" sz="2400" dirty="0">
              <a:cs typeface="Arial"/>
            </a:endParaRPr>
          </a:p>
          <a:p>
            <a:r>
              <a:rPr lang="es-ES_tradnl" sz="2400" dirty="0"/>
              <a:t>Movilizar colon izquierdo desde sigmoides hasta ángulo esplénico, con bazo y páncreas</a:t>
            </a:r>
          </a:p>
          <a:p>
            <a:r>
              <a:rPr lang="es-ES_tradnl" sz="2400" dirty="0"/>
              <a:t>Expone cara anterior y lateral de aorta, da acceso directo al tronco celíaco, AMS y AMI. </a:t>
            </a:r>
          </a:p>
          <a:p>
            <a:r>
              <a:rPr lang="es-ES_tradnl" sz="2400" dirty="0"/>
              <a:t>Deja riñón izquierdo in situ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0162"/>
          <a:stretch/>
        </p:blipFill>
        <p:spPr>
          <a:xfrm>
            <a:off x="7912538" y="1533691"/>
            <a:ext cx="4166893" cy="490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783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22009" y="365125"/>
            <a:ext cx="10031791" cy="1337658"/>
          </a:xfrm>
        </p:spPr>
        <p:txBody>
          <a:bodyPr>
            <a:normAutofit/>
          </a:bodyPr>
          <a:lstStyle/>
          <a:p>
            <a:r>
              <a:rPr lang="es-ES_tradnl" sz="4000" dirty="0"/>
              <a:t>Maniobra de </a:t>
            </a:r>
            <a:r>
              <a:rPr lang="es-ES_tradnl" sz="4000" dirty="0" err="1"/>
              <a:t>Cattel-Braasch</a:t>
            </a:r>
            <a:endParaRPr lang="es-ES_tradnl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02704" y="1922315"/>
            <a:ext cx="7329947" cy="21756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_tradnl" sz="2400" dirty="0"/>
              <a:t>Rotación visceral medial a izquierda</a:t>
            </a:r>
          </a:p>
          <a:p>
            <a:r>
              <a:rPr lang="es-ES_tradnl" sz="2400" dirty="0"/>
              <a:t>Expone el retroperitoneo infra </a:t>
            </a:r>
            <a:r>
              <a:rPr lang="es-ES_tradnl" sz="2400" dirty="0" err="1"/>
              <a:t>mesocólico</a:t>
            </a:r>
            <a:r>
              <a:rPr lang="es-ES_tradnl" sz="2400" dirty="0"/>
              <a:t>, vena cava inferior, pedículo del riñón derecho, vasos mesentéricos superiores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5489" y="2254039"/>
            <a:ext cx="2806870" cy="447869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997" y="3483630"/>
            <a:ext cx="2885261" cy="306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450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Maniobra de </a:t>
            </a:r>
            <a:r>
              <a:rPr lang="es-ES_tradnl" dirty="0" err="1"/>
              <a:t>Cattel-Braasch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301" y="2066230"/>
            <a:ext cx="7238694" cy="411073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2648" y="632511"/>
            <a:ext cx="3571962" cy="597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396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965" y="0"/>
            <a:ext cx="8116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40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5CF9CD-0AEB-2A9E-41D5-A3E663DD5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914" y="371173"/>
            <a:ext cx="10140648" cy="1337658"/>
          </a:xfrm>
        </p:spPr>
        <p:txBody>
          <a:bodyPr>
            <a:normAutofit/>
          </a:bodyPr>
          <a:lstStyle/>
          <a:p>
            <a:r>
              <a:rPr lang="es-ES" sz="4000" dirty="0">
                <a:cs typeface="Arial"/>
              </a:rPr>
              <a:t>Etiología del Trauma Abdominal en niños</a:t>
            </a:r>
            <a:endParaRPr lang="es-ES" sz="40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EDE536-526A-2549-4572-C18B69DC4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8641" y="1825625"/>
            <a:ext cx="9605159" cy="412152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z="2400" dirty="0">
                <a:cs typeface="Arial"/>
              </a:rPr>
              <a:t>Accidentes de tránsito</a:t>
            </a:r>
          </a:p>
          <a:p>
            <a:r>
              <a:rPr lang="es-ES" sz="2400" dirty="0">
                <a:cs typeface="Arial"/>
              </a:rPr>
              <a:t>Caídas de altura</a:t>
            </a:r>
          </a:p>
          <a:p>
            <a:r>
              <a:rPr lang="es-ES" sz="2400" dirty="0">
                <a:cs typeface="Arial"/>
              </a:rPr>
              <a:t>Trauma contuso (golpe, bicicleta)</a:t>
            </a:r>
          </a:p>
          <a:p>
            <a:r>
              <a:rPr lang="es-ES" sz="2400" dirty="0">
                <a:cs typeface="Arial"/>
              </a:rPr>
              <a:t>Heridas penetrantes (baja o alta energía)</a:t>
            </a:r>
          </a:p>
          <a:p>
            <a:r>
              <a:rPr lang="es-ES" sz="2400" dirty="0">
                <a:cs typeface="Arial"/>
              </a:rPr>
              <a:t>Maltrato infantil</a:t>
            </a:r>
          </a:p>
          <a:p>
            <a:endParaRPr lang="es-ES" sz="2400" dirty="0">
              <a:cs typeface="Arial"/>
            </a:endParaRPr>
          </a:p>
          <a:p>
            <a:r>
              <a:rPr lang="es-ES" sz="2400" dirty="0">
                <a:cs typeface="Arial"/>
              </a:rPr>
              <a:t>Se dividen en</a:t>
            </a:r>
          </a:p>
          <a:p>
            <a:pPr lvl="1"/>
            <a:r>
              <a:rPr lang="es-ES" sz="2000" dirty="0">
                <a:cs typeface="Arial"/>
              </a:rPr>
              <a:t>Cerrado</a:t>
            </a:r>
          </a:p>
          <a:p>
            <a:pPr lvl="1"/>
            <a:r>
              <a:rPr lang="es-ES" sz="2000" dirty="0">
                <a:cs typeface="Arial"/>
              </a:rPr>
              <a:t>Abierto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7FEB7C2-BFDD-5D51-967A-E8C0A5EC1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8036" y="2638582"/>
            <a:ext cx="2743200" cy="385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05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0E430B-8BC7-AD69-115E-23D4C02AD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4B3563-0476-B6CD-A54A-FB6BEC163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3500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956E7F-440F-510F-9243-89892859F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>
                <a:cs typeface="Arial"/>
              </a:rPr>
              <a:t>Diagnóstico</a:t>
            </a:r>
            <a:endParaRPr lang="es-ES" sz="40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5F3645-6729-5675-BBB5-8995C1DD1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295" y="1825625"/>
            <a:ext cx="9487505" cy="410943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s-ES" sz="2400" dirty="0">
                <a:cs typeface="Arial"/>
              </a:rPr>
              <a:t>TAC</a:t>
            </a:r>
          </a:p>
          <a:p>
            <a:r>
              <a:rPr lang="es-ES" sz="2400" dirty="0" err="1">
                <a:cs typeface="Arial"/>
              </a:rPr>
              <a:t>Rx</a:t>
            </a:r>
            <a:r>
              <a:rPr lang="es-ES" sz="2400" dirty="0">
                <a:cs typeface="Arial"/>
              </a:rPr>
              <a:t> tórax</a:t>
            </a:r>
          </a:p>
          <a:p>
            <a:r>
              <a:rPr lang="es-ES" sz="2400" dirty="0">
                <a:cs typeface="Arial"/>
              </a:rPr>
              <a:t>RX pelvis</a:t>
            </a:r>
          </a:p>
          <a:p>
            <a:r>
              <a:rPr lang="es-ES" sz="2400" dirty="0">
                <a:cs typeface="Arial"/>
              </a:rPr>
              <a:t>Eco FAST</a:t>
            </a:r>
          </a:p>
          <a:p>
            <a:r>
              <a:rPr lang="es-ES" sz="2400" dirty="0">
                <a:cs typeface="Arial"/>
              </a:rPr>
              <a:t>LPD no se usa en niños</a:t>
            </a:r>
          </a:p>
          <a:p>
            <a:endParaRPr lang="es-ES" sz="2400" dirty="0">
              <a:cs typeface="Arial"/>
            </a:endParaRPr>
          </a:p>
          <a:p>
            <a:r>
              <a:rPr lang="es-ES" sz="2400" dirty="0">
                <a:cs typeface="Arial"/>
              </a:rPr>
              <a:t>Daños:</a:t>
            </a:r>
          </a:p>
          <a:p>
            <a:pPr lvl="1"/>
            <a:r>
              <a:rPr lang="es-ES" sz="2000" dirty="0">
                <a:cs typeface="Arial"/>
              </a:rPr>
              <a:t>Lesión órganos sólidos (bazo, hígado, riñón)</a:t>
            </a:r>
          </a:p>
          <a:p>
            <a:pPr lvl="1"/>
            <a:r>
              <a:rPr lang="es-ES" sz="2000" dirty="0">
                <a:cs typeface="Arial"/>
              </a:rPr>
              <a:t>Lesión víscera hueca (poco frecuente en T. cerrado)</a:t>
            </a:r>
          </a:p>
          <a:p>
            <a:pPr lvl="1"/>
            <a:r>
              <a:rPr lang="es-ES" sz="2000" dirty="0">
                <a:cs typeface="Arial"/>
              </a:rPr>
              <a:t>Lesión grandes vasos</a:t>
            </a:r>
          </a:p>
        </p:txBody>
      </p:sp>
    </p:spTree>
    <p:extLst>
      <p:ext uri="{BB962C8B-B14F-4D97-AF65-F5344CB8AC3E}">
        <p14:creationId xmlns:p14="http://schemas.microsoft.com/office/powerpoint/2010/main" val="920051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9248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ES_tradnl" sz="4000" dirty="0">
                <a:cs typeface="Arial"/>
              </a:rPr>
              <a:t>Esquemas de manejo</a:t>
            </a:r>
            <a:endParaRPr lang="es-ES_tradnl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2" y="1616289"/>
            <a:ext cx="7160992" cy="331417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515" y="2876757"/>
            <a:ext cx="5649081" cy="293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838FA0-DF9B-9818-3608-38638CCB9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390" y="365125"/>
            <a:ext cx="9983410" cy="1337658"/>
          </a:xfrm>
        </p:spPr>
        <p:txBody>
          <a:bodyPr>
            <a:normAutofit/>
          </a:bodyPr>
          <a:lstStyle/>
          <a:p>
            <a:r>
              <a:rPr lang="es-ES" sz="4000" dirty="0">
                <a:cs typeface="Arial"/>
              </a:rPr>
              <a:t>Rol de la laparoscopía</a:t>
            </a:r>
            <a:endParaRPr lang="es-ES" sz="40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0982C8-EFF6-CBA7-73F7-FBCA742E7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4866" y="2067530"/>
            <a:ext cx="956007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z="2400" dirty="0">
                <a:cs typeface="Arial"/>
              </a:rPr>
              <a:t>Paciente con hemodinamia estable</a:t>
            </a:r>
          </a:p>
          <a:p>
            <a:r>
              <a:rPr lang="es-ES" sz="2400" dirty="0">
                <a:cs typeface="Arial"/>
              </a:rPr>
              <a:t>Permite objetivar compromiso de pared en heridas penetrantes</a:t>
            </a:r>
          </a:p>
          <a:p>
            <a:r>
              <a:rPr lang="es-ES" sz="2400" dirty="0">
                <a:cs typeface="Arial"/>
              </a:rPr>
              <a:t>Evaluar intestino, reparar lesiones </a:t>
            </a:r>
          </a:p>
          <a:p>
            <a:r>
              <a:rPr lang="es-ES" sz="2400" dirty="0">
                <a:cs typeface="Arial"/>
              </a:rPr>
              <a:t>Evaluar diafragma</a:t>
            </a:r>
          </a:p>
          <a:p>
            <a:r>
              <a:rPr lang="es-ES" sz="2400" dirty="0">
                <a:cs typeface="Arial"/>
              </a:rPr>
              <a:t>Útil en paciente con trauma NQ que se sospecha trauma abdominal </a:t>
            </a:r>
          </a:p>
          <a:p>
            <a:pPr marL="0" indent="0">
              <a:buNone/>
            </a:pPr>
            <a:endParaRPr lang="es-ES" sz="2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7737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16942-53FE-DC40-8583-77D60D804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942" y="365125"/>
            <a:ext cx="8850087" cy="1325563"/>
          </a:xfrm>
        </p:spPr>
        <p:txBody>
          <a:bodyPr>
            <a:normAutofit/>
          </a:bodyPr>
          <a:lstStyle/>
          <a:p>
            <a:r>
              <a:rPr lang="es-ES" sz="4000" dirty="0"/>
              <a:t>Indicaciones de exploración</a:t>
            </a:r>
            <a:endParaRPr lang="x-none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E6138-12CE-7F4C-84CB-0EC86AB74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9942" y="1825625"/>
            <a:ext cx="885008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z="2400" dirty="0"/>
              <a:t>Paciente inestable, pese a adecuada resucitación (más de 40 </a:t>
            </a:r>
            <a:r>
              <a:rPr lang="es-ES" sz="2400" dirty="0" err="1"/>
              <a:t>cc</a:t>
            </a:r>
            <a:r>
              <a:rPr lang="es-ES" sz="2400" dirty="0"/>
              <a:t>/kg de fluidos, más de 20 </a:t>
            </a:r>
            <a:r>
              <a:rPr lang="es-ES" sz="2400" dirty="0" err="1"/>
              <a:t>cc</a:t>
            </a:r>
            <a:r>
              <a:rPr lang="es-ES" sz="2400" dirty="0"/>
              <a:t>/kg de GR)</a:t>
            </a:r>
          </a:p>
          <a:p>
            <a:r>
              <a:rPr lang="es-ES" sz="2400" dirty="0">
                <a:cs typeface="Arial"/>
              </a:rPr>
              <a:t>Sangrado no controlado de órgano sólido</a:t>
            </a:r>
            <a:endParaRPr lang="es-ES" sz="2400" dirty="0"/>
          </a:p>
          <a:p>
            <a:r>
              <a:rPr lang="es-ES" sz="2400" dirty="0"/>
              <a:t>Evidencia de perforación de víscera hueca</a:t>
            </a:r>
          </a:p>
          <a:p>
            <a:r>
              <a:rPr lang="es-ES" sz="2400" dirty="0">
                <a:cs typeface="Arial"/>
              </a:rPr>
              <a:t>Herida penetrante abdominal</a:t>
            </a:r>
            <a:endParaRPr lang="es-ES" sz="2400" dirty="0"/>
          </a:p>
          <a:p>
            <a:r>
              <a:rPr lang="es-ES" sz="2400" dirty="0"/>
              <a:t>Lesión por arma de fuego</a:t>
            </a:r>
          </a:p>
          <a:p>
            <a:r>
              <a:rPr lang="es-ES" sz="2400" dirty="0"/>
              <a:t>Evisceración</a:t>
            </a:r>
            <a:endParaRPr lang="x-none" sz="2400" dirty="0"/>
          </a:p>
        </p:txBody>
      </p:sp>
    </p:spTree>
    <p:extLst>
      <p:ext uri="{BB962C8B-B14F-4D97-AF65-F5344CB8AC3E}">
        <p14:creationId xmlns:p14="http://schemas.microsoft.com/office/powerpoint/2010/main" val="988741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22009" y="365125"/>
            <a:ext cx="10031791" cy="1337658"/>
          </a:xfrm>
        </p:spPr>
        <p:txBody>
          <a:bodyPr>
            <a:normAutofit/>
          </a:bodyPr>
          <a:lstStyle/>
          <a:p>
            <a:r>
              <a:rPr lang="es-ES_tradnl" sz="4000" dirty="0"/>
              <a:t>Cirugía de control de daños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55209" y="2020010"/>
            <a:ext cx="868158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_tradnl" sz="2400" dirty="0"/>
              <a:t>Controlar sangrado</a:t>
            </a:r>
          </a:p>
          <a:p>
            <a:r>
              <a:rPr lang="es-ES_tradnl" sz="2400" dirty="0"/>
              <a:t>Aislar lesiones viscerales (similar a clip and </a:t>
            </a:r>
            <a:r>
              <a:rPr lang="es-ES_tradnl" sz="2400" dirty="0" err="1"/>
              <a:t>drop</a:t>
            </a:r>
            <a:r>
              <a:rPr lang="es-ES_tradnl" sz="2400" dirty="0"/>
              <a:t> de RN)</a:t>
            </a:r>
            <a:endParaRPr lang="es-ES_tradnl" sz="2400" dirty="0">
              <a:cs typeface="Arial"/>
            </a:endParaRPr>
          </a:p>
          <a:p>
            <a:r>
              <a:rPr lang="es-ES_tradnl" sz="2400" dirty="0"/>
              <a:t>Laparostomía contenida</a:t>
            </a:r>
          </a:p>
          <a:p>
            <a:r>
              <a:rPr lang="es-ES_tradnl" sz="2400" dirty="0"/>
              <a:t>Traslado a UCI</a:t>
            </a:r>
          </a:p>
          <a:p>
            <a:endParaRPr lang="es-ES_tradnl" sz="2400" dirty="0">
              <a:cs typeface="Arial" panose="020B0604020202020204"/>
            </a:endParaRPr>
          </a:p>
          <a:p>
            <a:r>
              <a:rPr lang="es-ES_tradnl" sz="2400" dirty="0">
                <a:cs typeface="Arial" panose="020B0604020202020204"/>
              </a:rPr>
              <a:t>Objetivo: evitar acidosis, hipotermia, coagulopatía </a:t>
            </a:r>
          </a:p>
        </p:txBody>
      </p:sp>
    </p:spTree>
    <p:extLst>
      <p:ext uri="{BB962C8B-B14F-4D97-AF65-F5344CB8AC3E}">
        <p14:creationId xmlns:p14="http://schemas.microsoft.com/office/powerpoint/2010/main" val="870039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BA1D07-49D5-057D-F43E-0B36CA58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485" y="365125"/>
            <a:ext cx="9971315" cy="1337658"/>
          </a:xfrm>
        </p:spPr>
        <p:txBody>
          <a:bodyPr>
            <a:normAutofit/>
          </a:bodyPr>
          <a:lstStyle/>
          <a:p>
            <a:r>
              <a:rPr lang="es-ES" sz="4000" dirty="0">
                <a:cs typeface="Arial"/>
              </a:rPr>
              <a:t>Manejo quirúrgico</a:t>
            </a:r>
            <a:endParaRPr lang="es-ES" sz="40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698F3E-B8AA-CC9E-D6A8-FA44ACC13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2771" y="2079625"/>
            <a:ext cx="9644743" cy="32869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z="2400" dirty="0">
                <a:cs typeface="Arial"/>
              </a:rPr>
              <a:t>Bazo - esplenectomía</a:t>
            </a:r>
          </a:p>
          <a:p>
            <a:r>
              <a:rPr lang="es-ES" sz="2400" dirty="0">
                <a:cs typeface="Arial"/>
              </a:rPr>
              <a:t>Hígado - movilización, control sangrado, </a:t>
            </a:r>
            <a:r>
              <a:rPr lang="es-ES" sz="2400" dirty="0" err="1">
                <a:cs typeface="Arial"/>
              </a:rPr>
              <a:t>packing</a:t>
            </a:r>
            <a:endParaRPr lang="es-ES" sz="2400" dirty="0">
              <a:cs typeface="Arial"/>
            </a:endParaRPr>
          </a:p>
          <a:p>
            <a:r>
              <a:rPr lang="es-ES" sz="2400" dirty="0">
                <a:cs typeface="Arial"/>
              </a:rPr>
              <a:t>Riñón - nefrectomía</a:t>
            </a:r>
          </a:p>
          <a:p>
            <a:r>
              <a:rPr lang="es-ES" sz="2400" dirty="0">
                <a:cs typeface="Arial"/>
              </a:rPr>
              <a:t>Páncreas - pancreatectomía distal s/c preservación de bazo</a:t>
            </a:r>
          </a:p>
          <a:p>
            <a:r>
              <a:rPr lang="es-ES" sz="2400" dirty="0">
                <a:cs typeface="Arial"/>
              </a:rPr>
              <a:t>Acceso al retroperitoneo</a:t>
            </a:r>
          </a:p>
        </p:txBody>
      </p:sp>
    </p:spTree>
    <p:extLst>
      <p:ext uri="{BB962C8B-B14F-4D97-AF65-F5344CB8AC3E}">
        <p14:creationId xmlns:p14="http://schemas.microsoft.com/office/powerpoint/2010/main" val="2817134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73D3BE-718D-85B0-270B-87F2298C7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580" y="365125"/>
            <a:ext cx="9959220" cy="1337658"/>
          </a:xfrm>
        </p:spPr>
        <p:txBody>
          <a:bodyPr>
            <a:normAutofit/>
          </a:bodyPr>
          <a:lstStyle/>
          <a:p>
            <a:r>
              <a:rPr lang="es-ES" sz="4000" dirty="0">
                <a:cs typeface="Arial"/>
              </a:rPr>
              <a:t>Trauma esplénico</a:t>
            </a:r>
            <a:endParaRPr lang="es-ES" sz="40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4E1F19-DA4F-A977-BD22-D3013BA06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3247" y="1825625"/>
            <a:ext cx="555655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z="2400" dirty="0">
                <a:cs typeface="Arial"/>
              </a:rPr>
              <a:t>G IV – V puede requerir manejo </a:t>
            </a:r>
            <a:r>
              <a:rPr lang="es-ES" sz="2400" dirty="0" err="1">
                <a:cs typeface="Arial"/>
              </a:rPr>
              <a:t>qx</a:t>
            </a:r>
          </a:p>
          <a:p>
            <a:r>
              <a:rPr lang="es-ES" sz="2400" dirty="0">
                <a:cs typeface="Arial"/>
              </a:rPr>
              <a:t>Esplenectomía parcial o total</a:t>
            </a:r>
          </a:p>
        </p:txBody>
      </p:sp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C3E43E98-E2B8-8EB9-9155-9C2BA9BAF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210" y="2723832"/>
            <a:ext cx="6522961" cy="387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627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2147</TotalTime>
  <Words>146</Words>
  <Application>Microsoft Office PowerPoint</Application>
  <PresentationFormat>Panorámica</PresentationFormat>
  <Paragraphs>25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Tema de Office</vt:lpstr>
      <vt:lpstr>Técnicas Quirúrgicas en  Trauma Abdominal</vt:lpstr>
      <vt:lpstr>Etiología del Trauma Abdominal en niños</vt:lpstr>
      <vt:lpstr>Diagnóstico</vt:lpstr>
      <vt:lpstr>Esquemas de manejo</vt:lpstr>
      <vt:lpstr>Rol de la laparoscopía</vt:lpstr>
      <vt:lpstr>Indicaciones de exploración</vt:lpstr>
      <vt:lpstr>Cirugía de control de daños</vt:lpstr>
      <vt:lpstr>Manejo quirúrgico</vt:lpstr>
      <vt:lpstr>Trauma esplénico</vt:lpstr>
      <vt:lpstr>Esplenectomía</vt:lpstr>
      <vt:lpstr>Trauma hepático</vt:lpstr>
      <vt:lpstr>Trauma hepático</vt:lpstr>
      <vt:lpstr>Trauma renal</vt:lpstr>
      <vt:lpstr>Trauma de páncreas</vt:lpstr>
      <vt:lpstr>Trauma retro peritoneal</vt:lpstr>
      <vt:lpstr>Maniobra de Mattox modificada</vt:lpstr>
      <vt:lpstr>Maniobra de Cattel-Braasch</vt:lpstr>
      <vt:lpstr>Maniobra de Cattel-Braasch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Uso de medicamentos en pediatría</dc:title>
  <dc:creator>Leslie Dominique Escobar Oregon (lescobaro)</dc:creator>
  <cp:lastModifiedBy>Usuario de Microsoft Office</cp:lastModifiedBy>
  <cp:revision>518</cp:revision>
  <dcterms:created xsi:type="dcterms:W3CDTF">2018-04-24T11:31:49Z</dcterms:created>
  <dcterms:modified xsi:type="dcterms:W3CDTF">2023-09-26T03:17:39Z</dcterms:modified>
</cp:coreProperties>
</file>