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69" r:id="rId9"/>
    <p:sldId id="263" r:id="rId10"/>
    <p:sldId id="265" r:id="rId11"/>
    <p:sldId id="264" r:id="rId12"/>
    <p:sldId id="270" r:id="rId13"/>
    <p:sldId id="267" r:id="rId14"/>
    <p:sldId id="271" r:id="rId15"/>
    <p:sldId id="274" r:id="rId16"/>
    <p:sldId id="268" r:id="rId17"/>
    <p:sldId id="272" r:id="rId18"/>
    <p:sldId id="273" r:id="rId1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310" autoAdjust="0"/>
  </p:normalViewPr>
  <p:slideViewPr>
    <p:cSldViewPr snapToGrid="0">
      <p:cViewPr>
        <p:scale>
          <a:sx n="85" d="100"/>
          <a:sy n="85" d="100"/>
        </p:scale>
        <p:origin x="14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1:57:56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178 441 7455 0 0,'-21'-24'-11'0'0,"2"-1"1"0"0,0-1-1 0 0,2 0 0 0 0,1-2 0 0 0,1 1 0 0 0,1-2 0 0 0,2 0 0 0 0,1 0 0 0 0,1-2 0 0 0,-11-59 0 0 0,20 87-23 0 0,0-1 1 0 0,1 0-1 0 0,0 1 0 0 0,-1-1 0 0 0,2 1 0 0 0,-1-1 0 0 0,0 0 0 0 0,1 1 0 0 0,-1-1 0 0 0,1 1 0 0 0,2-7 0 0 0,-2 9 23 0 0,0-1 0 0 0,0 0-1 0 0,1 0 1 0 0,-1 1 0 0 0,1-1 0 0 0,-1 1-1 0 0,1-1 1 0 0,-1 1 0 0 0,1-1 0 0 0,0 1-1 0 0,-1 0 1 0 0,1 0 0 0 0,0 0 0 0 0,0 0-1 0 0,0 0 1 0 0,0 1 0 0 0,0-1 0 0 0,0 0-1 0 0,0 1 1 0 0,0-1 0 0 0,3 1 0 0 0,4-1-355 0 0,1 0 1 0 0,0 1-1 0 0,0 0 1 0 0,0 0-1 0 0,16 4 0 0 0,5 2-1570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58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4873 5380 1175 0 0,'0'0'119'0'0,"2"2"60"0"0,21 7 651 0 0,-20-8-614 0 0,-1-1 0 0 0,8 2 30 0 0,0 0 0 0 0,0-1 0 0 0,0-1 0 0 0,0 0 0 0 0,-1 0 0 0 0,1-1 0 0 0,17-3 0 0 0,24-7 196 0 0,32-8 272 0 0,-72 15-624 0 0,0 0 0 0 0,0-1 0 0 0,0 0 0 0 0,-1-1 0 0 0,14-9 0 0 0,9-9 249 0 0,33-32 0 0 0,-55 45-268 0 0,0 0 0 0 0,-1 0 1 0 0,0-2-1 0 0,-1 1 0 0 0,0-1 0 0 0,7-16 0 0 0,57-103 217 0 0,-46 75-32 0 0,23-70 0 0 0,-22 48-80 0 0,15-53-82 0 0,-38 113-93 0 0,-1-1 1 0 0,-1 1-1 0 0,0-1 1 0 0,-2 0-1 0 0,0 0 1 0 0,-4-38-1 0 0,-8-14 61 0 0,-31-101 0 0 0,28 120-50 0 0,10 35-12 0 0,-5-12 0 0 0,-3-32 0 0 0,3 9 29 0 0,-21-64 0 0 0,19 76-23 0 0,-32-130 49 0 0,26 96-26 0 0,-14-46 31 0 0,21 82-62 0 0,-3 1 1 0 0,-28-64-1 0 0,27 75 16 0 0,-1 0 0 0 0,-1 2 0 0 0,-1 0-1 0 0,-26-30 1 0 0,-85-83-14 0 0,85 91 36 0 0,-56-49 0 0 0,88 86-36 0 0,-15-13 0 0 0,-33-37 0 0 0,42 41 16 0 0,-27-23 0 0 0,25 25 0 0 0,-24-29 0 0 0,-10-18 16 0 0,-92-89 0 0 0,0 27-21 0 0,116 96 42 0 0,19 19-26 0 0,-19-17 0 0 0,-175-113 347 0 0,143 99-344 0 0,33 21-15 0 0,-2 1 1 0 0,-40-19-1 0 0,9 10-15 0 0,-103-49 0 0 0,41 16 128 0 0,102 52-128 0 0,8 3 0 0 0,-1 1 0 0 0,-13-11 0 0 0,-41-30 102 0 0,-82-43-1 0 0,104 68 3 0 0,-63-19 0 0 0,61 24-115 0 0,-143-39 149 0 0,131 39-116 0 0,-96-18 96 0 0,-51-16 80 0 0,37-8-63 0 0,96 33-138 0 0,-14-1 3 0 0,55 18 22 0 0,0-1-1 0 0,-63-30 0 0 0,13 0-21 0 0,-15-8 0 0 0,55 25 0 0 0,-70-28 0 0 0,34 15 0 0 0,61 29 16 0 0,0-1 0 0 0,0-1 0 0 0,-22-15 0 0 0,-42-20-16 0 0,68 37 0 0 0,4 3 0 0 0,-10-3 0 0 0,3 1 17 0 0,1 0 0 0 0,-25-14-1 0 0,-15-9-2 0 0,38 21-14 0 0,0 1 0 0 0,6 3 0 0 0,-27-8 0 0 0,35 10 0 0 0,-21-2 0 0 0,17 3 0 0 0,-27-5 0 0 0,12 2 0 0 0,12 2 0 0 0,0-2 0 0 0,1 0 0 0 0,-1 0 0 0 0,2-2 0 0 0,-1 1 0 0 0,-4 1 0 0 0,12 3 0 0 0,-17-13 0 0 0,-11-6 0 0 0,23 16 0 0 0,-1-2 0 0 0,0 0 0 0 0,1-1 0 0 0,0-2 0 0 0,-1 1 0 0 0,7 6 0 0 0,-6-11 0 0 0,6 10 0 0 0,-5-5 0 0 0,-5-6 0 0 0,4 6 0 0 0,0-1 0 0 0,1 1 0 0 0,-1 2 0 0 0,1-1 0 0 0,-1 1 0 0 0,-1 1 0 0 0,-5-3 0 0 0,11 8 0 0 0,-8-3 0 0 0,8 1 12 0 0,-15-2 24 0 0,7 2-30 0 0,3 1 4 0 0,-3-1-10 0 0,1 0 0 0 0,1-4 0 0 0,2-1 0 0 0,3-1-12 0 0,4 5-36 0 0,3-4 36 0 0,7 5 12 0 0,0 1 11 0 0,-8 1 21 0 0,-4 3-64 0 0,-4 6 21 0 0,-3-3 1 0 0,5-7-33 0 0,2 0 42 0 0,0 0 1 0 0,1 1-1 0 0,-1-1 1 0 0,0 0-1 0 0,0 0 1 0 0,0 0-1 0 0,0 0 1 0 0,1 0-1 0 0,-1-1 1 0 0,1 1-1 0 0,-1 0 1 0 0,1 0-1 0 0,-1 0 0 0 0,1-1 1 0 0,-1 1-1 0 0,1 0 1 0 0,0 0-1 0 0,0-1 1 0 0,0 1-1 0 0,0 0 1 0 0,0-2-1 0 0,0-2 2 0 0,-2 2-17 0 0,1 0-25 0 0,4-13 18 0 0,2 5 23 0 0,1 1 0 0 0,1 2 0 0 0,3 0 0 0 0,-6 6 0 0 0,-4 1 2 0 0,31-6-16 0 0,-29 7 98 0 0,-2 2-30 0 0,-4 7-58 0 0,2-6-55 0 0,-5 2 32 0 0,-1-7-21 0 0,3-3 24 0 0,3 4-36 0 0,3 1 53 0 0,-1-1 0 0 0,1 1 0 0 0,-1-1 1 0 0,0 1-1 0 0,1-1 0 0 0,-1 1 0 0 0,1 0 0 0 0,-1-1 0 0 0,1 1 0 0 0,-1 0 0 0 0,1-1 0 0 0,0 1 0 0 0,-1 0 0 0 0,1 0 0 0 0,-1-1 0 0 0,1 1 0 0 0,0 0 0 0 0,0 0 0 0 0,10 2-5 0 0,0 5 12 0 0,-3 5 0 0 0,-5-1 11 0 0,-2-6 32 0 0,-3 7-33 0 0,0 1-10 0 0,-4-2 0 0 0,-2 1 0 0 0,0-2 0 0 0,1 0 0 0 0,0 1 0 0 0,1-1 0 0 0,0-2-10 0 0,6-8 9 0 0,0 0 0 0 0,0 0 1 0 0,0 0-1 0 0,0 0 1 0 0,0 0-1 0 0,0 0 0 0 0,0 0 1 0 0,0 0-1 0 0,0 0 0 0 0,0 0 1 0 0,0 0-1 0 0,0 0 1 0 0,0 0-1 0 0,0 0 0 0 0,0 0 1 0 0,0-1-1 0 0,0 1 1 0 0,0 0-1 0 0,0 0 0 0 0,0 0 1 0 0,0 0-1 0 0,0 0 0 0 0,0 0 1 0 0,0 0-1 0 0,0 0 1 0 0,0 0-1 0 0,-1 0 0 0 0,1 0 1 0 0,0 0-1 0 0,0 0 1 0 0,0 0-1 0 0,0 0 0 0 0,0 0 1 0 0,0 0-1 0 0,0 0 0 0 0,0 0 1 0 0,0 0-1 0 0,0 0 1 0 0,0 0-1 0 0,0 0 0 0 0,0 0 1 0 0,0 0-1 0 0,0 0 0 0 0,0 0 1 0 0,0 0-1 0 0,0 0 1 0 0,0 0-1 0 0,0 0 0 0 0,0 1 1 0 0,-1-1-1 0 0,1 0 1 0 0,0 0-1 0 0,0 0 0 0 0,0 0 1 0 0,0 0-1 0 0,0 0 0 0 0,0 0 1 0 0,0 0-1 0 0,0 0 1 0 0,0 0-1 0 0,0 0 0 0 0,0 0 1 0 0,0 0-1 0 0,0 0 0 0 0,0 0 1 0 0,0 0-1 0 0,0 0 1 0 0,0 0-1 0 0,-8-10 20 0 0,-9-18 15 0 0,10 14-19 0 0,6 10-11 0 0,-1 1 0 0 0,1 0 1 0 0,-1 0-1 0 0,0 0 0 0 0,0 0 0 0 0,0 1 0 0 0,0-1 0 0 0,0 0 0 0 0,-1 1 0 0 0,1 0 0 0 0,-4-3 0 0 0,-2-1-4 0 0,0 0 0 0 0,-1 0 0 0 0,1 1 0 0 0,-1 1 0 0 0,0-1 0 0 0,0 1 0 0 0,-1 1 0 0 0,1 0 0 0 0,-1 0 0 0 0,1 1 0 0 0,-14-2 0 0 0,12 2 0 0 0,-30-6 0 0 0,-6 0 0 0 0,1-2 0 0 0,-56-20 0 0 0,-3-4 0 0 0,93 30-16 0 0,-1 1 0 0 0,0 0 0 0 0,0 1 0 0 0,0 0 0 0 0,0 1 0 0 0,-1 0 0 0 0,1 2 0 0 0,-19 1 0 0 0,17 1 11 0 0,13-1 16 0 0,-1 1-19 0 0,-20 1-62 0 0,21-3-2 0 0,4-3 0 0 0,6-4 12 0 0,5 1 48 0 0,12 1 12 0 0,-19 4 0 0 0,-1 0-4 0 0,0-1 1 0 0,0 1-1 0 0,0 0 0 0 0,0 0 0 0 0,0 0 0 0 0,0 1 0 0 0,0 0 0 0 0,0 0 0 0 0,0 0 0 0 0,0 0 0 0 0,0 1 1 0 0,5 2-1 0 0,11 4-22 0 0,58 20-46 0 0,6 2 12 0 0,-44-19 60 0 0,0-1 0 0 0,1-2 0 0 0,83 4 0 0 0,-45-9 0 0 0,-58 0 0 0 0,1-3 0 0 0,18 1 0 0 0,-26 0 0 0 0,-2 2 0 0 0,0 0 0 0 0,2-1 0 0 0,-3 0 11 0 0,-7-2 32 0 0,4 0-22 0 0,-6-1 22 0 0,5-7-33 0 0,-3-3-10 0 0,-4 7 0 0 0,0 1 0 0 0,0 1 0 0 0,-1-1 0 0 0,0 1 0 0 0,0-1 0 0 0,0 1 0 0 0,0-1 0 0 0,0 0 0 0 0,0 1 0 0 0,-1-4 0 0 0,-6-70 8 0 0,1 11 11 0 0,2-1 0 0 0,6-82-1 0 0,0 118-18 0 0,0 18 0 0 0,-1 3-10 0 0,-1 7-46 0 0,-1 3-82 0 0,-1 1 134 0 0,-1-1-1 0 0,1 1 0 0 0,0 0 0 0 0,0 0 0 0 0,1 0 0 0 0,-1 0 0 0 0,0 1 1 0 0,1-1-1 0 0,-1 0 0 0 0,1 1 0 0 0,0-1 0 0 0,0 1 0 0 0,0-1 1 0 0,0 1-1 0 0,-1 3 0 0 0,0 3-2 0 0,-67 253-50 0 0,54-197 50 0 0,-19 140 7 0 0,32-184 0 0 0,1 1 0 0 0,1-1 0 0 0,3 26 0 0 0,-1-34 0 0 0,1 0 0 0 0,2-4-16 0 0,-4-8-65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02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62 143 0 0,'0'0'4986'0'0,"2"2"-4884"0"0,38 43 559 0 0,-25-27-344 0 0,32 29 1 0 0,-41-42-238 0 0,1 0-1 0 0,0 0 1 0 0,1-1-1 0 0,-1 1 0 0 0,1-2 1 0 0,0 1-1 0 0,0-1 0 0 0,0-1 1 0 0,0 1-1 0 0,0-1 1 0 0,16 1-1 0 0,-6-2 82 0 0,1 0-1 0 0,-1-2 1 0 0,0 0 0 0 0,25-6-1 0 0,-23 4-46 0 0,32-11-1 0 0,-44 11-43 0 0,-1 0 0 0 0,1 0 0 0 0,-1-1 1 0 0,0 0-1 0 0,-1 0 0 0 0,1 0 0 0 0,7-8 0 0 0,-6 6 21 0 0,40-41 452 0 0,-44 41-510 0 0,1 0 0 0 0,-1 1 1 0 0,1-2-1 0 0,-2 1 0 0 0,1 0 1 0 0,-1-1-1 0 0,3-7 0 0 0,4-23 91 0 0,-9 29-633 0 0,-4 7-641 0 0,-11 9-800 0 0,7-2 1367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04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32 187 143 0 0,'0'0'438'0'0,"-11"-4"1544"0"0,5-1-1908 0 0,5 4 100 0 0,-5-6 651 0 0,6 7-779 0 0,-1-1 0 0 0,1 1 0 0 0,-1-1 0 0 0,1 1 0 0 0,-1 0 1 0 0,1-1-1 0 0,-1 1 0 0 0,1-1 0 0 0,-1 1 0 0 0,1-1 0 0 0,0 0 0 0 0,-1 1 0 0 0,1-1 0 0 0,0 1 1 0 0,0-1-1 0 0,-1 0 0 0 0,1 1 0 0 0,0-1 0 0 0,0 0 0 0 0,0-4 40 0 0,0 0 0 0 0,0 1 0 0 0,1-1-1 0 0,0 0 1 0 0,-1 1 0 0 0,2-1 0 0 0,-1 1 0 0 0,1-1-1 0 0,-1 1 1 0 0,1-1 0 0 0,0 1 0 0 0,1 0 0 0 0,3-5-1 0 0,-4 6-51 0 0,0 0 0 0 0,1 1 0 0 0,-1-1-1 0 0,0 1 1 0 0,1-1 0 0 0,0 1 0 0 0,0 0-1 0 0,-1 0 1 0 0,1 1 0 0 0,5-3 0 0 0,1-1 26 0 0,3-2 12 0 0,0 1-1 0 0,0 1 0 0 0,0 0 1 0 0,1 1-1 0 0,-1 0 0 0 0,16-2 1 0 0,79-8 273 0 0,-52 9-226 0 0,-43 4-63 0 0,1 0-1 0 0,-1 1 0 0 0,1 0 0 0 0,-1 1 0 0 0,0 0 0 0 0,1 1 1 0 0,14 4-1 0 0,-24-4 0 0 0,0-1-1 0 0,0 2 1 0 0,0-1 0 0 0,0 0 0 0 0,0 0 0 0 0,0 1 0 0 0,-1 0 0 0 0,1 0 0 0 0,-1-1 0 0 0,0 1-1 0 0,3 4 1 0 0,-3-2 78 0 0,0-1 0 0 0,0 1 0 0 0,3 9 0 0 0,-1-4-9 0 0,-4-8 108 0 0,4 11 36 0 0,-3 2 14 0 0,-1-6-260 0 0,0-5 26 0 0,-1 5-52 0 0,1-7-81 0 0,-4 11-2282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06.3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4005 1428 287 0 0,'0'0'875'0'0,"0"-1"-782"0"0,-4-13 1 0 0,2-4 42 0 0,2-2 288 0 0,0 1 1 0 0,2-1 0 0 0,5-31-1 0 0,-5 38-86 0 0,-1-1 0 0 0,-1 0 0 0 0,-2-23-1 0 0,0-4 558 0 0,1-15-281 0 0,-3 23-22 0 0,-10-39 0 0 0,5 29-62 0 0,0 7 64 0 0,-23-61 1 0 0,7 27-138 0 0,17 44-354 0 0,0 1 0 0 0,-2 1 0 0 0,-1-1 0 0 0,-2 2 0 0 0,0 0-1 0 0,-25-35 1 0 0,-98-124 1165 0 0,109 153-1062 0 0,6 7-34 0 0,-3-3 84 0 0,-1 1 1 0 0,0 0-1 0 0,-2 2 0 0 0,-1 1 1 0 0,-45-25-1 0 0,56 36-220 0 0,-2 0 0 0 0,1 1 0 0 0,-1 1-1 0 0,-1 1 1 0 0,-22-5 0 0 0,23 6 72 0 0,-35-14 1 0 0,33 11-4 0 0,-24-7 0 0 0,16 8-45 0 0,-92-23 199 0 0,95 26-187 0 0,-1 1 0 0 0,-44-1-1 0 0,-65 10 117 0 0,47-5-160 0 0,-17 2 8 0 0,63 1-36 0 0,-60 13 0 0 0,87-13 0 0 0,0 2 0 0 0,1 0 0 0 0,0 0 0 0 0,0 2 0 0 0,0 0 0 0 0,-27 17 0 0 0,9-1 3 0 0,8-7-9 0 0,-45 39 0 0 0,23-13-10 0 0,25-24 17 0 0,-28 30-1 0 0,30-27 0 0 0,0 0 0 0 0,-34 25 0 0 0,48-42 0 0 0,-17 14 0 0 0,0-1 0 0 0,-29 14 0 0 0,-3 0 0 0 0,1 2 0 0 0,1 2 0 0 0,2 3 0 0 0,1 1 0 0 0,-70 75 0 0 0,95-91 0 0 0,-32 25 0 0 0,20-19 0 0 0,22-17 8 0 0,0-2-1 0 0,-1 0 1 0 0,-1 0-1 0 0,0-2 1 0 0,0 0-1 0 0,-1-1 1 0 0,0 0-1 0 0,0-2 0 0 0,-19 4 1 0 0,-122 32 109 0 0,136-36-111 0 0,-5 3 104 0 0,-1-2-1 0 0,0-1 0 0 0,0-2 0 0 0,-47 1 0 0 0,-145-6 805 0 0,130 2-700 0 0,-51-9-38 0 0,82 10-113 0 0,-42-1-32 0 0,83-1-68 0 0,0-1 0 0 0,1 0 1 0 0,-25-8-1 0 0,8-4-556 0 0,34 14-34 0 0,-5-5-815 0 0,5-13-6939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09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3805 3170 143 0 0,'0'0'3072'0'0,"0"2"-2912"0"0,0 6 0 0 0,0-5 0 0 0,0-1 0 0 0,0 7 0 0 0,0-7 156 0 0,0 0-177 0 0,1 48 419 0 0,1-31-285 0 0,-2 1 0 0 0,0-1-1 0 0,-1 1 1 0 0,-6 28-1 0 0,-23 52 921 0 0,24-85-946 0 0,-1 0-1 0 0,0 0 1 0 0,-1-1 0 0 0,-11 15 0 0 0,-3 0 196 0 0,-1-1 1 0 0,-1-2-1 0 0,-52 45 0 0 0,58-55-366 0 0,9-8-25 0 0,0 0 0 0 0,-14 8-1 0 0,-37 28 67 0 0,25-17-25 0 0,29-22-70 0 0,0 1 0 0 0,-1-1 1 0 0,0-1-1 0 0,1 1 1 0 0,-1-1-1 0 0,-1 0 0 0 0,1 0 1 0 0,-1-1-1 0 0,-14 4 0 0 0,-62 13 209 0 0,-4 1 259 0 0,44-15-275 0 0,-2-1 1 0 0,1-3-1 0 0,-76-5 0 0 0,93-1 30 0 0,0-1 0 0 0,-36-12 0 0 0,-12-2 136 0 0,-26-10-104 0 0,45 11-134 0 0,19 5 3 0 0,0-1 1 0 0,1-2 0 0 0,0-2 0 0 0,-47-30-1 0 0,-50-43 152 0 0,115 76-178 0 0,1-1 0 0 0,1 0 0 0 0,0-2 0 0 0,-24-33 0 0 0,-61-93 427 0 0,73 104-522 0 0,-74-94 72 0 0,-165-196 158 0 0,234 282-243 0 0,3-2 0 0 0,1-1 0 0 0,3-1-1 0 0,-34-94 1 0 0,16-10-13 0 0,10 34 0 0 0,-139-341 352 0 0,106 327-288 0 0,-16-74-64 0 0,7 25 0 0 0,26 68 0 0 0,34 76 0 0 0,-1 1 0 0 0,-48-74 0 0 0,37 68 55 0 0,-31-72 0 0 0,-12-18 27 0 0,66 127-82 0 0,0 0 0 0 0,0 1 0 0 0,-1 0 0 0 0,-1 0 0 0 0,1 1 0 0 0,-9-7 0 0 0,-2 0 48 0 0,12 9-45 0 0,0 0-1 0 0,0-1 1 0 0,1 1 0 0 0,0-1 0 0 0,-8-10-1 0 0,7 8 23 0 0,0 0-1 0 0,-9-9 0 0 0,-12-15-25 0 0,14 16 1 0 0,0 1 0 0 0,-2 0 0 0 0,-20-16 0 0 0,27 24 0 0 0,-16-14 1 0 0,19 16 0 0 0,-1 1 1 0 0,1-1-1 0 0,1 1 0 0 0,-1-1 1 0 0,1-1-1 0 0,-5-5 1 0 0,5 4 11 0 0,0 2 1 0 0,-1-1-1 0 0,-8-8 1 0 0,-10-10-15 0 0,21 20 1 0 0,0 1 0 0 0,0 0 0 0 0,0 0 0 0 0,-1 0 0 0 0,1 0 0 0 0,0 1 0 0 0,-1-1 0 0 0,0 1 0 0 0,0-1 0 0 0,-5-2 0 0 0,0 1 0 0 0,-4-3 0 0 0,12 7 0 0 0,-27-6 0 0 0,17 4 0 0 0,-7-1 0 0 0,15 3 0 0 0,-12 0 0 0 0,11 1 0 0 0,-15-4 0 0 0,8 0 0 0 0,1-1 0 0 0,0-2 0 0 0,-2 0 0 0 0,1 0 0 0 0,0 0 0 0 0,2-2-12 0 0,1-1-36 0 0,2 0 36 0 0,2-3 12 0 0,0 1 0 0 0,1 0 0 0 0,1 0 0 0 0,0 2-12 0 0,1 7-46 0 0,1-1-85 0 0,-1 0 68 0 0,1 1 1 0 0,0-1-1 0 0,0 0 0 0 0,0 0 1 0 0,0 1-1 0 0,1-1 1 0 0,-1 0-1 0 0,1 1 0 0 0,-1 0 1 0 0,5-5-1 0 0,-3 3-36 0 0,-2 3-33 0 0,12-15-2636 0 0,-12 15 2111 0 0,12-12-1421 0 0,-3 2-2228 0 0,-5 4 1440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1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2315 345 431 0 0,'0'0'1632'0'0,"5"-8"-769"0"0,0-1-739 0 0,-2 5-13 0 0,0-1 0 0 0,0 0 0 0 0,6-7 0 0 0,-8 11 716 0 0,-9 14-573 0 0,1-3-22 0 0,-1-1 0 0 0,0 1 0 0 0,0-1 0 0 0,-1 0-1 0 0,0-1 1 0 0,-19 13 0 0 0,26-20 105 0 0,2-1-321 0 0,0 1-1 0 0,-1-1 0 0 0,1 0 0 0 0,-1 1 1 0 0,1-1-1 0 0,0 0 0 0 0,-1 1 0 0 0,1-1 1 0 0,-1 0-1 0 0,1 0 0 0 0,-1 0 0 0 0,1 1 1 0 0,-1-1-1 0 0,1 0 0 0 0,-1 0 0 0 0,1 0 0 0 0,-1 0 1 0 0,1 0-1 0 0,-1 0 0 0 0,1 0 0 0 0,-1 0 1 0 0,1 0-1 0 0,-1 0 0 0 0,1 0 0 0 0,-1 0 1 0 0,1-1-1 0 0,-1 1 0 0 0,1 0 0 0 0,-1 0 1 0 0,1 0-1 0 0,-1-1 0 0 0,1 1 0 0 0,-1 0 1 0 0,1-1-1 0 0,0 1 0 0 0,-1 0 0 0 0,0-1 1 0 0,0 0 18 0 0,0-1 0 0 0,0 1 0 0 0,0 0 0 0 0,0 0 1 0 0,0-1-1 0 0,0 1 0 0 0,1-1 0 0 0,-1 1 0 0 0,-1-3 1 0 0,1 0-3 0 0,1 1 1 0 0,-1 0 1 0 0,0 0-1 0 0,1 0 1 0 0,0 0-1 0 0,-1 0 0 0 0,1-1 1 0 0,1 1-1 0 0,-1 0 1 0 0,0 0-1 0 0,1 0 0 0 0,-1 0 1 0 0,1 0-1 0 0,0 0 1 0 0,0 0-1 0 0,0 0 0 0 0,3-4 1 0 0,-1-2 35 0 0,0 6-14 0 0,3-1-45 0 0,-5 4-9 0 0,-1 1 0 0 0,1-1 0 0 0,-1 0 0 0 0,1 1 0 0 0,-1-1 0 0 0,1 0 0 0 0,-1 1 0 0 0,1-1 0 0 0,-1 1 0 0 0,0-1 0 0 0,1 1 0 0 0,-1-1 0 0 0,0 1 0 0 0,1-1 0 0 0,-1 1 0 0 0,0-1 0 0 0,0 2 0 0 0,1 0 28 0 0,0 1 1 0 0,0 0-1 0 0,-1-1 0 0 0,0 1 1 0 0,0 0-1 0 0,1 0 1 0 0,-2 0-1 0 0,1-1 0 0 0,0 1 1 0 0,0 0-1 0 0,-1 0 1 0 0,0-1-1 0 0,1 1 0 0 0,-1 0 1 0 0,0-1-1 0 0,0 1 1 0 0,-1-1-1 0 0,-1 4 0 0 0,2-3 13 0 0,-1 0 0 0 0,1-1 0 0 0,-1 0-1 0 0,0 1 1 0 0,0-1 0 0 0,1 0 0 0 0,-1 0 0 0 0,-1 0-1 0 0,1 0 1 0 0,0 0 0 0 0,0-1 0 0 0,-1 1-1 0 0,1-1 1 0 0,-1 1 0 0 0,1-1 0 0 0,-1 0 0 0 0,0 0-1 0 0,1 0 1 0 0,-1 0 0 0 0,0-1 0 0 0,0 1-1 0 0,0-1 1 0 0,1 1 0 0 0,-1-1 0 0 0,0 0 0 0 0,-6-1-1 0 0,8 0 13 0 0,1 0-54 0 0,-1 1 0 0 0,1 0 1 0 0,-1-1-1 0 0,1 1 0 0 0,-1 0 0 0 0,1-1 1 0 0,-1 1-1 0 0,1-1 0 0 0,0 1 1 0 0,-1-1-1 0 0,1 1 0 0 0,0-1 0 0 0,-1 1 1 0 0,1-1-1 0 0,0 1 0 0 0,0-1 1 0 0,-1 1-1 0 0,1-1 0 0 0,0 1 0 0 0,0-1 1 0 0,0 0-1 0 0,0 1 0 0 0,0-1 1 0 0,0 1-1 0 0,0-1 0 0 0,0 0 0 0 0,0 1 1 0 0,0-1-1 0 0,0 1 0 0 0,0-1 1 0 0,0 1-1 0 0,1-1 0 0 0,-1-1 0 0 0,1 1 1 0 0,0-4 7 0 0,0 0 0 0 0,1 0 0 0 0,-1 0 0 0 0,1 0 0 0 0,0 0 0 0 0,1 0 0 0 0,3-6 0 0 0,1 0-8 0 0,2 2 0 0 0,2 3 0 0 0,-11 6 0 0 0,1 0 0 0 0,0 0 0 0 0,-1 0 0 0 0,1-1 0 0 0,0 1 0 0 0,-1 0 0 0 0,1 0 0 0 0,0 0 0 0 0,0 0 0 0 0,-1 0 0 0 0,1 0 0 0 0,0 0 0 0 0,-1 0 0 0 0,1 1 0 0 0,1-1 0 0 0,-2 0 0 0 0,1 1 0 0 0,-1-1 0 0 0,1 1 0 0 0,-1-1 0 0 0,1 1 0 0 0,-1-1 0 0 0,1 1 0 0 0,-1-1 0 0 0,1 1 0 0 0,-1-1 0 0 0,0 1 0 0 0,1-1 0 0 0,-1 1 0 0 0,0 0 0 0 0,1-1 0 0 0,-1 2 0 0 0,1 12 11 0 0,-6 0 42 0 0,-8 8 22 0 0,6-15-28 0 0,6-7-44 0 0,1 0-1 0 0,0 0 1 0 0,0 0 0 0 0,0 0 0 0 0,-1 1-1 0 0,1-1 1 0 0,0 0 0 0 0,0 0 0 0 0,-1 0-1 0 0,1-1 1 0 0,0 1 0 0 0,0 0 0 0 0,0 0-1 0 0,-1 0 1 0 0,1 0 0 0 0,0 0-1 0 0,0 0 1 0 0,-1 0 0 0 0,1 0 0 0 0,0 0-1 0 0,0 0 1 0 0,0-1 0 0 0,0 1 0 0 0,-1 0-1 0 0,1 0 1 0 0,0 0 0 0 0,0 0 0 0 0,0-1-1 0 0,0 1 1 0 0,0 0 0 0 0,-1 0 0 0 0,1 0-1 0 0,0 0 1 0 0,0-1 0 0 0,0 1 0 0 0,0 0-1 0 0,0 0 1 0 0,0-1 0 0 0,0 1 0 0 0,0 0-1 0 0,0 0 1 0 0,0 0 0 0 0,0-1 0 0 0,0 1-1 0 0,0 0 1 0 0,0 0 0 0 0,0-1 0 0 0,0 1-1 0 0,0 0 1 0 0,1-4-56 0 0,3-1 27 0 0,-1 4-22 0 0,6 3 47 0 0,-7-1 1086 0 0,-3-2-1041 0 0,-1 1-1 0 0,0-1 0 0 0,0 0 1 0 0,0 0-1 0 0,0 1 0 0 0,1-1 1 0 0,-1-1-1 0 0,-1 0 0 0 0,-4-2 71 0 0,-5-1 124 0 0,1 2-1 0 0,-1-1 0 0 0,0 2 0 0 0,-23-3 0 0 0,6 1 63 0 0,-21-4 43 0 0,-62-12 212 0 0,51 8-319 0 0,29 6-94 0 0,0-1 0 0 0,-35-14 0 0 0,-46-27 350 0 0,-30-11 106 0 0,-166-38 287 0 0,251 83-816 0 0,-1 2 1 0 0,-1 3-1 0 0,-82-1 1 0 0,2 11-7 0 0,-236 33-1 0 0,338-28-64 0 0,-21 4-22 0 0,0-3 0 0 0,-107 0 0 0 0,156-8-30 0 0,8 0-26 0 0,4 0-208 0 0,8-6-27 0 0,0 1-1 0 0,1 1 0 0 0,0 0 0 0 0,0 0 1 0 0,0 1-1 0 0,14-3 0 0 0,73-12-5398 0 0,-76 16 2246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11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1373 1132 975 0 0,'0'0'1372'0'0,"-1"3"-1233"0"0,-2 24 4149 0 0,-10-46-3663 0 0,12 17-582 0 0,-5-6 176 0 0,0 0 0 0 0,0 0 0 0 0,0 1 0 0 0,-1 0 0 0 0,0 0 0 0 0,-15-11 0 0 0,-120-65 2840 0 0,-19-13 58 0 0,104 61-2357 0 0,-37-27 250 0 0,-19-31-194 0 0,-107-115 1 0 0,3-27-811 0 0,168 179-23 0 0,23 27 17 0 0,-1 0 0 0 0,-1 1 0 0 0,-37-27 0 0 0,32 36-25 0 0,24 15-19 0 0,0-1 0 0 0,-9-7 0 0 0,16 11-27 0 0,0 0-22 0 0,-5-4 5 0 0,5 5 15 0 0,1-1-1 0 0,0 0 1 0 0,0 1 0 0 0,0-1 0 0 0,0 0 0 0 0,0 0-1 0 0,0 0 1 0 0,0 0 0 0 0,0 0 0 0 0,0 0-1 0 0,0 0 1 0 0,0-2 0 0 0,0 2-126 0 0,1-1-38 0 0,0-3 80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14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1151 0 0,'0'0'3931'0'0,"-1"2"-3774"0"0,1-1-135 0 0,-1 0-1 0 0,1 0 0 0 0,0 0 0 0 0,0 0 0 0 0,0 0 1 0 0,0 1-1 0 0,0-1 0 0 0,0 0 0 0 0,0 0 0 0 0,0 0 1 0 0,0 0-1 0 0,0 0 0 0 0,1 0 0 0 0,-1 0 0 0 0,0 0 1 0 0,1 0-1 0 0,-1 0 0 0 0,1 0 0 0 0,-1 0 0 0 0,1 0 1 0 0,-1 0-1 0 0,1 0 0 0 0,0 0 0 0 0,-1-1 0 0 0,1 1 1 0 0,1 1-1 0 0,3 4-3 0 0,12 20 292 0 0,23 28 132 0 0,-35-48-394 0 0,0-1 0 0 0,0 0 0 0 0,0 0 1 0 0,1-1-1 0 0,0 1 0 0 0,0-1 0 0 0,7 4 0 0 0,8 5 98 0 0,7 3 28 0 0,-2-6 93 0 0,47 13-1 0 0,-59-20-217 0 0,0-1 0 0 0,0 0 0 0 0,0-1 0 0 0,0 0 0 0 0,20-2 0 0 0,-27 0 4 0 0,-1 0 0 0 0,1 0 0 0 0,-1 0 0 0 0,0-1 0 0 0,0 0 0 0 0,0 0 0 0 0,0-1 0 0 0,0 1 0 0 0,0-2 0 0 0,0 1 0 0 0,-1 0-1 0 0,0-1 1 0 0,10-8 0 0 0,13-15 214 0 0,-2 0 0 0 0,34-46-1 0 0,-56 71-266 0 0,-3 1 0 0 0,-1 0 0 0 0,1 0 0 0 0,0-1 0 0 0,0 1 0 0 0,0 0 0 0 0,-1 0 0 0 0,1 0 0 0 0,0 0 0 0 0,-1-1 0 0 0,1 1 0 0 0,-1 0 0 0 0,1 0 0 0 0,-1-3 0 0 0,4-7 12 0 0,-3 3 48 0 0,0 6 11 0 0,-3 1-16 0 0,-5 0-45 0 0,-2 6-10 0 0,2 2-10 0 0,5-6-46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1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9 252 143 0 0,'0'0'1378'0'0,"-3"-12"448"0"0,1 8-1859 0 0,2 2 149 0 0,-1-1 0 0 0,0 1 0 0 0,1 0 0 0 0,-1 0 0 0 0,1-1 0 0 0,-1 1 0 0 0,1 0 0 0 0,0 0 0 0 0,0-1 0 0 0,0 1 0 0 0,1 0 0 0 0,-1 0 0 0 0,1-4 0 0 0,0 4-81 0 0,0 0 1 0 0,-1 0-1 0 0,1 0 1 0 0,1 0-1 0 0,-1 0 0 0 0,0 0 1 0 0,2-2-1 0 0,0-1-3 0 0,0-1 1 0 0,1 1 0 0 0,-1-1 0 0 0,1 1 1 0 0,0 0-1 0 0,0 0 0 0 0,1 0 0 0 0,6-6 0 0 0,2 0 22 0 0,-1 0 60 0 0,0 1 1 0 0,26-16 0 0 0,-18 12 87 0 0,-11 8-105 0 0,0-1-1 0 0,0 2 0 0 0,0 0 0 0 0,1 0 0 0 0,0 0 1 0 0,0 2-1 0 0,0-1 0 0 0,1 1 0 0 0,18-3 0 0 0,-16 5 20 0 0,9-2 213 0 0,39 2-1 0 0,64-1 563 0 0,-111 1-821 0 0,-9 0-49 0 0,19 4 9 0 0,-12-1-20 0 0,-8-1 24 0 0,1 0 0 0 0,-1 1 0 0 0,1 0 0 0 0,-1-1 1 0 0,0 1-1 0 0,0 1 0 0 0,0-1 0 0 0,0 1 0 0 0,0-1 0 0 0,0 1 0 0 0,6 7 0 0 0,-8-9 45 0 0,-1 2 0 0 0,15 17 176 0 0,-15-18-64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18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37 560 287 0 0,'0'0'4695'0'0,"0"-2"-4627"0"0,0 0-56 0 0,1-1-16 0 0,-4-10 171 0 0,-9-52 647 0 0,3 37-267 0 0,6 21-399 0 0,1 0 1 0 0,0 0-1 0 0,0 0 0 0 0,0 0 0 0 0,1-1 0 0 0,0 1 0 0 0,1 0 0 0 0,0-15 0 0 0,0 20-141 0 0,2-9 42 0 0,4-8-41 0 0,-1 5-8 0 0,1-1 0 0 0,8-15 0 0 0,-2 7 0 0 0,-8 15 0 0 0,2-1 0 0 0,9-12 0 0 0,-3 6 0 0 0,-11 13 0 0 0,5-7 0 0 0,1 0 0 0 0,0 1 0 0 0,1 0 0 0 0,10-9 0 0 0,-12 11-2 0 0,14-13 15 0 0,35-20 248 0 0,-47 33-180 0 0,0-1 1 0 0,1 2-1 0 0,0-1 0 0 0,0 1 0 0 0,17-7 0 0 0,-12 6-24 0 0,0 1 0 0 0,20-6 1 0 0,-14 5 17 0 0,-20 6-75 0 0,4-1 1 0 0,0-1 1 0 0,1 1-1 0 0,-1 1 1 0 0,0-1-1 0 0,0 1 0 0 0,8-1 1 0 0,12 0-2 0 0,149-6 483 0 0,-96 8-135 0 0,4 1 5 0 0,-69-2-279 0 0,-1 1-1 0 0,0 0 0 0 0,1 1 0 0 0,19 6 1 0 0,10 1 151 0 0,-15-4-151 0 0,0 1 1 0 0,-1 1-1 0 0,0 2 0 0 0,-1 0 0 0 0,0 1 0 0 0,0 2 0 0 0,-1 0 0 0 0,0 2 1 0 0,22 17-1 0 0,70 64 72 0 0,11 8 397 0 0,-92-77-302 0 0,32 30-1 0 0,23 21 166 0 0,42 24-99 0 0,-15-13 12 0 0,-16-12-93 0 0,-41-33-148 0 0,142 112 229 0 0,-114-97-157 0 0,-14-11-7 0 0,94 57 53 0 0,-103-66-149 0 0,130 66 124 0 0,-180-97-157 0 0,0 0 1 0 0,1-1 0 0 0,0-1 0 0 0,0-1-1 0 0,0 0 1 0 0,0 0 0 0 0,1-2 0 0 0,-1 0-1 0 0,1 0 1 0 0,0-2 0 0 0,0 0 0 0 0,-1 0 0 0 0,22-5-1 0 0,-1-3 71 0 0,-1-1-1 0 0,0-2 1 0 0,-1-2 0 0 0,0-1-1 0 0,33-19 1 0 0,-20 5-209 0 0,-1-1 1 0 0,73-61 0 0 0,-90 64-932 0 0,-2-1 0 0 0,26-33 1 0 0,-29 31-404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1:57:5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254 211 1807 0 0,'-5'-3'21'0'0,"-47"-27"152"0"0,-65-49 0 0 0,103 68 376 0 0,2 2 413 0 0,1 0 0 0 0,0-1 0 0 0,1 0 0 0 0,-12-15 0 0 0,22 24-972 0 0,1 1 0 0 0,-1-1 0 0 0,0 0 1 0 0,0 1-1 0 0,0-1 0 0 0,1 0 0 0 0,-1 1 1 0 0,0-1-1 0 0,1 1 0 0 0,-1-1 0 0 0,0 1 0 0 0,1-1 1 0 0,-1 1-1 0 0,1-1 0 0 0,-1 1 0 0 0,1-1 1 0 0,0 0-1 0 0,0 1-6 0 0,0-1-44 0 0,1-1 1 0 0,0 1 0 0 0,0 0-1 0 0,0 0 1 0 0,-1 0 0 0 0,1 0-1 0 0,0 0 1 0 0,0 0 0 0 0,1 1-1 0 0,-1-1 1 0 0,0 1 0 0 0,0-1-1 0 0,0 1 1 0 0,0 0 0 0 0,0 0-1 0 0,4 0 1 0 0,-4 0-72 0 0,14-1-799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6:21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3808 2039 0 0,'0'0'1286'0'0,"2"2"-1114"0"0,11 14 763 0 0,18 18 0 0 0,-20-21-685 0 0,-1-1-1 0 0,0 2 0 0 0,0-1 1 0 0,7 17-1 0 0,14 19 406 0 0,-21-34-505 0 0,1-1 1 0 0,0-1-1 0 0,2 0 1 0 0,-1-1-1 0 0,1 0 1 0 0,1-1-1 0 0,0 0 1 0 0,0-1 0 0 0,20 9-1 0 0,7 0 99 0 0,0-3-1 0 0,2-1 1 0 0,44 9 0 0 0,17-1 165 0 0,77 20-6 0 0,-53-2-176 0 0,-112-36-118 0 0,0 0 0 0 0,1-2 0 0 0,-1 1 1 0 0,1-2-1 0 0,0 0 0 0 0,0-1 0 0 0,0-1 0 0 0,0-1 0 0 0,0 0 0 0 0,-1-1 0 0 0,1-1 0 0 0,21-6 0 0 0,15-6 326 0 0,191-65 771 0 0,-186 55-972 0 0,-1-3 0 0 0,-1-2 1 0 0,91-66-1 0 0,72-58 334 0 0,-180 126-378 0 0,-1-2 0 0 0,47-48-1 0 0,14-40-8 0 0,-37 40-68 0 0,-45 58-98 0 0,145-180 371 0 0,-87 90-210 0 0,-28 45-181 0 0,-24 35 0 0 0,-12 14 0 0 0,15-15 0 0 0,99-118 0 0 0,-70 61-3 0 0,-25 37 70 0 0,-9 16-67 0 0,-14 21 0 0 0,1 1 0 0 0,0 0 0 0 0,17-20 0 0 0,11-11 0 0 0,-25 28 0 0 0,19-19 0 0 0,-2 8 0 0 0,31-34 0 0 0,-47 47 0 0 0,3-6 0 0 0,2 1 0 0 0,0 1 0 0 0,1 1 0 0 0,1 0 0 0 0,28-18 0 0 0,-27 20 0 0 0,10-5 0 0 0,-1-1 0 0 0,20-17 0 0 0,-3 1 0 0 0,-25 20 0 0 0,-11 9 0 0 0,-2 0 0 0 0,0 0 0 0 0,4-3 0 0 0,14-22 0 0 0,-19 24 0 0 0,-1 1 0 0 0,-2 0 0 0 0,-3-1 0 0 0,-2 0-16 0 0,0 7-66 0 0,-1 2-164 0 0,-17-4-312 0 0,15 4 478 0 0,-6 2 14 0 0,-28 9-156 0 0,25-7 153 0 0,-25 5 0 0 0,32-9 68 0 0,0 0 0 0 0,0 0-1 0 0,0 0 1 0 0,1 0 0 0 0,-1-1 0 0 0,-10-2 0 0 0,11 1 1 0 0,1 1 0 0 0,0-1 0 0 0,0 0 0 0 0,0-1 0 0 0,0 1 0 0 0,0-1 0 0 0,0 1 0 0 0,1-1 0 0 0,-5-5 0 0 0,6 7 0 0 0,1 0 0 0 0,0 0 0 0 0,0-1 0 0 0,0 1 0 0 0,0 0 0 0 0,0-1 0 0 0,0 1 0 0 0,0 0 0 0 0,0-1 0 0 0,1 1 0 0 0,-1-1 0 0 0,0 0 0 0 0,1 1 0 0 0,0-1 0 0 0,-1 1 0 0 0,1-1 0 0 0,0 0 0 0 0,0 1 0 0 0,-1-1 0 0 0,1 0 0 0 0,1 1 0 0 0,-1-4 0 0 0,1 1 0 0 0,-1 3 0 0 0,0 0 0 0 0,0 0 0 0 0,0-1 0 0 0,0 1-1 0 0,0 0 1 0 0,0 0 0 0 0,1 0 0 0 0,-1 0 0 0 0,1-1-1 0 0,-1 1 1 0 0,1 0 0 0 0,-1 0 0 0 0,1 0 0 0 0,0 0-1 0 0,-1 0 1 0 0,1 0 0 0 0,0 0 0 0 0,0 0 0 0 0,0 1-1 0 0,-1-1 1 0 0,1 0 0 0 0,0 0 0 0 0,2-1 0 0 0,0 0-9 0 0,1 0-9 0 0,-1-1 1 0 0,1 1-1 0 0,-1 0 0 0 0,1 0 0 0 0,0 0 1 0 0,0 0-1 0 0,-1 0 0 0 0,1 1 1 0 0,1 0-1 0 0,-1 0 0 0 0,0 0 0 0 0,0 0 1 0 0,6 0-1 0 0,1 3-3 0 0,3-1-22 0 0,0 3 32 0 0,-3 3 11 0 0,0 3 0 0 0,-6 4 0 0 0,-3-1 0 0 0,-7-1 0 0 0,-6 1 11 0 0,-3 2 68 0 0,9-13-65 0 0,1-1 0 0 0,0 1-5 0 0,-15 5 131 0 0,23-21-87 0 0,-1 8-52 0 0,0-1-1 0 0,1 1 0 0 0,0 0 1 0 0,0 0-1 0 0,0 0 1 0 0,1 0-1 0 0,0 1 0 0 0,0 0 1 0 0,8-6-1 0 0,2 0-40 0 0,0 0-1 0 0,24-11 1 0 0,-23 15 27 0 0,-11 7 14 0 0,-2 0 0 0 0,9 3-1 0 0,-4 8 0 0 0,-7-9 0 0 0,0 1 0 0 0,0-1 0 0 0,0 1 0 0 0,0-1 0 0 0,-1 1 0 0 0,1 0 0 0 0,-1-1 0 0 0,1 1 0 0 0,-1 0 0 0 0,0 0 0 0 0,0-1 0 0 0,-1 1 0 0 0,1 0 0 0 0,0 0 0 0 0,-1-1 0 0 0,0 1 0 0 0,1 0 0 0 0,-3 4 0 0 0,0-1 0 0 0,-1-1 0 0 0,1 1 0 0 0,-1-1 0 0 0,0 0 0 0 0,0 0 0 0 0,-1 0 0 0 0,1 0 0 0 0,-11 8 0 0 0,3-6 0 0 0,4-3 11 0 0,5-3 32 0 0,-3-4-43 0 0,12-7-64 0 0,-3 5 37 0 0,2 0 1 0 0,-1 0 0 0 0,0 0 0 0 0,10-6 0 0 0,-12 9 29 0 0,2 0-46 0 0,6 0 22 0 0,2 2-22 0 0,-3 7 32 0 0,-7 4 11 0 0,-5 1 0 0 0,-6-2 0 0 0,2-3 11 0 0,4-5 32 0 0,3-1-43 0 0,-1-1 0 0 0,1 0 1 0 0,0 0-1 0 0,0 0 1 0 0,0 0-1 0 0,0 0 1 0 0,-1 1-1 0 0,1-1 0 0 0,0 0 1 0 0,0 0-1 0 0,-1 0 1 0 0,1 0-1 0 0,0 0 1 0 0,0 0-1 0 0,-1 0 0 0 0,1 0 1 0 0,0 0-1 0 0,0 0 1 0 0,-1 0-1 0 0,1 0 0 0 0,0 0 1 0 0,0 0-1 0 0,-1 0 1 0 0,1 0-1 0 0,0 0 1 0 0,0 0-1 0 0,0 0 0 0 0,-1 0 1 0 0,1 0-1 0 0,0-1 1 0 0,3-9-3 0 0,1 2 1 0 0,8-19 11 0 0,-3 8 19 0 0,-1 0 1 0 0,-1-1 0 0 0,6-27-1 0 0,3-46 360 0 0,-8 41 185 0 0,23-79-1 0 0,1 39-289 0 0,72-146 0 0 0,81-108-445 0 0,13-27-503 0 0,-136 251 75 0 0,149-217-1 0 0,-201 325 570 0 0,16-22-62 0 0,48-50-1 0 0,-67 77 110 0 0,18-13 75 0 0,-24 21-42 0 0,2 23-578 0 0,-2-19 512 0 0,0 1-1 0 0,-1 0 1 0 0,1-1 0 0 0,-1 1-1 0 0,0 0 1 0 0,0 3 0 0 0,-2 1-1 0 0,-1 0 1 0 0,1 0-1 0 0,-2-1 1 0 0,1 1-1 0 0,-1-1 1 0 0,0 0-1 0 0,-6 8 1 0 0,-5 10-6 0 0,-131 229-114 0 0,47-65 83 0 0,-43 76-52 0 0,45-110 28 0 0,-18 32 56 0 0,31-48 80 0 0,28-50-555 0 0,0 16-177 0 0,34-62 533 0 0,2 1 0 0 0,-23 73 0 0 0,28-76 104 0 0,8-18-139 0 0,8-19 109 0 0,1-3 51 0 0,0 1 1 0 0,0-1-1 0 0,-1 1 1 0 0,1 0-1 0 0,0 0 1 0 0,-1 0-1 0 0,1 0 1 0 0,-1 0-1 0 0,0 0 1 0 0,1 0-1 0 0,-1 1 0 0 0,0-1 1 0 0,-1 0-1 0 0,1 1 1 0 0,0-1-1 0 0,-1 0 1 0 0,1 1-1 0 0,-1 2 1 0 0,1 0-1 0 0,0-2 4 0 0,-1 0-9 0 0,1 1 0 0 0,-1-1-1 0 0,0 1 1 0 0,0 0 0 0 0,0-1 0 0 0,0 1 0 0 0,-1-1-1 0 0,1 1 1 0 0,-1-1 0 0 0,0 1 0 0 0,0-1 0 0 0,0 1-1 0 0,-2 3 1 0 0,2-3 90 0 0,1-5-277 0 0,-19 28 1682 0 0,14-19-1497 0 0,4-6-24 0 0,3-3 51 0 0,0 0-1 0 0,0 1 0 0 0,0-1 0 0 0,0 0 1 0 0,0 0-1 0 0,0 0 0 0 0,0-1 0 0 0,0 1 1 0 0,2-3-1 0 0,2 0 35 0 0,69-48 311 0 0,67-42-117 0 0,-60 48-176 0 0,156-95 151 0 0,206-131 9 0 0,-294 187-173 0 0,212-102-55 0 0,-123 86 1 0 0,-169 68-77 0 0,-60 28-42 0 0,0-1-1 0 0,-1 0 1 0 0,1-1 0 0 0,11-11 0 0 0,-20 17 75 0 0,-1 1 0 0 0,1-1 0 0 0,0 1 1 0 0,-1-1-1 0 0,0 1 0 0 0,1-1 0 0 0,-1 1 0 0 0,1-1 0 0 0,-1 1 0 0 0,0-1 1 0 0,1 0-1 0 0,-1 1 0 0 0,0-1 0 0 0,0 0 0 0 0,1 1 0 0 0,-1-1 1 0 0,0 0-1 0 0,0 1 0 0 0,0-1 0 0 0,0 0 0 0 0,0-1 0 0 0,0 2 19 0 0,0-1 0 0 0,-1 1-1 0 0,1-1 1 0 0,0 1 0 0 0,-1-1 0 0 0,1 1-1 0 0,0-1 1 0 0,-1 1 0 0 0,1-1-1 0 0,-1 1 1 0 0,1 0 0 0 0,-1-1 0 0 0,1 1-1 0 0,-1 0 1 0 0,1-1 0 0 0,-1 1-1 0 0,1 0 1 0 0,-1 0 0 0 0,0-1 0 0 0,-3 0-62 0 0,1 1-1 0 0,-1-1 1 0 0,1 0 0 0 0,0 1 0 0 0,-1 0 0 0 0,-4 0 0 0 0,-13 3-403 0 0,1 0 0 0 0,1 2 0 0 0,-34 11 0 0 0,-55 29-1551 0 0,105-44 1958 0 0,-22 12-363 0 0,2 1 0 0 0,0 2 0 0 0,0 0 0 0 0,-29 28-1 0 0,21-18 373 0 0,-58 52-87 0 0,38-32 102 0 0,-90 62 0 0 0,-117 42 352 0 0,156-97-221 0 0,-115 82 0 0 0,179-110-80 0 0,-50 23-1 0 0,52-29 8 0 0,-67 45-1 0 0,98-61 12 0 0,3-3-3 0 0,1 1-1 0 0,0 0 0 0 0,-1 0 1 0 0,1 0-1 0 0,0 1 0 0 0,-1-1 1 0 0,1 0-1 0 0,0 0 0 0 0,0 1 0 0 0,0-1 1 0 0,0 1-1 0 0,-1 1 0 0 0,-11 17-416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1:57:5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86 176 3367 0 0,'-21'-18'296'0'0,"8"5"-232"0"0,-1-5-64 0 0,3 0 0 0 0,0 0 416 0 0,4 3 64 0 0,0 4 528 0 0,6-2-944 0 0,4 1-64 0 0,5 1 0 0 0,5 1-80 0 0,5 2-368 0 0,5-2-80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19.273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1 287 0 0,'0'0'2791'0'0,"0"-1"-2769"0"0,1 1-1 0 0,-1 0 1 0 0,1 0 0 0 0,-1 0-1 0 0,1 0 1 0 0,-1 0 0 0 0,1 0-1 0 0,-1 0 1 0 0,0 0 0 0 0,1 0-1 0 0,-1 0 1 0 0,1 1 0 0 0,-1-1-1 0 0,1 0 1 0 0,-1 0 0 0 0,1 0-1 0 0,-1 0 1 0 0,0 1 0 0 0,1-1-1 0 0,20 28 1039 0 0,-20-26-961 0 0,0-1-10 0 0,2 1-58 0 0,11 16 269 0 0,-9-10-225 0 0,1 1 64 0 0,-3-6-83 0 0,-1 0 1 0 0,1 1 0 0 0,-1-1 0 0 0,1 0 0 0 0,0 0 0 0 0,4 3-1 0 0,31 28 458 0 0,-28-24-418 0 0,0 0 50 0 0,-1 2-1 0 0,0-1 1 0 0,9 18-1 0 0,4 2 139 0 0,-21-30-271 0 0,-1 0 1 0 0,1-1-1 0 0,0 1 0 0 0,-1 0 1 0 0,1 0-1 0 0,-1 0 1 0 0,1 0-1 0 0,-1 0 0 0 0,1 0 1 0 0,-1 0-1 0 0,1 0 1 0 0,-1 0-1 0 0,0 0 1 0 0,0 0-1 0 0,0 0 0 0 0,1 2 1 0 0,-1 0 12 0 0,0 0 0 0 0,1-1 0 0 0,-1 1 0 0 0,1 0 0 0 0,0 0 0 0 0,0-1 0 0 0,0 1 0 0 0,0-1 0 0 0,0 1 0 0 0,1-1 0 0 0,1 3 0 0 0,-1-2-10 0 0,2 4 17 0 0,0-1 1 0 0,1 0-1 0 0,-1-1 0 0 0,1 1 0 0 0,8 6 1 0 0,-7-5-23 0 0,20 16 42 0 0,-14-14-43 0 0,35 28 66 0 0,-39-29-21 0 0,0-2-1 0 0,1 1 1 0 0,0-1 0 0 0,1 0 0 0 0,-1-1-1 0 0,17 6 1 0 0,50 18 126 0 0,-69-27-174 0 0,0 0 1 0 0,0 0-1 0 0,0-1 0 0 0,0 1 0 0 0,0-1 0 0 0,0-1 0 0 0,0 0 0 0 0,9 0 0 0 0,9-1-7 0 0,3 2 0 0 0,107 9 0 0 0,-130-10 0 0 0,21 0 0 0 0,-23 0 0 0 0,1 0 0 0 0,0 0 0 0 0,0-1 0 0 0,0 1 0 0 0,-1-1 0 0 0,1 0 0 0 0,5-2 0 0 0,24-6 0 0 0,14-1 0 0 0,-37 8 0 0 0,11-2 0 0 0,27-2 0 0 0,-14 1 0 0 0,41-12 0 0 0,27-5 0 0 0,-81 19 0 0 0,23-7 0 0 0,-9 2 0 0 0,69-15 118 0 0,-78 15-108 0 0,5-1-10 0 0,-13 4 0 0 0,23-10 0 0 0,32-12 0 0 0,-36 19 0 0 0,20-3 0 0 0,16-12 57 0 0,7-1-50 0 0,-10 4-7 0 0,-50 14 0 0 0,101-37 0 0 0,-98 34 0 0 0,-19 7 1 0 0,16-7 58 0 0,6-3-44 0 0,0-3-18 0 0,-6 0 74 0 0,-14 10-45 0 0,1 0 1 0 0,-1 1-1 0 0,1 0 1 0 0,10-4-1 0 0,-5 1-79 0 0,-3-3 39 0 0,-6 6-129 0 0,-1 0-1 0 0,0 0 1 0 0,1-1-1 0 0,-1 1 0 0 0,-1-1 1 0 0,1 1-1 0 0,-1-1 1 0 0,0 0-1 0 0,0 1 0 0 0,0-1 1 0 0,0 0-1 0 0,-1-6 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26.874"/>
    </inkml:context>
    <inkml:brush xml:id="br0">
      <inkml:brushProperty name="width" value="0.35" units="cm"/>
      <inkml:brushProperty name="height" value="0.35" units="cm"/>
      <inkml:brushProperty name="color" value="#004F8B"/>
    </inkml:brush>
  </inkml:definitions>
  <inkml:trace contextRef="#ctx0" brushRef="#br0">36 929 287 0 0,'0'0'3035'0'0,"-2"1"-2951"0"0,1-1-141 0 0,0 1 102 0 0,0-1 0 0 0,1 0-1 0 0,-1 1 1 0 0,0-1 0 0 0,0 0-1 0 0,0 0 1 0 0,0 1 0 0 0,0-1-1 0 0,0 0 1 0 0,0 0 0 0 0,1 0-1 0 0,-1 0 1 0 0,0 0 0 0 0,0 0-1 0 0,0 0 1 0 0,0-1-1 0 0,0 1 1 0 0,0 0 0 0 0,0 0-1 0 0,1-1 1 0 0,-1 1 0 0 0,0-1-1 0 0,0 1 1 0 0,0 0 0 0 0,1-1-1 0 0,-1 1 1 0 0,0-1 0 0 0,0 0-1 0 0,1 1 1 0 0,-1-1-1 0 0,1 0 1 0 0,-1 1 0 0 0,-1-3-1 0 0,1 0 38 0 0,-1-6-8 0 0,3-3-3 0 0,16-31 70 0 0,-4 9-81 0 0,0-2 210 0 0,1 1-1 0 0,32-54 0 0 0,-41 80-250 0 0,0 1 0 0 0,1 0 0 0 0,6-7 0 0 0,-5 6-4 0 0,3-3 2 0 0,48-66 211 0 0,-43 59-146 0 0,0 1-1 0 0,25-25 0 0 0,-22 26 2 0 0,-1-2-1 0 0,15-20 0 0 0,-31 37-76 0 0,3-4 11 0 0,0 1 1 0 0,0 0-1 0 0,1-1 0 0 0,-1 1 0 0 0,1 1 1 0 0,0-1-1 0 0,1 1 0 0 0,10-7 0 0 0,73-57 183 0 0,-15 8 404 0 0,-52 42-492 0 0,2 0-36 0 0,-22 15-67 0 0,1 1 0 0 0,0 0 0 0 0,1-1 0 0 0,-1 1 0 0 0,0 1 0 0 0,5-3 0 0 0,18-8-12 0 0,-24 11 3 0 0,1 0 0 0 0,-1 0 0 0 0,1-1 0 0 0,-1 1 0 0 0,0-1 0 0 0,1 1 0 0 0,-1-1 0 0 0,2-2 0 0 0,4-2 0 0 0,24-12 0 0 0,7-1 0 0 0,5 2 83 0 0,-6 1-19 0 0,-15 8 84 0 0,29-7 0 0 0,-46 14-106 0 0,-4 1-29 0 0,17-1-4 0 0,-8-1 30 0 0,-7 1-37 0 0,0 1-1 0 0,-1-1 1 0 0,1 1-1 0 0,0 0 1 0 0,0 0 0 0 0,0 0-1 0 0,-1 0 1 0 0,5 2-1 0 0,142 23 391 0 0,-126-24-338 0 0,14 5 170 0 0,-33-6-168 0 0,12 5-44 0 0,-15-5-16 0 0,21 0 70 0 0,-3 4-18 0 0,-10-2-18 0 0,0 1-1 0 0,16 0 0 0 0,5-2-29 0 0,-15 0 0 0 0,43 7 0 0 0,-45-6 0 0 0,0 0 0 0 0,1 2 0 0 0,-2 0 11 0 0,0 3 32 0 0,6 4-36 0 0,-8-5 14 0 0,10 5 21 0 0,-2-2-28 0 0,-17-8-13 0 0,13 10-4 0 0,30 20 67 0 0,-27-20-31 0 0,-12-8-17 0 0,-1 0 0 0 0,1 1 0 0 0,-1-1 0 0 0,0 1 0 0 0,0 1 0 0 0,0-1 0 0 0,-1 1-1 0 0,1-1 1 0 0,4 9 0 0 0,8 6 38 0 0,-16-18-54 0 0,1 0 1 0 0,-1 1 0 0 0,1-1-1 0 0,-1 0 1 0 0,0 1 0 0 0,0 0 0 0 0,0-1-1 0 0,0 1 1 0 0,0 0 0 0 0,2 3-1 0 0,1 3 4 0 0,17 17 55 0 0,6 9-48 0 0,-17-19-10 0 0,8 8 11 0 0,-1 0 60 0 0,-6-10-33 0 0,-2-1-16 0 0,1 0 0 0 0,-2 1 1 0 0,11 19-1 0 0,-6-9-23 0 0,6 13 0 0 0,-17-31 0 0 0,16 27 0 0 0,-11-21 0 0 0,-2-4 2 0 0,-1 0-1 0 0,0 0 1 0 0,-1 0 0 0 0,5 13-1 0 0,-8-19 2 0 0,4 11 40 0 0,1 0-33 0 0,0 0-10 0 0,1 0 0 0 0,13 26 0 0 0,-5-13 12 0 0,-7-12 36 0 0,-1 0-36 0 0,1-2-12 0 0,-1 0 0 0 0,3 6 0 0 0,-8-13 0 0 0,-1 0 0 0 0,1 8 0 0 0,0 0 0 0 0,0 0 0 0 0,0 0 0 0 0,0 0 0 0 0,2-2-16 0 0,-3-7-60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34.879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319 1 143 0 0,'0'0'5599'0'0,"1"3"-5500"0"0,2 9 11 0 0,-2-9 244 0 0,-13 37 279 0 0,-9 115 148 0 0,15-126-681 0 0,2-5 38 0 0,0 0-1 0 0,0 25 0 0 0,-4 24 49 0 0,4-45-39 0 0,0 34 0 0 0,4-39-55 0 0,0-3 78 0 0,-2 26 0 0 0,-6 33 108 0 0,-3 9-46 0 0,-16 20-67 0 0,7-35 191 0 0,19-63-306 0 0,0 0 0 0 0,0 0 0 0 0,1 0 0 0 0,1 12 0 0 0,0 4 0 0 0,-1-24-46 0 0,-3 117 254 0 0,1-97-172 0 0,-1 1 0 0 0,-1-1 0 0 0,-8 28-1 0 0,-1-10 168 0 0,6-18 29 0 0,-9 44-1 0 0,9-31-62 0 0,4-22-145 0 0,0 1-1 0 0,1 0 1 0 0,1 0 0 0 0,0 16 0 0 0,-5 72 68 0 0,1-42-144 0 0,-8 37 130 0 0,-2 6 14 0 0,14-96-140 0 0,-3 9 11 0 0,2-6 8 0 0,0 0-1 0 0,0 20 1 0 0,1-21 4 0 0,-1 20 3 0 0,1-12-12 0 0,0-1 0 0 0,-6 30 0 0 0,-2 6 0 0 0,4-26 35 0 0,-5 32 102 0 0,7 20 94 0 0,1 3-82 0 0,-2 22-165 0 0,3-77 54 0 0,1 1-44 0 0,-3 82-10 0 0,3-35 0 0 0,3 2 0 0 0,-3-51 0 0 0,0 5 22 0 0,-1-1-1 0 0,-7 40 0 0 0,4-42-25 0 0,4-3 62 0 0,-1 16-48 0 0,0-36-9 0 0,3 12 41 0 0,-2-14-149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5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1 287 0 0,'0'0'1454'0'0,"2"1"-1364"0"0,-1 0-66 0 0,0-1 0 0 0,1 1 0 0 0,-1 0 0 0 0,0 0 0 0 0,0 0 0 0 0,0 0 0 0 0,0 0 0 0 0,0 0 0 0 0,0 0 0 0 0,-1 0 0 0 0,1 0 0 0 0,0 0 0 0 0,0 0 0 0 0,0 2 0 0 0,0 0 352 0 0,5 10 184 0 0,-4-11-432 0 0,-1 0-83 0 0,15 19 422 0 0,10 6-200 0 0,-25-25-190 0 0,1 0 29 0 0,16 19 232 0 0,14 7-185 0 0,-26-23-60 0 0,0 0 0 0 0,0 1 0 0 0,0-1 0 0 0,0 1 0 0 0,-1 0 0 0 0,8 12 0 0 0,30 60 295 0 0,56 135 43 0 0,-95-205-381 0 0,0 0-1 0 0,0 0 1 0 0,11 14 0 0 0,1 1-41 0 0,54 88 316 0 0,-37-61-110 0 0,-22-34-111 0 0,-1 0-1 0 0,17 33 1 0 0,-15-21-44 0 0,-6-14-19 0 0,0 0 0 0 0,-1 0 0 0 0,5 20 0 0 0,3 18 36 0 0,-12-48-71 0 0,0 1-1 0 0,0 0 1 0 0,1-1 0 0 0,-1 1 0 0 0,1-1-1 0 0,3 6 1 0 0,2 7 7 0 0,-3 2-8 0 0,3 13 41 0 0,-1 0-1 0 0,3 52 1 0 0,-10-75-13 0 0,1-6-19 0 0,0 1 1 0 0,0-1-1 0 0,0 0 1 0 0,0 1-1 0 0,1-1 1 0 0,-1 0-1 0 0,2 4 1 0 0,5 35 174 0 0,-2-3 14 0 0,-3-30-161 0 0,-1 1 1 0 0,1 13-1 0 0,-2-12-40 0 0,1 2 46 0 0,0 31-36 0 0,-2-35-12 0 0,1-5 0 0 0,0-1 0 0 0,0 1 0 0 0,0-1 0 0 0,0 1 0 0 0,0-1 0 0 0,1 1 0 0 0,1 5 0 0 0,2 11 0 0 0,-3-14 0 0 0,-3 37 0 0 0,0-3 0 0 0,3-16 16 0 0,-2 41 43 0 0,-2-38 5 0 0,2-19-38 0 0,-1 24 12 0 0,1-16 76 0 0,-4 30 1 0 0,-2 9-45 0 0,2-27-84 0 0,-2 12 14 0 0,-8 11 0 0 0,-3 11 0 0 0,14-48 0 0 0,0 0 0 0 0,-10 22 0 0 0,7-21 0 0 0,-8 31 0 0 0,6-17 0 0 0,-1-1 0 0 0,-1 0 0 0 0,-25 44 0 0 0,24-46 22 0 0,0 1-1 0 0,-11 41 0 0 0,-42 111 144 0 0,36-105-122 0 0,-9 16-43 0 0,21-52 0 0 0,9-20 0 0 0,0-1 0 0 0,-8 32 0 0 0,14-40 11 0 0,0 0 1 0 0,-1 0-1 0 0,-5 11 0 0 0,1-1 8 0 0,-33 127-19 0 0,7-37 64 0 0,21-71-42 0 0,0 0-1 0 0,-10 74 0 0 0,1 71 43 0 0,3-38-64 0 0,17-91 0 0 0,10 102 0 0 0,-4-102 0 0 0,10 69 0 0 0,-13-105 20 0 0,2 1 0 0 0,9 30 1 0 0,-9-36-18 0 0,-2-7-3 0 0,3 9 0 0 0,6 5 0 0 0,24 47-88 0 0,-22-42 99 0 0,60 119 114 0 0,-53-109-125 0 0,-17-31 3 0 0,0 1 0 0 0,0-1-1 0 0,7 9 1 0 0,30 35 134 0 0,-28-31-112 0 0,-8-11-19 0 0,0 1 0 0 0,1-1 0 0 0,0 0 0 0 0,0 0 0 0 0,8 6-1 0 0,-5-5-5 0 0,-4-4 0 0 0,-1 0 0 0 0,0 0 0 0 0,1 0 0 0 0,-1 1 0 0 0,5 6 0 0 0,-1-1 13 0 0,0-2 0 0 0,1 1-1 0 0,-1-1 1 0 0,2 0 0 0 0,11 7-1 0 0,78 57 412 0 0,-56-38-340 0 0,-9-12-84 0 0,-21-14 0 0 0,-2-2 15 0 0,-5-3 60 0 0,6 1 14 0 0,-1 2-20 0 0,-5-3-15 0 0,6 5-44 0 0,2 0-10 0 0,4 5-9 0 0,0-2 157 0 0,-15-9 75 0 0,13 2-2191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51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1 431 0 0,'0'0'594'0'0,"1"1"-284"0"0,10 10-2 0 0,0 1-1 0 0,-1 0 0 0 0,-1 0 0 0 0,0 0 0 0 0,-1 1 0 0 0,12 25 0 0 0,-5-3-33 0 0,-1 1-1 0 0,9 41 1 0 0,-18-58-199 0 0,-3-3-37 0 0,-2 5-23 0 0,-2 2 130 0 0,0 1 0 0 0,-2-1 0 0 0,0-1 0 0 0,-10 30 0 0 0,-14 74 203 0 0,23-93-329 0 0,-3 5 38 0 0,3-19-57 0 0,2-15 0 0 0,1-1 0 0 0,-5 7 0 0 0,1-1 11 0 0,5-8 16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09T02:45:5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0 287 0 0,'1'13'576'0'0,"-1"0"0"0"0,-2 19-1 0 0,0 9 216 0 0,2-27-670 0 0,0 61 746 0 0,11 90 1 0 0,1-79-610 0 0,1-3 53 0 0,-8-48-107 0 0,1 0-1 0 0,1 0 1 0 0,16 44 0 0 0,-16-60-168 0 0,0-1 7 0 0,0-1 1 0 0,1 0 0 0 0,1 0-1 0 0,0 0 1 0 0,2-1-1 0 0,20 25 1 0 0,-21-29-1 0 0,1-4-55 0 0,-9-6-96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8DDFE-0ED3-4191-945F-15C9903A0BED}" type="datetimeFigureOut">
              <a:rPr lang="es-CL" smtClean="0"/>
              <a:t>09-09-2023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5C0E4-8CED-4309-BF3C-69184C08955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386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Fibra</a:t>
            </a:r>
          </a:p>
          <a:p>
            <a:r>
              <a:rPr lang="es-CL" dirty="0" err="1"/>
              <a:t>Camara</a:t>
            </a:r>
            <a:endParaRPr lang="es-CL" dirty="0"/>
          </a:p>
          <a:p>
            <a:r>
              <a:rPr lang="es-CL" dirty="0"/>
              <a:t>Electricidad</a:t>
            </a:r>
          </a:p>
          <a:p>
            <a:r>
              <a:rPr lang="es-CL" dirty="0" err="1"/>
              <a:t>Neumo</a:t>
            </a:r>
            <a:endParaRPr lang="es-CL" dirty="0"/>
          </a:p>
          <a:p>
            <a:r>
              <a:rPr lang="es-CL" dirty="0"/>
              <a:t>Aspiración/</a:t>
            </a:r>
            <a:r>
              <a:rPr lang="es-CL" dirty="0" err="1"/>
              <a:t>irrigacion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5C0E4-8CED-4309-BF3C-69184C089554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4231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5B3073-18D2-F5DA-6CB1-0AF7B2657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96C28D-971F-F88E-9754-60760DDB1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3AAA1E-B9E7-D694-C601-C20E9F85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53BA9D-B361-D4CB-43BF-333C73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BA65C-378F-43B3-C66D-41EF858E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086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EFA434-00C5-4038-B3D5-9E76496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375364-BFAD-7FB5-AD46-A906CCEF4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339DCD-3131-269E-8F16-CBCE8338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55682-6473-66F5-BED9-AADF326D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07FFB0-D682-6DAA-026B-240CDDAF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210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E882A8-4E5E-31E3-D8A9-4015AD6E0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12B7C6-ECA9-358B-24CE-E36A1B4E6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44CD1C-1177-C6EF-2F11-D303C0B1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B19270-705A-A353-8481-040AD169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C6CD45-CE48-9898-4B60-A3BE99A7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448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FD9C3-0EEC-FC91-7D1D-7454CB0D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7416F1-7F3F-8286-EC0D-31FE65CB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4AE846-CDF9-1BBA-1DDE-CDCE4082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059918-69BD-4339-053F-00AEF4D2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98DD9D-64B5-2D92-65A0-B722C3EC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724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CDE2AD-FF33-A08E-7AB7-D28CB8553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4562CE-DA5A-88F5-C984-30FCF204C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2AA009-EAF1-E0CE-504A-F23C31679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6F4E32-8D1B-B27A-9DA5-28EF78D1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5E29D9-BFD0-FB4B-89F6-06F1CC4A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434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35241-CC08-D1A1-DCAC-3EB336EE7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1BFEEE-F63F-94A7-1A5D-64C58FBD2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C69681-4B24-7476-1A83-6E3B40660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534CA1-11FC-8DC9-9C5C-7E11D967F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2EB67A-09E1-C6CF-A682-721DF504E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CEFF63-F5C6-4A71-71C4-A3391ACD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74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265F82-AEF2-2701-5805-158656D3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CDE367-7B77-295A-FAFB-5953474FE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26DA7B-DE71-EFB6-5DA6-ABBB495E0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B4A6E4-5B8B-5810-7CB8-DD3A4B5AF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6F60386-E7ED-D9D7-F264-29C3A3C6FC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9DDEB7-5A71-9022-CE22-C87C1D8B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F881072-4A38-65B7-6FCE-CEA45D1E0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936397-C9FB-E4DB-B7A0-9C1E649B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8057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AEAB3-DEBB-C522-290B-30AF542A6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25E18D9-5D84-342D-D736-8C45DD6E1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3CFCF3-2F74-4F7E-6DC0-79B21D8B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8E964E-71EF-1E60-FAAD-C880C5FF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0709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64D1C83-6BDB-B52A-4B78-7B3CE90A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66AE23-B6A2-C266-4E6F-CE4286BF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A44100-52CB-8E39-7D4E-39D225CB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4093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6CDC1B-47C9-F449-6BAD-E8324AE4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49342E-B880-F598-6BAD-82263D84E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CBDF9B-D50D-2312-770D-B2D6F9198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E4DE89-6E7B-D30B-EDC1-C2E0464D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0E0512-E470-6628-F349-A30A7828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BA5B1C-F7C5-6564-F2D7-E04F435E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830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552D7-1E47-B285-11B3-5531BC3D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F8D72D-E53E-ED39-06FA-D1B819D4B3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39FC28-29A5-BB3B-FFB4-0D89E5CC1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B4047A-56D5-D28E-260E-1A82F7CC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34AC72-D696-943C-43F4-5F83C557E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A591275-5C6C-6864-E9F8-3F521808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043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1162B5D-D583-73A9-9217-76C53EE7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088D5E-4168-5BB2-1CF3-8375CA2F1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4093B7-A54F-B994-CE21-2C5ACE729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0E09B-0287-4AC3-916A-95A809969788}" type="datetimeFigureOut">
              <a:rPr lang="es-CL" smtClean="0"/>
              <a:t>08-09-2023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BF887A-15A4-1908-7F06-655D6E0D4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0D8C28-4CB3-A68C-40FC-D0DACC52A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03BFD-9F44-4BF4-92B0-2E3936EC882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3365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" Type="http://schemas.openxmlformats.org/officeDocument/2006/relationships/customXml" Target="../ink/ink4.xml"/><Relationship Id="rId21" Type="http://schemas.openxmlformats.org/officeDocument/2006/relationships/customXml" Target="../ink/ink13.xml"/><Relationship Id="rId34" Type="http://schemas.openxmlformats.org/officeDocument/2006/relationships/image" Target="../media/image47.png"/><Relationship Id="rId7" Type="http://schemas.openxmlformats.org/officeDocument/2006/relationships/customXml" Target="../ink/ink6.xml"/><Relationship Id="rId12" Type="http://schemas.openxmlformats.org/officeDocument/2006/relationships/image" Target="../media/image36.png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customXml" Target="../ink/ink8.xml"/><Relationship Id="rId24" Type="http://schemas.openxmlformats.org/officeDocument/2006/relationships/image" Target="../media/image42.png"/><Relationship Id="rId32" Type="http://schemas.openxmlformats.org/officeDocument/2006/relationships/image" Target="../media/image46.png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44.png"/><Relationship Id="rId36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" Type="http://schemas.openxmlformats.org/officeDocument/2006/relationships/image" Target="../media/image32.png"/><Relationship Id="rId9" Type="http://schemas.openxmlformats.org/officeDocument/2006/relationships/customXml" Target="../ink/ink7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customXml" Target="../ink/ink16.xml"/><Relationship Id="rId30" Type="http://schemas.openxmlformats.org/officeDocument/2006/relationships/image" Target="../media/image45.png"/><Relationship Id="rId35" Type="http://schemas.openxmlformats.org/officeDocument/2006/relationships/customXml" Target="../ink/ink20.xml"/><Relationship Id="rId8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9Eo7nrOiRQ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zc0qgUoUv0" TargetMode="External"/><Relationship Id="rId2" Type="http://schemas.openxmlformats.org/officeDocument/2006/relationships/hyperlink" Target="https://www.youtube.com/watch?v=plYI7qqgPu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V9Eo7nrOiR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www.youtube.com/watch?v=plYI7qqgPus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s://www.youtube.com/watch?v=zPP8sy1C6-4&amp;t=1088s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3.png"/><Relationship Id="rId5" Type="http://schemas.openxmlformats.org/officeDocument/2006/relationships/hyperlink" Target="https://www.youtube.com/watch?v=V9Eo7nrOiRQ" TargetMode="External"/><Relationship Id="rId10" Type="http://schemas.openxmlformats.org/officeDocument/2006/relationships/customXml" Target="../ink/ink3.xml"/><Relationship Id="rId4" Type="http://schemas.openxmlformats.org/officeDocument/2006/relationships/hyperlink" Target="https://www.youtube.com/watch?v=szc0qgUoUv0" TargetMode="Externa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BCEDB-5D29-0629-8D40-3287055442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TECNICA QUIRURGICA</a:t>
            </a:r>
            <a:br>
              <a:rPr lang="es-CL" dirty="0"/>
            </a:br>
            <a:r>
              <a:rPr lang="es-CL" dirty="0"/>
              <a:t>Apendicectomía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7786D9-F668-6A4A-604C-D641E78DCF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CL" dirty="0"/>
          </a:p>
          <a:p>
            <a:pPr algn="r"/>
            <a:endParaRPr lang="es-CL" dirty="0"/>
          </a:p>
          <a:p>
            <a:pPr algn="r"/>
            <a:r>
              <a:rPr lang="es-CL" dirty="0"/>
              <a:t>Rodrigo Casals Aguirre</a:t>
            </a:r>
          </a:p>
        </p:txBody>
      </p:sp>
    </p:spTree>
    <p:extLst>
      <p:ext uri="{BB962C8B-B14F-4D97-AF65-F5344CB8AC3E}">
        <p14:creationId xmlns:p14="http://schemas.microsoft.com/office/powerpoint/2010/main" val="2461057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0695A-27CB-3956-ACA8-B9F2BE5A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Apendicetomía Laparoscópica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67A92C-182C-2981-23EE-6596F117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Posición</a:t>
            </a:r>
          </a:p>
          <a:p>
            <a:r>
              <a:rPr lang="es-CL" dirty="0"/>
              <a:t>Seguridad</a:t>
            </a:r>
          </a:p>
          <a:p>
            <a:r>
              <a:rPr lang="es-CL" dirty="0"/>
              <a:t>Incisión</a:t>
            </a:r>
          </a:p>
          <a:p>
            <a:r>
              <a:rPr lang="es-CL" dirty="0"/>
              <a:t>Instrumental</a:t>
            </a:r>
          </a:p>
          <a:p>
            <a:r>
              <a:rPr lang="es-CL" dirty="0"/>
              <a:t>Técnica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260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D5D76D-32E1-019B-4EC0-84D8D8DED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Laparoscópica – Posición</a:t>
            </a:r>
          </a:p>
        </p:txBody>
      </p:sp>
      <p:pic>
        <p:nvPicPr>
          <p:cNvPr id="5" name="Marcador de contenido 4" descr="Diagrama&#10;&#10;Descripción generada automáticamente">
            <a:extLst>
              <a:ext uri="{FF2B5EF4-FFF2-40B4-BE49-F238E27FC236}">
                <a16:creationId xmlns:a16="http://schemas.microsoft.com/office/drawing/2014/main" id="{A4F3331A-7990-A221-3280-10C87BC06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0" y="1752698"/>
            <a:ext cx="3111214" cy="4789444"/>
          </a:xfr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DBEF875B-3648-9D6A-D30B-9B4D5D199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262705" cy="4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858D7-3844-4021-CCB7-18F301E1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Laparoscópica - Incisión</a:t>
            </a:r>
          </a:p>
        </p:txBody>
      </p:sp>
      <p:pic>
        <p:nvPicPr>
          <p:cNvPr id="5" name="Marcador de contenido 4" descr="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602F83E-DAB9-2C21-B5C8-E75242533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107394"/>
            <a:ext cx="4581558" cy="2643207"/>
          </a:xfrm>
        </p:spPr>
      </p:pic>
      <p:pic>
        <p:nvPicPr>
          <p:cNvPr id="6" name="Marcador de contenido 4" descr="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14ACBE1-C9D0-89D3-8F68-E87242543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242" y="2107395"/>
            <a:ext cx="4581558" cy="264320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329CB104-1F77-F4B1-772C-EC874BCCEFE2}"/>
                  </a:ext>
                </a:extLst>
              </p14:cNvPr>
              <p14:cNvContentPartPr/>
              <p14:nvPr/>
            </p14:nvContentPartPr>
            <p14:xfrm>
              <a:off x="2663079" y="3903783"/>
              <a:ext cx="811080" cy="181440"/>
            </p14:xfrm>
          </p:contentPart>
        </mc:Choice>
        <mc:Fallback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29CB104-1F77-F4B1-772C-EC874BCCEF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00439" y="3840783"/>
                <a:ext cx="9367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E60078D3-B6A6-3F82-3D2E-20282EC4E955}"/>
                  </a:ext>
                </a:extLst>
              </p14:cNvPr>
              <p14:cNvContentPartPr/>
              <p14:nvPr/>
            </p14:nvContentPartPr>
            <p14:xfrm>
              <a:off x="2722479" y="2929623"/>
              <a:ext cx="743760" cy="335880"/>
            </p14:xfrm>
          </p:contentPart>
        </mc:Choice>
        <mc:Fallback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E60078D3-B6A6-3F82-3D2E-20282EC4E9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59839" y="2866983"/>
                <a:ext cx="86940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56997815-B78B-C1B0-2055-73403EFB0D00}"/>
                  </a:ext>
                </a:extLst>
              </p14:cNvPr>
              <p14:cNvContentPartPr/>
              <p14:nvPr/>
            </p14:nvContentPartPr>
            <p14:xfrm>
              <a:off x="8884599" y="2943663"/>
              <a:ext cx="117000" cy="1095120"/>
            </p14:xfrm>
          </p:contentPart>
        </mc:Choice>
        <mc:Fallback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56997815-B78B-C1B0-2055-73403EFB0D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21599" y="2881023"/>
                <a:ext cx="242640" cy="1220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upo 16">
            <a:extLst>
              <a:ext uri="{FF2B5EF4-FFF2-40B4-BE49-F238E27FC236}">
                <a16:creationId xmlns:a16="http://schemas.microsoft.com/office/drawing/2014/main" id="{A0ED335A-738A-47A4-BAC0-3DE23E04DD5A}"/>
              </a:ext>
            </a:extLst>
          </p:cNvPr>
          <p:cNvGrpSpPr/>
          <p:nvPr/>
        </p:nvGrpSpPr>
        <p:grpSpPr>
          <a:xfrm>
            <a:off x="1966119" y="1568823"/>
            <a:ext cx="2025000" cy="2109960"/>
            <a:chOff x="1966119" y="1568823"/>
            <a:chExt cx="2025000" cy="210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2" name="Entrada de lápiz 11">
                  <a:extLst>
                    <a:ext uri="{FF2B5EF4-FFF2-40B4-BE49-F238E27FC236}">
                      <a16:creationId xmlns:a16="http://schemas.microsoft.com/office/drawing/2014/main" id="{79948C70-D8B6-DB15-275C-B9945C641BE0}"/>
                    </a:ext>
                  </a:extLst>
                </p14:cNvPr>
                <p14:cNvContentPartPr/>
                <p14:nvPr/>
              </p14:nvContentPartPr>
              <p14:xfrm>
                <a:off x="2185719" y="1713543"/>
                <a:ext cx="272160" cy="1769760"/>
              </p14:xfrm>
            </p:contentPart>
          </mc:Choice>
          <mc:Fallback>
            <p:pic>
              <p:nvPicPr>
                <p:cNvPr id="12" name="Entrada de lápiz 11">
                  <a:extLst>
                    <a:ext uri="{FF2B5EF4-FFF2-40B4-BE49-F238E27FC236}">
                      <a16:creationId xmlns:a16="http://schemas.microsoft.com/office/drawing/2014/main" id="{79948C70-D8B6-DB15-275C-B9945C641BE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77079" y="1704903"/>
                  <a:ext cx="289800" cy="178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Entrada de lápiz 12">
                  <a:extLst>
                    <a:ext uri="{FF2B5EF4-FFF2-40B4-BE49-F238E27FC236}">
                      <a16:creationId xmlns:a16="http://schemas.microsoft.com/office/drawing/2014/main" id="{1A5FAAEA-ACBA-F39B-4DD4-4CA9218C633F}"/>
                    </a:ext>
                  </a:extLst>
                </p14:cNvPr>
                <p14:cNvContentPartPr/>
                <p14:nvPr/>
              </p14:nvContentPartPr>
              <p14:xfrm>
                <a:off x="2457519" y="3373143"/>
                <a:ext cx="50040" cy="253080"/>
              </p14:xfrm>
            </p:contentPart>
          </mc:Choice>
          <mc:Fallback>
            <p:pic>
              <p:nvPicPr>
                <p:cNvPr id="13" name="Entrada de lápiz 12">
                  <a:extLst>
                    <a:ext uri="{FF2B5EF4-FFF2-40B4-BE49-F238E27FC236}">
                      <a16:creationId xmlns:a16="http://schemas.microsoft.com/office/drawing/2014/main" id="{1A5FAAEA-ACBA-F39B-4DD4-4CA9218C63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48879" y="3364503"/>
                  <a:ext cx="676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5" name="Entrada de lápiz 14">
                  <a:extLst>
                    <a:ext uri="{FF2B5EF4-FFF2-40B4-BE49-F238E27FC236}">
                      <a16:creationId xmlns:a16="http://schemas.microsoft.com/office/drawing/2014/main" id="{A2FC6E9E-07B6-1062-B07A-7A5F6AEBDC5B}"/>
                    </a:ext>
                  </a:extLst>
                </p14:cNvPr>
                <p14:cNvContentPartPr/>
                <p14:nvPr/>
              </p14:nvContentPartPr>
              <p14:xfrm>
                <a:off x="3657399" y="3358023"/>
                <a:ext cx="68400" cy="320760"/>
              </p14:xfrm>
            </p:contentPart>
          </mc:Choice>
          <mc:Fallback>
            <p:pic>
              <p:nvPicPr>
                <p:cNvPr id="15" name="Entrada de lápiz 14">
                  <a:extLst>
                    <a:ext uri="{FF2B5EF4-FFF2-40B4-BE49-F238E27FC236}">
                      <a16:creationId xmlns:a16="http://schemas.microsoft.com/office/drawing/2014/main" id="{A2FC6E9E-07B6-1062-B07A-7A5F6AEBDC5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48759" y="3349023"/>
                  <a:ext cx="8604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6" name="Entrada de lápiz 15">
                  <a:extLst>
                    <a:ext uri="{FF2B5EF4-FFF2-40B4-BE49-F238E27FC236}">
                      <a16:creationId xmlns:a16="http://schemas.microsoft.com/office/drawing/2014/main" id="{84513A39-AE29-D9A5-06E3-CA5219466382}"/>
                    </a:ext>
                  </a:extLst>
                </p14:cNvPr>
                <p14:cNvContentPartPr/>
                <p14:nvPr/>
              </p14:nvContentPartPr>
              <p14:xfrm>
                <a:off x="1966119" y="1568823"/>
                <a:ext cx="2025000" cy="1943280"/>
              </p14:xfrm>
            </p:contentPart>
          </mc:Choice>
          <mc:Fallback>
            <p:pic>
              <p:nvPicPr>
                <p:cNvPr id="16" name="Entrada de lápiz 15">
                  <a:extLst>
                    <a:ext uri="{FF2B5EF4-FFF2-40B4-BE49-F238E27FC236}">
                      <a16:creationId xmlns:a16="http://schemas.microsoft.com/office/drawing/2014/main" id="{84513A39-AE29-D9A5-06E3-CA521946638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57119" y="1560183"/>
                  <a:ext cx="2042640" cy="19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5FD36D67-7517-3DAD-E632-09DF783B41F7}"/>
              </a:ext>
            </a:extLst>
          </p:cNvPr>
          <p:cNvGrpSpPr/>
          <p:nvPr/>
        </p:nvGrpSpPr>
        <p:grpSpPr>
          <a:xfrm>
            <a:off x="6279639" y="2456583"/>
            <a:ext cx="5201640" cy="1785960"/>
            <a:chOff x="6279639" y="2456583"/>
            <a:chExt cx="5201640" cy="178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8" name="Entrada de lápiz 17">
                  <a:extLst>
                    <a:ext uri="{FF2B5EF4-FFF2-40B4-BE49-F238E27FC236}">
                      <a16:creationId xmlns:a16="http://schemas.microsoft.com/office/drawing/2014/main" id="{8568062C-2A8F-AED4-4F4D-B67CEA599F54}"/>
                    </a:ext>
                  </a:extLst>
                </p14:cNvPr>
                <p14:cNvContentPartPr/>
                <p14:nvPr/>
              </p14:nvContentPartPr>
              <p14:xfrm>
                <a:off x="8443959" y="2996583"/>
                <a:ext cx="203400" cy="79200"/>
              </p14:xfrm>
            </p:contentPart>
          </mc:Choice>
          <mc:Fallback>
            <p:pic>
              <p:nvPicPr>
                <p:cNvPr id="18" name="Entrada de lápiz 17">
                  <a:extLst>
                    <a:ext uri="{FF2B5EF4-FFF2-40B4-BE49-F238E27FC236}">
                      <a16:creationId xmlns:a16="http://schemas.microsoft.com/office/drawing/2014/main" id="{8568062C-2A8F-AED4-4F4D-B67CEA599F5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434959" y="2987943"/>
                  <a:ext cx="2210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9" name="Entrada de lápiz 18">
                  <a:extLst>
                    <a:ext uri="{FF2B5EF4-FFF2-40B4-BE49-F238E27FC236}">
                      <a16:creationId xmlns:a16="http://schemas.microsoft.com/office/drawing/2014/main" id="{F6E7D8D0-C6DF-1E36-C0CF-A185DAA45DDB}"/>
                    </a:ext>
                  </a:extLst>
                </p14:cNvPr>
                <p14:cNvContentPartPr/>
                <p14:nvPr/>
              </p14:nvContentPartPr>
              <p14:xfrm>
                <a:off x="8378799" y="3898743"/>
                <a:ext cx="178920" cy="67320"/>
              </p14:xfrm>
            </p:contentPart>
          </mc:Choice>
          <mc:Fallback>
            <p:pic>
              <p:nvPicPr>
                <p:cNvPr id="19" name="Entrada de lápiz 18">
                  <a:extLst>
                    <a:ext uri="{FF2B5EF4-FFF2-40B4-BE49-F238E27FC236}">
                      <a16:creationId xmlns:a16="http://schemas.microsoft.com/office/drawing/2014/main" id="{F6E7D8D0-C6DF-1E36-C0CF-A185DAA45DD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370159" y="3890103"/>
                  <a:ext cx="19656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0" name="Entrada de lápiz 19">
                  <a:extLst>
                    <a:ext uri="{FF2B5EF4-FFF2-40B4-BE49-F238E27FC236}">
                      <a16:creationId xmlns:a16="http://schemas.microsoft.com/office/drawing/2014/main" id="{094FE241-FD26-B440-6FB7-06E8B9A7BCB9}"/>
                    </a:ext>
                  </a:extLst>
                </p14:cNvPr>
                <p14:cNvContentPartPr/>
                <p14:nvPr/>
              </p14:nvContentPartPr>
              <p14:xfrm>
                <a:off x="7113759" y="2503023"/>
                <a:ext cx="1443960" cy="514440"/>
              </p14:xfrm>
            </p:contentPart>
          </mc:Choice>
          <mc:Fallback>
            <p:pic>
              <p:nvPicPr>
                <p:cNvPr id="20" name="Entrada de lápiz 19">
                  <a:extLst>
                    <a:ext uri="{FF2B5EF4-FFF2-40B4-BE49-F238E27FC236}">
                      <a16:creationId xmlns:a16="http://schemas.microsoft.com/office/drawing/2014/main" id="{094FE241-FD26-B440-6FB7-06E8B9A7BCB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105119" y="2494023"/>
                  <a:ext cx="146160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1" name="Entrada de lápiz 20">
                  <a:extLst>
                    <a:ext uri="{FF2B5EF4-FFF2-40B4-BE49-F238E27FC236}">
                      <a16:creationId xmlns:a16="http://schemas.microsoft.com/office/drawing/2014/main" id="{99C6DA00-F675-0CB5-01B3-8994C8479FD1}"/>
                    </a:ext>
                  </a:extLst>
                </p14:cNvPr>
                <p14:cNvContentPartPr/>
                <p14:nvPr/>
              </p14:nvContentPartPr>
              <p14:xfrm>
                <a:off x="7082079" y="2825583"/>
                <a:ext cx="1371240" cy="1416960"/>
              </p14:xfrm>
            </p:contentPart>
          </mc:Choice>
          <mc:Fallback>
            <p:pic>
              <p:nvPicPr>
                <p:cNvPr id="21" name="Entrada de lápiz 20">
                  <a:extLst>
                    <a:ext uri="{FF2B5EF4-FFF2-40B4-BE49-F238E27FC236}">
                      <a16:creationId xmlns:a16="http://schemas.microsoft.com/office/drawing/2014/main" id="{99C6DA00-F675-0CB5-01B3-8994C8479FD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73079" y="2816583"/>
                  <a:ext cx="1388880" cy="14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2" name="Entrada de lápiz 21">
                  <a:extLst>
                    <a:ext uri="{FF2B5EF4-FFF2-40B4-BE49-F238E27FC236}">
                      <a16:creationId xmlns:a16="http://schemas.microsoft.com/office/drawing/2014/main" id="{D8D894A7-87BE-B92C-EFED-FCE050B9ADFF}"/>
                    </a:ext>
                  </a:extLst>
                </p14:cNvPr>
                <p14:cNvContentPartPr/>
                <p14:nvPr/>
              </p14:nvContentPartPr>
              <p14:xfrm>
                <a:off x="6279639" y="2728743"/>
                <a:ext cx="844200" cy="144000"/>
              </p14:xfrm>
            </p:contentPart>
          </mc:Choice>
          <mc:Fallback>
            <p:pic>
              <p:nvPicPr>
                <p:cNvPr id="22" name="Entrada de lápiz 21">
                  <a:extLst>
                    <a:ext uri="{FF2B5EF4-FFF2-40B4-BE49-F238E27FC236}">
                      <a16:creationId xmlns:a16="http://schemas.microsoft.com/office/drawing/2014/main" id="{D8D894A7-87BE-B92C-EFED-FCE050B9ADF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270999" y="2720103"/>
                  <a:ext cx="861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3" name="Entrada de lápiz 22">
                  <a:extLst>
                    <a:ext uri="{FF2B5EF4-FFF2-40B4-BE49-F238E27FC236}">
                      <a16:creationId xmlns:a16="http://schemas.microsoft.com/office/drawing/2014/main" id="{C7D5E19C-9E05-E5F2-E0B7-6CC8125E99B5}"/>
                    </a:ext>
                  </a:extLst>
                </p14:cNvPr>
                <p14:cNvContentPartPr/>
                <p14:nvPr/>
              </p14:nvContentPartPr>
              <p14:xfrm>
                <a:off x="6602199" y="2456583"/>
                <a:ext cx="494280" cy="418320"/>
              </p14:xfrm>
            </p:contentPart>
          </mc:Choice>
          <mc:Fallback>
            <p:pic>
              <p:nvPicPr>
                <p:cNvPr id="23" name="Entrada de lápiz 22">
                  <a:extLst>
                    <a:ext uri="{FF2B5EF4-FFF2-40B4-BE49-F238E27FC236}">
                      <a16:creationId xmlns:a16="http://schemas.microsoft.com/office/drawing/2014/main" id="{C7D5E19C-9E05-E5F2-E0B7-6CC8125E99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593559" y="2447943"/>
                  <a:ext cx="51192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5" name="Entrada de lápiz 24">
                  <a:extLst>
                    <a:ext uri="{FF2B5EF4-FFF2-40B4-BE49-F238E27FC236}">
                      <a16:creationId xmlns:a16="http://schemas.microsoft.com/office/drawing/2014/main" id="{6A6E4368-6567-99EE-3965-A59E519C1801}"/>
                    </a:ext>
                  </a:extLst>
                </p14:cNvPr>
                <p14:cNvContentPartPr/>
                <p14:nvPr/>
              </p14:nvContentPartPr>
              <p14:xfrm>
                <a:off x="9373479" y="3103143"/>
                <a:ext cx="216360" cy="82800"/>
              </p14:xfrm>
            </p:contentPart>
          </mc:Choice>
          <mc:Fallback>
            <p:pic>
              <p:nvPicPr>
                <p:cNvPr id="25" name="Entrada de lápiz 24">
                  <a:extLst>
                    <a:ext uri="{FF2B5EF4-FFF2-40B4-BE49-F238E27FC236}">
                      <a16:creationId xmlns:a16="http://schemas.microsoft.com/office/drawing/2014/main" id="{6A6E4368-6567-99EE-3965-A59E519C180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64839" y="3094503"/>
                  <a:ext cx="2340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6" name="Entrada de lápiz 25">
                  <a:extLst>
                    <a:ext uri="{FF2B5EF4-FFF2-40B4-BE49-F238E27FC236}">
                      <a16:creationId xmlns:a16="http://schemas.microsoft.com/office/drawing/2014/main" id="{DC53FD59-A251-31F0-7F00-FF526EFF046C}"/>
                    </a:ext>
                  </a:extLst>
                </p14:cNvPr>
                <p14:cNvContentPartPr/>
                <p14:nvPr/>
              </p14:nvContentPartPr>
              <p14:xfrm>
                <a:off x="9359079" y="3877143"/>
                <a:ext cx="222120" cy="91080"/>
              </p14:xfrm>
            </p:contentPart>
          </mc:Choice>
          <mc:Fallback>
            <p:pic>
              <p:nvPicPr>
                <p:cNvPr id="26" name="Entrada de lápiz 25">
                  <a:extLst>
                    <a:ext uri="{FF2B5EF4-FFF2-40B4-BE49-F238E27FC236}">
                      <a16:creationId xmlns:a16="http://schemas.microsoft.com/office/drawing/2014/main" id="{DC53FD59-A251-31F0-7F00-FF526EFF046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350079" y="3868143"/>
                  <a:ext cx="2397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7" name="Entrada de lápiz 26">
                  <a:extLst>
                    <a:ext uri="{FF2B5EF4-FFF2-40B4-BE49-F238E27FC236}">
                      <a16:creationId xmlns:a16="http://schemas.microsoft.com/office/drawing/2014/main" id="{D9889266-718C-2B13-8E4E-8D7CE0B3C88A}"/>
                    </a:ext>
                  </a:extLst>
                </p14:cNvPr>
                <p14:cNvContentPartPr/>
                <p14:nvPr/>
              </p14:nvContentPartPr>
              <p14:xfrm>
                <a:off x="9486519" y="2937903"/>
                <a:ext cx="1288440" cy="487800"/>
              </p14:xfrm>
            </p:contentPart>
          </mc:Choice>
          <mc:Fallback>
            <p:pic>
              <p:nvPicPr>
                <p:cNvPr id="27" name="Entrada de lápiz 26">
                  <a:extLst>
                    <a:ext uri="{FF2B5EF4-FFF2-40B4-BE49-F238E27FC236}">
                      <a16:creationId xmlns:a16="http://schemas.microsoft.com/office/drawing/2014/main" id="{D9889266-718C-2B13-8E4E-8D7CE0B3C88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77879" y="2929263"/>
                  <a:ext cx="130608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8" name="Entrada de lápiz 27">
                  <a:extLst>
                    <a:ext uri="{FF2B5EF4-FFF2-40B4-BE49-F238E27FC236}">
                      <a16:creationId xmlns:a16="http://schemas.microsoft.com/office/drawing/2014/main" id="{0687B593-C27E-D749-85E8-961BAD638184}"/>
                    </a:ext>
                  </a:extLst>
                </p14:cNvPr>
                <p14:cNvContentPartPr/>
                <p14:nvPr/>
              </p14:nvContentPartPr>
              <p14:xfrm>
                <a:off x="9498039" y="2585823"/>
                <a:ext cx="1983240" cy="1557000"/>
              </p14:xfrm>
            </p:contentPart>
          </mc:Choice>
          <mc:Fallback>
            <p:pic>
              <p:nvPicPr>
                <p:cNvPr id="28" name="Entrada de lápiz 27">
                  <a:extLst>
                    <a:ext uri="{FF2B5EF4-FFF2-40B4-BE49-F238E27FC236}">
                      <a16:creationId xmlns:a16="http://schemas.microsoft.com/office/drawing/2014/main" id="{0687B593-C27E-D749-85E8-961BAD63818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489039" y="2576823"/>
                  <a:ext cx="2000880" cy="1574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220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D4E620-28AB-01E6-E08F-C373189A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09" y="-16703"/>
            <a:ext cx="10515600" cy="1325563"/>
          </a:xfrm>
        </p:spPr>
        <p:txBody>
          <a:bodyPr/>
          <a:lstStyle/>
          <a:p>
            <a:r>
              <a:rPr lang="es-CL" dirty="0"/>
              <a:t>Laparoscópica  - Instrumental</a:t>
            </a:r>
          </a:p>
        </p:txBody>
      </p:sp>
      <p:pic>
        <p:nvPicPr>
          <p:cNvPr id="5" name="Marcador de contenido 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937C208-384A-B0D7-361A-0810347C3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107" y="3755227"/>
            <a:ext cx="2792270" cy="1653214"/>
          </a:xfrm>
        </p:spPr>
      </p:pic>
      <p:pic>
        <p:nvPicPr>
          <p:cNvPr id="7" name="Imagen 6" descr="Un cuchillo en la mano&#10;&#10;Descripción generada automáticamente con confianza baja">
            <a:extLst>
              <a:ext uri="{FF2B5EF4-FFF2-40B4-BE49-F238E27FC236}">
                <a16:creationId xmlns:a16="http://schemas.microsoft.com/office/drawing/2014/main" id="{CD444536-89B3-0DC4-4584-2585633F8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725" y="2070918"/>
            <a:ext cx="2896882" cy="1912010"/>
          </a:xfrm>
          <a:prstGeom prst="rect">
            <a:avLst/>
          </a:prstGeom>
        </p:spPr>
      </p:pic>
      <p:pic>
        <p:nvPicPr>
          <p:cNvPr id="9" name="Imagen 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B1C6F1C-7CEC-A153-C601-3FF5BB741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8226">
            <a:off x="5714333" y="1052027"/>
            <a:ext cx="2896882" cy="2175276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0BE69C5-210D-2322-E680-B5E1D6D2C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7605">
            <a:off x="629276" y="751065"/>
            <a:ext cx="1993318" cy="35619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E573BE-A0D5-4CF9-92A4-36736EE12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60">
            <a:off x="575515" y="3626044"/>
            <a:ext cx="2482236" cy="2533522"/>
          </a:xfrm>
          <a:prstGeom prst="rect">
            <a:avLst/>
          </a:prstGeom>
        </p:spPr>
      </p:pic>
      <p:pic>
        <p:nvPicPr>
          <p:cNvPr id="15" name="Imagen 1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B0D1522-11D9-4CAB-92C0-21513BB2E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477" y="421787"/>
            <a:ext cx="2248446" cy="27504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A684604-667B-EF7B-ED68-0F0D3DD05C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45" y="4116981"/>
            <a:ext cx="2292024" cy="2314944"/>
          </a:xfrm>
          <a:prstGeom prst="rect">
            <a:avLst/>
          </a:prstGeom>
        </p:spPr>
      </p:pic>
      <p:pic>
        <p:nvPicPr>
          <p:cNvPr id="19" name="Imagen 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135F08B-F8BA-9571-AAC4-31F3B01F2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0538" y="3708078"/>
            <a:ext cx="3268662" cy="249022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8B5595F1-112F-130D-4CFB-F2A4503CD08D}"/>
              </a:ext>
            </a:extLst>
          </p:cNvPr>
          <p:cNvSpPr txBox="1"/>
          <p:nvPr/>
        </p:nvSpPr>
        <p:spPr>
          <a:xfrm>
            <a:off x="6472767" y="1449559"/>
            <a:ext cx="1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Dolphin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C9F83D1-8860-E21C-73FB-1B732872B394}"/>
              </a:ext>
            </a:extLst>
          </p:cNvPr>
          <p:cNvSpPr txBox="1"/>
          <p:nvPr/>
        </p:nvSpPr>
        <p:spPr>
          <a:xfrm>
            <a:off x="3821365" y="3164227"/>
            <a:ext cx="1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Maryland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8953660-5AAC-0AC2-1227-66652021EEA3}"/>
              </a:ext>
            </a:extLst>
          </p:cNvPr>
          <p:cNvSpPr txBox="1"/>
          <p:nvPr/>
        </p:nvSpPr>
        <p:spPr>
          <a:xfrm>
            <a:off x="630315" y="5274453"/>
            <a:ext cx="1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Clinch</a:t>
            </a:r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B43338B-23E4-8AF1-4645-3D214ADD9392}"/>
              </a:ext>
            </a:extLst>
          </p:cNvPr>
          <p:cNvSpPr txBox="1"/>
          <p:nvPr/>
        </p:nvSpPr>
        <p:spPr>
          <a:xfrm>
            <a:off x="382018" y="3244334"/>
            <a:ext cx="174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Reddick</a:t>
            </a:r>
            <a:r>
              <a:rPr lang="es-CL" dirty="0"/>
              <a:t>-Olsen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A94E0FA-1B55-0090-2235-1F3AC98F5658}"/>
              </a:ext>
            </a:extLst>
          </p:cNvPr>
          <p:cNvSpPr txBox="1"/>
          <p:nvPr/>
        </p:nvSpPr>
        <p:spPr>
          <a:xfrm>
            <a:off x="5279235" y="4905121"/>
            <a:ext cx="1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Bipolar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DD37FAE-E36E-FDB5-2C34-B3D3A5B2F66B}"/>
              </a:ext>
            </a:extLst>
          </p:cNvPr>
          <p:cNvSpPr txBox="1"/>
          <p:nvPr/>
        </p:nvSpPr>
        <p:spPr>
          <a:xfrm>
            <a:off x="5606748" y="5704604"/>
            <a:ext cx="138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Monopolar Hook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CE4154E-4A1C-CF48-3471-E861551685D2}"/>
              </a:ext>
            </a:extLst>
          </p:cNvPr>
          <p:cNvSpPr txBox="1"/>
          <p:nvPr/>
        </p:nvSpPr>
        <p:spPr>
          <a:xfrm>
            <a:off x="9206477" y="2415382"/>
            <a:ext cx="1380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Intestinal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2A10AF-F8B0-71F7-7E7F-50F49932596D}"/>
              </a:ext>
            </a:extLst>
          </p:cNvPr>
          <p:cNvSpPr txBox="1"/>
          <p:nvPr/>
        </p:nvSpPr>
        <p:spPr>
          <a:xfrm>
            <a:off x="9206477" y="5743563"/>
            <a:ext cx="147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Tijera Metzenbaum</a:t>
            </a:r>
          </a:p>
        </p:txBody>
      </p:sp>
    </p:spTree>
    <p:extLst>
      <p:ext uri="{BB962C8B-B14F-4D97-AF65-F5344CB8AC3E}">
        <p14:creationId xmlns:p14="http://schemas.microsoft.com/office/powerpoint/2010/main" val="269124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393AC-4A61-FC9C-00C0-3C5E9992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Laparoscópica  - Instrumental</a:t>
            </a:r>
          </a:p>
        </p:txBody>
      </p:sp>
      <p:pic>
        <p:nvPicPr>
          <p:cNvPr id="5" name="Marcador de contenido 4" descr="Imagen que contiene interior, bicicleta, tabla, pequeño&#10;&#10;Descripción generada automáticamente">
            <a:extLst>
              <a:ext uri="{FF2B5EF4-FFF2-40B4-BE49-F238E27FC236}">
                <a16:creationId xmlns:a16="http://schemas.microsoft.com/office/drawing/2014/main" id="{8841C47D-6FCC-704B-DDC1-67A6FDE59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" y="1595404"/>
            <a:ext cx="7200953" cy="2933721"/>
          </a:xfrm>
        </p:spPr>
      </p:pic>
      <p:pic>
        <p:nvPicPr>
          <p:cNvPr id="7" name="Imagen 6" descr="Imagen que contiene latón, interior, bandeja, tabla&#10;&#10;Descripción generada automáticamente">
            <a:extLst>
              <a:ext uri="{FF2B5EF4-FFF2-40B4-BE49-F238E27FC236}">
                <a16:creationId xmlns:a16="http://schemas.microsoft.com/office/drawing/2014/main" id="{58FD47D1-28F6-C8A3-06A2-164487EDD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8" y="1595404"/>
            <a:ext cx="5200688" cy="3967192"/>
          </a:xfrm>
          <a:prstGeom prst="rect">
            <a:avLst/>
          </a:prstGeom>
        </p:spPr>
      </p:pic>
      <p:pic>
        <p:nvPicPr>
          <p:cNvPr id="9" name="Imagen 8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E9B68223-7AB3-50FD-05C4-3338EBF03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056" y="4515230"/>
            <a:ext cx="4870782" cy="234277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9A7046B-831B-DDD6-0852-02BC4B47DB9A}"/>
              </a:ext>
            </a:extLst>
          </p:cNvPr>
          <p:cNvSpPr txBox="1"/>
          <p:nvPr/>
        </p:nvSpPr>
        <p:spPr>
          <a:xfrm>
            <a:off x="527323" y="4027848"/>
            <a:ext cx="589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latin typeface="Amasis MT Pro Black" panose="020F0502020204030204" pitchFamily="18" charset="0"/>
              </a:rPr>
              <a:t>F                  E              C             N            A/I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121D45-0CBB-C577-377B-9AB1B91129FA}"/>
              </a:ext>
            </a:extLst>
          </p:cNvPr>
          <p:cNvSpPr txBox="1"/>
          <p:nvPr/>
        </p:nvSpPr>
        <p:spPr>
          <a:xfrm>
            <a:off x="8761962" y="5501949"/>
            <a:ext cx="386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Bandeja Inicial</a:t>
            </a:r>
          </a:p>
        </p:txBody>
      </p:sp>
    </p:spTree>
    <p:extLst>
      <p:ext uri="{BB962C8B-B14F-4D97-AF65-F5344CB8AC3E}">
        <p14:creationId xmlns:p14="http://schemas.microsoft.com/office/powerpoint/2010/main" val="39967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B15B5C7-A04A-7166-F1C8-F427E1E31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96" y="3830715"/>
            <a:ext cx="3564395" cy="29655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2129AFF-EA24-BB11-6851-42611C6F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 descr="Logotipo, nombre de la empresa&#10;&#10;Descripción generada automáticamente con confianza media">
            <a:extLst>
              <a:ext uri="{FF2B5EF4-FFF2-40B4-BE49-F238E27FC236}">
                <a16:creationId xmlns:a16="http://schemas.microsoft.com/office/drawing/2014/main" id="{CD7691A2-DEE8-0862-A74D-8AEE69410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46" y="1854658"/>
            <a:ext cx="3256883" cy="2594050"/>
          </a:xfrm>
        </p:spPr>
      </p:pic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17021FA0-28DF-4134-F0EC-3C70195F4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45810"/>
            <a:ext cx="4454082" cy="2995619"/>
          </a:xfrm>
          <a:prstGeom prst="rect">
            <a:avLst/>
          </a:prstGeom>
        </p:spPr>
      </p:pic>
      <p:pic>
        <p:nvPicPr>
          <p:cNvPr id="11" name="Imagen 10" descr="Interfaz de usuario gráfica, Teams&#10;&#10;Descripción generada automáticamente">
            <a:extLst>
              <a:ext uri="{FF2B5EF4-FFF2-40B4-BE49-F238E27FC236}">
                <a16:creationId xmlns:a16="http://schemas.microsoft.com/office/drawing/2014/main" id="{2969657E-78FF-4340-48D8-73577032F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7" y="4852492"/>
            <a:ext cx="6336706" cy="158605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BEA053F-4541-22A7-ECD6-F28E1A662762}"/>
              </a:ext>
            </a:extLst>
          </p:cNvPr>
          <p:cNvSpPr txBox="1"/>
          <p:nvPr/>
        </p:nvSpPr>
        <p:spPr>
          <a:xfrm>
            <a:off x="6535436" y="1218675"/>
            <a:ext cx="544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s-CL">
                <a:hlinkClick r:id="rId6"/>
              </a:rPr>
              <a:t>https://www.youtube.com/watch?v=V9Eo7nrOiRQ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3558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842231-471C-6B6F-C6E8-B014DFA0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Laparoscópica - Técnica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5A553B-55C0-A28B-46E2-5304B0EB8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/>
              <a:t>3 puertos</a:t>
            </a:r>
          </a:p>
          <a:p>
            <a:r>
              <a:rPr lang="es-CL" dirty="0" err="1"/>
              <a:t>Videoasistida</a:t>
            </a:r>
            <a:r>
              <a:rPr lang="es-CL" dirty="0"/>
              <a:t> – extracorpóreo</a:t>
            </a:r>
          </a:p>
          <a:p>
            <a:r>
              <a:rPr lang="es-CL" dirty="0" err="1"/>
              <a:t>Monopuerto</a:t>
            </a:r>
            <a:endParaRPr lang="es-CL" dirty="0"/>
          </a:p>
          <a:p>
            <a:endParaRPr lang="es-CL" dirty="0"/>
          </a:p>
          <a:p>
            <a:r>
              <a:rPr lang="es-CL" dirty="0" err="1"/>
              <a:t>Apendicectomia</a:t>
            </a:r>
            <a:r>
              <a:rPr lang="es-CL" dirty="0"/>
              <a:t> </a:t>
            </a:r>
            <a:r>
              <a:rPr lang="es-CL" dirty="0" err="1"/>
              <a:t>Laparoscopica</a:t>
            </a:r>
            <a:r>
              <a:rPr lang="es-CL" dirty="0"/>
              <a:t> 3 puertos, </a:t>
            </a:r>
            <a:r>
              <a:rPr lang="es-CL" dirty="0" err="1"/>
              <a:t>endoloop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linkClick r:id="rId2"/>
              </a:rPr>
              <a:t>https://www.youtube.com/watch?v=plYI7qqgPus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 err="1"/>
              <a:t>Apendicectomia</a:t>
            </a:r>
            <a:r>
              <a:rPr lang="es-CL" dirty="0"/>
              <a:t> </a:t>
            </a:r>
            <a:r>
              <a:rPr lang="es-CL" dirty="0" err="1"/>
              <a:t>Monopuerto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linkClick r:id="rId3"/>
              </a:rPr>
              <a:t>https://www.youtube.com/watch?v=szc0qgUoUv0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 err="1"/>
              <a:t>Endobag</a:t>
            </a:r>
            <a:r>
              <a:rPr lang="es-CL" dirty="0"/>
              <a:t> </a:t>
            </a:r>
          </a:p>
          <a:p>
            <a:pPr marL="0" indent="0">
              <a:buNone/>
            </a:pPr>
            <a:r>
              <a:rPr lang="es-CL" dirty="0">
                <a:hlinkClick r:id="rId4"/>
              </a:rPr>
              <a:t>https://www.youtube.com/watch?v=V9Eo7nrOiRQ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85528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6EB074-C57D-AE90-A448-70B18B93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 descr="Man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4F0A435-2DBA-3049-8ED7-E1A55E904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" y="-69933"/>
            <a:ext cx="6738987" cy="2971822"/>
          </a:xfrm>
        </p:spPr>
      </p:pic>
      <p:pic>
        <p:nvPicPr>
          <p:cNvPr id="7" name="Imagen 6" descr="Imagen que contiene persona, interior, cuarto de hospital, cuarto&#10;&#10;Descripción generada automáticamente">
            <a:extLst>
              <a:ext uri="{FF2B5EF4-FFF2-40B4-BE49-F238E27FC236}">
                <a16:creationId xmlns:a16="http://schemas.microsoft.com/office/drawing/2014/main" id="{135CB8BE-E7E0-D196-B291-7CE5ED6AD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79" y="1074519"/>
            <a:ext cx="6581823" cy="3324249"/>
          </a:xfrm>
          <a:prstGeom prst="rect">
            <a:avLst/>
          </a:prstGeom>
        </p:spPr>
      </p:pic>
      <p:pic>
        <p:nvPicPr>
          <p:cNvPr id="9" name="Imagen 8" descr="Imagen que contiene usando, cuarto de hospital, pequeño, hombre&#10;&#10;Descripción generada automáticamente">
            <a:extLst>
              <a:ext uri="{FF2B5EF4-FFF2-40B4-BE49-F238E27FC236}">
                <a16:creationId xmlns:a16="http://schemas.microsoft.com/office/drawing/2014/main" id="{B73B3045-CEE4-B64A-623D-2FB3A9F5A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0" y="2185685"/>
            <a:ext cx="7013561" cy="2856783"/>
          </a:xfrm>
          <a:prstGeom prst="rect">
            <a:avLst/>
          </a:prstGeom>
        </p:spPr>
      </p:pic>
      <p:pic>
        <p:nvPicPr>
          <p:cNvPr id="11" name="Imagen 10" descr="Imagen que contiene interior, foto, pequeño, sostener&#10;&#10;Descripción generada automáticamente">
            <a:extLst>
              <a:ext uri="{FF2B5EF4-FFF2-40B4-BE49-F238E27FC236}">
                <a16:creationId xmlns:a16="http://schemas.microsoft.com/office/drawing/2014/main" id="{327518BA-3902-5680-A12A-0D1ED5FF8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03" y="3198182"/>
            <a:ext cx="8184511" cy="2812671"/>
          </a:xfrm>
          <a:prstGeom prst="rect">
            <a:avLst/>
          </a:prstGeom>
        </p:spPr>
      </p:pic>
      <p:pic>
        <p:nvPicPr>
          <p:cNvPr id="13" name="Imagen 12" descr="Imagen que contiene interior, persona, computer, tabla&#10;&#10;Descripción generada automáticamente">
            <a:extLst>
              <a:ext uri="{FF2B5EF4-FFF2-40B4-BE49-F238E27FC236}">
                <a16:creationId xmlns:a16="http://schemas.microsoft.com/office/drawing/2014/main" id="{A3BD4456-73A6-DE65-F500-84D03163A3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18" y="3952620"/>
            <a:ext cx="7367115" cy="2917290"/>
          </a:xfrm>
          <a:prstGeom prst="rect">
            <a:avLst/>
          </a:prstGeom>
        </p:spPr>
      </p:pic>
      <p:pic>
        <p:nvPicPr>
          <p:cNvPr id="17" name="Imagen 16" descr="Un par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9A0FA7D7-1913-4853-A602-E4A8CF4A6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606" y="-11228"/>
            <a:ext cx="3733827" cy="34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41713-50F6-B7DD-6C05-498CBC07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 descr="Imagen que contiene interior, foto, diferente, artículos&#10;&#10;Descripción generada automáticamente">
            <a:extLst>
              <a:ext uri="{FF2B5EF4-FFF2-40B4-BE49-F238E27FC236}">
                <a16:creationId xmlns:a16="http://schemas.microsoft.com/office/drawing/2014/main" id="{6892F406-E99F-CECE-062A-346912CEA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" y="805"/>
            <a:ext cx="5252826" cy="4351338"/>
          </a:xfrm>
        </p:spPr>
      </p:pic>
      <p:pic>
        <p:nvPicPr>
          <p:cNvPr id="7" name="Imagen 6" descr="Una mano con un plátano en la mano&#10;&#10;Descripción generada automáticamente con confianza baja">
            <a:extLst>
              <a:ext uri="{FF2B5EF4-FFF2-40B4-BE49-F238E27FC236}">
                <a16:creationId xmlns:a16="http://schemas.microsoft.com/office/drawing/2014/main" id="{1C15E7D1-E592-5DB5-790C-0F589CBC6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7" y="589296"/>
            <a:ext cx="3633814" cy="3567139"/>
          </a:xfrm>
          <a:prstGeom prst="rect">
            <a:avLst/>
          </a:prstGeom>
        </p:spPr>
      </p:pic>
      <p:pic>
        <p:nvPicPr>
          <p:cNvPr id="9" name="Imagen 8" descr="Imagen que contiene interior, béisbol, pieza, alimentos&#10;&#10;Descripción generada automáticamente">
            <a:extLst>
              <a:ext uri="{FF2B5EF4-FFF2-40B4-BE49-F238E27FC236}">
                <a16:creationId xmlns:a16="http://schemas.microsoft.com/office/drawing/2014/main" id="{182579B3-0C67-7EE5-8C70-2C10EA283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770" y="1343297"/>
            <a:ext cx="4058097" cy="3214013"/>
          </a:xfrm>
          <a:prstGeom prst="rect">
            <a:avLst/>
          </a:prstGeom>
        </p:spPr>
      </p:pic>
      <p:pic>
        <p:nvPicPr>
          <p:cNvPr id="11" name="Imagen 10" descr="Imagen que contiene interior, tabla, pieza, tenedor&#10;&#10;Descripción generada automáticamente">
            <a:extLst>
              <a:ext uri="{FF2B5EF4-FFF2-40B4-BE49-F238E27FC236}">
                <a16:creationId xmlns:a16="http://schemas.microsoft.com/office/drawing/2014/main" id="{8DC813A7-C2D9-EFE3-CB5C-651130A67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70" y="2237400"/>
            <a:ext cx="4101445" cy="3145509"/>
          </a:xfrm>
          <a:prstGeom prst="rect">
            <a:avLst/>
          </a:prstGeom>
        </p:spPr>
      </p:pic>
      <p:pic>
        <p:nvPicPr>
          <p:cNvPr id="13" name="Imagen 12" descr="Imagen que contiene interior, tabla, pastel, pequeño&#10;&#10;Descripción generada automáticamente">
            <a:extLst>
              <a:ext uri="{FF2B5EF4-FFF2-40B4-BE49-F238E27FC236}">
                <a16:creationId xmlns:a16="http://schemas.microsoft.com/office/drawing/2014/main" id="{E991CB6A-74E4-16C8-58F0-29132C28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016" y="3251691"/>
            <a:ext cx="5794872" cy="3017013"/>
          </a:xfrm>
          <a:prstGeom prst="rect">
            <a:avLst/>
          </a:prstGeom>
        </p:spPr>
      </p:pic>
      <p:pic>
        <p:nvPicPr>
          <p:cNvPr id="15" name="Imagen 14" descr="Imagen que contiene persona, interior, tabla, pastel&#10;&#10;Descripción generada automáticamente">
            <a:extLst>
              <a:ext uri="{FF2B5EF4-FFF2-40B4-BE49-F238E27FC236}">
                <a16:creationId xmlns:a16="http://schemas.microsoft.com/office/drawing/2014/main" id="{F517B0BE-40E5-4EA9-6902-CC927836ED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60" y="3748032"/>
            <a:ext cx="4972086" cy="3219474"/>
          </a:xfrm>
          <a:prstGeom prst="rect">
            <a:avLst/>
          </a:prstGeom>
        </p:spPr>
      </p:pic>
      <p:pic>
        <p:nvPicPr>
          <p:cNvPr id="17" name="Imagen 16" descr="Un pastel con un cuchillo en la mano&#10;&#10;Descripción generada automáticamente con confianza media">
            <a:extLst>
              <a:ext uri="{FF2B5EF4-FFF2-40B4-BE49-F238E27FC236}">
                <a16:creationId xmlns:a16="http://schemas.microsoft.com/office/drawing/2014/main" id="{E211ADB5-C00E-F2B3-7807-925F4D14BF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228" y="3695771"/>
            <a:ext cx="4198732" cy="3323996"/>
          </a:xfrm>
          <a:prstGeom prst="rect">
            <a:avLst/>
          </a:prstGeom>
        </p:spPr>
      </p:pic>
      <p:pic>
        <p:nvPicPr>
          <p:cNvPr id="19" name="Imagen 18" descr="Imagen que contiene persona, ropa, hombre, vistiendo&#10;&#10;Descripción generada automáticamente">
            <a:extLst>
              <a:ext uri="{FF2B5EF4-FFF2-40B4-BE49-F238E27FC236}">
                <a16:creationId xmlns:a16="http://schemas.microsoft.com/office/drawing/2014/main" id="{EAAEF743-6D3D-6868-1E6F-862777D3B3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24" y="0"/>
            <a:ext cx="2934576" cy="381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853092-02F1-59EB-2B9B-A4A0EEFD3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Videos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B4CB9A-1028-14E8-E99C-59BA25F41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CL" dirty="0" err="1">
                <a:hlinkClick r:id="rId2"/>
              </a:rPr>
              <a:t>Apendicectomia</a:t>
            </a:r>
            <a:r>
              <a:rPr lang="es-CL" dirty="0">
                <a:hlinkClick r:id="rId2"/>
              </a:rPr>
              <a:t> abierta</a:t>
            </a:r>
          </a:p>
          <a:p>
            <a:pPr marL="0" indent="0">
              <a:buNone/>
            </a:pPr>
            <a:r>
              <a:rPr lang="es-CL" dirty="0">
                <a:hlinkClick r:id="rId2"/>
              </a:rPr>
              <a:t>https://www.youtube.com/watch?v=E8UPLNhr2B4</a:t>
            </a:r>
          </a:p>
          <a:p>
            <a:endParaRPr lang="es-CL" dirty="0">
              <a:hlinkClick r:id="rId2"/>
            </a:endParaRPr>
          </a:p>
          <a:p>
            <a:r>
              <a:rPr lang="es-CL" dirty="0" err="1">
                <a:hlinkClick r:id="rId2"/>
              </a:rPr>
              <a:t>Apendicectomia</a:t>
            </a:r>
            <a:r>
              <a:rPr lang="es-CL" dirty="0">
                <a:hlinkClick r:id="rId2"/>
              </a:rPr>
              <a:t> abierta, modelo</a:t>
            </a:r>
          </a:p>
          <a:p>
            <a:pPr marL="0" indent="0">
              <a:buNone/>
            </a:pPr>
            <a:r>
              <a:rPr lang="es-CL" dirty="0">
                <a:hlinkClick r:id="rId2"/>
              </a:rPr>
              <a:t>https://www.youtube.com/watch?v=zPP8sy1C6-4&amp;t=1088s</a:t>
            </a:r>
            <a:endParaRPr lang="es-CL" dirty="0"/>
          </a:p>
          <a:p>
            <a:endParaRPr lang="es-CL" dirty="0"/>
          </a:p>
          <a:p>
            <a:r>
              <a:rPr lang="es-CL" dirty="0" err="1"/>
              <a:t>Apendicectomia</a:t>
            </a:r>
            <a:r>
              <a:rPr lang="es-CL" dirty="0"/>
              <a:t> </a:t>
            </a:r>
            <a:r>
              <a:rPr lang="es-CL" dirty="0" err="1"/>
              <a:t>Laparoscopica</a:t>
            </a:r>
            <a:r>
              <a:rPr lang="es-CL" dirty="0"/>
              <a:t> 3 puertos, </a:t>
            </a:r>
            <a:r>
              <a:rPr lang="es-CL" dirty="0" err="1"/>
              <a:t>endoloop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linkClick r:id="rId3"/>
              </a:rPr>
              <a:t>https://www.youtube.com/watch?v=plYI7qqgPus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 err="1"/>
              <a:t>Apendicectomia</a:t>
            </a:r>
            <a:r>
              <a:rPr lang="es-CL" dirty="0"/>
              <a:t> </a:t>
            </a:r>
            <a:r>
              <a:rPr lang="es-CL" dirty="0" err="1"/>
              <a:t>Monopuerto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linkClick r:id="rId4"/>
              </a:rPr>
              <a:t>https://www.youtube.com/watch?v=szc0qgUoUv0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 err="1"/>
              <a:t>Endobag</a:t>
            </a:r>
            <a:r>
              <a:rPr lang="es-CL" dirty="0"/>
              <a:t> </a:t>
            </a:r>
          </a:p>
          <a:p>
            <a:pPr marL="0" indent="0">
              <a:buNone/>
            </a:pPr>
            <a:r>
              <a:rPr lang="es-CL" dirty="0">
                <a:hlinkClick r:id="rId5"/>
              </a:rPr>
              <a:t>https://www.youtube.com/watch?v=V9Eo7nrOiRQ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4126AE62-9EE4-587C-EA7C-FBC2C691E0CA}"/>
                  </a:ext>
                </a:extLst>
              </p14:cNvPr>
              <p14:cNvContentPartPr/>
              <p14:nvPr/>
            </p14:nvContentPartPr>
            <p14:xfrm>
              <a:off x="4530759" y="2255343"/>
              <a:ext cx="64080" cy="1587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4126AE62-9EE4-587C-EA7C-FBC2C691E0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21759" y="2246703"/>
                <a:ext cx="8172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0FBA0327-B2DB-F90D-A071-69A497A1A689}"/>
                  </a:ext>
                </a:extLst>
              </p14:cNvPr>
              <p14:cNvContentPartPr/>
              <p14:nvPr/>
            </p14:nvContentPartPr>
            <p14:xfrm>
              <a:off x="4859799" y="2152023"/>
              <a:ext cx="91440" cy="75960"/>
            </p14:xfrm>
          </p:contentPart>
        </mc:Choice>
        <mc:Fallback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FBA0327-B2DB-F90D-A071-69A497A1A68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50799" y="2143383"/>
                <a:ext cx="10908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4DF8EE33-3CCD-2B28-971F-A36C8B99C878}"/>
                  </a:ext>
                </a:extLst>
              </p14:cNvPr>
              <p14:cNvContentPartPr/>
              <p14:nvPr/>
            </p14:nvContentPartPr>
            <p14:xfrm>
              <a:off x="3208479" y="1868343"/>
              <a:ext cx="30960" cy="63720"/>
            </p14:xfrm>
          </p:contentPart>
        </mc:Choice>
        <mc:Fallback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DF8EE33-3CCD-2B28-971F-A36C8B99C87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99839" y="1859703"/>
                <a:ext cx="48600" cy="81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0113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0695A-27CB-3956-ACA8-B9F2BE5A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Apendicetomía Abierta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67A92C-182C-2981-23EE-6596F117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Posición</a:t>
            </a:r>
          </a:p>
          <a:p>
            <a:r>
              <a:rPr lang="es-CL" dirty="0"/>
              <a:t>Seguridad</a:t>
            </a:r>
          </a:p>
          <a:p>
            <a:r>
              <a:rPr lang="es-CL" dirty="0"/>
              <a:t>Incisión</a:t>
            </a:r>
          </a:p>
          <a:p>
            <a:r>
              <a:rPr lang="es-CL" dirty="0"/>
              <a:t>Instrumental</a:t>
            </a:r>
          </a:p>
          <a:p>
            <a:r>
              <a:rPr lang="es-CL" dirty="0"/>
              <a:t>Técnica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2267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5CAB9-5867-F1F8-1F66-7C24C3CE9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Abierta - Posición</a:t>
            </a:r>
          </a:p>
        </p:txBody>
      </p:sp>
      <p:pic>
        <p:nvPicPr>
          <p:cNvPr id="5" name="Marcador de contenido 4" descr="Imagen que contiene interior, vivo, cama, cuarto&#10;&#10;Descripción generada automáticamente">
            <a:extLst>
              <a:ext uri="{FF2B5EF4-FFF2-40B4-BE49-F238E27FC236}">
                <a16:creationId xmlns:a16="http://schemas.microsoft.com/office/drawing/2014/main" id="{5D7D35E1-FB0B-E8E1-D5BE-5A9AA8AFD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10959"/>
            <a:ext cx="4233893" cy="2128853"/>
          </a:xfrm>
        </p:spPr>
      </p:pic>
      <p:pic>
        <p:nvPicPr>
          <p:cNvPr id="7" name="Imagen 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9073CF8D-E84D-60E8-3FC8-38B3A7209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401">
            <a:off x="6398909" y="2544487"/>
            <a:ext cx="4537946" cy="21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30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EB77B-A8B5-217A-44DC-3A1A46A2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Abierta - Seguridad</a:t>
            </a:r>
          </a:p>
        </p:txBody>
      </p:sp>
      <p:pic>
        <p:nvPicPr>
          <p:cNvPr id="5" name="Marcador de contenido 4" descr="Imagen que contiene persona, mujer, sostener, azul&#10;&#10;Descripción generada automáticamente">
            <a:extLst>
              <a:ext uri="{FF2B5EF4-FFF2-40B4-BE49-F238E27FC236}">
                <a16:creationId xmlns:a16="http://schemas.microsoft.com/office/drawing/2014/main" id="{433E48C2-0649-A87A-61A9-D2F817528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56" y="1806797"/>
            <a:ext cx="6933732" cy="4055710"/>
          </a:xfrm>
        </p:spPr>
      </p:pic>
    </p:spTree>
    <p:extLst>
      <p:ext uri="{BB962C8B-B14F-4D97-AF65-F5344CB8AC3E}">
        <p14:creationId xmlns:p14="http://schemas.microsoft.com/office/powerpoint/2010/main" val="3354253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9BE0A-2E0E-3CAA-8DA3-AF6FBA6B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Abierta - Incisión</a:t>
            </a:r>
          </a:p>
        </p:txBody>
      </p:sp>
      <p:pic>
        <p:nvPicPr>
          <p:cNvPr id="5" name="Marcador de contenido 4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30E200C6-5B04-284A-8D2A-CCFF1461E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97" y="1424080"/>
            <a:ext cx="8405103" cy="5285259"/>
          </a:xfrm>
        </p:spPr>
      </p:pic>
    </p:spTree>
    <p:extLst>
      <p:ext uri="{BB962C8B-B14F-4D97-AF65-F5344CB8AC3E}">
        <p14:creationId xmlns:p14="http://schemas.microsoft.com/office/powerpoint/2010/main" val="2635854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47219-3C3B-E405-8520-9523CE5A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Abierta  - Instrumental</a:t>
            </a:r>
          </a:p>
        </p:txBody>
      </p:sp>
      <p:pic>
        <p:nvPicPr>
          <p:cNvPr id="5" name="Marcador de contenido 4" descr="Imagen que contiene interior, tabla, reloj, cuchillo&#10;&#10;Descripción generada automáticamente">
            <a:extLst>
              <a:ext uri="{FF2B5EF4-FFF2-40B4-BE49-F238E27FC236}">
                <a16:creationId xmlns:a16="http://schemas.microsoft.com/office/drawing/2014/main" id="{6FA494E0-C7AE-57CE-1F25-F6B219390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3" y="1466755"/>
            <a:ext cx="3900516" cy="2562244"/>
          </a:xfr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23991FBD-82AF-FCCF-0A43-75B55ED86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42"/>
            <a:ext cx="2546829" cy="2127650"/>
          </a:xfrm>
          <a:prstGeom prst="rect">
            <a:avLst/>
          </a:prstGeom>
        </p:spPr>
      </p:pic>
      <p:pic>
        <p:nvPicPr>
          <p:cNvPr id="11" name="Imagen 10" descr="Imagen que contiene Forma&#10;&#10;Descripción generada automáticamente">
            <a:extLst>
              <a:ext uri="{FF2B5EF4-FFF2-40B4-BE49-F238E27FC236}">
                <a16:creationId xmlns:a16="http://schemas.microsoft.com/office/drawing/2014/main" id="{427B15B8-1349-F2B4-A7D2-6BF1B07AD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47" y="4028999"/>
            <a:ext cx="1472375" cy="2700756"/>
          </a:xfrm>
          <a:prstGeom prst="rect">
            <a:avLst/>
          </a:prstGeom>
        </p:spPr>
      </p:pic>
      <p:pic>
        <p:nvPicPr>
          <p:cNvPr id="13" name="Imagen 12" descr="Imagen que contiene interior, tabla, par, puesto&#10;&#10;Descripción generada automáticamente">
            <a:extLst>
              <a:ext uri="{FF2B5EF4-FFF2-40B4-BE49-F238E27FC236}">
                <a16:creationId xmlns:a16="http://schemas.microsoft.com/office/drawing/2014/main" id="{C514BC48-9E60-89F6-C7D4-DDEF3F349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33" y="3954719"/>
            <a:ext cx="2923228" cy="2655294"/>
          </a:xfrm>
          <a:prstGeom prst="rect">
            <a:avLst/>
          </a:prstGeom>
        </p:spPr>
      </p:pic>
      <p:pic>
        <p:nvPicPr>
          <p:cNvPr id="17" name="Imagen 16" descr="Tijeras de metal&#10;&#10;Descripción generada automáticamente con confianza media">
            <a:extLst>
              <a:ext uri="{FF2B5EF4-FFF2-40B4-BE49-F238E27FC236}">
                <a16:creationId xmlns:a16="http://schemas.microsoft.com/office/drawing/2014/main" id="{E5FDDA3A-8CD3-C43E-2640-43AD73164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2" y="519060"/>
            <a:ext cx="2616198" cy="2655295"/>
          </a:xfrm>
          <a:prstGeom prst="rect">
            <a:avLst/>
          </a:prstGeom>
        </p:spPr>
      </p:pic>
      <p:pic>
        <p:nvPicPr>
          <p:cNvPr id="9" name="Imagen 8" descr="Imagen que contiene herramienta&#10;&#10;Descripción generada automáticamente">
            <a:extLst>
              <a:ext uri="{FF2B5EF4-FFF2-40B4-BE49-F238E27FC236}">
                <a16:creationId xmlns:a16="http://schemas.microsoft.com/office/drawing/2014/main" id="{CFAC2BD5-4B4C-D2C9-4EFB-846FC32D8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04" y="1228500"/>
            <a:ext cx="2815687" cy="2906223"/>
          </a:xfrm>
          <a:prstGeom prst="rect">
            <a:avLst/>
          </a:prstGeom>
        </p:spPr>
      </p:pic>
      <p:pic>
        <p:nvPicPr>
          <p:cNvPr id="15" name="Imagen 14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E60F4F8A-EFD0-BE0A-5512-6E21C58F0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679" y="3287272"/>
            <a:ext cx="2486043" cy="354808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BAD3369-EA7D-4559-67B5-D5A6773B7674}"/>
              </a:ext>
            </a:extLst>
          </p:cNvPr>
          <p:cNvSpPr txBox="1"/>
          <p:nvPr/>
        </p:nvSpPr>
        <p:spPr>
          <a:xfrm>
            <a:off x="76544" y="6092202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Farabeuff</a:t>
            </a:r>
            <a:endParaRPr lang="es-CL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A4C1B0-8B4C-9B23-60D3-BD55A5841BB3}"/>
              </a:ext>
            </a:extLst>
          </p:cNvPr>
          <p:cNvSpPr txBox="1"/>
          <p:nvPr/>
        </p:nvSpPr>
        <p:spPr>
          <a:xfrm>
            <a:off x="2437195" y="4533609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Sen-</a:t>
            </a:r>
            <a:r>
              <a:rPr lang="es-CL" dirty="0" err="1"/>
              <a:t>miller</a:t>
            </a:r>
            <a:endParaRPr lang="es-C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F64237-CEED-6270-775A-0ABD904879C1}"/>
              </a:ext>
            </a:extLst>
          </p:cNvPr>
          <p:cNvSpPr txBox="1"/>
          <p:nvPr/>
        </p:nvSpPr>
        <p:spPr>
          <a:xfrm>
            <a:off x="6512993" y="5535645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Roux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D98EB34-843B-975F-5687-DF03ED08D6D1}"/>
              </a:ext>
            </a:extLst>
          </p:cNvPr>
          <p:cNvSpPr txBox="1"/>
          <p:nvPr/>
        </p:nvSpPr>
        <p:spPr>
          <a:xfrm>
            <a:off x="9094836" y="3844333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Deaver</a:t>
            </a:r>
            <a:endParaRPr lang="es-CL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0D15D6C-AF32-A1F4-44BB-B28DAA07C190}"/>
              </a:ext>
            </a:extLst>
          </p:cNvPr>
          <p:cNvSpPr txBox="1"/>
          <p:nvPr/>
        </p:nvSpPr>
        <p:spPr>
          <a:xfrm>
            <a:off x="4986068" y="1773579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Langenbeck</a:t>
            </a:r>
            <a:endParaRPr lang="es-CL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83E283A-8A0C-6CCA-6DD5-83D707E9D92F}"/>
              </a:ext>
            </a:extLst>
          </p:cNvPr>
          <p:cNvSpPr txBox="1"/>
          <p:nvPr/>
        </p:nvSpPr>
        <p:spPr>
          <a:xfrm>
            <a:off x="8802679" y="1979043"/>
            <a:ext cx="190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Babcock</a:t>
            </a:r>
          </a:p>
        </p:txBody>
      </p:sp>
    </p:spTree>
    <p:extLst>
      <p:ext uri="{BB962C8B-B14F-4D97-AF65-F5344CB8AC3E}">
        <p14:creationId xmlns:p14="http://schemas.microsoft.com/office/powerpoint/2010/main" val="250040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1E36-FFE6-DD42-EEF4-98B0F59D3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90" y="20627"/>
            <a:ext cx="10515600" cy="1325563"/>
          </a:xfrm>
        </p:spPr>
        <p:txBody>
          <a:bodyPr/>
          <a:lstStyle/>
          <a:p>
            <a:pPr algn="ctr"/>
            <a:r>
              <a:rPr lang="es-CL" dirty="0"/>
              <a:t>Abierta  - Técnica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C35F5-DE02-9F3E-F383-09C7BC0CE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 descr="Imagen que contiene interior, tabla, café, pequeño&#10;&#10;Descripción generada automáticamente">
            <a:extLst>
              <a:ext uri="{FF2B5EF4-FFF2-40B4-BE49-F238E27FC236}">
                <a16:creationId xmlns:a16="http://schemas.microsoft.com/office/drawing/2014/main" id="{85A1B477-39D5-449B-5F8B-BCDD05D02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" y="925"/>
            <a:ext cx="3128985" cy="3800503"/>
          </a:xfrm>
          <a:prstGeom prst="rect">
            <a:avLst/>
          </a:prstGeom>
        </p:spPr>
      </p:pic>
      <p:pic>
        <p:nvPicPr>
          <p:cNvPr id="8" name="Imagen 7" descr="Imagen que contiene interior, tabla, hecho de madera, fruta&#10;&#10;Descripción generada automáticamente">
            <a:extLst>
              <a:ext uri="{FF2B5EF4-FFF2-40B4-BE49-F238E27FC236}">
                <a16:creationId xmlns:a16="http://schemas.microsoft.com/office/drawing/2014/main" id="{5AE77496-346D-86A6-2F93-DD987358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96" y="37767"/>
            <a:ext cx="3200423" cy="3805265"/>
          </a:xfrm>
          <a:prstGeom prst="rect">
            <a:avLst/>
          </a:prstGeom>
        </p:spPr>
      </p:pic>
      <p:pic>
        <p:nvPicPr>
          <p:cNvPr id="9" name="Imagen 8" descr="Imagen que contiene interior, tabla, hecho de madera, sostener&#10;&#10;Descripción generada automáticamente">
            <a:extLst>
              <a:ext uri="{FF2B5EF4-FFF2-40B4-BE49-F238E27FC236}">
                <a16:creationId xmlns:a16="http://schemas.microsoft.com/office/drawing/2014/main" id="{BC11BA77-BCA7-A1D2-BA32-469CE2BCF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724" y="726131"/>
            <a:ext cx="3143273" cy="3643339"/>
          </a:xfrm>
          <a:prstGeom prst="rect">
            <a:avLst/>
          </a:prstGeom>
        </p:spPr>
      </p:pic>
      <p:pic>
        <p:nvPicPr>
          <p:cNvPr id="13" name="Imagen 12" descr="Imagen que contiene pastel, tabla, interior, chocolate&#10;&#10;Descripción generada automáticamente">
            <a:extLst>
              <a:ext uri="{FF2B5EF4-FFF2-40B4-BE49-F238E27FC236}">
                <a16:creationId xmlns:a16="http://schemas.microsoft.com/office/drawing/2014/main" id="{491030BF-8A20-A2D1-F696-890ED0110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1" y="532510"/>
            <a:ext cx="3109935" cy="3190898"/>
          </a:xfrm>
          <a:prstGeom prst="rect">
            <a:avLst/>
          </a:prstGeom>
        </p:spPr>
      </p:pic>
      <p:pic>
        <p:nvPicPr>
          <p:cNvPr id="14" name="Imagen 13" descr="Imagen que contiene interior, persona, tabla, comida&#10;&#10;Descripción generada automáticamente">
            <a:extLst>
              <a:ext uri="{FF2B5EF4-FFF2-40B4-BE49-F238E27FC236}">
                <a16:creationId xmlns:a16="http://schemas.microsoft.com/office/drawing/2014/main" id="{3C6E9202-E546-6651-DF31-BBF4E7B60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74" y="1743110"/>
            <a:ext cx="3176611" cy="3152798"/>
          </a:xfrm>
          <a:prstGeom prst="rect">
            <a:avLst/>
          </a:prstGeom>
        </p:spPr>
      </p:pic>
      <p:pic>
        <p:nvPicPr>
          <p:cNvPr id="5" name="Imagen 4" descr="Imagen que contiene interior, tabla, pastel, chocolate&#10;&#10;Descripción generada automáticamente">
            <a:extLst>
              <a:ext uri="{FF2B5EF4-FFF2-40B4-BE49-F238E27FC236}">
                <a16:creationId xmlns:a16="http://schemas.microsoft.com/office/drawing/2014/main" id="{64AEA22D-E11D-7B99-3DA6-FDF2B8ED5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87" y="1103751"/>
            <a:ext cx="3195661" cy="3724302"/>
          </a:xfrm>
          <a:prstGeom prst="rect">
            <a:avLst/>
          </a:prstGeom>
        </p:spPr>
      </p:pic>
      <p:pic>
        <p:nvPicPr>
          <p:cNvPr id="6" name="Imagen 5" descr="Imagen que contiene interior, tabla, pastel, tenedor&#10;&#10;Descripción generada automáticamente">
            <a:extLst>
              <a:ext uri="{FF2B5EF4-FFF2-40B4-BE49-F238E27FC236}">
                <a16:creationId xmlns:a16="http://schemas.microsoft.com/office/drawing/2014/main" id="{7BE01536-2E20-4D27-51A6-61C13ACBC3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52" y="1775991"/>
            <a:ext cx="3228999" cy="3852891"/>
          </a:xfrm>
          <a:prstGeom prst="rect">
            <a:avLst/>
          </a:prstGeom>
        </p:spPr>
      </p:pic>
      <p:pic>
        <p:nvPicPr>
          <p:cNvPr id="7" name="Imagen 6" descr="Imagen que contiene interior, tabla, competencia de atletismo, puesto&#10;&#10;Descripción generada automáticamente">
            <a:extLst>
              <a:ext uri="{FF2B5EF4-FFF2-40B4-BE49-F238E27FC236}">
                <a16:creationId xmlns:a16="http://schemas.microsoft.com/office/drawing/2014/main" id="{FBD0026B-7663-F915-C6D0-509E566856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41" y="2550000"/>
            <a:ext cx="3195661" cy="3695727"/>
          </a:xfrm>
          <a:prstGeom prst="rect">
            <a:avLst/>
          </a:prstGeom>
        </p:spPr>
      </p:pic>
      <p:pic>
        <p:nvPicPr>
          <p:cNvPr id="10" name="Imagen 9" descr="Imagen que contiene tabla, alimentos, tazón, hecho de madera&#10;&#10;Descripción generada automáticamente">
            <a:extLst>
              <a:ext uri="{FF2B5EF4-FFF2-40B4-BE49-F238E27FC236}">
                <a16:creationId xmlns:a16="http://schemas.microsoft.com/office/drawing/2014/main" id="{A0497D69-4D70-D130-96B3-25D36B9B0D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01" y="2870119"/>
            <a:ext cx="3219474" cy="3457600"/>
          </a:xfrm>
          <a:prstGeom prst="rect">
            <a:avLst/>
          </a:prstGeom>
        </p:spPr>
      </p:pic>
      <p:pic>
        <p:nvPicPr>
          <p:cNvPr id="11" name="Imagen 10" descr="Imagen que contiene tabla, interior, pastel, comida&#10;&#10;Descripción generada automáticamente">
            <a:extLst>
              <a:ext uri="{FF2B5EF4-FFF2-40B4-BE49-F238E27FC236}">
                <a16:creationId xmlns:a16="http://schemas.microsoft.com/office/drawing/2014/main" id="{CBEA4995-0B23-B9F5-F0C6-12BF2618F8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27" y="3531637"/>
            <a:ext cx="3190898" cy="3276624"/>
          </a:xfrm>
          <a:prstGeom prst="rect">
            <a:avLst/>
          </a:prstGeom>
        </p:spPr>
      </p:pic>
      <p:pic>
        <p:nvPicPr>
          <p:cNvPr id="12" name="Imagen 11" descr="Una manzana en la mano&#10;&#10;Descripción generada automáticamente con confianza media">
            <a:extLst>
              <a:ext uri="{FF2B5EF4-FFF2-40B4-BE49-F238E27FC236}">
                <a16:creationId xmlns:a16="http://schemas.microsoft.com/office/drawing/2014/main" id="{C16A5797-7C51-541B-E223-51F73D4FEE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815" y="3808605"/>
            <a:ext cx="3081360" cy="308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531B6-28EE-BFF5-B3BE-593E31B1B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Abierta – Técnica</a:t>
            </a:r>
          </a:p>
        </p:txBody>
      </p:sp>
      <p:pic>
        <p:nvPicPr>
          <p:cNvPr id="13" name="Imagen 12" descr="Imagen que contiene persona, mujer, sostener, dama&#10;&#10;Descripción generada automáticamente">
            <a:extLst>
              <a:ext uri="{FF2B5EF4-FFF2-40B4-BE49-F238E27FC236}">
                <a16:creationId xmlns:a16="http://schemas.microsoft.com/office/drawing/2014/main" id="{4529DA0D-9CEC-6627-CD64-22F79FE7D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1" y="1370676"/>
            <a:ext cx="4948274" cy="4005292"/>
          </a:xfrm>
          <a:prstGeom prst="rect">
            <a:avLst/>
          </a:prstGeom>
        </p:spPr>
      </p:pic>
      <p:pic>
        <p:nvPicPr>
          <p:cNvPr id="21" name="Imagen 20" descr="Imagen que contiene interior, sostener, cuarto de hospital, tabla&#10;&#10;Descripción generada automáticamente">
            <a:extLst>
              <a:ext uri="{FF2B5EF4-FFF2-40B4-BE49-F238E27FC236}">
                <a16:creationId xmlns:a16="http://schemas.microsoft.com/office/drawing/2014/main" id="{2D6843BA-A7C7-6628-6D86-17A326D8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08" y="243654"/>
            <a:ext cx="4429157" cy="3757640"/>
          </a:xfrm>
          <a:prstGeom prst="rect">
            <a:avLst/>
          </a:prstGeom>
        </p:spPr>
      </p:pic>
      <p:pic>
        <p:nvPicPr>
          <p:cNvPr id="23" name="Imagen 22" descr="Mujer acostada en una cama&#10;&#10;Descripción generada automáticamente con confianza baja">
            <a:extLst>
              <a:ext uri="{FF2B5EF4-FFF2-40B4-BE49-F238E27FC236}">
                <a16:creationId xmlns:a16="http://schemas.microsoft.com/office/drawing/2014/main" id="{BA0D26B7-D7DD-8098-7CB9-859BF61C9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21" y="3161600"/>
            <a:ext cx="3943379" cy="3762403"/>
          </a:xfrm>
          <a:prstGeom prst="rect">
            <a:avLst/>
          </a:prstGeom>
        </p:spPr>
      </p:pic>
      <p:sp>
        <p:nvSpPr>
          <p:cNvPr id="55" name="Marcador de contenido 54">
            <a:extLst>
              <a:ext uri="{FF2B5EF4-FFF2-40B4-BE49-F238E27FC236}">
                <a16:creationId xmlns:a16="http://schemas.microsoft.com/office/drawing/2014/main" id="{3D9E83EE-D16D-1C4F-EA71-6144C55DA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59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239</Words>
  <Application>Microsoft Office PowerPoint</Application>
  <PresentationFormat>Panorámica</PresentationFormat>
  <Paragraphs>77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Amasis MT Pro Black</vt:lpstr>
      <vt:lpstr>Arial</vt:lpstr>
      <vt:lpstr>Calibri</vt:lpstr>
      <vt:lpstr>Calibri Light</vt:lpstr>
      <vt:lpstr>Tema de Office</vt:lpstr>
      <vt:lpstr>TECNICA QUIRURGICA Apendicectomía</vt:lpstr>
      <vt:lpstr>Videos</vt:lpstr>
      <vt:lpstr>Apendicetomía Abierta</vt:lpstr>
      <vt:lpstr>Abierta - Posición</vt:lpstr>
      <vt:lpstr>Abierta - Seguridad</vt:lpstr>
      <vt:lpstr>Abierta - Incisión</vt:lpstr>
      <vt:lpstr>Abierta  - Instrumental</vt:lpstr>
      <vt:lpstr>Abierta  - Técnica</vt:lpstr>
      <vt:lpstr>Abierta – Técnica</vt:lpstr>
      <vt:lpstr>Apendicetomía Laparoscópica</vt:lpstr>
      <vt:lpstr>Laparoscópica – Posición</vt:lpstr>
      <vt:lpstr>Laparoscópica - Incisión</vt:lpstr>
      <vt:lpstr>Laparoscópica  - Instrumental</vt:lpstr>
      <vt:lpstr>Laparoscópica  - Instrumental</vt:lpstr>
      <vt:lpstr>Presentación de PowerPoint</vt:lpstr>
      <vt:lpstr>Laparoscópica - Técnica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TECNICA QUIRURGICA Apendicectomía</dc:title>
  <dc:creator>Rodrigo Casals Aguirre (rcasals)</dc:creator>
  <cp:lastModifiedBy>Rodrigo Casals Aguirre (rcasals)</cp:lastModifiedBy>
  <cp:revision>1</cp:revision>
  <dcterms:created xsi:type="dcterms:W3CDTF">2023-09-09T01:21:49Z</dcterms:created>
  <dcterms:modified xsi:type="dcterms:W3CDTF">2023-09-09T03:37:43Z</dcterms:modified>
</cp:coreProperties>
</file>